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E4FCF9"/>
          </a:solidFill>
        </a:fill>
      </a:tcStyle>
    </a:wholeTbl>
    <a:band2H>
      <a:tcTxStyle b="def" i="def"/>
      <a:tcStyle>
        <a:tcBdr/>
        <a:fill>
          <a:solidFill>
            <a:srgbClr val="F2FDFC"/>
          </a:solidFill>
        </a:fill>
      </a:tcStyle>
    </a:band2H>
    <a:firstCol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Col>
    <a:lastRow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Col>
    <a:lastRow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Shape 98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89" name="Shape 98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j-lt"/>
        <a:ea typeface="+mj-ea"/>
        <a:cs typeface="+mj-cs"/>
        <a:sym typeface="Arial"/>
      </a:defRPr>
    </a:lvl1pPr>
    <a:lvl2pPr indent="228600" rtl="1" latinLnBrk="0">
      <a:defRPr sz="1400">
        <a:latin typeface="+mj-lt"/>
        <a:ea typeface="+mj-ea"/>
        <a:cs typeface="+mj-cs"/>
        <a:sym typeface="Arial"/>
      </a:defRPr>
    </a:lvl2pPr>
    <a:lvl3pPr indent="457200" rtl="1" latinLnBrk="0">
      <a:defRPr sz="1400">
        <a:latin typeface="+mj-lt"/>
        <a:ea typeface="+mj-ea"/>
        <a:cs typeface="+mj-cs"/>
        <a:sym typeface="Arial"/>
      </a:defRPr>
    </a:lvl3pPr>
    <a:lvl4pPr indent="685800" rtl="1" latinLnBrk="0">
      <a:defRPr sz="1400">
        <a:latin typeface="+mj-lt"/>
        <a:ea typeface="+mj-ea"/>
        <a:cs typeface="+mj-cs"/>
        <a:sym typeface="Arial"/>
      </a:defRPr>
    </a:lvl4pPr>
    <a:lvl5pPr indent="914400" rtl="1" latinLnBrk="0">
      <a:defRPr sz="1400">
        <a:latin typeface="+mj-lt"/>
        <a:ea typeface="+mj-ea"/>
        <a:cs typeface="+mj-cs"/>
        <a:sym typeface="Arial"/>
      </a:defRPr>
    </a:lvl5pPr>
    <a:lvl6pPr indent="1143000" rtl="1" latinLnBrk="0">
      <a:defRPr sz="1400">
        <a:latin typeface="+mj-lt"/>
        <a:ea typeface="+mj-ea"/>
        <a:cs typeface="+mj-cs"/>
        <a:sym typeface="Arial"/>
      </a:defRPr>
    </a:lvl6pPr>
    <a:lvl7pPr indent="1371600" rtl="1" latinLnBrk="0">
      <a:defRPr sz="1400">
        <a:latin typeface="+mj-lt"/>
        <a:ea typeface="+mj-ea"/>
        <a:cs typeface="+mj-cs"/>
        <a:sym typeface="Arial"/>
      </a:defRPr>
    </a:lvl7pPr>
    <a:lvl8pPr indent="1600200" rtl="1" latinLnBrk="0">
      <a:defRPr sz="1400">
        <a:latin typeface="+mj-lt"/>
        <a:ea typeface="+mj-ea"/>
        <a:cs typeface="+mj-cs"/>
        <a:sym typeface="Arial"/>
      </a:defRPr>
    </a:lvl8pPr>
    <a:lvl9pPr indent="1828800" rtl="1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9;p2"/>
          <p:cNvSpPr/>
          <p:nvPr/>
        </p:nvSpPr>
        <p:spPr>
          <a:xfrm>
            <a:off x="-69007" y="-100970"/>
            <a:ext cx="2299568" cy="10095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0960"/>
                </a:lnTo>
                <a:cubicBezTo>
                  <a:pt x="459" y="21379"/>
                  <a:pt x="958" y="21600"/>
                  <a:pt x="1452" y="21600"/>
                </a:cubicBezTo>
                <a:cubicBezTo>
                  <a:pt x="2138" y="21600"/>
                  <a:pt x="2818" y="21175"/>
                  <a:pt x="3375" y="20269"/>
                </a:cubicBezTo>
                <a:cubicBezTo>
                  <a:pt x="4439" y="18544"/>
                  <a:pt x="4889" y="15515"/>
                  <a:pt x="5409" y="12786"/>
                </a:cubicBezTo>
                <a:cubicBezTo>
                  <a:pt x="5927" y="10053"/>
                  <a:pt x="6729" y="7177"/>
                  <a:pt x="8011" y="6592"/>
                </a:cubicBezTo>
                <a:cubicBezTo>
                  <a:pt x="8176" y="6517"/>
                  <a:pt x="8340" y="6483"/>
                  <a:pt x="8504" y="6483"/>
                </a:cubicBezTo>
                <a:cubicBezTo>
                  <a:pt x="9204" y="6483"/>
                  <a:pt x="9903" y="7079"/>
                  <a:pt x="10578" y="7593"/>
                </a:cubicBezTo>
                <a:cubicBezTo>
                  <a:pt x="11333" y="8168"/>
                  <a:pt x="12163" y="8624"/>
                  <a:pt x="12957" y="8624"/>
                </a:cubicBezTo>
                <a:cubicBezTo>
                  <a:pt x="13653" y="8624"/>
                  <a:pt x="14322" y="8270"/>
                  <a:pt x="14889" y="7334"/>
                </a:cubicBezTo>
                <a:cubicBezTo>
                  <a:pt x="15694" y="6003"/>
                  <a:pt x="16205" y="3604"/>
                  <a:pt x="17061" y="2682"/>
                </a:cubicBezTo>
                <a:lnTo>
                  <a:pt x="17062" y="2682"/>
                </a:lnTo>
                <a:cubicBezTo>
                  <a:pt x="17086" y="2654"/>
                  <a:pt x="17110" y="2631"/>
                  <a:pt x="17136" y="2607"/>
                </a:cubicBezTo>
                <a:cubicBezTo>
                  <a:pt x="17248" y="2501"/>
                  <a:pt x="17366" y="2420"/>
                  <a:pt x="17490" y="2365"/>
                </a:cubicBezTo>
                <a:cubicBezTo>
                  <a:pt x="17596" y="2321"/>
                  <a:pt x="17702" y="2304"/>
                  <a:pt x="17808" y="2304"/>
                </a:cubicBezTo>
                <a:cubicBezTo>
                  <a:pt x="18334" y="2304"/>
                  <a:pt x="18860" y="2750"/>
                  <a:pt x="19390" y="2801"/>
                </a:cubicBezTo>
                <a:cubicBezTo>
                  <a:pt x="19422" y="2801"/>
                  <a:pt x="19453" y="2804"/>
                  <a:pt x="19484" y="2804"/>
                </a:cubicBezTo>
                <a:cubicBezTo>
                  <a:pt x="20187" y="2804"/>
                  <a:pt x="20883" y="2076"/>
                  <a:pt x="21337" y="858"/>
                </a:cubicBezTo>
                <a:cubicBezTo>
                  <a:pt x="21437" y="592"/>
                  <a:pt x="21525" y="303"/>
                  <a:pt x="21600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" name="Google Shape;10;p2"/>
          <p:cNvSpPr/>
          <p:nvPr/>
        </p:nvSpPr>
        <p:spPr>
          <a:xfrm>
            <a:off x="-303996" y="3147068"/>
            <a:ext cx="4154354" cy="22683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4" h="21600" fill="norm" stroke="1" extrusionOk="0">
                <a:moveTo>
                  <a:pt x="3974" y="0"/>
                </a:moveTo>
                <a:cubicBezTo>
                  <a:pt x="3757" y="0"/>
                  <a:pt x="3540" y="38"/>
                  <a:pt x="3327" y="130"/>
                </a:cubicBezTo>
                <a:cubicBezTo>
                  <a:pt x="2913" y="312"/>
                  <a:pt x="2542" y="710"/>
                  <a:pt x="2219" y="1216"/>
                </a:cubicBezTo>
                <a:cubicBezTo>
                  <a:pt x="1554" y="2260"/>
                  <a:pt x="1476" y="4748"/>
                  <a:pt x="620" y="4968"/>
                </a:cubicBezTo>
                <a:cubicBezTo>
                  <a:pt x="67" y="5110"/>
                  <a:pt x="-39" y="6758"/>
                  <a:pt x="15" y="6758"/>
                </a:cubicBezTo>
                <a:cubicBezTo>
                  <a:pt x="17" y="6758"/>
                  <a:pt x="19" y="6757"/>
                  <a:pt x="20" y="6754"/>
                </a:cubicBezTo>
                <a:cubicBezTo>
                  <a:pt x="16" y="8630"/>
                  <a:pt x="13" y="10510"/>
                  <a:pt x="10" y="12388"/>
                </a:cubicBezTo>
                <a:cubicBezTo>
                  <a:pt x="7" y="13376"/>
                  <a:pt x="5" y="14363"/>
                  <a:pt x="3" y="15351"/>
                </a:cubicBezTo>
                <a:cubicBezTo>
                  <a:pt x="2" y="15838"/>
                  <a:pt x="1" y="16323"/>
                  <a:pt x="1" y="16811"/>
                </a:cubicBezTo>
                <a:cubicBezTo>
                  <a:pt x="0" y="17256"/>
                  <a:pt x="1" y="17701"/>
                  <a:pt x="44" y="18139"/>
                </a:cubicBezTo>
                <a:cubicBezTo>
                  <a:pt x="114" y="18866"/>
                  <a:pt x="339" y="19581"/>
                  <a:pt x="731" y="19854"/>
                </a:cubicBezTo>
                <a:cubicBezTo>
                  <a:pt x="813" y="19911"/>
                  <a:pt x="906" y="19946"/>
                  <a:pt x="994" y="19946"/>
                </a:cubicBezTo>
                <a:cubicBezTo>
                  <a:pt x="996" y="19946"/>
                  <a:pt x="998" y="19946"/>
                  <a:pt x="1000" y="19946"/>
                </a:cubicBezTo>
                <a:cubicBezTo>
                  <a:pt x="1106" y="19943"/>
                  <a:pt x="1182" y="19772"/>
                  <a:pt x="1267" y="19673"/>
                </a:cubicBezTo>
                <a:cubicBezTo>
                  <a:pt x="1437" y="19480"/>
                  <a:pt x="1622" y="19352"/>
                  <a:pt x="1815" y="19272"/>
                </a:cubicBezTo>
                <a:cubicBezTo>
                  <a:pt x="2010" y="19192"/>
                  <a:pt x="2209" y="19161"/>
                  <a:pt x="2409" y="19161"/>
                </a:cubicBezTo>
                <a:cubicBezTo>
                  <a:pt x="2629" y="19161"/>
                  <a:pt x="2850" y="19199"/>
                  <a:pt x="3066" y="19246"/>
                </a:cubicBezTo>
                <a:cubicBezTo>
                  <a:pt x="3518" y="19345"/>
                  <a:pt x="3966" y="19501"/>
                  <a:pt x="4417" y="19596"/>
                </a:cubicBezTo>
                <a:cubicBezTo>
                  <a:pt x="5465" y="19819"/>
                  <a:pt x="6518" y="19858"/>
                  <a:pt x="7569" y="20001"/>
                </a:cubicBezTo>
                <a:cubicBezTo>
                  <a:pt x="8098" y="20073"/>
                  <a:pt x="8626" y="20170"/>
                  <a:pt x="9149" y="20332"/>
                </a:cubicBezTo>
                <a:cubicBezTo>
                  <a:pt x="9657" y="20487"/>
                  <a:pt x="10159" y="20694"/>
                  <a:pt x="10662" y="20896"/>
                </a:cubicBezTo>
                <a:cubicBezTo>
                  <a:pt x="11627" y="21282"/>
                  <a:pt x="12587" y="21600"/>
                  <a:pt x="13576" y="21600"/>
                </a:cubicBezTo>
                <a:cubicBezTo>
                  <a:pt x="13620" y="21600"/>
                  <a:pt x="13665" y="21598"/>
                  <a:pt x="13710" y="21597"/>
                </a:cubicBezTo>
                <a:cubicBezTo>
                  <a:pt x="14777" y="21565"/>
                  <a:pt x="15835" y="21280"/>
                  <a:pt x="16899" y="21174"/>
                </a:cubicBezTo>
                <a:cubicBezTo>
                  <a:pt x="17799" y="21082"/>
                  <a:pt x="18709" y="21164"/>
                  <a:pt x="19599" y="20855"/>
                </a:cubicBezTo>
                <a:cubicBezTo>
                  <a:pt x="20025" y="20705"/>
                  <a:pt x="20444" y="20456"/>
                  <a:pt x="20821" y="20057"/>
                </a:cubicBezTo>
                <a:cubicBezTo>
                  <a:pt x="21179" y="19678"/>
                  <a:pt x="21540" y="19127"/>
                  <a:pt x="21554" y="18307"/>
                </a:cubicBezTo>
                <a:cubicBezTo>
                  <a:pt x="21561" y="17882"/>
                  <a:pt x="21476" y="17473"/>
                  <a:pt x="21384" y="17091"/>
                </a:cubicBezTo>
                <a:cubicBezTo>
                  <a:pt x="21278" y="16653"/>
                  <a:pt x="21163" y="16223"/>
                  <a:pt x="21051" y="15788"/>
                </a:cubicBezTo>
                <a:cubicBezTo>
                  <a:pt x="20823" y="14898"/>
                  <a:pt x="20606" y="13997"/>
                  <a:pt x="20366" y="13117"/>
                </a:cubicBezTo>
                <a:cubicBezTo>
                  <a:pt x="20276" y="12788"/>
                  <a:pt x="20159" y="12487"/>
                  <a:pt x="19968" y="12341"/>
                </a:cubicBezTo>
                <a:cubicBezTo>
                  <a:pt x="19760" y="12182"/>
                  <a:pt x="19519" y="12202"/>
                  <a:pt x="19297" y="12197"/>
                </a:cubicBezTo>
                <a:cubicBezTo>
                  <a:pt x="19226" y="12196"/>
                  <a:pt x="19155" y="12196"/>
                  <a:pt x="19084" y="12196"/>
                </a:cubicBezTo>
                <a:cubicBezTo>
                  <a:pt x="18626" y="12196"/>
                  <a:pt x="18168" y="12231"/>
                  <a:pt x="17710" y="12302"/>
                </a:cubicBezTo>
                <a:cubicBezTo>
                  <a:pt x="17290" y="12367"/>
                  <a:pt x="16869" y="12485"/>
                  <a:pt x="16448" y="12485"/>
                </a:cubicBezTo>
                <a:cubicBezTo>
                  <a:pt x="16356" y="12485"/>
                  <a:pt x="16265" y="12479"/>
                  <a:pt x="16173" y="12467"/>
                </a:cubicBezTo>
                <a:cubicBezTo>
                  <a:pt x="15731" y="12403"/>
                  <a:pt x="15318" y="12120"/>
                  <a:pt x="14950" y="11675"/>
                </a:cubicBezTo>
                <a:cubicBezTo>
                  <a:pt x="14212" y="10786"/>
                  <a:pt x="13735" y="9427"/>
                  <a:pt x="13220" y="8150"/>
                </a:cubicBezTo>
                <a:cubicBezTo>
                  <a:pt x="12959" y="7505"/>
                  <a:pt x="12667" y="6885"/>
                  <a:pt x="12281" y="6490"/>
                </a:cubicBezTo>
                <a:cubicBezTo>
                  <a:pt x="11897" y="6096"/>
                  <a:pt x="11461" y="5937"/>
                  <a:pt x="11026" y="5875"/>
                </a:cubicBezTo>
                <a:cubicBezTo>
                  <a:pt x="10816" y="5846"/>
                  <a:pt x="10606" y="5839"/>
                  <a:pt x="10395" y="5839"/>
                </a:cubicBezTo>
                <a:cubicBezTo>
                  <a:pt x="10235" y="5839"/>
                  <a:pt x="10076" y="5843"/>
                  <a:pt x="9917" y="5843"/>
                </a:cubicBezTo>
                <a:cubicBezTo>
                  <a:pt x="9441" y="5843"/>
                  <a:pt x="8966" y="5810"/>
                  <a:pt x="8506" y="5550"/>
                </a:cubicBezTo>
                <a:cubicBezTo>
                  <a:pt x="8125" y="5334"/>
                  <a:pt x="7772" y="4945"/>
                  <a:pt x="7541" y="4336"/>
                </a:cubicBezTo>
                <a:cubicBezTo>
                  <a:pt x="7295" y="3690"/>
                  <a:pt x="7179" y="2914"/>
                  <a:pt x="6953" y="2246"/>
                </a:cubicBezTo>
                <a:cubicBezTo>
                  <a:pt x="6493" y="886"/>
                  <a:pt x="5609" y="413"/>
                  <a:pt x="4798" y="150"/>
                </a:cubicBezTo>
                <a:cubicBezTo>
                  <a:pt x="4527" y="62"/>
                  <a:pt x="4250" y="0"/>
                  <a:pt x="3974" y="0"/>
                </a:cubicBezTo>
                <a:close/>
              </a:path>
            </a:pathLst>
          </a:custGeom>
          <a:solidFill>
            <a:srgbClr val="FF6EA7">
              <a:alpha val="4972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" name="Google Shape;11;p2"/>
          <p:cNvSpPr/>
          <p:nvPr/>
        </p:nvSpPr>
        <p:spPr>
          <a:xfrm>
            <a:off x="7409664" y="3243935"/>
            <a:ext cx="2043333" cy="20748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6" h="21600" fill="norm" stroke="1" extrusionOk="0">
                <a:moveTo>
                  <a:pt x="18173" y="0"/>
                </a:moveTo>
                <a:cubicBezTo>
                  <a:pt x="16595" y="0"/>
                  <a:pt x="15074" y="955"/>
                  <a:pt x="13901" y="1919"/>
                </a:cubicBezTo>
                <a:cubicBezTo>
                  <a:pt x="12606" y="2981"/>
                  <a:pt x="11631" y="4309"/>
                  <a:pt x="10872" y="5792"/>
                </a:cubicBezTo>
                <a:cubicBezTo>
                  <a:pt x="10173" y="7160"/>
                  <a:pt x="9470" y="8677"/>
                  <a:pt x="7922" y="9240"/>
                </a:cubicBezTo>
                <a:cubicBezTo>
                  <a:pt x="6361" y="9806"/>
                  <a:pt x="4615" y="9535"/>
                  <a:pt x="3090" y="10244"/>
                </a:cubicBezTo>
                <a:cubicBezTo>
                  <a:pt x="1733" y="10878"/>
                  <a:pt x="760" y="12168"/>
                  <a:pt x="307" y="13570"/>
                </a:cubicBezTo>
                <a:cubicBezTo>
                  <a:pt x="-238" y="15246"/>
                  <a:pt x="-7" y="17088"/>
                  <a:pt x="606" y="18712"/>
                </a:cubicBezTo>
                <a:cubicBezTo>
                  <a:pt x="752" y="19098"/>
                  <a:pt x="1403" y="19858"/>
                  <a:pt x="1506" y="19858"/>
                </a:cubicBezTo>
                <a:cubicBezTo>
                  <a:pt x="1516" y="19858"/>
                  <a:pt x="1521" y="19850"/>
                  <a:pt x="1519" y="19831"/>
                </a:cubicBezTo>
                <a:cubicBezTo>
                  <a:pt x="2612" y="20621"/>
                  <a:pt x="3934" y="20823"/>
                  <a:pt x="5271" y="20823"/>
                </a:cubicBezTo>
                <a:cubicBezTo>
                  <a:pt x="6065" y="20823"/>
                  <a:pt x="6864" y="20752"/>
                  <a:pt x="7625" y="20689"/>
                </a:cubicBezTo>
                <a:cubicBezTo>
                  <a:pt x="8812" y="20592"/>
                  <a:pt x="10005" y="20542"/>
                  <a:pt x="11196" y="20542"/>
                </a:cubicBezTo>
                <a:cubicBezTo>
                  <a:pt x="12760" y="20542"/>
                  <a:pt x="14325" y="20628"/>
                  <a:pt x="15881" y="20803"/>
                </a:cubicBezTo>
                <a:cubicBezTo>
                  <a:pt x="17434" y="20979"/>
                  <a:pt x="18974" y="21246"/>
                  <a:pt x="20497" y="21593"/>
                </a:cubicBezTo>
                <a:cubicBezTo>
                  <a:pt x="20513" y="21597"/>
                  <a:pt x="20530" y="21600"/>
                  <a:pt x="20546" y="21600"/>
                </a:cubicBezTo>
                <a:cubicBezTo>
                  <a:pt x="20651" y="21600"/>
                  <a:pt x="20738" y="21521"/>
                  <a:pt x="20741" y="21408"/>
                </a:cubicBezTo>
                <a:lnTo>
                  <a:pt x="21151" y="9121"/>
                </a:lnTo>
                <a:cubicBezTo>
                  <a:pt x="21186" y="8098"/>
                  <a:pt x="21219" y="7072"/>
                  <a:pt x="21252" y="6049"/>
                </a:cubicBezTo>
                <a:cubicBezTo>
                  <a:pt x="21286" y="5087"/>
                  <a:pt x="21362" y="4113"/>
                  <a:pt x="21327" y="3150"/>
                </a:cubicBezTo>
                <a:cubicBezTo>
                  <a:pt x="21297" y="2337"/>
                  <a:pt x="21113" y="1512"/>
                  <a:pt x="20525" y="911"/>
                </a:cubicBezTo>
                <a:cubicBezTo>
                  <a:pt x="20003" y="376"/>
                  <a:pt x="19269" y="88"/>
                  <a:pt x="18533" y="17"/>
                </a:cubicBezTo>
                <a:cubicBezTo>
                  <a:pt x="18412" y="5"/>
                  <a:pt x="18293" y="0"/>
                  <a:pt x="18173" y="0"/>
                </a:cubicBezTo>
                <a:close/>
              </a:path>
            </a:pathLst>
          </a:custGeom>
          <a:solidFill>
            <a:schemeClr val="accent1">
              <a:alpha val="4972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" name="Google Shape;12;p2"/>
          <p:cNvSpPr/>
          <p:nvPr/>
        </p:nvSpPr>
        <p:spPr>
          <a:xfrm>
            <a:off x="5446897" y="-346316"/>
            <a:ext cx="3846215" cy="13696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8" h="21600" fill="norm" stroke="1" extrusionOk="0">
                <a:moveTo>
                  <a:pt x="20046" y="0"/>
                </a:moveTo>
                <a:cubicBezTo>
                  <a:pt x="19873" y="0"/>
                  <a:pt x="19705" y="135"/>
                  <a:pt x="19543" y="251"/>
                </a:cubicBezTo>
                <a:cubicBezTo>
                  <a:pt x="19058" y="594"/>
                  <a:pt x="18564" y="873"/>
                  <a:pt x="18066" y="1099"/>
                </a:cubicBezTo>
                <a:cubicBezTo>
                  <a:pt x="16365" y="1861"/>
                  <a:pt x="14625" y="1987"/>
                  <a:pt x="12891" y="1987"/>
                </a:cubicBezTo>
                <a:cubicBezTo>
                  <a:pt x="12564" y="1987"/>
                  <a:pt x="12237" y="1982"/>
                  <a:pt x="11910" y="1977"/>
                </a:cubicBezTo>
                <a:cubicBezTo>
                  <a:pt x="9762" y="1942"/>
                  <a:pt x="7610" y="1911"/>
                  <a:pt x="5464" y="1623"/>
                </a:cubicBezTo>
                <a:cubicBezTo>
                  <a:pt x="4391" y="1477"/>
                  <a:pt x="3317" y="1267"/>
                  <a:pt x="2251" y="958"/>
                </a:cubicBezTo>
                <a:cubicBezTo>
                  <a:pt x="1979" y="878"/>
                  <a:pt x="1708" y="790"/>
                  <a:pt x="1438" y="697"/>
                </a:cubicBezTo>
                <a:cubicBezTo>
                  <a:pt x="1235" y="630"/>
                  <a:pt x="1027" y="537"/>
                  <a:pt x="820" y="537"/>
                </a:cubicBezTo>
                <a:cubicBezTo>
                  <a:pt x="789" y="537"/>
                  <a:pt x="759" y="537"/>
                  <a:pt x="729" y="542"/>
                </a:cubicBezTo>
                <a:cubicBezTo>
                  <a:pt x="355" y="600"/>
                  <a:pt x="8" y="1104"/>
                  <a:pt x="1" y="1984"/>
                </a:cubicBezTo>
                <a:cubicBezTo>
                  <a:pt x="-3" y="2345"/>
                  <a:pt x="71" y="2649"/>
                  <a:pt x="204" y="2852"/>
                </a:cubicBezTo>
                <a:cubicBezTo>
                  <a:pt x="226" y="2887"/>
                  <a:pt x="247" y="2900"/>
                  <a:pt x="266" y="2900"/>
                </a:cubicBezTo>
                <a:cubicBezTo>
                  <a:pt x="268" y="2900"/>
                  <a:pt x="270" y="2900"/>
                  <a:pt x="272" y="2900"/>
                </a:cubicBezTo>
                <a:cubicBezTo>
                  <a:pt x="156" y="4530"/>
                  <a:pt x="374" y="6218"/>
                  <a:pt x="833" y="7530"/>
                </a:cubicBezTo>
                <a:cubicBezTo>
                  <a:pt x="1076" y="8228"/>
                  <a:pt x="1386" y="8822"/>
                  <a:pt x="1745" y="9226"/>
                </a:cubicBezTo>
                <a:cubicBezTo>
                  <a:pt x="2144" y="9675"/>
                  <a:pt x="2591" y="9863"/>
                  <a:pt x="3036" y="9923"/>
                </a:cubicBezTo>
                <a:cubicBezTo>
                  <a:pt x="3155" y="9941"/>
                  <a:pt x="3277" y="9948"/>
                  <a:pt x="3397" y="9948"/>
                </a:cubicBezTo>
                <a:cubicBezTo>
                  <a:pt x="3885" y="9948"/>
                  <a:pt x="4379" y="9841"/>
                  <a:pt x="4867" y="9841"/>
                </a:cubicBezTo>
                <a:cubicBezTo>
                  <a:pt x="5207" y="9841"/>
                  <a:pt x="5543" y="9891"/>
                  <a:pt x="5875" y="10066"/>
                </a:cubicBezTo>
                <a:cubicBezTo>
                  <a:pt x="6600" y="10450"/>
                  <a:pt x="7124" y="11511"/>
                  <a:pt x="7507" y="12861"/>
                </a:cubicBezTo>
                <a:cubicBezTo>
                  <a:pt x="7873" y="14155"/>
                  <a:pt x="8120" y="15587"/>
                  <a:pt x="8418" y="16957"/>
                </a:cubicBezTo>
                <a:cubicBezTo>
                  <a:pt x="8696" y="18239"/>
                  <a:pt x="9030" y="19551"/>
                  <a:pt x="9548" y="20449"/>
                </a:cubicBezTo>
                <a:cubicBezTo>
                  <a:pt x="10015" y="21261"/>
                  <a:pt x="10569" y="21600"/>
                  <a:pt x="11138" y="21600"/>
                </a:cubicBezTo>
                <a:cubicBezTo>
                  <a:pt x="11443" y="21600"/>
                  <a:pt x="11752" y="21502"/>
                  <a:pt x="12054" y="21327"/>
                </a:cubicBezTo>
                <a:cubicBezTo>
                  <a:pt x="13071" y="20727"/>
                  <a:pt x="13929" y="19332"/>
                  <a:pt x="14875" y="18377"/>
                </a:cubicBezTo>
                <a:cubicBezTo>
                  <a:pt x="15656" y="17587"/>
                  <a:pt x="16518" y="17102"/>
                  <a:pt x="17383" y="17102"/>
                </a:cubicBezTo>
                <a:cubicBezTo>
                  <a:pt x="17578" y="17102"/>
                  <a:pt x="17774" y="17127"/>
                  <a:pt x="17968" y="17178"/>
                </a:cubicBezTo>
                <a:cubicBezTo>
                  <a:pt x="18862" y="17413"/>
                  <a:pt x="19735" y="18271"/>
                  <a:pt x="20371" y="19674"/>
                </a:cubicBezTo>
                <a:cubicBezTo>
                  <a:pt x="20528" y="20020"/>
                  <a:pt x="20668" y="20398"/>
                  <a:pt x="20791" y="20807"/>
                </a:cubicBezTo>
                <a:cubicBezTo>
                  <a:pt x="20816" y="20890"/>
                  <a:pt x="20857" y="20933"/>
                  <a:pt x="20898" y="20933"/>
                </a:cubicBezTo>
                <a:cubicBezTo>
                  <a:pt x="20947" y="20933"/>
                  <a:pt x="20996" y="20868"/>
                  <a:pt x="21014" y="20745"/>
                </a:cubicBezTo>
                <a:cubicBezTo>
                  <a:pt x="21597" y="16428"/>
                  <a:pt x="21487" y="11872"/>
                  <a:pt x="21157" y="7478"/>
                </a:cubicBezTo>
                <a:cubicBezTo>
                  <a:pt x="21074" y="6359"/>
                  <a:pt x="20977" y="5248"/>
                  <a:pt x="20871" y="4136"/>
                </a:cubicBezTo>
                <a:cubicBezTo>
                  <a:pt x="20768" y="3050"/>
                  <a:pt x="20682" y="1936"/>
                  <a:pt x="20545" y="870"/>
                </a:cubicBezTo>
                <a:cubicBezTo>
                  <a:pt x="20490" y="439"/>
                  <a:pt x="20366" y="93"/>
                  <a:pt x="20154" y="18"/>
                </a:cubicBezTo>
                <a:cubicBezTo>
                  <a:pt x="20118" y="5"/>
                  <a:pt x="20082" y="0"/>
                  <a:pt x="20046" y="0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" name="نص العنوان"/>
          <p:cNvSpPr txBox="1"/>
          <p:nvPr>
            <p:ph type="title"/>
          </p:nvPr>
        </p:nvSpPr>
        <p:spPr>
          <a:xfrm>
            <a:off x="1069650" y="1237975"/>
            <a:ext cx="7004701" cy="1887901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algn="ctr">
              <a:defRPr sz="4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6" name="مستوى النص الأول…"/>
          <p:cNvSpPr txBox="1"/>
          <p:nvPr>
            <p:ph type="body" sz="quarter" idx="1"/>
          </p:nvPr>
        </p:nvSpPr>
        <p:spPr>
          <a:xfrm>
            <a:off x="3327310" y="3762299"/>
            <a:ext cx="2489401" cy="6705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304800" indent="-152400" algn="ctr">
              <a:buClrTx/>
              <a:buSzTx/>
              <a:buFontTx/>
              <a:buNone/>
              <a:defRPr sz="1800">
                <a:solidFill>
                  <a:srgbClr val="FF6EA7"/>
                </a:solidFill>
              </a:defRPr>
            </a:lvl1pPr>
            <a:lvl2pPr marL="304800" indent="304800" algn="ctr">
              <a:buClrTx/>
              <a:buSzTx/>
              <a:buFontTx/>
              <a:buNone/>
              <a:defRPr sz="1800">
                <a:solidFill>
                  <a:srgbClr val="FF6EA7"/>
                </a:solidFill>
              </a:defRPr>
            </a:lvl2pPr>
            <a:lvl3pPr marL="304800" indent="762000" algn="ctr">
              <a:buClrTx/>
              <a:buSzTx/>
              <a:buFontTx/>
              <a:buNone/>
              <a:defRPr sz="1800">
                <a:solidFill>
                  <a:srgbClr val="FF6EA7"/>
                </a:solidFill>
              </a:defRPr>
            </a:lvl3pPr>
            <a:lvl4pPr marL="304800" indent="1219200" algn="ctr">
              <a:buClrTx/>
              <a:buSzTx/>
              <a:buFontTx/>
              <a:buNone/>
              <a:defRPr sz="1800">
                <a:solidFill>
                  <a:srgbClr val="FF6EA7"/>
                </a:solidFill>
              </a:defRPr>
            </a:lvl4pPr>
            <a:lvl5pPr marL="304800" indent="1676400" algn="ctr">
              <a:buClrTx/>
              <a:buSzTx/>
              <a:buFontTx/>
              <a:buNone/>
              <a:defRPr sz="1800">
                <a:solidFill>
                  <a:srgbClr val="FF6EA7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2" name="Google Shape;18;p2"/>
          <p:cNvGrpSpPr/>
          <p:nvPr/>
        </p:nvGrpSpPr>
        <p:grpSpPr>
          <a:xfrm>
            <a:off x="6782410" y="4117525"/>
            <a:ext cx="596703" cy="821288"/>
            <a:chOff x="0" y="0"/>
            <a:chExt cx="596702" cy="821287"/>
          </a:xfrm>
        </p:grpSpPr>
        <p:sp>
          <p:nvSpPr>
            <p:cNvPr id="17" name="Google Shape;19;p2"/>
            <p:cNvSpPr/>
            <p:nvPr/>
          </p:nvSpPr>
          <p:spPr>
            <a:xfrm>
              <a:off x="0" y="0"/>
              <a:ext cx="541631" cy="690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4" h="21600" fill="norm" stroke="1" extrusionOk="0">
                  <a:moveTo>
                    <a:pt x="10499" y="415"/>
                  </a:moveTo>
                  <a:cubicBezTo>
                    <a:pt x="10961" y="415"/>
                    <a:pt x="11418" y="443"/>
                    <a:pt x="11867" y="504"/>
                  </a:cubicBezTo>
                  <a:cubicBezTo>
                    <a:pt x="14838" y="895"/>
                    <a:pt x="17578" y="2602"/>
                    <a:pt x="19019" y="4958"/>
                  </a:cubicBezTo>
                  <a:cubicBezTo>
                    <a:pt x="20245" y="6972"/>
                    <a:pt x="20613" y="9399"/>
                    <a:pt x="20104" y="12164"/>
                  </a:cubicBezTo>
                  <a:cubicBezTo>
                    <a:pt x="19950" y="12982"/>
                    <a:pt x="19703" y="13911"/>
                    <a:pt x="19011" y="14631"/>
                  </a:cubicBezTo>
                  <a:lnTo>
                    <a:pt x="18922" y="14720"/>
                  </a:lnTo>
                  <a:cubicBezTo>
                    <a:pt x="18732" y="14911"/>
                    <a:pt x="18517" y="15129"/>
                    <a:pt x="18481" y="15409"/>
                  </a:cubicBezTo>
                  <a:cubicBezTo>
                    <a:pt x="18452" y="15643"/>
                    <a:pt x="18566" y="15861"/>
                    <a:pt x="18655" y="16036"/>
                  </a:cubicBezTo>
                  <a:lnTo>
                    <a:pt x="19739" y="18155"/>
                  </a:lnTo>
                  <a:cubicBezTo>
                    <a:pt x="19857" y="18380"/>
                    <a:pt x="19998" y="18660"/>
                    <a:pt x="19930" y="18897"/>
                  </a:cubicBezTo>
                  <a:cubicBezTo>
                    <a:pt x="19845" y="19186"/>
                    <a:pt x="19472" y="19398"/>
                    <a:pt x="19063" y="19607"/>
                  </a:cubicBezTo>
                  <a:cubicBezTo>
                    <a:pt x="17416" y="20447"/>
                    <a:pt x="15923" y="21148"/>
                    <a:pt x="14243" y="21185"/>
                  </a:cubicBezTo>
                  <a:cubicBezTo>
                    <a:pt x="14215" y="21185"/>
                    <a:pt x="14191" y="21185"/>
                    <a:pt x="14162" y="21185"/>
                  </a:cubicBezTo>
                  <a:cubicBezTo>
                    <a:pt x="12899" y="21185"/>
                    <a:pt x="12470" y="20511"/>
                    <a:pt x="11908" y="19662"/>
                  </a:cubicBezTo>
                  <a:cubicBezTo>
                    <a:pt x="11778" y="19469"/>
                    <a:pt x="11645" y="19266"/>
                    <a:pt x="11499" y="19069"/>
                  </a:cubicBezTo>
                  <a:cubicBezTo>
                    <a:pt x="11305" y="18807"/>
                    <a:pt x="11082" y="18515"/>
                    <a:pt x="10746" y="18300"/>
                  </a:cubicBezTo>
                  <a:cubicBezTo>
                    <a:pt x="10479" y="18121"/>
                    <a:pt x="10160" y="18011"/>
                    <a:pt x="9876" y="17925"/>
                  </a:cubicBezTo>
                  <a:cubicBezTo>
                    <a:pt x="9362" y="17762"/>
                    <a:pt x="8832" y="17636"/>
                    <a:pt x="8318" y="17513"/>
                  </a:cubicBezTo>
                  <a:cubicBezTo>
                    <a:pt x="7768" y="17383"/>
                    <a:pt x="7201" y="17248"/>
                    <a:pt x="6671" y="17073"/>
                  </a:cubicBezTo>
                  <a:cubicBezTo>
                    <a:pt x="3684" y="16095"/>
                    <a:pt x="1418" y="13677"/>
                    <a:pt x="754" y="10758"/>
                  </a:cubicBezTo>
                  <a:cubicBezTo>
                    <a:pt x="131" y="8030"/>
                    <a:pt x="912" y="5336"/>
                    <a:pt x="2891" y="3362"/>
                  </a:cubicBezTo>
                  <a:cubicBezTo>
                    <a:pt x="4732" y="1522"/>
                    <a:pt x="7662" y="415"/>
                    <a:pt x="10499" y="415"/>
                  </a:cubicBezTo>
                  <a:close/>
                  <a:moveTo>
                    <a:pt x="10508" y="0"/>
                  </a:moveTo>
                  <a:cubicBezTo>
                    <a:pt x="7500" y="0"/>
                    <a:pt x="4404" y="1169"/>
                    <a:pt x="2454" y="3109"/>
                  </a:cubicBezTo>
                  <a:cubicBezTo>
                    <a:pt x="385" y="5176"/>
                    <a:pt x="-428" y="7987"/>
                    <a:pt x="216" y="10829"/>
                  </a:cubicBezTo>
                  <a:cubicBezTo>
                    <a:pt x="912" y="13883"/>
                    <a:pt x="3304" y="16424"/>
                    <a:pt x="6456" y="17454"/>
                  </a:cubicBezTo>
                  <a:cubicBezTo>
                    <a:pt x="7011" y="17636"/>
                    <a:pt x="7590" y="17777"/>
                    <a:pt x="8152" y="17906"/>
                  </a:cubicBezTo>
                  <a:cubicBezTo>
                    <a:pt x="8658" y="18029"/>
                    <a:pt x="9176" y="18155"/>
                    <a:pt x="9670" y="18306"/>
                  </a:cubicBezTo>
                  <a:cubicBezTo>
                    <a:pt x="9921" y="18383"/>
                    <a:pt x="10184" y="18475"/>
                    <a:pt x="10390" y="18614"/>
                  </a:cubicBezTo>
                  <a:cubicBezTo>
                    <a:pt x="10657" y="18786"/>
                    <a:pt x="10844" y="19032"/>
                    <a:pt x="11022" y="19272"/>
                  </a:cubicBezTo>
                  <a:cubicBezTo>
                    <a:pt x="11163" y="19462"/>
                    <a:pt x="11293" y="19659"/>
                    <a:pt x="11418" y="19850"/>
                  </a:cubicBezTo>
                  <a:cubicBezTo>
                    <a:pt x="11989" y="20711"/>
                    <a:pt x="12576" y="21600"/>
                    <a:pt x="14166" y="21600"/>
                  </a:cubicBezTo>
                  <a:lnTo>
                    <a:pt x="14263" y="21600"/>
                  </a:lnTo>
                  <a:cubicBezTo>
                    <a:pt x="16234" y="21557"/>
                    <a:pt x="18048" y="20628"/>
                    <a:pt x="19371" y="19951"/>
                  </a:cubicBezTo>
                  <a:cubicBezTo>
                    <a:pt x="19853" y="19705"/>
                    <a:pt x="20338" y="19426"/>
                    <a:pt x="20468" y="18986"/>
                  </a:cubicBezTo>
                  <a:cubicBezTo>
                    <a:pt x="20569" y="18626"/>
                    <a:pt x="20387" y="18266"/>
                    <a:pt x="20249" y="18002"/>
                  </a:cubicBezTo>
                  <a:lnTo>
                    <a:pt x="19165" y="15882"/>
                  </a:lnTo>
                  <a:cubicBezTo>
                    <a:pt x="19092" y="15741"/>
                    <a:pt x="19011" y="15584"/>
                    <a:pt x="19027" y="15446"/>
                  </a:cubicBezTo>
                  <a:cubicBezTo>
                    <a:pt x="19047" y="15286"/>
                    <a:pt x="19201" y="15132"/>
                    <a:pt x="19363" y="14969"/>
                  </a:cubicBezTo>
                  <a:lnTo>
                    <a:pt x="19456" y="14880"/>
                  </a:lnTo>
                  <a:cubicBezTo>
                    <a:pt x="20217" y="14083"/>
                    <a:pt x="20484" y="13090"/>
                    <a:pt x="20642" y="12219"/>
                  </a:cubicBezTo>
                  <a:cubicBezTo>
                    <a:pt x="21172" y="9374"/>
                    <a:pt x="20792" y="6871"/>
                    <a:pt x="19517" y="4783"/>
                  </a:cubicBezTo>
                  <a:cubicBezTo>
                    <a:pt x="18003" y="2304"/>
                    <a:pt x="15109" y="511"/>
                    <a:pt x="11961" y="92"/>
                  </a:cubicBezTo>
                  <a:cubicBezTo>
                    <a:pt x="11483" y="31"/>
                    <a:pt x="10997" y="0"/>
                    <a:pt x="105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" name="Google Shape;20;p2"/>
            <p:cNvSpPr/>
            <p:nvPr/>
          </p:nvSpPr>
          <p:spPr>
            <a:xfrm>
              <a:off x="342046" y="603994"/>
              <a:ext cx="254657" cy="217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4" h="21600" fill="norm" stroke="1" extrusionOk="0">
                  <a:moveTo>
                    <a:pt x="15521" y="0"/>
                  </a:moveTo>
                  <a:cubicBezTo>
                    <a:pt x="15224" y="10"/>
                    <a:pt x="14928" y="274"/>
                    <a:pt x="14919" y="635"/>
                  </a:cubicBezTo>
                  <a:cubicBezTo>
                    <a:pt x="14901" y="1007"/>
                    <a:pt x="15154" y="1310"/>
                    <a:pt x="15477" y="1329"/>
                  </a:cubicBezTo>
                  <a:cubicBezTo>
                    <a:pt x="15879" y="1339"/>
                    <a:pt x="16271" y="1564"/>
                    <a:pt x="16576" y="1945"/>
                  </a:cubicBezTo>
                  <a:cubicBezTo>
                    <a:pt x="16864" y="2307"/>
                    <a:pt x="17021" y="2756"/>
                    <a:pt x="16995" y="3196"/>
                  </a:cubicBezTo>
                  <a:cubicBezTo>
                    <a:pt x="16986" y="3343"/>
                    <a:pt x="16969" y="3479"/>
                    <a:pt x="16952" y="3626"/>
                  </a:cubicBezTo>
                  <a:cubicBezTo>
                    <a:pt x="16873" y="4105"/>
                    <a:pt x="16795" y="4711"/>
                    <a:pt x="17074" y="5268"/>
                  </a:cubicBezTo>
                  <a:cubicBezTo>
                    <a:pt x="17318" y="5786"/>
                    <a:pt x="17754" y="6030"/>
                    <a:pt x="18094" y="6236"/>
                  </a:cubicBezTo>
                  <a:cubicBezTo>
                    <a:pt x="18339" y="6372"/>
                    <a:pt x="18548" y="6490"/>
                    <a:pt x="18635" y="6646"/>
                  </a:cubicBezTo>
                  <a:cubicBezTo>
                    <a:pt x="18740" y="6842"/>
                    <a:pt x="18696" y="7184"/>
                    <a:pt x="18635" y="7545"/>
                  </a:cubicBezTo>
                  <a:cubicBezTo>
                    <a:pt x="18565" y="8122"/>
                    <a:pt x="18470" y="8826"/>
                    <a:pt x="18880" y="9441"/>
                  </a:cubicBezTo>
                  <a:cubicBezTo>
                    <a:pt x="19045" y="9676"/>
                    <a:pt x="19263" y="9832"/>
                    <a:pt x="19429" y="9959"/>
                  </a:cubicBezTo>
                  <a:cubicBezTo>
                    <a:pt x="19490" y="9999"/>
                    <a:pt x="19560" y="10057"/>
                    <a:pt x="19612" y="10106"/>
                  </a:cubicBezTo>
                  <a:cubicBezTo>
                    <a:pt x="20005" y="10458"/>
                    <a:pt x="20040" y="11181"/>
                    <a:pt x="19883" y="11719"/>
                  </a:cubicBezTo>
                  <a:cubicBezTo>
                    <a:pt x="19673" y="12393"/>
                    <a:pt x="19159" y="12989"/>
                    <a:pt x="18705" y="13478"/>
                  </a:cubicBezTo>
                  <a:cubicBezTo>
                    <a:pt x="15931" y="16479"/>
                    <a:pt x="12511" y="18697"/>
                    <a:pt x="8812" y="19919"/>
                  </a:cubicBezTo>
                  <a:cubicBezTo>
                    <a:pt x="8245" y="20114"/>
                    <a:pt x="7652" y="20281"/>
                    <a:pt x="7085" y="20281"/>
                  </a:cubicBezTo>
                  <a:cubicBezTo>
                    <a:pt x="6919" y="20281"/>
                    <a:pt x="6754" y="20271"/>
                    <a:pt x="6588" y="20232"/>
                  </a:cubicBezTo>
                  <a:cubicBezTo>
                    <a:pt x="6038" y="20134"/>
                    <a:pt x="5375" y="19704"/>
                    <a:pt x="5244" y="19020"/>
                  </a:cubicBezTo>
                  <a:cubicBezTo>
                    <a:pt x="5209" y="18854"/>
                    <a:pt x="5209" y="18648"/>
                    <a:pt x="5201" y="18433"/>
                  </a:cubicBezTo>
                  <a:cubicBezTo>
                    <a:pt x="5201" y="17993"/>
                    <a:pt x="5175" y="17485"/>
                    <a:pt x="4939" y="17006"/>
                  </a:cubicBezTo>
                  <a:cubicBezTo>
                    <a:pt x="4607" y="16381"/>
                    <a:pt x="4049" y="16107"/>
                    <a:pt x="3552" y="15863"/>
                  </a:cubicBezTo>
                  <a:cubicBezTo>
                    <a:pt x="3090" y="15638"/>
                    <a:pt x="2802" y="15482"/>
                    <a:pt x="2741" y="15247"/>
                  </a:cubicBezTo>
                  <a:cubicBezTo>
                    <a:pt x="2688" y="15081"/>
                    <a:pt x="2749" y="14827"/>
                    <a:pt x="2802" y="14553"/>
                  </a:cubicBezTo>
                  <a:cubicBezTo>
                    <a:pt x="2889" y="14172"/>
                    <a:pt x="2976" y="13732"/>
                    <a:pt x="2880" y="13253"/>
                  </a:cubicBezTo>
                  <a:cubicBezTo>
                    <a:pt x="2741" y="12657"/>
                    <a:pt x="2357" y="12266"/>
                    <a:pt x="2060" y="11953"/>
                  </a:cubicBezTo>
                  <a:cubicBezTo>
                    <a:pt x="1964" y="11865"/>
                    <a:pt x="1868" y="11768"/>
                    <a:pt x="1790" y="11670"/>
                  </a:cubicBezTo>
                  <a:cubicBezTo>
                    <a:pt x="839" y="10546"/>
                    <a:pt x="1188" y="9158"/>
                    <a:pt x="1650" y="8190"/>
                  </a:cubicBezTo>
                  <a:cubicBezTo>
                    <a:pt x="1807" y="7858"/>
                    <a:pt x="1694" y="7467"/>
                    <a:pt x="1406" y="7291"/>
                  </a:cubicBezTo>
                  <a:cubicBezTo>
                    <a:pt x="1319" y="7242"/>
                    <a:pt x="1223" y="7213"/>
                    <a:pt x="1135" y="7213"/>
                  </a:cubicBezTo>
                  <a:cubicBezTo>
                    <a:pt x="917" y="7213"/>
                    <a:pt x="717" y="7340"/>
                    <a:pt x="603" y="7565"/>
                  </a:cubicBezTo>
                  <a:cubicBezTo>
                    <a:pt x="-304" y="9481"/>
                    <a:pt x="-182" y="11259"/>
                    <a:pt x="926" y="12579"/>
                  </a:cubicBezTo>
                  <a:cubicBezTo>
                    <a:pt x="1031" y="12696"/>
                    <a:pt x="1144" y="12813"/>
                    <a:pt x="1258" y="12931"/>
                  </a:cubicBezTo>
                  <a:cubicBezTo>
                    <a:pt x="1476" y="13146"/>
                    <a:pt x="1685" y="13361"/>
                    <a:pt x="1729" y="13566"/>
                  </a:cubicBezTo>
                  <a:cubicBezTo>
                    <a:pt x="1772" y="13742"/>
                    <a:pt x="1711" y="13976"/>
                    <a:pt x="1659" y="14250"/>
                  </a:cubicBezTo>
                  <a:cubicBezTo>
                    <a:pt x="1572" y="14641"/>
                    <a:pt x="1467" y="15130"/>
                    <a:pt x="1607" y="15638"/>
                  </a:cubicBezTo>
                  <a:cubicBezTo>
                    <a:pt x="1842" y="16469"/>
                    <a:pt x="2531" y="16801"/>
                    <a:pt x="3072" y="17075"/>
                  </a:cubicBezTo>
                  <a:cubicBezTo>
                    <a:pt x="3447" y="17251"/>
                    <a:pt x="3787" y="17417"/>
                    <a:pt x="3910" y="17671"/>
                  </a:cubicBezTo>
                  <a:cubicBezTo>
                    <a:pt x="4014" y="17857"/>
                    <a:pt x="4014" y="18140"/>
                    <a:pt x="4023" y="18463"/>
                  </a:cubicBezTo>
                  <a:cubicBezTo>
                    <a:pt x="4023" y="18717"/>
                    <a:pt x="4032" y="19010"/>
                    <a:pt x="4093" y="19303"/>
                  </a:cubicBezTo>
                  <a:cubicBezTo>
                    <a:pt x="4337" y="20593"/>
                    <a:pt x="5419" y="21356"/>
                    <a:pt x="6378" y="21541"/>
                  </a:cubicBezTo>
                  <a:cubicBezTo>
                    <a:pt x="6614" y="21580"/>
                    <a:pt x="6849" y="21600"/>
                    <a:pt x="7076" y="21600"/>
                  </a:cubicBezTo>
                  <a:cubicBezTo>
                    <a:pt x="7792" y="21600"/>
                    <a:pt x="8490" y="21414"/>
                    <a:pt x="9153" y="21199"/>
                  </a:cubicBezTo>
                  <a:cubicBezTo>
                    <a:pt x="13035" y="19909"/>
                    <a:pt x="16620" y="17573"/>
                    <a:pt x="19525" y="14436"/>
                  </a:cubicBezTo>
                  <a:cubicBezTo>
                    <a:pt x="20083" y="13830"/>
                    <a:pt x="20694" y="13116"/>
                    <a:pt x="20991" y="12139"/>
                  </a:cubicBezTo>
                  <a:cubicBezTo>
                    <a:pt x="21296" y="11181"/>
                    <a:pt x="21217" y="9871"/>
                    <a:pt x="20371" y="9080"/>
                  </a:cubicBezTo>
                  <a:cubicBezTo>
                    <a:pt x="20275" y="9002"/>
                    <a:pt x="20171" y="8923"/>
                    <a:pt x="20083" y="8855"/>
                  </a:cubicBezTo>
                  <a:cubicBezTo>
                    <a:pt x="19970" y="8767"/>
                    <a:pt x="19865" y="8699"/>
                    <a:pt x="19822" y="8630"/>
                  </a:cubicBezTo>
                  <a:cubicBezTo>
                    <a:pt x="19708" y="8464"/>
                    <a:pt x="19752" y="8122"/>
                    <a:pt x="19804" y="7751"/>
                  </a:cubicBezTo>
                  <a:cubicBezTo>
                    <a:pt x="19874" y="7223"/>
                    <a:pt x="19961" y="6578"/>
                    <a:pt x="19656" y="5982"/>
                  </a:cubicBezTo>
                  <a:cubicBezTo>
                    <a:pt x="19403" y="5503"/>
                    <a:pt x="18984" y="5249"/>
                    <a:pt x="18644" y="5063"/>
                  </a:cubicBezTo>
                  <a:cubicBezTo>
                    <a:pt x="18400" y="4916"/>
                    <a:pt x="18182" y="4789"/>
                    <a:pt x="18103" y="4633"/>
                  </a:cubicBezTo>
                  <a:cubicBezTo>
                    <a:pt x="18025" y="4467"/>
                    <a:pt x="18068" y="4164"/>
                    <a:pt x="18112" y="3841"/>
                  </a:cubicBezTo>
                  <a:cubicBezTo>
                    <a:pt x="18129" y="3655"/>
                    <a:pt x="18164" y="3470"/>
                    <a:pt x="18173" y="3274"/>
                  </a:cubicBezTo>
                  <a:cubicBezTo>
                    <a:pt x="18217" y="2492"/>
                    <a:pt x="17955" y="1681"/>
                    <a:pt x="17449" y="1056"/>
                  </a:cubicBezTo>
                  <a:cubicBezTo>
                    <a:pt x="16943" y="420"/>
                    <a:pt x="16245" y="29"/>
                    <a:pt x="155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" name="Google Shape;21;p2"/>
            <p:cNvSpPr/>
            <p:nvPr/>
          </p:nvSpPr>
          <p:spPr>
            <a:xfrm>
              <a:off x="362589" y="682161"/>
              <a:ext cx="134621" cy="63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20196" y="0"/>
                  </a:moveTo>
                  <a:cubicBezTo>
                    <a:pt x="19996" y="0"/>
                    <a:pt x="19797" y="101"/>
                    <a:pt x="19597" y="302"/>
                  </a:cubicBezTo>
                  <a:cubicBezTo>
                    <a:pt x="11083" y="10800"/>
                    <a:pt x="907" y="17106"/>
                    <a:pt x="807" y="17206"/>
                  </a:cubicBezTo>
                  <a:cubicBezTo>
                    <a:pt x="209" y="17542"/>
                    <a:pt x="-124" y="18816"/>
                    <a:pt x="42" y="20024"/>
                  </a:cubicBezTo>
                  <a:cubicBezTo>
                    <a:pt x="209" y="20996"/>
                    <a:pt x="658" y="21600"/>
                    <a:pt x="1123" y="21600"/>
                  </a:cubicBezTo>
                  <a:cubicBezTo>
                    <a:pt x="1240" y="21600"/>
                    <a:pt x="1339" y="21600"/>
                    <a:pt x="1456" y="21533"/>
                  </a:cubicBezTo>
                  <a:cubicBezTo>
                    <a:pt x="1871" y="21231"/>
                    <a:pt x="11981" y="14993"/>
                    <a:pt x="20778" y="4193"/>
                  </a:cubicBezTo>
                  <a:cubicBezTo>
                    <a:pt x="21310" y="3555"/>
                    <a:pt x="21476" y="2147"/>
                    <a:pt x="21143" y="1073"/>
                  </a:cubicBezTo>
                  <a:cubicBezTo>
                    <a:pt x="20944" y="369"/>
                    <a:pt x="20578" y="0"/>
                    <a:pt x="2019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" name="Google Shape;22;p2"/>
            <p:cNvSpPr/>
            <p:nvPr/>
          </p:nvSpPr>
          <p:spPr>
            <a:xfrm>
              <a:off x="478684" y="692386"/>
              <a:ext cx="104459" cy="68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9" h="21600" fill="norm" stroke="1" extrusionOk="0">
                  <a:moveTo>
                    <a:pt x="19746" y="0"/>
                  </a:moveTo>
                  <a:cubicBezTo>
                    <a:pt x="19448" y="0"/>
                    <a:pt x="19128" y="124"/>
                    <a:pt x="18851" y="433"/>
                  </a:cubicBezTo>
                  <a:cubicBezTo>
                    <a:pt x="12795" y="7489"/>
                    <a:pt x="833" y="17608"/>
                    <a:pt x="726" y="17701"/>
                  </a:cubicBezTo>
                  <a:cubicBezTo>
                    <a:pt x="44" y="18258"/>
                    <a:pt x="-212" y="19558"/>
                    <a:pt x="193" y="20548"/>
                  </a:cubicBezTo>
                  <a:cubicBezTo>
                    <a:pt x="470" y="21229"/>
                    <a:pt x="961" y="21600"/>
                    <a:pt x="1451" y="21600"/>
                  </a:cubicBezTo>
                  <a:cubicBezTo>
                    <a:pt x="1707" y="21600"/>
                    <a:pt x="1963" y="21507"/>
                    <a:pt x="2176" y="21291"/>
                  </a:cubicBezTo>
                  <a:cubicBezTo>
                    <a:pt x="2667" y="20919"/>
                    <a:pt x="14437" y="10955"/>
                    <a:pt x="20663" y="3713"/>
                  </a:cubicBezTo>
                  <a:cubicBezTo>
                    <a:pt x="21303" y="3002"/>
                    <a:pt x="21388" y="1671"/>
                    <a:pt x="20876" y="774"/>
                  </a:cubicBezTo>
                  <a:cubicBezTo>
                    <a:pt x="20599" y="248"/>
                    <a:pt x="20173" y="0"/>
                    <a:pt x="197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" name="Google Shape;23;p2"/>
            <p:cNvSpPr/>
            <p:nvPr/>
          </p:nvSpPr>
          <p:spPr>
            <a:xfrm>
              <a:off x="153319" y="254851"/>
              <a:ext cx="355854" cy="427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4824" y="670"/>
                  </a:moveTo>
                  <a:cubicBezTo>
                    <a:pt x="14913" y="670"/>
                    <a:pt x="15008" y="680"/>
                    <a:pt x="15103" y="710"/>
                  </a:cubicBezTo>
                  <a:cubicBezTo>
                    <a:pt x="15376" y="799"/>
                    <a:pt x="15604" y="1022"/>
                    <a:pt x="15794" y="1375"/>
                  </a:cubicBezTo>
                  <a:cubicBezTo>
                    <a:pt x="16377" y="2477"/>
                    <a:pt x="16060" y="3856"/>
                    <a:pt x="15027" y="4735"/>
                  </a:cubicBezTo>
                  <a:cubicBezTo>
                    <a:pt x="14964" y="4799"/>
                    <a:pt x="14887" y="4849"/>
                    <a:pt x="14811" y="4904"/>
                  </a:cubicBezTo>
                  <a:lnTo>
                    <a:pt x="14082" y="3365"/>
                  </a:lnTo>
                  <a:cubicBezTo>
                    <a:pt x="13816" y="2804"/>
                    <a:pt x="13486" y="2109"/>
                    <a:pt x="13664" y="1489"/>
                  </a:cubicBezTo>
                  <a:cubicBezTo>
                    <a:pt x="13753" y="1191"/>
                    <a:pt x="14051" y="898"/>
                    <a:pt x="14406" y="759"/>
                  </a:cubicBezTo>
                  <a:cubicBezTo>
                    <a:pt x="14520" y="710"/>
                    <a:pt x="14666" y="670"/>
                    <a:pt x="14824" y="670"/>
                  </a:cubicBezTo>
                  <a:close/>
                  <a:moveTo>
                    <a:pt x="7229" y="1271"/>
                  </a:moveTo>
                  <a:cubicBezTo>
                    <a:pt x="7330" y="1290"/>
                    <a:pt x="7451" y="1350"/>
                    <a:pt x="7565" y="1419"/>
                  </a:cubicBezTo>
                  <a:cubicBezTo>
                    <a:pt x="9137" y="2343"/>
                    <a:pt x="10037" y="3866"/>
                    <a:pt x="9917" y="5345"/>
                  </a:cubicBezTo>
                  <a:cubicBezTo>
                    <a:pt x="8351" y="4656"/>
                    <a:pt x="7432" y="3286"/>
                    <a:pt x="6988" y="2457"/>
                  </a:cubicBezTo>
                  <a:cubicBezTo>
                    <a:pt x="6855" y="2194"/>
                    <a:pt x="6703" y="1886"/>
                    <a:pt x="6772" y="1623"/>
                  </a:cubicBezTo>
                  <a:cubicBezTo>
                    <a:pt x="6810" y="1434"/>
                    <a:pt x="7013" y="1271"/>
                    <a:pt x="7191" y="1271"/>
                  </a:cubicBezTo>
                  <a:close/>
                  <a:moveTo>
                    <a:pt x="1466" y="7638"/>
                  </a:moveTo>
                  <a:cubicBezTo>
                    <a:pt x="1662" y="7638"/>
                    <a:pt x="1872" y="7678"/>
                    <a:pt x="2043" y="7713"/>
                  </a:cubicBezTo>
                  <a:cubicBezTo>
                    <a:pt x="3279" y="7976"/>
                    <a:pt x="4325" y="8532"/>
                    <a:pt x="5244" y="9237"/>
                  </a:cubicBezTo>
                  <a:cubicBezTo>
                    <a:pt x="5080" y="9247"/>
                    <a:pt x="4921" y="9256"/>
                    <a:pt x="4756" y="9256"/>
                  </a:cubicBezTo>
                  <a:cubicBezTo>
                    <a:pt x="3279" y="9256"/>
                    <a:pt x="1796" y="8760"/>
                    <a:pt x="864" y="7897"/>
                  </a:cubicBezTo>
                  <a:cubicBezTo>
                    <a:pt x="908" y="7807"/>
                    <a:pt x="1035" y="7713"/>
                    <a:pt x="1181" y="7673"/>
                  </a:cubicBezTo>
                  <a:cubicBezTo>
                    <a:pt x="1269" y="7648"/>
                    <a:pt x="1364" y="7638"/>
                    <a:pt x="1466" y="7638"/>
                  </a:cubicBezTo>
                  <a:close/>
                  <a:moveTo>
                    <a:pt x="14824" y="0"/>
                  </a:moveTo>
                  <a:cubicBezTo>
                    <a:pt x="14551" y="0"/>
                    <a:pt x="14279" y="50"/>
                    <a:pt x="14013" y="159"/>
                  </a:cubicBezTo>
                  <a:cubicBezTo>
                    <a:pt x="13429" y="392"/>
                    <a:pt x="12979" y="844"/>
                    <a:pt x="12833" y="1340"/>
                  </a:cubicBezTo>
                  <a:cubicBezTo>
                    <a:pt x="12592" y="2154"/>
                    <a:pt x="12966" y="2953"/>
                    <a:pt x="13277" y="3598"/>
                  </a:cubicBezTo>
                  <a:lnTo>
                    <a:pt x="14095" y="5316"/>
                  </a:lnTo>
                  <a:cubicBezTo>
                    <a:pt x="13442" y="5608"/>
                    <a:pt x="12688" y="5767"/>
                    <a:pt x="11933" y="5767"/>
                  </a:cubicBezTo>
                  <a:cubicBezTo>
                    <a:pt x="11540" y="5767"/>
                    <a:pt x="11147" y="5728"/>
                    <a:pt x="10773" y="5638"/>
                  </a:cubicBezTo>
                  <a:cubicBezTo>
                    <a:pt x="10767" y="5638"/>
                    <a:pt x="10754" y="5633"/>
                    <a:pt x="10748" y="5633"/>
                  </a:cubicBezTo>
                  <a:cubicBezTo>
                    <a:pt x="11007" y="3851"/>
                    <a:pt x="9968" y="1995"/>
                    <a:pt x="8078" y="883"/>
                  </a:cubicBezTo>
                  <a:cubicBezTo>
                    <a:pt x="7876" y="764"/>
                    <a:pt x="7641" y="645"/>
                    <a:pt x="7349" y="610"/>
                  </a:cubicBezTo>
                  <a:cubicBezTo>
                    <a:pt x="7292" y="606"/>
                    <a:pt x="7242" y="601"/>
                    <a:pt x="7191" y="601"/>
                  </a:cubicBezTo>
                  <a:cubicBezTo>
                    <a:pt x="6557" y="601"/>
                    <a:pt x="6031" y="1037"/>
                    <a:pt x="5923" y="1499"/>
                  </a:cubicBezTo>
                  <a:cubicBezTo>
                    <a:pt x="5821" y="1926"/>
                    <a:pt x="5999" y="2333"/>
                    <a:pt x="6195" y="2715"/>
                  </a:cubicBezTo>
                  <a:cubicBezTo>
                    <a:pt x="7051" y="4323"/>
                    <a:pt x="8300" y="5479"/>
                    <a:pt x="9778" y="6050"/>
                  </a:cubicBezTo>
                  <a:cubicBezTo>
                    <a:pt x="9340" y="7440"/>
                    <a:pt x="7952" y="8646"/>
                    <a:pt x="6240" y="9078"/>
                  </a:cubicBezTo>
                  <a:cubicBezTo>
                    <a:pt x="5149" y="8155"/>
                    <a:pt x="3856" y="7400"/>
                    <a:pt x="2258" y="7068"/>
                  </a:cubicBezTo>
                  <a:cubicBezTo>
                    <a:pt x="2030" y="7018"/>
                    <a:pt x="1751" y="6973"/>
                    <a:pt x="1460" y="6973"/>
                  </a:cubicBezTo>
                  <a:cubicBezTo>
                    <a:pt x="1282" y="6973"/>
                    <a:pt x="1098" y="6988"/>
                    <a:pt x="914" y="7038"/>
                  </a:cubicBezTo>
                  <a:cubicBezTo>
                    <a:pt x="325" y="7192"/>
                    <a:pt x="-62" y="7624"/>
                    <a:pt x="8" y="8050"/>
                  </a:cubicBezTo>
                  <a:lnTo>
                    <a:pt x="27" y="8145"/>
                  </a:lnTo>
                  <a:lnTo>
                    <a:pt x="96" y="8214"/>
                  </a:lnTo>
                  <a:cubicBezTo>
                    <a:pt x="1174" y="9296"/>
                    <a:pt x="2975" y="9926"/>
                    <a:pt x="4763" y="9926"/>
                  </a:cubicBezTo>
                  <a:cubicBezTo>
                    <a:pt x="5162" y="9926"/>
                    <a:pt x="5555" y="9892"/>
                    <a:pt x="5948" y="9832"/>
                  </a:cubicBezTo>
                  <a:cubicBezTo>
                    <a:pt x="6646" y="10467"/>
                    <a:pt x="7261" y="11177"/>
                    <a:pt x="7812" y="11867"/>
                  </a:cubicBezTo>
                  <a:cubicBezTo>
                    <a:pt x="10215" y="14860"/>
                    <a:pt x="12212" y="18066"/>
                    <a:pt x="13753" y="21382"/>
                  </a:cubicBezTo>
                  <a:cubicBezTo>
                    <a:pt x="13816" y="21516"/>
                    <a:pt x="13981" y="21600"/>
                    <a:pt x="14152" y="21600"/>
                  </a:cubicBezTo>
                  <a:cubicBezTo>
                    <a:pt x="14203" y="21600"/>
                    <a:pt x="14247" y="21595"/>
                    <a:pt x="14304" y="21585"/>
                  </a:cubicBezTo>
                  <a:cubicBezTo>
                    <a:pt x="14520" y="21521"/>
                    <a:pt x="14634" y="21332"/>
                    <a:pt x="14551" y="21153"/>
                  </a:cubicBezTo>
                  <a:cubicBezTo>
                    <a:pt x="12998" y="17788"/>
                    <a:pt x="10969" y="14542"/>
                    <a:pt x="8541" y="11510"/>
                  </a:cubicBezTo>
                  <a:cubicBezTo>
                    <a:pt x="8028" y="10874"/>
                    <a:pt x="7470" y="10229"/>
                    <a:pt x="6842" y="9624"/>
                  </a:cubicBezTo>
                  <a:cubicBezTo>
                    <a:pt x="8662" y="9063"/>
                    <a:pt x="10082" y="7792"/>
                    <a:pt x="10583" y="6293"/>
                  </a:cubicBezTo>
                  <a:cubicBezTo>
                    <a:pt x="11033" y="6398"/>
                    <a:pt x="11489" y="6447"/>
                    <a:pt x="11952" y="6447"/>
                  </a:cubicBezTo>
                  <a:cubicBezTo>
                    <a:pt x="12802" y="6447"/>
                    <a:pt x="13651" y="6278"/>
                    <a:pt x="14399" y="5961"/>
                  </a:cubicBezTo>
                  <a:lnTo>
                    <a:pt x="20650" y="19118"/>
                  </a:lnTo>
                  <a:cubicBezTo>
                    <a:pt x="20714" y="19252"/>
                    <a:pt x="20879" y="19337"/>
                    <a:pt x="21056" y="19337"/>
                  </a:cubicBezTo>
                  <a:cubicBezTo>
                    <a:pt x="21107" y="19337"/>
                    <a:pt x="21158" y="19332"/>
                    <a:pt x="21202" y="19317"/>
                  </a:cubicBezTo>
                  <a:cubicBezTo>
                    <a:pt x="21424" y="19252"/>
                    <a:pt x="21538" y="19054"/>
                    <a:pt x="21456" y="18885"/>
                  </a:cubicBezTo>
                  <a:lnTo>
                    <a:pt x="15128" y="5579"/>
                  </a:lnTo>
                  <a:cubicBezTo>
                    <a:pt x="15319" y="5460"/>
                    <a:pt x="15496" y="5331"/>
                    <a:pt x="15661" y="5192"/>
                  </a:cubicBezTo>
                  <a:cubicBezTo>
                    <a:pt x="16929" y="4110"/>
                    <a:pt x="17303" y="2472"/>
                    <a:pt x="16587" y="1117"/>
                  </a:cubicBezTo>
                  <a:cubicBezTo>
                    <a:pt x="16308" y="601"/>
                    <a:pt x="15921" y="253"/>
                    <a:pt x="15426" y="94"/>
                  </a:cubicBezTo>
                  <a:cubicBezTo>
                    <a:pt x="15236" y="30"/>
                    <a:pt x="15033" y="0"/>
                    <a:pt x="1482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6" name="Google Shape;30;p2"/>
          <p:cNvGrpSpPr/>
          <p:nvPr/>
        </p:nvGrpSpPr>
        <p:grpSpPr>
          <a:xfrm>
            <a:off x="340837" y="3665459"/>
            <a:ext cx="1255878" cy="1388990"/>
            <a:chOff x="0" y="0"/>
            <a:chExt cx="1255877" cy="1388989"/>
          </a:xfrm>
        </p:grpSpPr>
        <p:sp>
          <p:nvSpPr>
            <p:cNvPr id="23" name="Google Shape;31;p2"/>
            <p:cNvSpPr/>
            <p:nvPr/>
          </p:nvSpPr>
          <p:spPr>
            <a:xfrm rot="19677208">
              <a:off x="808376" y="261426"/>
              <a:ext cx="271461" cy="336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3" h="21600" fill="norm" stroke="1" extrusionOk="0">
                  <a:moveTo>
                    <a:pt x="14703" y="0"/>
                  </a:moveTo>
                  <a:cubicBezTo>
                    <a:pt x="14499" y="0"/>
                    <a:pt x="14312" y="114"/>
                    <a:pt x="14249" y="292"/>
                  </a:cubicBezTo>
                  <a:cubicBezTo>
                    <a:pt x="14172" y="506"/>
                    <a:pt x="14317" y="735"/>
                    <a:pt x="14567" y="801"/>
                  </a:cubicBezTo>
                  <a:cubicBezTo>
                    <a:pt x="14571" y="801"/>
                    <a:pt x="14669" y="834"/>
                    <a:pt x="14843" y="890"/>
                  </a:cubicBezTo>
                  <a:cubicBezTo>
                    <a:pt x="15628" y="1155"/>
                    <a:pt x="16858" y="1687"/>
                    <a:pt x="17720" y="3610"/>
                  </a:cubicBezTo>
                  <a:cubicBezTo>
                    <a:pt x="18480" y="5289"/>
                    <a:pt x="20508" y="4005"/>
                    <a:pt x="17618" y="8482"/>
                  </a:cubicBezTo>
                  <a:cubicBezTo>
                    <a:pt x="14036" y="14019"/>
                    <a:pt x="8011" y="19592"/>
                    <a:pt x="4242" y="20555"/>
                  </a:cubicBezTo>
                  <a:cubicBezTo>
                    <a:pt x="4013" y="20614"/>
                    <a:pt x="3792" y="20662"/>
                    <a:pt x="3580" y="20699"/>
                  </a:cubicBezTo>
                  <a:cubicBezTo>
                    <a:pt x="3495" y="20714"/>
                    <a:pt x="3406" y="20725"/>
                    <a:pt x="3321" y="20744"/>
                  </a:cubicBezTo>
                  <a:cubicBezTo>
                    <a:pt x="3113" y="20770"/>
                    <a:pt x="2918" y="20781"/>
                    <a:pt x="2736" y="20781"/>
                  </a:cubicBezTo>
                  <a:cubicBezTo>
                    <a:pt x="2269" y="20781"/>
                    <a:pt x="1904" y="20696"/>
                    <a:pt x="1649" y="20526"/>
                  </a:cubicBezTo>
                  <a:cubicBezTo>
                    <a:pt x="62" y="19474"/>
                    <a:pt x="1484" y="15646"/>
                    <a:pt x="2447" y="13653"/>
                  </a:cubicBezTo>
                  <a:cubicBezTo>
                    <a:pt x="2490" y="13557"/>
                    <a:pt x="2532" y="13472"/>
                    <a:pt x="2574" y="13387"/>
                  </a:cubicBezTo>
                  <a:cubicBezTo>
                    <a:pt x="2600" y="13325"/>
                    <a:pt x="2638" y="13266"/>
                    <a:pt x="2668" y="13203"/>
                  </a:cubicBezTo>
                  <a:cubicBezTo>
                    <a:pt x="2698" y="13148"/>
                    <a:pt x="2727" y="13092"/>
                    <a:pt x="2757" y="13040"/>
                  </a:cubicBezTo>
                  <a:cubicBezTo>
                    <a:pt x="2791" y="12970"/>
                    <a:pt x="2808" y="12893"/>
                    <a:pt x="2795" y="12815"/>
                  </a:cubicBezTo>
                  <a:cubicBezTo>
                    <a:pt x="2774" y="12679"/>
                    <a:pt x="2676" y="12557"/>
                    <a:pt x="2528" y="12498"/>
                  </a:cubicBezTo>
                  <a:cubicBezTo>
                    <a:pt x="2468" y="12476"/>
                    <a:pt x="2405" y="12461"/>
                    <a:pt x="2341" y="12461"/>
                  </a:cubicBezTo>
                  <a:cubicBezTo>
                    <a:pt x="2328" y="12461"/>
                    <a:pt x="2311" y="12461"/>
                    <a:pt x="2299" y="12461"/>
                  </a:cubicBezTo>
                  <a:cubicBezTo>
                    <a:pt x="2129" y="12468"/>
                    <a:pt x="1980" y="12553"/>
                    <a:pt x="1900" y="12694"/>
                  </a:cubicBezTo>
                  <a:cubicBezTo>
                    <a:pt x="1832" y="12823"/>
                    <a:pt x="1658" y="13148"/>
                    <a:pt x="1450" y="13605"/>
                  </a:cubicBezTo>
                  <a:cubicBezTo>
                    <a:pt x="542" y="15525"/>
                    <a:pt x="-1092" y="19729"/>
                    <a:pt x="1072" y="21176"/>
                  </a:cubicBezTo>
                  <a:cubicBezTo>
                    <a:pt x="1161" y="21235"/>
                    <a:pt x="1250" y="21286"/>
                    <a:pt x="1348" y="21334"/>
                  </a:cubicBezTo>
                  <a:cubicBezTo>
                    <a:pt x="1726" y="21511"/>
                    <a:pt x="2180" y="21600"/>
                    <a:pt x="2715" y="21600"/>
                  </a:cubicBezTo>
                  <a:cubicBezTo>
                    <a:pt x="2935" y="21600"/>
                    <a:pt x="3169" y="21585"/>
                    <a:pt x="3419" y="21556"/>
                  </a:cubicBezTo>
                  <a:cubicBezTo>
                    <a:pt x="3529" y="21541"/>
                    <a:pt x="3644" y="21526"/>
                    <a:pt x="3763" y="21508"/>
                  </a:cubicBezTo>
                  <a:cubicBezTo>
                    <a:pt x="3949" y="21471"/>
                    <a:pt x="4145" y="21438"/>
                    <a:pt x="4348" y="21386"/>
                  </a:cubicBezTo>
                  <a:cubicBezTo>
                    <a:pt x="4807" y="21275"/>
                    <a:pt x="5295" y="21120"/>
                    <a:pt x="5800" y="20932"/>
                  </a:cubicBezTo>
                  <a:cubicBezTo>
                    <a:pt x="6199" y="20784"/>
                    <a:pt x="6606" y="20611"/>
                    <a:pt x="7026" y="20415"/>
                  </a:cubicBezTo>
                  <a:cubicBezTo>
                    <a:pt x="10171" y="18939"/>
                    <a:pt x="13888" y="16152"/>
                    <a:pt x="16884" y="12395"/>
                  </a:cubicBezTo>
                  <a:cubicBezTo>
                    <a:pt x="17071" y="12155"/>
                    <a:pt x="17262" y="11900"/>
                    <a:pt x="17453" y="11653"/>
                  </a:cubicBezTo>
                  <a:cubicBezTo>
                    <a:pt x="17720" y="11291"/>
                    <a:pt x="17987" y="10918"/>
                    <a:pt x="18242" y="10538"/>
                  </a:cubicBezTo>
                  <a:cubicBezTo>
                    <a:pt x="20003" y="7925"/>
                    <a:pt x="20453" y="5618"/>
                    <a:pt x="19583" y="3687"/>
                  </a:cubicBezTo>
                  <a:cubicBezTo>
                    <a:pt x="18556" y="1403"/>
                    <a:pt x="16001" y="391"/>
                    <a:pt x="15127" y="103"/>
                  </a:cubicBezTo>
                  <a:cubicBezTo>
                    <a:pt x="14966" y="48"/>
                    <a:pt x="14860" y="26"/>
                    <a:pt x="14834" y="18"/>
                  </a:cubicBezTo>
                  <a:cubicBezTo>
                    <a:pt x="14788" y="7"/>
                    <a:pt x="14745" y="0"/>
                    <a:pt x="147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" name="Google Shape;32;p2"/>
            <p:cNvSpPr/>
            <p:nvPr/>
          </p:nvSpPr>
          <p:spPr>
            <a:xfrm rot="19677208">
              <a:off x="943903" y="400980"/>
              <a:ext cx="215741" cy="267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8" h="21600" fill="norm" stroke="1" extrusionOk="0">
                  <a:moveTo>
                    <a:pt x="14810" y="0"/>
                  </a:moveTo>
                  <a:cubicBezTo>
                    <a:pt x="14519" y="0"/>
                    <a:pt x="14268" y="200"/>
                    <a:pt x="14243" y="464"/>
                  </a:cubicBezTo>
                  <a:cubicBezTo>
                    <a:pt x="14217" y="752"/>
                    <a:pt x="14442" y="1003"/>
                    <a:pt x="14754" y="1026"/>
                  </a:cubicBezTo>
                  <a:cubicBezTo>
                    <a:pt x="14779" y="1026"/>
                    <a:pt x="15505" y="1844"/>
                    <a:pt x="16552" y="3316"/>
                  </a:cubicBezTo>
                  <a:cubicBezTo>
                    <a:pt x="17517" y="4663"/>
                    <a:pt x="18657" y="6023"/>
                    <a:pt x="17681" y="8647"/>
                  </a:cubicBezTo>
                  <a:cubicBezTo>
                    <a:pt x="15750" y="13830"/>
                    <a:pt x="9752" y="17225"/>
                    <a:pt x="5226" y="18335"/>
                  </a:cubicBezTo>
                  <a:cubicBezTo>
                    <a:pt x="4015" y="18632"/>
                    <a:pt x="2957" y="19348"/>
                    <a:pt x="2319" y="19348"/>
                  </a:cubicBezTo>
                  <a:cubicBezTo>
                    <a:pt x="2186" y="19348"/>
                    <a:pt x="2068" y="19315"/>
                    <a:pt x="1971" y="19241"/>
                  </a:cubicBezTo>
                  <a:cubicBezTo>
                    <a:pt x="35" y="17708"/>
                    <a:pt x="3616" y="11462"/>
                    <a:pt x="4500" y="9795"/>
                  </a:cubicBezTo>
                  <a:cubicBezTo>
                    <a:pt x="4510" y="9771"/>
                    <a:pt x="4510" y="9757"/>
                    <a:pt x="4490" y="9757"/>
                  </a:cubicBezTo>
                  <a:cubicBezTo>
                    <a:pt x="4316" y="9757"/>
                    <a:pt x="2922" y="10691"/>
                    <a:pt x="2564" y="10691"/>
                  </a:cubicBezTo>
                  <a:cubicBezTo>
                    <a:pt x="2549" y="10691"/>
                    <a:pt x="2533" y="10686"/>
                    <a:pt x="2518" y="10682"/>
                  </a:cubicBezTo>
                  <a:cubicBezTo>
                    <a:pt x="2441" y="10649"/>
                    <a:pt x="2354" y="10630"/>
                    <a:pt x="2273" y="10630"/>
                  </a:cubicBezTo>
                  <a:cubicBezTo>
                    <a:pt x="2063" y="10630"/>
                    <a:pt x="1859" y="10737"/>
                    <a:pt x="1762" y="10918"/>
                  </a:cubicBezTo>
                  <a:cubicBezTo>
                    <a:pt x="1614" y="11197"/>
                    <a:pt x="-1753" y="17652"/>
                    <a:pt x="1225" y="20021"/>
                  </a:cubicBezTo>
                  <a:cubicBezTo>
                    <a:pt x="1358" y="20119"/>
                    <a:pt x="1859" y="21433"/>
                    <a:pt x="2012" y="21507"/>
                  </a:cubicBezTo>
                  <a:cubicBezTo>
                    <a:pt x="2145" y="21572"/>
                    <a:pt x="2278" y="21600"/>
                    <a:pt x="2411" y="21600"/>
                  </a:cubicBezTo>
                  <a:cubicBezTo>
                    <a:pt x="3187" y="21600"/>
                    <a:pt x="4066" y="20685"/>
                    <a:pt x="5435" y="20346"/>
                  </a:cubicBezTo>
                  <a:cubicBezTo>
                    <a:pt x="9589" y="19329"/>
                    <a:pt x="16470" y="15126"/>
                    <a:pt x="18754" y="8977"/>
                  </a:cubicBezTo>
                  <a:cubicBezTo>
                    <a:pt x="19847" y="6037"/>
                    <a:pt x="18437" y="3701"/>
                    <a:pt x="17277" y="2076"/>
                  </a:cubicBezTo>
                  <a:cubicBezTo>
                    <a:pt x="15929" y="195"/>
                    <a:pt x="14958" y="9"/>
                    <a:pt x="14861" y="0"/>
                  </a:cubicBezTo>
                  <a:cubicBezTo>
                    <a:pt x="14840" y="0"/>
                    <a:pt x="14825" y="0"/>
                    <a:pt x="148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" name="Google Shape;33;p2"/>
            <p:cNvSpPr/>
            <p:nvPr/>
          </p:nvSpPr>
          <p:spPr>
            <a:xfrm rot="19677208">
              <a:off x="1033428" y="551834"/>
              <a:ext cx="183683" cy="198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11" h="21600" fill="norm" stroke="1" extrusionOk="0">
                  <a:moveTo>
                    <a:pt x="16159" y="0"/>
                  </a:moveTo>
                  <a:cubicBezTo>
                    <a:pt x="15928" y="0"/>
                    <a:pt x="15697" y="125"/>
                    <a:pt x="15575" y="344"/>
                  </a:cubicBezTo>
                  <a:cubicBezTo>
                    <a:pt x="15387" y="675"/>
                    <a:pt x="15490" y="1094"/>
                    <a:pt x="15812" y="1288"/>
                  </a:cubicBezTo>
                  <a:cubicBezTo>
                    <a:pt x="15831" y="1300"/>
                    <a:pt x="16573" y="2720"/>
                    <a:pt x="17023" y="5108"/>
                  </a:cubicBezTo>
                  <a:cubicBezTo>
                    <a:pt x="17424" y="7233"/>
                    <a:pt x="17728" y="9415"/>
                    <a:pt x="15709" y="12122"/>
                  </a:cubicBezTo>
                  <a:cubicBezTo>
                    <a:pt x="11348" y="17949"/>
                    <a:pt x="6256" y="19368"/>
                    <a:pt x="3550" y="19368"/>
                  </a:cubicBezTo>
                  <a:cubicBezTo>
                    <a:pt x="3312" y="19368"/>
                    <a:pt x="3099" y="19356"/>
                    <a:pt x="2905" y="19337"/>
                  </a:cubicBezTo>
                  <a:cubicBezTo>
                    <a:pt x="2862" y="19331"/>
                    <a:pt x="2826" y="19331"/>
                    <a:pt x="2789" y="19331"/>
                  </a:cubicBezTo>
                  <a:cubicBezTo>
                    <a:pt x="2290" y="19331"/>
                    <a:pt x="1865" y="19643"/>
                    <a:pt x="1615" y="19643"/>
                  </a:cubicBezTo>
                  <a:cubicBezTo>
                    <a:pt x="1536" y="19643"/>
                    <a:pt x="1475" y="19612"/>
                    <a:pt x="1433" y="19531"/>
                  </a:cubicBezTo>
                  <a:cubicBezTo>
                    <a:pt x="715" y="18049"/>
                    <a:pt x="5101" y="11278"/>
                    <a:pt x="7436" y="7652"/>
                  </a:cubicBezTo>
                  <a:cubicBezTo>
                    <a:pt x="7485" y="7583"/>
                    <a:pt x="7442" y="7558"/>
                    <a:pt x="7345" y="7558"/>
                  </a:cubicBezTo>
                  <a:cubicBezTo>
                    <a:pt x="7090" y="7558"/>
                    <a:pt x="6451" y="7740"/>
                    <a:pt x="6068" y="7740"/>
                  </a:cubicBezTo>
                  <a:cubicBezTo>
                    <a:pt x="5964" y="7740"/>
                    <a:pt x="5879" y="7721"/>
                    <a:pt x="5824" y="7690"/>
                  </a:cubicBezTo>
                  <a:cubicBezTo>
                    <a:pt x="5715" y="7608"/>
                    <a:pt x="5581" y="7571"/>
                    <a:pt x="5453" y="7571"/>
                  </a:cubicBezTo>
                  <a:cubicBezTo>
                    <a:pt x="5234" y="7571"/>
                    <a:pt x="5022" y="7677"/>
                    <a:pt x="4888" y="7884"/>
                  </a:cubicBezTo>
                  <a:cubicBezTo>
                    <a:pt x="3878" y="9453"/>
                    <a:pt x="-1116" y="17424"/>
                    <a:pt x="228" y="20156"/>
                  </a:cubicBezTo>
                  <a:cubicBezTo>
                    <a:pt x="393" y="20487"/>
                    <a:pt x="678" y="20862"/>
                    <a:pt x="1202" y="21150"/>
                  </a:cubicBezTo>
                  <a:cubicBezTo>
                    <a:pt x="1573" y="21362"/>
                    <a:pt x="2059" y="21519"/>
                    <a:pt x="2698" y="21581"/>
                  </a:cubicBezTo>
                  <a:cubicBezTo>
                    <a:pt x="2832" y="21594"/>
                    <a:pt x="2972" y="21600"/>
                    <a:pt x="3112" y="21600"/>
                  </a:cubicBezTo>
                  <a:cubicBezTo>
                    <a:pt x="6792" y="21600"/>
                    <a:pt x="13829" y="17343"/>
                    <a:pt x="18215" y="11466"/>
                  </a:cubicBezTo>
                  <a:cubicBezTo>
                    <a:pt x="20484" y="8427"/>
                    <a:pt x="18915" y="7427"/>
                    <a:pt x="18434" y="4889"/>
                  </a:cubicBezTo>
                  <a:cubicBezTo>
                    <a:pt x="17862" y="1901"/>
                    <a:pt x="16591" y="156"/>
                    <a:pt x="16494" y="94"/>
                  </a:cubicBezTo>
                  <a:cubicBezTo>
                    <a:pt x="16488" y="94"/>
                    <a:pt x="16482" y="88"/>
                    <a:pt x="16475" y="81"/>
                  </a:cubicBezTo>
                  <a:cubicBezTo>
                    <a:pt x="16378" y="25"/>
                    <a:pt x="16269" y="0"/>
                    <a:pt x="1615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" name="Google Shape;34;p2"/>
            <p:cNvSpPr/>
            <p:nvPr/>
          </p:nvSpPr>
          <p:spPr>
            <a:xfrm rot="19677208">
              <a:off x="332674" y="544417"/>
              <a:ext cx="543807" cy="284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18412" y="0"/>
                  </a:moveTo>
                  <a:cubicBezTo>
                    <a:pt x="18303" y="0"/>
                    <a:pt x="18189" y="4"/>
                    <a:pt x="18078" y="13"/>
                  </a:cubicBezTo>
                  <a:cubicBezTo>
                    <a:pt x="17914" y="22"/>
                    <a:pt x="17743" y="44"/>
                    <a:pt x="17570" y="70"/>
                  </a:cubicBezTo>
                  <a:cubicBezTo>
                    <a:pt x="16935" y="161"/>
                    <a:pt x="16259" y="358"/>
                    <a:pt x="15574" y="606"/>
                  </a:cubicBezTo>
                  <a:cubicBezTo>
                    <a:pt x="15410" y="663"/>
                    <a:pt x="15242" y="729"/>
                    <a:pt x="15075" y="790"/>
                  </a:cubicBezTo>
                  <a:cubicBezTo>
                    <a:pt x="14352" y="1073"/>
                    <a:pt x="13630" y="1387"/>
                    <a:pt x="12942" y="1697"/>
                  </a:cubicBezTo>
                  <a:cubicBezTo>
                    <a:pt x="12257" y="1998"/>
                    <a:pt x="11611" y="2290"/>
                    <a:pt x="11053" y="2495"/>
                  </a:cubicBezTo>
                  <a:cubicBezTo>
                    <a:pt x="7871" y="3656"/>
                    <a:pt x="254" y="8233"/>
                    <a:pt x="179" y="8276"/>
                  </a:cubicBezTo>
                  <a:cubicBezTo>
                    <a:pt x="43" y="8355"/>
                    <a:pt x="-28" y="8634"/>
                    <a:pt x="11" y="8883"/>
                  </a:cubicBezTo>
                  <a:cubicBezTo>
                    <a:pt x="47" y="9092"/>
                    <a:pt x="147" y="9223"/>
                    <a:pt x="254" y="9223"/>
                  </a:cubicBezTo>
                  <a:cubicBezTo>
                    <a:pt x="279" y="9223"/>
                    <a:pt x="304" y="9214"/>
                    <a:pt x="329" y="9201"/>
                  </a:cubicBezTo>
                  <a:cubicBezTo>
                    <a:pt x="405" y="9153"/>
                    <a:pt x="2146" y="8110"/>
                    <a:pt x="5303" y="6954"/>
                  </a:cubicBezTo>
                  <a:cubicBezTo>
                    <a:pt x="5870" y="6749"/>
                    <a:pt x="12237" y="3848"/>
                    <a:pt x="12927" y="3543"/>
                  </a:cubicBezTo>
                  <a:cubicBezTo>
                    <a:pt x="13582" y="3255"/>
                    <a:pt x="14201" y="2578"/>
                    <a:pt x="14918" y="2299"/>
                  </a:cubicBezTo>
                  <a:cubicBezTo>
                    <a:pt x="15080" y="2238"/>
                    <a:pt x="15467" y="2055"/>
                    <a:pt x="15635" y="1994"/>
                  </a:cubicBezTo>
                  <a:cubicBezTo>
                    <a:pt x="16321" y="1754"/>
                    <a:pt x="16489" y="1841"/>
                    <a:pt x="17126" y="1754"/>
                  </a:cubicBezTo>
                  <a:cubicBezTo>
                    <a:pt x="17299" y="1728"/>
                    <a:pt x="17980" y="999"/>
                    <a:pt x="18142" y="990"/>
                  </a:cubicBezTo>
                  <a:cubicBezTo>
                    <a:pt x="18228" y="982"/>
                    <a:pt x="18315" y="982"/>
                    <a:pt x="18399" y="982"/>
                  </a:cubicBezTo>
                  <a:cubicBezTo>
                    <a:pt x="19193" y="982"/>
                    <a:pt x="19881" y="1208"/>
                    <a:pt x="20361" y="1784"/>
                  </a:cubicBezTo>
                  <a:cubicBezTo>
                    <a:pt x="20630" y="2103"/>
                    <a:pt x="20834" y="2530"/>
                    <a:pt x="20962" y="3098"/>
                  </a:cubicBezTo>
                  <a:cubicBezTo>
                    <a:pt x="20973" y="3146"/>
                    <a:pt x="20985" y="3198"/>
                    <a:pt x="20996" y="3255"/>
                  </a:cubicBezTo>
                  <a:cubicBezTo>
                    <a:pt x="21007" y="3320"/>
                    <a:pt x="21007" y="3407"/>
                    <a:pt x="20992" y="3538"/>
                  </a:cubicBezTo>
                  <a:lnTo>
                    <a:pt x="20989" y="3538"/>
                  </a:lnTo>
                  <a:cubicBezTo>
                    <a:pt x="20953" y="3826"/>
                    <a:pt x="20828" y="4271"/>
                    <a:pt x="20573" y="4891"/>
                  </a:cubicBezTo>
                  <a:cubicBezTo>
                    <a:pt x="20224" y="5750"/>
                    <a:pt x="19692" y="5650"/>
                    <a:pt x="18727" y="7260"/>
                  </a:cubicBezTo>
                  <a:cubicBezTo>
                    <a:pt x="18583" y="7504"/>
                    <a:pt x="18362" y="9070"/>
                    <a:pt x="18198" y="9332"/>
                  </a:cubicBezTo>
                  <a:cubicBezTo>
                    <a:pt x="17771" y="10021"/>
                    <a:pt x="17281" y="10776"/>
                    <a:pt x="16726" y="11601"/>
                  </a:cubicBezTo>
                  <a:cubicBezTo>
                    <a:pt x="16585" y="11810"/>
                    <a:pt x="16443" y="12015"/>
                    <a:pt x="16298" y="12224"/>
                  </a:cubicBezTo>
                  <a:cubicBezTo>
                    <a:pt x="16143" y="12447"/>
                    <a:pt x="16006" y="12757"/>
                    <a:pt x="15827" y="12901"/>
                  </a:cubicBezTo>
                  <a:cubicBezTo>
                    <a:pt x="13257" y="14982"/>
                    <a:pt x="10942" y="19358"/>
                    <a:pt x="9451" y="20679"/>
                  </a:cubicBezTo>
                  <a:cubicBezTo>
                    <a:pt x="9323" y="20789"/>
                    <a:pt x="9266" y="21081"/>
                    <a:pt x="9325" y="21321"/>
                  </a:cubicBezTo>
                  <a:cubicBezTo>
                    <a:pt x="9350" y="21421"/>
                    <a:pt x="9389" y="21491"/>
                    <a:pt x="9437" y="21543"/>
                  </a:cubicBezTo>
                  <a:cubicBezTo>
                    <a:pt x="9473" y="21578"/>
                    <a:pt x="9514" y="21600"/>
                    <a:pt x="9555" y="21600"/>
                  </a:cubicBezTo>
                  <a:cubicBezTo>
                    <a:pt x="9592" y="21600"/>
                    <a:pt x="9628" y="21587"/>
                    <a:pt x="9662" y="21556"/>
                  </a:cubicBezTo>
                  <a:cubicBezTo>
                    <a:pt x="10516" y="20806"/>
                    <a:pt x="11695" y="19488"/>
                    <a:pt x="12990" y="17879"/>
                  </a:cubicBezTo>
                  <a:cubicBezTo>
                    <a:pt x="13152" y="17669"/>
                    <a:pt x="13318" y="17464"/>
                    <a:pt x="13484" y="17259"/>
                  </a:cubicBezTo>
                  <a:cubicBezTo>
                    <a:pt x="14272" y="16247"/>
                    <a:pt x="15094" y="15147"/>
                    <a:pt x="15897" y="14004"/>
                  </a:cubicBezTo>
                  <a:cubicBezTo>
                    <a:pt x="16054" y="13791"/>
                    <a:pt x="16209" y="13568"/>
                    <a:pt x="16368" y="13337"/>
                  </a:cubicBezTo>
                  <a:cubicBezTo>
                    <a:pt x="16591" y="13018"/>
                    <a:pt x="16817" y="12691"/>
                    <a:pt x="17035" y="12364"/>
                  </a:cubicBezTo>
                  <a:cubicBezTo>
                    <a:pt x="17484" y="11705"/>
                    <a:pt x="17898" y="11068"/>
                    <a:pt x="18276" y="10466"/>
                  </a:cubicBezTo>
                  <a:cubicBezTo>
                    <a:pt x="18438" y="10218"/>
                    <a:pt x="18590" y="9969"/>
                    <a:pt x="18736" y="9733"/>
                  </a:cubicBezTo>
                  <a:cubicBezTo>
                    <a:pt x="19564" y="8381"/>
                    <a:pt x="20204" y="7212"/>
                    <a:pt x="20661" y="6204"/>
                  </a:cubicBezTo>
                  <a:cubicBezTo>
                    <a:pt x="20696" y="6130"/>
                    <a:pt x="20730" y="6060"/>
                    <a:pt x="20762" y="5986"/>
                  </a:cubicBezTo>
                  <a:cubicBezTo>
                    <a:pt x="20894" y="5685"/>
                    <a:pt x="21007" y="5405"/>
                    <a:pt x="21099" y="5139"/>
                  </a:cubicBezTo>
                  <a:cubicBezTo>
                    <a:pt x="21449" y="4188"/>
                    <a:pt x="21572" y="3451"/>
                    <a:pt x="21472" y="2919"/>
                  </a:cubicBezTo>
                  <a:cubicBezTo>
                    <a:pt x="21431" y="2718"/>
                    <a:pt x="21388" y="2526"/>
                    <a:pt x="21333" y="2347"/>
                  </a:cubicBezTo>
                  <a:cubicBezTo>
                    <a:pt x="21203" y="1898"/>
                    <a:pt x="21037" y="1518"/>
                    <a:pt x="20834" y="1217"/>
                  </a:cubicBezTo>
                  <a:cubicBezTo>
                    <a:pt x="20671" y="969"/>
                    <a:pt x="20486" y="763"/>
                    <a:pt x="20284" y="602"/>
                  </a:cubicBezTo>
                  <a:cubicBezTo>
                    <a:pt x="19767" y="179"/>
                    <a:pt x="19127" y="0"/>
                    <a:pt x="1841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" name="Google Shape;35;p2"/>
            <p:cNvSpPr/>
            <p:nvPr/>
          </p:nvSpPr>
          <p:spPr>
            <a:xfrm rot="19677208">
              <a:off x="679421" y="721198"/>
              <a:ext cx="103615" cy="268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2" h="21600" fill="norm" stroke="1" extrusionOk="0">
                  <a:moveTo>
                    <a:pt x="18642" y="0"/>
                  </a:moveTo>
                  <a:cubicBezTo>
                    <a:pt x="18608" y="0"/>
                    <a:pt x="18575" y="0"/>
                    <a:pt x="18552" y="0"/>
                  </a:cubicBezTo>
                  <a:cubicBezTo>
                    <a:pt x="17862" y="32"/>
                    <a:pt x="17361" y="273"/>
                    <a:pt x="17417" y="560"/>
                  </a:cubicBezTo>
                  <a:cubicBezTo>
                    <a:pt x="17428" y="578"/>
                    <a:pt x="17484" y="892"/>
                    <a:pt x="17517" y="1415"/>
                  </a:cubicBezTo>
                  <a:cubicBezTo>
                    <a:pt x="17729" y="4578"/>
                    <a:pt x="18853" y="14016"/>
                    <a:pt x="1985" y="18955"/>
                  </a:cubicBezTo>
                  <a:cubicBezTo>
                    <a:pt x="1428" y="19121"/>
                    <a:pt x="-342" y="21147"/>
                    <a:pt x="59" y="21383"/>
                  </a:cubicBezTo>
                  <a:cubicBezTo>
                    <a:pt x="170" y="21447"/>
                    <a:pt x="315" y="21503"/>
                    <a:pt x="482" y="21535"/>
                  </a:cubicBezTo>
                  <a:cubicBezTo>
                    <a:pt x="660" y="21577"/>
                    <a:pt x="860" y="21600"/>
                    <a:pt x="1061" y="21600"/>
                  </a:cubicBezTo>
                  <a:cubicBezTo>
                    <a:pt x="1306" y="21600"/>
                    <a:pt x="1562" y="21568"/>
                    <a:pt x="1773" y="21503"/>
                  </a:cubicBezTo>
                  <a:cubicBezTo>
                    <a:pt x="21258" y="15797"/>
                    <a:pt x="20223" y="2886"/>
                    <a:pt x="19933" y="758"/>
                  </a:cubicBezTo>
                  <a:cubicBezTo>
                    <a:pt x="19900" y="610"/>
                    <a:pt x="19889" y="518"/>
                    <a:pt x="19877" y="476"/>
                  </a:cubicBezTo>
                  <a:cubicBezTo>
                    <a:pt x="19822" y="208"/>
                    <a:pt x="19287" y="0"/>
                    <a:pt x="1864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" name="Google Shape;36;p2"/>
            <p:cNvSpPr/>
            <p:nvPr/>
          </p:nvSpPr>
          <p:spPr>
            <a:xfrm rot="19677208">
              <a:off x="583977" y="327261"/>
              <a:ext cx="44957" cy="14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630" y="0"/>
                  </a:moveTo>
                  <a:cubicBezTo>
                    <a:pt x="13801" y="0"/>
                    <a:pt x="12999" y="175"/>
                    <a:pt x="12169" y="525"/>
                  </a:cubicBezTo>
                  <a:cubicBezTo>
                    <a:pt x="7357" y="2449"/>
                    <a:pt x="3098" y="9882"/>
                    <a:pt x="0" y="21600"/>
                  </a:cubicBezTo>
                  <a:cubicBezTo>
                    <a:pt x="6997" y="15828"/>
                    <a:pt x="14216" y="9794"/>
                    <a:pt x="21600" y="4198"/>
                  </a:cubicBezTo>
                  <a:cubicBezTo>
                    <a:pt x="19415" y="1487"/>
                    <a:pt x="17064" y="0"/>
                    <a:pt x="1463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" name="Google Shape;37;p2"/>
            <p:cNvSpPr/>
            <p:nvPr/>
          </p:nvSpPr>
          <p:spPr>
            <a:xfrm rot="19677208">
              <a:off x="712214" y="176801"/>
              <a:ext cx="245106" cy="3526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2" h="21600" fill="norm" stroke="1" extrusionOk="0">
                  <a:moveTo>
                    <a:pt x="9129" y="0"/>
                  </a:moveTo>
                  <a:cubicBezTo>
                    <a:pt x="7679" y="0"/>
                    <a:pt x="6037" y="113"/>
                    <a:pt x="4168" y="296"/>
                  </a:cubicBezTo>
                  <a:cubicBezTo>
                    <a:pt x="3807" y="335"/>
                    <a:pt x="3450" y="374"/>
                    <a:pt x="3079" y="412"/>
                  </a:cubicBezTo>
                  <a:lnTo>
                    <a:pt x="3188" y="1174"/>
                  </a:lnTo>
                  <a:cubicBezTo>
                    <a:pt x="3559" y="1128"/>
                    <a:pt x="3920" y="1093"/>
                    <a:pt x="4286" y="1058"/>
                  </a:cubicBezTo>
                  <a:cubicBezTo>
                    <a:pt x="5681" y="920"/>
                    <a:pt x="6972" y="846"/>
                    <a:pt x="8159" y="846"/>
                  </a:cubicBezTo>
                  <a:cubicBezTo>
                    <a:pt x="11419" y="846"/>
                    <a:pt x="13897" y="1414"/>
                    <a:pt x="15702" y="2841"/>
                  </a:cubicBezTo>
                  <a:cubicBezTo>
                    <a:pt x="20134" y="6349"/>
                    <a:pt x="20238" y="7639"/>
                    <a:pt x="19249" y="9191"/>
                  </a:cubicBezTo>
                  <a:cubicBezTo>
                    <a:pt x="18324" y="10643"/>
                    <a:pt x="11755" y="16181"/>
                    <a:pt x="6987" y="19069"/>
                  </a:cubicBezTo>
                  <a:cubicBezTo>
                    <a:pt x="6641" y="19277"/>
                    <a:pt x="6299" y="19474"/>
                    <a:pt x="5973" y="19654"/>
                  </a:cubicBezTo>
                  <a:cubicBezTo>
                    <a:pt x="4652" y="20380"/>
                    <a:pt x="3549" y="20828"/>
                    <a:pt x="2832" y="20828"/>
                  </a:cubicBezTo>
                  <a:cubicBezTo>
                    <a:pt x="2733" y="20828"/>
                    <a:pt x="2639" y="20817"/>
                    <a:pt x="2555" y="20800"/>
                  </a:cubicBezTo>
                  <a:cubicBezTo>
                    <a:pt x="2278" y="20740"/>
                    <a:pt x="2031" y="20638"/>
                    <a:pt x="1838" y="20490"/>
                  </a:cubicBezTo>
                  <a:cubicBezTo>
                    <a:pt x="1640" y="20345"/>
                    <a:pt x="1482" y="20151"/>
                    <a:pt x="1368" y="19915"/>
                  </a:cubicBezTo>
                  <a:cubicBezTo>
                    <a:pt x="1061" y="19312"/>
                    <a:pt x="1007" y="18434"/>
                    <a:pt x="1259" y="17331"/>
                  </a:cubicBezTo>
                  <a:cubicBezTo>
                    <a:pt x="1640" y="15656"/>
                    <a:pt x="2100" y="15938"/>
                    <a:pt x="4039" y="13337"/>
                  </a:cubicBezTo>
                  <a:cubicBezTo>
                    <a:pt x="4326" y="12945"/>
                    <a:pt x="5246" y="10058"/>
                    <a:pt x="5572" y="9649"/>
                  </a:cubicBezTo>
                  <a:cubicBezTo>
                    <a:pt x="6220" y="8852"/>
                    <a:pt x="7125" y="8687"/>
                    <a:pt x="7739" y="7167"/>
                  </a:cubicBezTo>
                  <a:cubicBezTo>
                    <a:pt x="7823" y="6959"/>
                    <a:pt x="7838" y="6744"/>
                    <a:pt x="7590" y="6624"/>
                  </a:cubicBezTo>
                  <a:cubicBezTo>
                    <a:pt x="7496" y="6578"/>
                    <a:pt x="7393" y="6561"/>
                    <a:pt x="7289" y="6561"/>
                  </a:cubicBezTo>
                  <a:cubicBezTo>
                    <a:pt x="7111" y="6561"/>
                    <a:pt x="6933" y="6621"/>
                    <a:pt x="6824" y="6733"/>
                  </a:cubicBezTo>
                  <a:cubicBezTo>
                    <a:pt x="6319" y="7280"/>
                    <a:pt x="5839" y="7823"/>
                    <a:pt x="5379" y="8352"/>
                  </a:cubicBezTo>
                  <a:cubicBezTo>
                    <a:pt x="5058" y="8736"/>
                    <a:pt x="4736" y="9117"/>
                    <a:pt x="4450" y="9494"/>
                  </a:cubicBezTo>
                  <a:cubicBezTo>
                    <a:pt x="3238" y="11010"/>
                    <a:pt x="2258" y="12466"/>
                    <a:pt x="1536" y="13812"/>
                  </a:cubicBezTo>
                  <a:cubicBezTo>
                    <a:pt x="1279" y="14285"/>
                    <a:pt x="1061" y="14733"/>
                    <a:pt x="864" y="15173"/>
                  </a:cubicBezTo>
                  <a:cubicBezTo>
                    <a:pt x="621" y="15727"/>
                    <a:pt x="433" y="16256"/>
                    <a:pt x="295" y="16756"/>
                  </a:cubicBezTo>
                  <a:cubicBezTo>
                    <a:pt x="230" y="16946"/>
                    <a:pt x="191" y="17137"/>
                    <a:pt x="146" y="17320"/>
                  </a:cubicBezTo>
                  <a:cubicBezTo>
                    <a:pt x="-96" y="18466"/>
                    <a:pt x="-42" y="19435"/>
                    <a:pt x="339" y="20183"/>
                  </a:cubicBezTo>
                  <a:cubicBezTo>
                    <a:pt x="453" y="20412"/>
                    <a:pt x="606" y="20616"/>
                    <a:pt x="784" y="20793"/>
                  </a:cubicBezTo>
                  <a:cubicBezTo>
                    <a:pt x="1096" y="21121"/>
                    <a:pt x="1521" y="21357"/>
                    <a:pt x="2016" y="21501"/>
                  </a:cubicBezTo>
                  <a:cubicBezTo>
                    <a:pt x="2090" y="21519"/>
                    <a:pt x="2164" y="21537"/>
                    <a:pt x="2239" y="21554"/>
                  </a:cubicBezTo>
                  <a:cubicBezTo>
                    <a:pt x="2387" y="21586"/>
                    <a:pt x="2545" y="21600"/>
                    <a:pt x="2713" y="21600"/>
                  </a:cubicBezTo>
                  <a:cubicBezTo>
                    <a:pt x="3351" y="21600"/>
                    <a:pt x="4138" y="21385"/>
                    <a:pt x="5023" y="21015"/>
                  </a:cubicBezTo>
                  <a:cubicBezTo>
                    <a:pt x="5370" y="20870"/>
                    <a:pt x="5731" y="20705"/>
                    <a:pt x="6102" y="20518"/>
                  </a:cubicBezTo>
                  <a:cubicBezTo>
                    <a:pt x="6260" y="20433"/>
                    <a:pt x="6428" y="20348"/>
                    <a:pt x="6591" y="20260"/>
                  </a:cubicBezTo>
                  <a:cubicBezTo>
                    <a:pt x="6769" y="20169"/>
                    <a:pt x="6947" y="20070"/>
                    <a:pt x="7125" y="19968"/>
                  </a:cubicBezTo>
                  <a:lnTo>
                    <a:pt x="7125" y="19964"/>
                  </a:lnTo>
                  <a:cubicBezTo>
                    <a:pt x="12457" y="16946"/>
                    <a:pt x="19436" y="12194"/>
                    <a:pt x="20248" y="9511"/>
                  </a:cubicBezTo>
                  <a:cubicBezTo>
                    <a:pt x="20322" y="9282"/>
                    <a:pt x="20510" y="9085"/>
                    <a:pt x="20633" y="8873"/>
                  </a:cubicBezTo>
                  <a:cubicBezTo>
                    <a:pt x="20767" y="8623"/>
                    <a:pt x="20881" y="8373"/>
                    <a:pt x="20965" y="8119"/>
                  </a:cubicBezTo>
                  <a:cubicBezTo>
                    <a:pt x="21504" y="6592"/>
                    <a:pt x="19768" y="4724"/>
                    <a:pt x="16291" y="1974"/>
                  </a:cubicBezTo>
                  <a:cubicBezTo>
                    <a:pt x="14451" y="515"/>
                    <a:pt x="12210" y="0"/>
                    <a:pt x="912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" name="Google Shape;38;p2"/>
            <p:cNvSpPr/>
            <p:nvPr/>
          </p:nvSpPr>
          <p:spPr>
            <a:xfrm rot="19677208">
              <a:off x="151385" y="480275"/>
              <a:ext cx="719135" cy="777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1" h="21600" fill="norm" stroke="1" extrusionOk="0">
                  <a:moveTo>
                    <a:pt x="19078" y="0"/>
                  </a:moveTo>
                  <a:cubicBezTo>
                    <a:pt x="18958" y="43"/>
                    <a:pt x="18838" y="86"/>
                    <a:pt x="18711" y="134"/>
                  </a:cubicBezTo>
                  <a:cubicBezTo>
                    <a:pt x="13985" y="1926"/>
                    <a:pt x="4037" y="6913"/>
                    <a:pt x="3785" y="7169"/>
                  </a:cubicBezTo>
                  <a:lnTo>
                    <a:pt x="3312" y="7873"/>
                  </a:lnTo>
                  <a:cubicBezTo>
                    <a:pt x="3295" y="7889"/>
                    <a:pt x="3285" y="7908"/>
                    <a:pt x="3275" y="7929"/>
                  </a:cubicBezTo>
                  <a:lnTo>
                    <a:pt x="28" y="16327"/>
                  </a:lnTo>
                  <a:cubicBezTo>
                    <a:pt x="-149" y="16764"/>
                    <a:pt x="550" y="17770"/>
                    <a:pt x="1008" y="17955"/>
                  </a:cubicBezTo>
                  <a:lnTo>
                    <a:pt x="4720" y="19144"/>
                  </a:lnTo>
                  <a:cubicBezTo>
                    <a:pt x="4993" y="19264"/>
                    <a:pt x="10388" y="21600"/>
                    <a:pt x="14612" y="21600"/>
                  </a:cubicBezTo>
                  <a:cubicBezTo>
                    <a:pt x="15495" y="21600"/>
                    <a:pt x="16327" y="21498"/>
                    <a:pt x="17050" y="21253"/>
                  </a:cubicBezTo>
                  <a:cubicBezTo>
                    <a:pt x="18908" y="20622"/>
                    <a:pt x="20220" y="19711"/>
                    <a:pt x="21108" y="18879"/>
                  </a:cubicBezTo>
                  <a:cubicBezTo>
                    <a:pt x="21231" y="18767"/>
                    <a:pt x="21345" y="18655"/>
                    <a:pt x="21451" y="18544"/>
                  </a:cubicBezTo>
                  <a:lnTo>
                    <a:pt x="21386" y="18055"/>
                  </a:lnTo>
                  <a:cubicBezTo>
                    <a:pt x="21283" y="18171"/>
                    <a:pt x="21173" y="18290"/>
                    <a:pt x="21049" y="18413"/>
                  </a:cubicBezTo>
                  <a:cubicBezTo>
                    <a:pt x="20191" y="19267"/>
                    <a:pt x="18858" y="20259"/>
                    <a:pt x="16918" y="20918"/>
                  </a:cubicBezTo>
                  <a:cubicBezTo>
                    <a:pt x="16297" y="21130"/>
                    <a:pt x="15586" y="21219"/>
                    <a:pt x="14825" y="21219"/>
                  </a:cubicBezTo>
                  <a:cubicBezTo>
                    <a:pt x="10648" y="21219"/>
                    <a:pt x="5009" y="18515"/>
                    <a:pt x="4937" y="18483"/>
                  </a:cubicBezTo>
                  <a:lnTo>
                    <a:pt x="1614" y="16975"/>
                  </a:lnTo>
                  <a:cubicBezTo>
                    <a:pt x="955" y="16714"/>
                    <a:pt x="747" y="16351"/>
                    <a:pt x="967" y="15716"/>
                  </a:cubicBezTo>
                  <a:lnTo>
                    <a:pt x="2828" y="10476"/>
                  </a:lnTo>
                  <a:cubicBezTo>
                    <a:pt x="3654" y="8452"/>
                    <a:pt x="5158" y="6617"/>
                    <a:pt x="7293" y="5753"/>
                  </a:cubicBezTo>
                  <a:cubicBezTo>
                    <a:pt x="14332" y="2899"/>
                    <a:pt x="15251" y="1833"/>
                    <a:pt x="18299" y="675"/>
                  </a:cubicBezTo>
                  <a:cubicBezTo>
                    <a:pt x="18422" y="627"/>
                    <a:pt x="19004" y="403"/>
                    <a:pt x="19123" y="360"/>
                  </a:cubicBezTo>
                  <a:lnTo>
                    <a:pt x="1907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" name="Google Shape;39;p2"/>
            <p:cNvSpPr/>
            <p:nvPr/>
          </p:nvSpPr>
          <p:spPr>
            <a:xfrm rot="19677208">
              <a:off x="1024441" y="670686"/>
              <a:ext cx="70809" cy="41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5" h="21600" fill="norm" stroke="1" extrusionOk="0">
                  <a:moveTo>
                    <a:pt x="19346" y="0"/>
                  </a:moveTo>
                  <a:cubicBezTo>
                    <a:pt x="19242" y="0"/>
                    <a:pt x="19121" y="30"/>
                    <a:pt x="19000" y="60"/>
                  </a:cubicBezTo>
                  <a:cubicBezTo>
                    <a:pt x="18878" y="89"/>
                    <a:pt x="18722" y="179"/>
                    <a:pt x="18601" y="268"/>
                  </a:cubicBezTo>
                  <a:cubicBezTo>
                    <a:pt x="18341" y="506"/>
                    <a:pt x="17318" y="1220"/>
                    <a:pt x="15810" y="2469"/>
                  </a:cubicBezTo>
                  <a:lnTo>
                    <a:pt x="15793" y="2469"/>
                  </a:lnTo>
                  <a:cubicBezTo>
                    <a:pt x="13106" y="4522"/>
                    <a:pt x="8789" y="7914"/>
                    <a:pt x="3710" y="11841"/>
                  </a:cubicBezTo>
                  <a:cubicBezTo>
                    <a:pt x="2496" y="12764"/>
                    <a:pt x="1265" y="13716"/>
                    <a:pt x="0" y="14727"/>
                  </a:cubicBezTo>
                  <a:lnTo>
                    <a:pt x="433" y="21600"/>
                  </a:lnTo>
                  <a:cubicBezTo>
                    <a:pt x="1699" y="20648"/>
                    <a:pt x="2912" y="19666"/>
                    <a:pt x="4143" y="18744"/>
                  </a:cubicBezTo>
                  <a:cubicBezTo>
                    <a:pt x="8096" y="15620"/>
                    <a:pt x="11979" y="12674"/>
                    <a:pt x="15446" y="9967"/>
                  </a:cubicBezTo>
                  <a:cubicBezTo>
                    <a:pt x="17145" y="8658"/>
                    <a:pt x="18688" y="7468"/>
                    <a:pt x="20178" y="6307"/>
                  </a:cubicBezTo>
                  <a:cubicBezTo>
                    <a:pt x="21149" y="5564"/>
                    <a:pt x="21600" y="3570"/>
                    <a:pt x="21149" y="1964"/>
                  </a:cubicBezTo>
                  <a:cubicBezTo>
                    <a:pt x="21011" y="1428"/>
                    <a:pt x="20785" y="982"/>
                    <a:pt x="20525" y="655"/>
                  </a:cubicBezTo>
                  <a:cubicBezTo>
                    <a:pt x="20196" y="238"/>
                    <a:pt x="19780" y="0"/>
                    <a:pt x="193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" name="Google Shape;40;p2"/>
            <p:cNvSpPr/>
            <p:nvPr/>
          </p:nvSpPr>
          <p:spPr>
            <a:xfrm rot="19677208">
              <a:off x="628584" y="-3481"/>
              <a:ext cx="308486" cy="1119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9" h="21600" fill="norm" stroke="1" extrusionOk="0">
                  <a:moveTo>
                    <a:pt x="4343" y="0"/>
                  </a:moveTo>
                  <a:cubicBezTo>
                    <a:pt x="3427" y="22"/>
                    <a:pt x="1141" y="275"/>
                    <a:pt x="567" y="472"/>
                  </a:cubicBezTo>
                  <a:cubicBezTo>
                    <a:pt x="-16" y="669"/>
                    <a:pt x="-64" y="1416"/>
                    <a:pt x="48" y="1669"/>
                  </a:cubicBezTo>
                  <a:lnTo>
                    <a:pt x="1796" y="5723"/>
                  </a:lnTo>
                  <a:lnTo>
                    <a:pt x="1691" y="6412"/>
                  </a:lnTo>
                  <a:lnTo>
                    <a:pt x="3017" y="8560"/>
                  </a:lnTo>
                  <a:lnTo>
                    <a:pt x="3126" y="8807"/>
                  </a:lnTo>
                  <a:cubicBezTo>
                    <a:pt x="3415" y="8791"/>
                    <a:pt x="3708" y="8774"/>
                    <a:pt x="4005" y="8760"/>
                  </a:cubicBezTo>
                  <a:lnTo>
                    <a:pt x="3897" y="8513"/>
                  </a:lnTo>
                  <a:lnTo>
                    <a:pt x="2760" y="5880"/>
                  </a:lnTo>
                  <a:lnTo>
                    <a:pt x="2656" y="5630"/>
                  </a:lnTo>
                  <a:lnTo>
                    <a:pt x="1354" y="2611"/>
                  </a:lnTo>
                  <a:lnTo>
                    <a:pt x="1246" y="2367"/>
                  </a:lnTo>
                  <a:lnTo>
                    <a:pt x="948" y="1676"/>
                  </a:lnTo>
                  <a:cubicBezTo>
                    <a:pt x="868" y="1491"/>
                    <a:pt x="1475" y="926"/>
                    <a:pt x="1904" y="782"/>
                  </a:cubicBezTo>
                  <a:cubicBezTo>
                    <a:pt x="2330" y="635"/>
                    <a:pt x="2290" y="393"/>
                    <a:pt x="2603" y="386"/>
                  </a:cubicBezTo>
                  <a:lnTo>
                    <a:pt x="6327" y="298"/>
                  </a:lnTo>
                  <a:cubicBezTo>
                    <a:pt x="6496" y="293"/>
                    <a:pt x="6705" y="291"/>
                    <a:pt x="6942" y="291"/>
                  </a:cubicBezTo>
                  <a:cubicBezTo>
                    <a:pt x="9091" y="291"/>
                    <a:pt x="13662" y="461"/>
                    <a:pt x="13787" y="792"/>
                  </a:cubicBezTo>
                  <a:lnTo>
                    <a:pt x="14257" y="2008"/>
                  </a:lnTo>
                  <a:lnTo>
                    <a:pt x="14357" y="2254"/>
                  </a:lnTo>
                  <a:lnTo>
                    <a:pt x="15313" y="4736"/>
                  </a:lnTo>
                  <a:lnTo>
                    <a:pt x="15402" y="4976"/>
                  </a:lnTo>
                  <a:lnTo>
                    <a:pt x="16426" y="7596"/>
                  </a:lnTo>
                  <a:lnTo>
                    <a:pt x="16587" y="8023"/>
                  </a:lnTo>
                  <a:cubicBezTo>
                    <a:pt x="16820" y="7898"/>
                    <a:pt x="17073" y="7774"/>
                    <a:pt x="17338" y="7645"/>
                  </a:cubicBezTo>
                  <a:lnTo>
                    <a:pt x="17181" y="7237"/>
                  </a:lnTo>
                  <a:lnTo>
                    <a:pt x="16294" y="4940"/>
                  </a:lnTo>
                  <a:lnTo>
                    <a:pt x="16197" y="4700"/>
                  </a:lnTo>
                  <a:lnTo>
                    <a:pt x="14675" y="766"/>
                  </a:lnTo>
                  <a:cubicBezTo>
                    <a:pt x="14498" y="298"/>
                    <a:pt x="10573" y="0"/>
                    <a:pt x="8585" y="0"/>
                  </a:cubicBezTo>
                  <a:cubicBezTo>
                    <a:pt x="8448" y="0"/>
                    <a:pt x="8324" y="1"/>
                    <a:pt x="8207" y="4"/>
                  </a:cubicBezTo>
                  <a:lnTo>
                    <a:pt x="4343" y="0"/>
                  </a:lnTo>
                  <a:close/>
                  <a:moveTo>
                    <a:pt x="18495" y="10612"/>
                  </a:moveTo>
                  <a:cubicBezTo>
                    <a:pt x="18206" y="10677"/>
                    <a:pt x="17929" y="10739"/>
                    <a:pt x="17664" y="10796"/>
                  </a:cubicBezTo>
                  <a:lnTo>
                    <a:pt x="17700" y="10880"/>
                  </a:lnTo>
                  <a:lnTo>
                    <a:pt x="17768" y="11068"/>
                  </a:lnTo>
                  <a:lnTo>
                    <a:pt x="17836" y="11239"/>
                  </a:lnTo>
                  <a:cubicBezTo>
                    <a:pt x="17876" y="11211"/>
                    <a:pt x="17917" y="11186"/>
                    <a:pt x="17957" y="11159"/>
                  </a:cubicBezTo>
                  <a:cubicBezTo>
                    <a:pt x="17985" y="11143"/>
                    <a:pt x="18009" y="11127"/>
                    <a:pt x="18037" y="11111"/>
                  </a:cubicBezTo>
                  <a:cubicBezTo>
                    <a:pt x="18037" y="11109"/>
                    <a:pt x="18041" y="11107"/>
                    <a:pt x="18045" y="11105"/>
                  </a:cubicBezTo>
                  <a:cubicBezTo>
                    <a:pt x="18073" y="11087"/>
                    <a:pt x="18101" y="11070"/>
                    <a:pt x="18129" y="11055"/>
                  </a:cubicBezTo>
                  <a:cubicBezTo>
                    <a:pt x="18162" y="11034"/>
                    <a:pt x="18178" y="11010"/>
                    <a:pt x="18166" y="10987"/>
                  </a:cubicBezTo>
                  <a:cubicBezTo>
                    <a:pt x="18166" y="10987"/>
                    <a:pt x="18166" y="10987"/>
                    <a:pt x="18166" y="10987"/>
                  </a:cubicBezTo>
                  <a:cubicBezTo>
                    <a:pt x="18310" y="10958"/>
                    <a:pt x="18455" y="10927"/>
                    <a:pt x="18599" y="10895"/>
                  </a:cubicBezTo>
                  <a:lnTo>
                    <a:pt x="18599" y="10894"/>
                  </a:lnTo>
                  <a:lnTo>
                    <a:pt x="18495" y="10612"/>
                  </a:lnTo>
                  <a:close/>
                  <a:moveTo>
                    <a:pt x="5174" y="11471"/>
                  </a:moveTo>
                  <a:cubicBezTo>
                    <a:pt x="4901" y="11528"/>
                    <a:pt x="4624" y="11587"/>
                    <a:pt x="4343" y="11643"/>
                  </a:cubicBezTo>
                  <a:lnTo>
                    <a:pt x="4467" y="11924"/>
                  </a:lnTo>
                  <a:lnTo>
                    <a:pt x="7267" y="18406"/>
                  </a:lnTo>
                  <a:lnTo>
                    <a:pt x="7404" y="18731"/>
                  </a:lnTo>
                  <a:lnTo>
                    <a:pt x="7601" y="19191"/>
                  </a:lnTo>
                  <a:cubicBezTo>
                    <a:pt x="7613" y="19217"/>
                    <a:pt x="7657" y="19243"/>
                    <a:pt x="7729" y="19263"/>
                  </a:cubicBezTo>
                  <a:lnTo>
                    <a:pt x="16029" y="21562"/>
                  </a:lnTo>
                  <a:cubicBezTo>
                    <a:pt x="16057" y="21572"/>
                    <a:pt x="16089" y="21579"/>
                    <a:pt x="16129" y="21584"/>
                  </a:cubicBezTo>
                  <a:cubicBezTo>
                    <a:pt x="16197" y="21594"/>
                    <a:pt x="16274" y="21600"/>
                    <a:pt x="16350" y="21600"/>
                  </a:cubicBezTo>
                  <a:cubicBezTo>
                    <a:pt x="16378" y="21600"/>
                    <a:pt x="16402" y="21599"/>
                    <a:pt x="16430" y="21598"/>
                  </a:cubicBezTo>
                  <a:cubicBezTo>
                    <a:pt x="16571" y="21590"/>
                    <a:pt x="16695" y="21562"/>
                    <a:pt x="16752" y="21526"/>
                  </a:cubicBezTo>
                  <a:lnTo>
                    <a:pt x="21492" y="18502"/>
                  </a:lnTo>
                  <a:cubicBezTo>
                    <a:pt x="21524" y="18482"/>
                    <a:pt x="21536" y="18461"/>
                    <a:pt x="21524" y="18439"/>
                  </a:cubicBezTo>
                  <a:lnTo>
                    <a:pt x="21118" y="17391"/>
                  </a:lnTo>
                  <a:lnTo>
                    <a:pt x="21102" y="17355"/>
                  </a:lnTo>
                  <a:lnTo>
                    <a:pt x="20636" y="16141"/>
                  </a:lnTo>
                  <a:lnTo>
                    <a:pt x="20536" y="15883"/>
                  </a:lnTo>
                  <a:lnTo>
                    <a:pt x="20255" y="15151"/>
                  </a:lnTo>
                  <a:lnTo>
                    <a:pt x="20247" y="15148"/>
                  </a:lnTo>
                  <a:lnTo>
                    <a:pt x="19985" y="14473"/>
                  </a:lnTo>
                  <a:lnTo>
                    <a:pt x="19985" y="14471"/>
                  </a:lnTo>
                  <a:lnTo>
                    <a:pt x="19636" y="13565"/>
                  </a:lnTo>
                  <a:lnTo>
                    <a:pt x="19535" y="13314"/>
                  </a:lnTo>
                  <a:cubicBezTo>
                    <a:pt x="19319" y="13334"/>
                    <a:pt x="19110" y="13347"/>
                    <a:pt x="18913" y="13359"/>
                  </a:cubicBezTo>
                  <a:cubicBezTo>
                    <a:pt x="18828" y="13363"/>
                    <a:pt x="18744" y="13366"/>
                    <a:pt x="18664" y="13370"/>
                  </a:cubicBezTo>
                  <a:lnTo>
                    <a:pt x="18760" y="13616"/>
                  </a:lnTo>
                  <a:lnTo>
                    <a:pt x="19676" y="15990"/>
                  </a:lnTo>
                  <a:lnTo>
                    <a:pt x="19777" y="16246"/>
                  </a:lnTo>
                  <a:lnTo>
                    <a:pt x="20576" y="18306"/>
                  </a:lnTo>
                  <a:lnTo>
                    <a:pt x="20624" y="18434"/>
                  </a:lnTo>
                  <a:lnTo>
                    <a:pt x="20419" y="18565"/>
                  </a:lnTo>
                  <a:lnTo>
                    <a:pt x="17077" y="20948"/>
                  </a:lnTo>
                  <a:cubicBezTo>
                    <a:pt x="16844" y="21096"/>
                    <a:pt x="16462" y="21156"/>
                    <a:pt x="16016" y="21156"/>
                  </a:cubicBezTo>
                  <a:cubicBezTo>
                    <a:pt x="15285" y="21156"/>
                    <a:pt x="14382" y="20995"/>
                    <a:pt x="13703" y="20806"/>
                  </a:cubicBezTo>
                  <a:lnTo>
                    <a:pt x="8681" y="19177"/>
                  </a:lnTo>
                  <a:lnTo>
                    <a:pt x="8472" y="19117"/>
                  </a:lnTo>
                  <a:lnTo>
                    <a:pt x="8396" y="18941"/>
                  </a:lnTo>
                  <a:lnTo>
                    <a:pt x="8207" y="18499"/>
                  </a:lnTo>
                  <a:lnTo>
                    <a:pt x="7123" y="14038"/>
                  </a:lnTo>
                  <a:cubicBezTo>
                    <a:pt x="7030" y="13668"/>
                    <a:pt x="6813" y="13302"/>
                    <a:pt x="6460" y="12943"/>
                  </a:cubicBezTo>
                  <a:lnTo>
                    <a:pt x="5299" y="11754"/>
                  </a:lnTo>
                  <a:lnTo>
                    <a:pt x="5174" y="11471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" name="Google Shape;41;p2"/>
            <p:cNvSpPr/>
            <p:nvPr/>
          </p:nvSpPr>
          <p:spPr>
            <a:xfrm rot="19677208">
              <a:off x="408878" y="189305"/>
              <a:ext cx="209769" cy="3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20872" y="0"/>
                  </a:moveTo>
                  <a:cubicBezTo>
                    <a:pt x="20848" y="0"/>
                    <a:pt x="20830" y="0"/>
                    <a:pt x="20813" y="38"/>
                  </a:cubicBezTo>
                  <a:lnTo>
                    <a:pt x="20198" y="422"/>
                  </a:lnTo>
                  <a:lnTo>
                    <a:pt x="1062" y="12814"/>
                  </a:lnTo>
                  <a:lnTo>
                    <a:pt x="595" y="13083"/>
                  </a:lnTo>
                  <a:cubicBezTo>
                    <a:pt x="229" y="13313"/>
                    <a:pt x="-37" y="15385"/>
                    <a:pt x="4" y="17725"/>
                  </a:cubicBezTo>
                  <a:cubicBezTo>
                    <a:pt x="28" y="19221"/>
                    <a:pt x="158" y="20449"/>
                    <a:pt x="347" y="21063"/>
                  </a:cubicBezTo>
                  <a:cubicBezTo>
                    <a:pt x="447" y="21408"/>
                    <a:pt x="566" y="21600"/>
                    <a:pt x="684" y="21600"/>
                  </a:cubicBezTo>
                  <a:cubicBezTo>
                    <a:pt x="696" y="21600"/>
                    <a:pt x="707" y="21600"/>
                    <a:pt x="719" y="21600"/>
                  </a:cubicBezTo>
                  <a:lnTo>
                    <a:pt x="1221" y="21255"/>
                  </a:lnTo>
                  <a:lnTo>
                    <a:pt x="20346" y="8901"/>
                  </a:lnTo>
                  <a:lnTo>
                    <a:pt x="20937" y="8517"/>
                  </a:lnTo>
                  <a:cubicBezTo>
                    <a:pt x="21297" y="8287"/>
                    <a:pt x="21563" y="6215"/>
                    <a:pt x="21528" y="3875"/>
                  </a:cubicBezTo>
                  <a:cubicBezTo>
                    <a:pt x="21492" y="1688"/>
                    <a:pt x="21203" y="0"/>
                    <a:pt x="208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" name="Google Shape;42;p2"/>
            <p:cNvSpPr/>
            <p:nvPr/>
          </p:nvSpPr>
          <p:spPr>
            <a:xfrm rot="19677208">
              <a:off x="950583" y="853071"/>
              <a:ext cx="194057" cy="47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5" h="21600" fill="norm" stroke="1" extrusionOk="0">
                  <a:moveTo>
                    <a:pt x="20773" y="0"/>
                  </a:moveTo>
                  <a:cubicBezTo>
                    <a:pt x="20728" y="0"/>
                    <a:pt x="20683" y="0"/>
                    <a:pt x="20639" y="53"/>
                  </a:cubicBezTo>
                  <a:lnTo>
                    <a:pt x="3886" y="13219"/>
                  </a:lnTo>
                  <a:lnTo>
                    <a:pt x="638" y="12611"/>
                  </a:lnTo>
                  <a:lnTo>
                    <a:pt x="568" y="15784"/>
                  </a:lnTo>
                  <a:cubicBezTo>
                    <a:pt x="192" y="16101"/>
                    <a:pt x="-63" y="17608"/>
                    <a:pt x="13" y="19194"/>
                  </a:cubicBezTo>
                  <a:cubicBezTo>
                    <a:pt x="52" y="20119"/>
                    <a:pt x="185" y="20833"/>
                    <a:pt x="364" y="21230"/>
                  </a:cubicBezTo>
                  <a:cubicBezTo>
                    <a:pt x="466" y="21468"/>
                    <a:pt x="580" y="21600"/>
                    <a:pt x="695" y="21600"/>
                  </a:cubicBezTo>
                  <a:cubicBezTo>
                    <a:pt x="740" y="21600"/>
                    <a:pt x="791" y="21574"/>
                    <a:pt x="835" y="21547"/>
                  </a:cubicBezTo>
                  <a:lnTo>
                    <a:pt x="1396" y="21124"/>
                  </a:lnTo>
                  <a:lnTo>
                    <a:pt x="20008" y="6530"/>
                  </a:lnTo>
                  <a:lnTo>
                    <a:pt x="20900" y="5816"/>
                  </a:lnTo>
                  <a:cubicBezTo>
                    <a:pt x="21289" y="5499"/>
                    <a:pt x="21537" y="3992"/>
                    <a:pt x="21461" y="2406"/>
                  </a:cubicBezTo>
                  <a:cubicBezTo>
                    <a:pt x="21397" y="978"/>
                    <a:pt x="21104" y="0"/>
                    <a:pt x="207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" name="Google Shape;43;p2"/>
            <p:cNvSpPr/>
            <p:nvPr/>
          </p:nvSpPr>
          <p:spPr>
            <a:xfrm rot="19677208">
              <a:off x="712742" y="265702"/>
              <a:ext cx="140035" cy="557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3" h="21600" fill="norm" stroke="1" extrusionOk="0">
                  <a:moveTo>
                    <a:pt x="6071" y="0"/>
                  </a:moveTo>
                  <a:cubicBezTo>
                    <a:pt x="5808" y="0"/>
                    <a:pt x="5555" y="4"/>
                    <a:pt x="5292" y="13"/>
                  </a:cubicBezTo>
                  <a:cubicBezTo>
                    <a:pt x="3770" y="62"/>
                    <a:pt x="2423" y="252"/>
                    <a:pt x="1443" y="551"/>
                  </a:cubicBezTo>
                  <a:cubicBezTo>
                    <a:pt x="1382" y="569"/>
                    <a:pt x="1320" y="585"/>
                    <a:pt x="1268" y="605"/>
                  </a:cubicBezTo>
                  <a:cubicBezTo>
                    <a:pt x="279" y="933"/>
                    <a:pt x="-158" y="1339"/>
                    <a:pt x="52" y="1749"/>
                  </a:cubicBezTo>
                  <a:lnTo>
                    <a:pt x="2388" y="6330"/>
                  </a:lnTo>
                  <a:lnTo>
                    <a:pt x="2650" y="6828"/>
                  </a:lnTo>
                  <a:cubicBezTo>
                    <a:pt x="3306" y="6815"/>
                    <a:pt x="3963" y="6808"/>
                    <a:pt x="4601" y="6799"/>
                  </a:cubicBezTo>
                  <a:lnTo>
                    <a:pt x="5109" y="5802"/>
                  </a:lnTo>
                  <a:lnTo>
                    <a:pt x="2948" y="2957"/>
                  </a:lnTo>
                  <a:cubicBezTo>
                    <a:pt x="2808" y="2680"/>
                    <a:pt x="2633" y="1919"/>
                    <a:pt x="3315" y="1696"/>
                  </a:cubicBezTo>
                  <a:cubicBezTo>
                    <a:pt x="3989" y="1470"/>
                    <a:pt x="3814" y="1100"/>
                    <a:pt x="4907" y="1064"/>
                  </a:cubicBezTo>
                  <a:cubicBezTo>
                    <a:pt x="5712" y="1038"/>
                    <a:pt x="7033" y="611"/>
                    <a:pt x="7821" y="611"/>
                  </a:cubicBezTo>
                  <a:cubicBezTo>
                    <a:pt x="7899" y="611"/>
                    <a:pt x="7969" y="616"/>
                    <a:pt x="8039" y="625"/>
                  </a:cubicBezTo>
                  <a:cubicBezTo>
                    <a:pt x="9168" y="781"/>
                    <a:pt x="9990" y="1064"/>
                    <a:pt x="10165" y="1412"/>
                  </a:cubicBezTo>
                  <a:lnTo>
                    <a:pt x="12816" y="6605"/>
                  </a:lnTo>
                  <a:lnTo>
                    <a:pt x="13122" y="7207"/>
                  </a:lnTo>
                  <a:cubicBezTo>
                    <a:pt x="14155" y="7373"/>
                    <a:pt x="14942" y="7591"/>
                    <a:pt x="15423" y="7881"/>
                  </a:cubicBezTo>
                  <a:lnTo>
                    <a:pt x="14933" y="6917"/>
                  </a:lnTo>
                  <a:lnTo>
                    <a:pt x="12090" y="1348"/>
                  </a:lnTo>
                  <a:cubicBezTo>
                    <a:pt x="11792" y="770"/>
                    <a:pt x="10279" y="306"/>
                    <a:pt x="8276" y="107"/>
                  </a:cubicBezTo>
                  <a:cubicBezTo>
                    <a:pt x="7584" y="38"/>
                    <a:pt x="6841" y="0"/>
                    <a:pt x="6071" y="0"/>
                  </a:cubicBezTo>
                  <a:close/>
                  <a:moveTo>
                    <a:pt x="15528" y="8107"/>
                  </a:moveTo>
                  <a:cubicBezTo>
                    <a:pt x="15388" y="8254"/>
                    <a:pt x="14907" y="8482"/>
                    <a:pt x="13927" y="8798"/>
                  </a:cubicBezTo>
                  <a:lnTo>
                    <a:pt x="14268" y="9470"/>
                  </a:lnTo>
                  <a:lnTo>
                    <a:pt x="14391" y="9718"/>
                  </a:lnTo>
                  <a:lnTo>
                    <a:pt x="15511" y="11913"/>
                  </a:lnTo>
                  <a:lnTo>
                    <a:pt x="17960" y="18380"/>
                  </a:lnTo>
                  <a:cubicBezTo>
                    <a:pt x="18109" y="18659"/>
                    <a:pt x="19150" y="19891"/>
                    <a:pt x="18468" y="20114"/>
                  </a:cubicBezTo>
                  <a:cubicBezTo>
                    <a:pt x="17803" y="20337"/>
                    <a:pt x="16823" y="20480"/>
                    <a:pt x="15738" y="20516"/>
                  </a:cubicBezTo>
                  <a:cubicBezTo>
                    <a:pt x="15563" y="20522"/>
                    <a:pt x="15379" y="20524"/>
                    <a:pt x="15204" y="20524"/>
                  </a:cubicBezTo>
                  <a:cubicBezTo>
                    <a:pt x="13166" y="20524"/>
                    <a:pt x="11390" y="20138"/>
                    <a:pt x="11119" y="19607"/>
                  </a:cubicBezTo>
                  <a:lnTo>
                    <a:pt x="6867" y="11275"/>
                  </a:lnTo>
                  <a:lnTo>
                    <a:pt x="6570" y="10684"/>
                  </a:lnTo>
                  <a:cubicBezTo>
                    <a:pt x="6010" y="10807"/>
                    <a:pt x="5432" y="10936"/>
                    <a:pt x="4802" y="11070"/>
                  </a:cubicBezTo>
                  <a:lnTo>
                    <a:pt x="5100" y="11650"/>
                  </a:lnTo>
                  <a:lnTo>
                    <a:pt x="9185" y="19672"/>
                  </a:lnTo>
                  <a:cubicBezTo>
                    <a:pt x="9448" y="20183"/>
                    <a:pt x="10130" y="21109"/>
                    <a:pt x="11784" y="21339"/>
                  </a:cubicBezTo>
                  <a:cubicBezTo>
                    <a:pt x="12737" y="21471"/>
                    <a:pt x="15414" y="21600"/>
                    <a:pt x="16945" y="21600"/>
                  </a:cubicBezTo>
                  <a:cubicBezTo>
                    <a:pt x="17155" y="21600"/>
                    <a:pt x="17348" y="21598"/>
                    <a:pt x="17505" y="21591"/>
                  </a:cubicBezTo>
                  <a:cubicBezTo>
                    <a:pt x="19115" y="21538"/>
                    <a:pt x="19019" y="20745"/>
                    <a:pt x="20007" y="20417"/>
                  </a:cubicBezTo>
                  <a:cubicBezTo>
                    <a:pt x="21005" y="20087"/>
                    <a:pt x="21442" y="19681"/>
                    <a:pt x="21232" y="19273"/>
                  </a:cubicBezTo>
                  <a:lnTo>
                    <a:pt x="17698" y="12362"/>
                  </a:lnTo>
                  <a:lnTo>
                    <a:pt x="17383" y="11722"/>
                  </a:lnTo>
                  <a:lnTo>
                    <a:pt x="16359" y="9724"/>
                  </a:lnTo>
                  <a:lnTo>
                    <a:pt x="15948" y="8926"/>
                  </a:lnTo>
                  <a:lnTo>
                    <a:pt x="15659" y="8357"/>
                  </a:lnTo>
                  <a:lnTo>
                    <a:pt x="15528" y="8107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37" name="Google Shape;44;p2"/>
          <p:cNvSpPr/>
          <p:nvPr/>
        </p:nvSpPr>
        <p:spPr>
          <a:xfrm>
            <a:off x="386743" y="756722"/>
            <a:ext cx="655840" cy="5421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6" h="21600" fill="norm" stroke="1" extrusionOk="0">
                <a:moveTo>
                  <a:pt x="11307" y="7905"/>
                </a:moveTo>
                <a:cubicBezTo>
                  <a:pt x="12951" y="7905"/>
                  <a:pt x="14552" y="8927"/>
                  <a:pt x="15449" y="10763"/>
                </a:cubicBezTo>
                <a:cubicBezTo>
                  <a:pt x="15503" y="10870"/>
                  <a:pt x="15555" y="10982"/>
                  <a:pt x="15601" y="11096"/>
                </a:cubicBezTo>
                <a:lnTo>
                  <a:pt x="14385" y="11920"/>
                </a:lnTo>
                <a:cubicBezTo>
                  <a:pt x="14345" y="11820"/>
                  <a:pt x="14301" y="11719"/>
                  <a:pt x="14255" y="11626"/>
                </a:cubicBezTo>
                <a:cubicBezTo>
                  <a:pt x="13654" y="10394"/>
                  <a:pt x="12903" y="9766"/>
                  <a:pt x="11893" y="9654"/>
                </a:cubicBezTo>
                <a:cubicBezTo>
                  <a:pt x="11774" y="9640"/>
                  <a:pt x="11645" y="9633"/>
                  <a:pt x="11511" y="9633"/>
                </a:cubicBezTo>
                <a:cubicBezTo>
                  <a:pt x="10871" y="9633"/>
                  <a:pt x="10105" y="9790"/>
                  <a:pt x="9571" y="10175"/>
                </a:cubicBezTo>
                <a:cubicBezTo>
                  <a:pt x="8788" y="10739"/>
                  <a:pt x="8231" y="11642"/>
                  <a:pt x="8006" y="12720"/>
                </a:cubicBezTo>
                <a:cubicBezTo>
                  <a:pt x="7779" y="13796"/>
                  <a:pt x="7914" y="14913"/>
                  <a:pt x="8379" y="15865"/>
                </a:cubicBezTo>
                <a:cubicBezTo>
                  <a:pt x="8459" y="16031"/>
                  <a:pt x="8551" y="16192"/>
                  <a:pt x="8653" y="16343"/>
                </a:cubicBezTo>
                <a:lnTo>
                  <a:pt x="7422" y="17174"/>
                </a:lnTo>
                <a:cubicBezTo>
                  <a:pt x="7336" y="17029"/>
                  <a:pt x="7257" y="16880"/>
                  <a:pt x="7180" y="16726"/>
                </a:cubicBezTo>
                <a:cubicBezTo>
                  <a:pt x="6673" y="15690"/>
                  <a:pt x="6660" y="14426"/>
                  <a:pt x="6714" y="13324"/>
                </a:cubicBezTo>
                <a:cubicBezTo>
                  <a:pt x="6785" y="11883"/>
                  <a:pt x="7213" y="9913"/>
                  <a:pt x="8861" y="8721"/>
                </a:cubicBezTo>
                <a:cubicBezTo>
                  <a:pt x="9629" y="8168"/>
                  <a:pt x="10474" y="7905"/>
                  <a:pt x="11307" y="7905"/>
                </a:cubicBezTo>
                <a:close/>
                <a:moveTo>
                  <a:pt x="11516" y="5660"/>
                </a:moveTo>
                <a:cubicBezTo>
                  <a:pt x="12068" y="5660"/>
                  <a:pt x="12611" y="5716"/>
                  <a:pt x="13108" y="5828"/>
                </a:cubicBezTo>
                <a:cubicBezTo>
                  <a:pt x="14864" y="6220"/>
                  <a:pt x="16029" y="7298"/>
                  <a:pt x="17130" y="9549"/>
                </a:cubicBezTo>
                <a:cubicBezTo>
                  <a:pt x="17197" y="9682"/>
                  <a:pt x="17254" y="9813"/>
                  <a:pt x="17310" y="9939"/>
                </a:cubicBezTo>
                <a:lnTo>
                  <a:pt x="16022" y="10812"/>
                </a:lnTo>
                <a:cubicBezTo>
                  <a:pt x="15973" y="10695"/>
                  <a:pt x="15920" y="10578"/>
                  <a:pt x="15864" y="10464"/>
                </a:cubicBezTo>
                <a:cubicBezTo>
                  <a:pt x="14988" y="8670"/>
                  <a:pt x="13033" y="7583"/>
                  <a:pt x="11589" y="7331"/>
                </a:cubicBezTo>
                <a:cubicBezTo>
                  <a:pt x="11361" y="7291"/>
                  <a:pt x="11148" y="7272"/>
                  <a:pt x="10948" y="7272"/>
                </a:cubicBezTo>
                <a:cubicBezTo>
                  <a:pt x="10105" y="7272"/>
                  <a:pt x="9458" y="7613"/>
                  <a:pt x="8615" y="8217"/>
                </a:cubicBezTo>
                <a:cubicBezTo>
                  <a:pt x="7403" y="9094"/>
                  <a:pt x="6541" y="10494"/>
                  <a:pt x="6191" y="12158"/>
                </a:cubicBezTo>
                <a:cubicBezTo>
                  <a:pt x="5844" y="13824"/>
                  <a:pt x="6047" y="15553"/>
                  <a:pt x="6767" y="17027"/>
                </a:cubicBezTo>
                <a:cubicBezTo>
                  <a:pt x="6842" y="17179"/>
                  <a:pt x="6919" y="17323"/>
                  <a:pt x="7000" y="17459"/>
                </a:cubicBezTo>
                <a:lnTo>
                  <a:pt x="5705" y="18329"/>
                </a:lnTo>
                <a:cubicBezTo>
                  <a:pt x="5638" y="18208"/>
                  <a:pt x="5571" y="18077"/>
                  <a:pt x="5502" y="17939"/>
                </a:cubicBezTo>
                <a:cubicBezTo>
                  <a:pt x="4582" y="16054"/>
                  <a:pt x="4319" y="13845"/>
                  <a:pt x="4766" y="11717"/>
                </a:cubicBezTo>
                <a:cubicBezTo>
                  <a:pt x="5214" y="9589"/>
                  <a:pt x="6312" y="7800"/>
                  <a:pt x="7864" y="6680"/>
                </a:cubicBezTo>
                <a:cubicBezTo>
                  <a:pt x="8534" y="6197"/>
                  <a:pt x="9429" y="5868"/>
                  <a:pt x="10447" y="5730"/>
                </a:cubicBezTo>
                <a:cubicBezTo>
                  <a:pt x="10800" y="5683"/>
                  <a:pt x="11159" y="5660"/>
                  <a:pt x="11516" y="5660"/>
                </a:cubicBezTo>
                <a:close/>
                <a:moveTo>
                  <a:pt x="11591" y="3462"/>
                </a:moveTo>
                <a:cubicBezTo>
                  <a:pt x="12000" y="3462"/>
                  <a:pt x="12465" y="3476"/>
                  <a:pt x="12972" y="3516"/>
                </a:cubicBezTo>
                <a:lnTo>
                  <a:pt x="13001" y="3521"/>
                </a:lnTo>
                <a:cubicBezTo>
                  <a:pt x="13800" y="3581"/>
                  <a:pt x="15021" y="4137"/>
                  <a:pt x="16106" y="4937"/>
                </a:cubicBezTo>
                <a:cubicBezTo>
                  <a:pt x="17412" y="5893"/>
                  <a:pt x="18393" y="7079"/>
                  <a:pt x="18877" y="8278"/>
                </a:cubicBezTo>
                <a:cubicBezTo>
                  <a:pt x="18927" y="8397"/>
                  <a:pt x="18981" y="8511"/>
                  <a:pt x="19035" y="8623"/>
                </a:cubicBezTo>
                <a:cubicBezTo>
                  <a:pt x="19052" y="8661"/>
                  <a:pt x="19071" y="8698"/>
                  <a:pt x="19086" y="8740"/>
                </a:cubicBezTo>
                <a:lnTo>
                  <a:pt x="17731" y="9657"/>
                </a:lnTo>
                <a:cubicBezTo>
                  <a:pt x="17673" y="9521"/>
                  <a:pt x="17612" y="9386"/>
                  <a:pt x="17546" y="9251"/>
                </a:cubicBezTo>
                <a:cubicBezTo>
                  <a:pt x="16192" y="6484"/>
                  <a:pt x="13779" y="4944"/>
                  <a:pt x="11305" y="4944"/>
                </a:cubicBezTo>
                <a:cubicBezTo>
                  <a:pt x="10047" y="4944"/>
                  <a:pt x="8774" y="5343"/>
                  <a:pt x="7618" y="6176"/>
                </a:cubicBezTo>
                <a:cubicBezTo>
                  <a:pt x="6572" y="6929"/>
                  <a:pt x="5970" y="7503"/>
                  <a:pt x="5367" y="8719"/>
                </a:cubicBezTo>
                <a:cubicBezTo>
                  <a:pt x="4695" y="10079"/>
                  <a:pt x="4282" y="11743"/>
                  <a:pt x="4202" y="13399"/>
                </a:cubicBezTo>
                <a:cubicBezTo>
                  <a:pt x="4115" y="15205"/>
                  <a:pt x="4421" y="16878"/>
                  <a:pt x="5089" y="18238"/>
                </a:cubicBezTo>
                <a:cubicBezTo>
                  <a:pt x="5152" y="18369"/>
                  <a:pt x="5218" y="18495"/>
                  <a:pt x="5283" y="18614"/>
                </a:cubicBezTo>
                <a:lnTo>
                  <a:pt x="3920" y="19533"/>
                </a:lnTo>
                <a:cubicBezTo>
                  <a:pt x="3862" y="19423"/>
                  <a:pt x="3806" y="19314"/>
                  <a:pt x="3751" y="19202"/>
                </a:cubicBezTo>
                <a:cubicBezTo>
                  <a:pt x="3146" y="17963"/>
                  <a:pt x="2758" y="16616"/>
                  <a:pt x="2600" y="15200"/>
                </a:cubicBezTo>
                <a:cubicBezTo>
                  <a:pt x="2447" y="13828"/>
                  <a:pt x="2512" y="12452"/>
                  <a:pt x="2794" y="11106"/>
                </a:cubicBezTo>
                <a:cubicBezTo>
                  <a:pt x="3076" y="9762"/>
                  <a:pt x="3562" y="8514"/>
                  <a:pt x="4234" y="7401"/>
                </a:cubicBezTo>
                <a:cubicBezTo>
                  <a:pt x="4933" y="6248"/>
                  <a:pt x="5803" y="5289"/>
                  <a:pt x="6823" y="4554"/>
                </a:cubicBezTo>
                <a:cubicBezTo>
                  <a:pt x="7624" y="3978"/>
                  <a:pt x="8832" y="3623"/>
                  <a:pt x="10412" y="3504"/>
                </a:cubicBezTo>
                <a:cubicBezTo>
                  <a:pt x="10716" y="3481"/>
                  <a:pt x="11115" y="3462"/>
                  <a:pt x="11591" y="3462"/>
                </a:cubicBezTo>
                <a:close/>
                <a:moveTo>
                  <a:pt x="11269" y="565"/>
                </a:moveTo>
                <a:cubicBezTo>
                  <a:pt x="12125" y="565"/>
                  <a:pt x="12984" y="695"/>
                  <a:pt x="13827" y="957"/>
                </a:cubicBezTo>
                <a:cubicBezTo>
                  <a:pt x="16527" y="1799"/>
                  <a:pt x="18829" y="3927"/>
                  <a:pt x="20306" y="6946"/>
                </a:cubicBezTo>
                <a:cubicBezTo>
                  <a:pt x="20363" y="7067"/>
                  <a:pt x="20492" y="7191"/>
                  <a:pt x="20630" y="7324"/>
                </a:cubicBezTo>
                <a:cubicBezTo>
                  <a:pt x="20707" y="7396"/>
                  <a:pt x="20790" y="7475"/>
                  <a:pt x="20849" y="7548"/>
                </a:cubicBezTo>
                <a:lnTo>
                  <a:pt x="19511" y="8453"/>
                </a:lnTo>
                <a:cubicBezTo>
                  <a:pt x="19442" y="8297"/>
                  <a:pt x="19371" y="8140"/>
                  <a:pt x="19294" y="7989"/>
                </a:cubicBezTo>
                <a:cubicBezTo>
                  <a:pt x="18658" y="6687"/>
                  <a:pt x="17836" y="5588"/>
                  <a:pt x="16847" y="4725"/>
                </a:cubicBezTo>
                <a:cubicBezTo>
                  <a:pt x="15901" y="3896"/>
                  <a:pt x="14831" y="3306"/>
                  <a:pt x="13667" y="2965"/>
                </a:cubicBezTo>
                <a:cubicBezTo>
                  <a:pt x="12918" y="2748"/>
                  <a:pt x="12148" y="2639"/>
                  <a:pt x="11372" y="2639"/>
                </a:cubicBezTo>
                <a:cubicBezTo>
                  <a:pt x="9748" y="2639"/>
                  <a:pt x="8104" y="3115"/>
                  <a:pt x="6583" y="4046"/>
                </a:cubicBezTo>
                <a:cubicBezTo>
                  <a:pt x="5504" y="4708"/>
                  <a:pt x="4394" y="6234"/>
                  <a:pt x="3831" y="7086"/>
                </a:cubicBezTo>
                <a:cubicBezTo>
                  <a:pt x="2673" y="8831"/>
                  <a:pt x="2016" y="10903"/>
                  <a:pt x="1936" y="13072"/>
                </a:cubicBezTo>
                <a:cubicBezTo>
                  <a:pt x="1851" y="15235"/>
                  <a:pt x="2337" y="17456"/>
                  <a:pt x="3336" y="19500"/>
                </a:cubicBezTo>
                <a:cubicBezTo>
                  <a:pt x="3388" y="19608"/>
                  <a:pt x="3441" y="19713"/>
                  <a:pt x="3497" y="19817"/>
                </a:cubicBezTo>
                <a:lnTo>
                  <a:pt x="2573" y="20440"/>
                </a:lnTo>
                <a:lnTo>
                  <a:pt x="2560" y="20447"/>
                </a:lnTo>
                <a:lnTo>
                  <a:pt x="2210" y="20872"/>
                </a:lnTo>
                <a:cubicBezTo>
                  <a:pt x="2139" y="20741"/>
                  <a:pt x="2070" y="20606"/>
                  <a:pt x="2001" y="20464"/>
                </a:cubicBezTo>
                <a:cubicBezTo>
                  <a:pt x="1116" y="18656"/>
                  <a:pt x="622" y="16759"/>
                  <a:pt x="530" y="14825"/>
                </a:cubicBezTo>
                <a:cubicBezTo>
                  <a:pt x="442" y="12972"/>
                  <a:pt x="722" y="11071"/>
                  <a:pt x="1367" y="9188"/>
                </a:cubicBezTo>
                <a:cubicBezTo>
                  <a:pt x="1970" y="7417"/>
                  <a:pt x="3347" y="4186"/>
                  <a:pt x="5784" y="2429"/>
                </a:cubicBezTo>
                <a:cubicBezTo>
                  <a:pt x="7491" y="1197"/>
                  <a:pt x="9377" y="565"/>
                  <a:pt x="11269" y="565"/>
                </a:cubicBezTo>
                <a:close/>
                <a:moveTo>
                  <a:pt x="11290" y="0"/>
                </a:moveTo>
                <a:cubicBezTo>
                  <a:pt x="9264" y="0"/>
                  <a:pt x="7288" y="660"/>
                  <a:pt x="5536" y="1925"/>
                </a:cubicBezTo>
                <a:cubicBezTo>
                  <a:pt x="4227" y="2870"/>
                  <a:pt x="3107" y="4104"/>
                  <a:pt x="2208" y="5585"/>
                </a:cubicBezTo>
                <a:cubicBezTo>
                  <a:pt x="1340" y="7016"/>
                  <a:pt x="716" y="8621"/>
                  <a:pt x="353" y="10352"/>
                </a:cubicBezTo>
                <a:cubicBezTo>
                  <a:pt x="-10" y="12083"/>
                  <a:pt x="-94" y="13854"/>
                  <a:pt x="106" y="15616"/>
                </a:cubicBezTo>
                <a:cubicBezTo>
                  <a:pt x="307" y="17438"/>
                  <a:pt x="807" y="19171"/>
                  <a:pt x="1586" y="20765"/>
                </a:cubicBezTo>
                <a:cubicBezTo>
                  <a:pt x="1677" y="20951"/>
                  <a:pt x="1769" y="21129"/>
                  <a:pt x="1859" y="21297"/>
                </a:cubicBezTo>
                <a:lnTo>
                  <a:pt x="1907" y="21381"/>
                </a:lnTo>
                <a:cubicBezTo>
                  <a:pt x="1959" y="21479"/>
                  <a:pt x="2066" y="21490"/>
                  <a:pt x="2170" y="21497"/>
                </a:cubicBezTo>
                <a:cubicBezTo>
                  <a:pt x="2207" y="21502"/>
                  <a:pt x="2262" y="21507"/>
                  <a:pt x="2285" y="21518"/>
                </a:cubicBezTo>
                <a:lnTo>
                  <a:pt x="2333" y="21600"/>
                </a:lnTo>
                <a:lnTo>
                  <a:pt x="2811" y="21252"/>
                </a:lnTo>
                <a:lnTo>
                  <a:pt x="3875" y="20485"/>
                </a:lnTo>
                <a:lnTo>
                  <a:pt x="4215" y="20242"/>
                </a:lnTo>
                <a:lnTo>
                  <a:pt x="5953" y="18987"/>
                </a:lnTo>
                <a:lnTo>
                  <a:pt x="6061" y="18910"/>
                </a:lnTo>
                <a:lnTo>
                  <a:pt x="8999" y="16791"/>
                </a:lnTo>
                <a:lnTo>
                  <a:pt x="9312" y="16565"/>
                </a:lnTo>
                <a:lnTo>
                  <a:pt x="9429" y="16481"/>
                </a:lnTo>
                <a:lnTo>
                  <a:pt x="9329" y="16367"/>
                </a:lnTo>
                <a:cubicBezTo>
                  <a:pt x="9316" y="16353"/>
                  <a:pt x="9304" y="16339"/>
                  <a:pt x="9291" y="16325"/>
                </a:cubicBezTo>
                <a:cubicBezTo>
                  <a:pt x="9231" y="16257"/>
                  <a:pt x="9181" y="16194"/>
                  <a:pt x="9135" y="16129"/>
                </a:cubicBezTo>
                <a:cubicBezTo>
                  <a:pt x="9079" y="16054"/>
                  <a:pt x="9043" y="15870"/>
                  <a:pt x="9010" y="15707"/>
                </a:cubicBezTo>
                <a:cubicBezTo>
                  <a:pt x="8980" y="15546"/>
                  <a:pt x="8949" y="15392"/>
                  <a:pt x="8893" y="15280"/>
                </a:cubicBezTo>
                <a:cubicBezTo>
                  <a:pt x="8492" y="14456"/>
                  <a:pt x="8359" y="13548"/>
                  <a:pt x="8524" y="12720"/>
                </a:cubicBezTo>
                <a:cubicBezTo>
                  <a:pt x="8690" y="11873"/>
                  <a:pt x="9137" y="11166"/>
                  <a:pt x="9817" y="10679"/>
                </a:cubicBezTo>
                <a:cubicBezTo>
                  <a:pt x="10285" y="10340"/>
                  <a:pt x="10802" y="10179"/>
                  <a:pt x="11311" y="10179"/>
                </a:cubicBezTo>
                <a:cubicBezTo>
                  <a:pt x="12313" y="10179"/>
                  <a:pt x="13291" y="10802"/>
                  <a:pt x="13840" y="11925"/>
                </a:cubicBezTo>
                <a:cubicBezTo>
                  <a:pt x="13938" y="12123"/>
                  <a:pt x="14021" y="12338"/>
                  <a:pt x="14084" y="12559"/>
                </a:cubicBezTo>
                <a:cubicBezTo>
                  <a:pt x="14093" y="12592"/>
                  <a:pt x="14105" y="12627"/>
                  <a:pt x="14113" y="12662"/>
                </a:cubicBezTo>
                <a:cubicBezTo>
                  <a:pt x="14136" y="12755"/>
                  <a:pt x="14155" y="12837"/>
                  <a:pt x="14165" y="12879"/>
                </a:cubicBezTo>
                <a:lnTo>
                  <a:pt x="14197" y="13040"/>
                </a:lnTo>
                <a:lnTo>
                  <a:pt x="14307" y="12960"/>
                </a:lnTo>
                <a:lnTo>
                  <a:pt x="15864" y="11836"/>
                </a:lnTo>
                <a:lnTo>
                  <a:pt x="16192" y="11600"/>
                </a:lnTo>
                <a:lnTo>
                  <a:pt x="17629" y="10567"/>
                </a:lnTo>
                <a:lnTo>
                  <a:pt x="17988" y="10308"/>
                </a:lnTo>
                <a:lnTo>
                  <a:pt x="19332" y="9337"/>
                </a:lnTo>
                <a:lnTo>
                  <a:pt x="19576" y="9160"/>
                </a:lnTo>
                <a:lnTo>
                  <a:pt x="21506" y="7769"/>
                </a:lnTo>
                <a:lnTo>
                  <a:pt x="21466" y="7664"/>
                </a:lnTo>
                <a:cubicBezTo>
                  <a:pt x="21425" y="7564"/>
                  <a:pt x="21383" y="7464"/>
                  <a:pt x="21339" y="7363"/>
                </a:cubicBezTo>
                <a:cubicBezTo>
                  <a:pt x="21339" y="7363"/>
                  <a:pt x="21339" y="7361"/>
                  <a:pt x="21339" y="7361"/>
                </a:cubicBezTo>
                <a:lnTo>
                  <a:pt x="21291" y="7249"/>
                </a:lnTo>
                <a:cubicBezTo>
                  <a:pt x="21214" y="7081"/>
                  <a:pt x="21135" y="6904"/>
                  <a:pt x="21047" y="6724"/>
                </a:cubicBezTo>
                <a:cubicBezTo>
                  <a:pt x="19111" y="2769"/>
                  <a:pt x="15689" y="261"/>
                  <a:pt x="11893" y="21"/>
                </a:cubicBezTo>
                <a:cubicBezTo>
                  <a:pt x="11691" y="7"/>
                  <a:pt x="11489" y="0"/>
                  <a:pt x="11290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8" name="Google Shape;45;p2"/>
          <p:cNvSpPr/>
          <p:nvPr/>
        </p:nvSpPr>
        <p:spPr>
          <a:xfrm rot="20693243">
            <a:off x="3599204" y="4729211"/>
            <a:ext cx="751854" cy="1768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42" name="Google Shape;46;p2"/>
          <p:cNvGrpSpPr/>
          <p:nvPr/>
        </p:nvGrpSpPr>
        <p:grpSpPr>
          <a:xfrm>
            <a:off x="8698255" y="1738621"/>
            <a:ext cx="210347" cy="200786"/>
            <a:chOff x="0" y="0"/>
            <a:chExt cx="210345" cy="200784"/>
          </a:xfrm>
        </p:grpSpPr>
        <p:sp>
          <p:nvSpPr>
            <p:cNvPr id="39" name="Google Shape;47;p2"/>
            <p:cNvSpPr/>
            <p:nvPr/>
          </p:nvSpPr>
          <p:spPr>
            <a:xfrm>
              <a:off x="124028" y="129425"/>
              <a:ext cx="86318" cy="71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0" name="Google Shape;48;p2"/>
            <p:cNvSpPr/>
            <p:nvPr/>
          </p:nvSpPr>
          <p:spPr>
            <a:xfrm>
              <a:off x="-1" y="107537"/>
              <a:ext cx="86319" cy="71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1" name="Google Shape;49;p2"/>
            <p:cNvSpPr/>
            <p:nvPr/>
          </p:nvSpPr>
          <p:spPr>
            <a:xfrm>
              <a:off x="61118" y="0"/>
              <a:ext cx="86324" cy="71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43" name="Google Shape;50;p2"/>
          <p:cNvSpPr/>
          <p:nvPr/>
        </p:nvSpPr>
        <p:spPr>
          <a:xfrm>
            <a:off x="8536324" y="4434061"/>
            <a:ext cx="609381" cy="9551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1510" y="0"/>
                </a:moveTo>
                <a:cubicBezTo>
                  <a:pt x="21502" y="0"/>
                  <a:pt x="21496" y="1"/>
                  <a:pt x="21489" y="2"/>
                </a:cubicBezTo>
                <a:cubicBezTo>
                  <a:pt x="21198" y="47"/>
                  <a:pt x="20886" y="87"/>
                  <a:pt x="20508" y="123"/>
                </a:cubicBezTo>
                <a:cubicBezTo>
                  <a:pt x="20463" y="128"/>
                  <a:pt x="20431" y="155"/>
                  <a:pt x="20439" y="185"/>
                </a:cubicBezTo>
                <a:cubicBezTo>
                  <a:pt x="20445" y="211"/>
                  <a:pt x="20480" y="230"/>
                  <a:pt x="20520" y="230"/>
                </a:cubicBezTo>
                <a:cubicBezTo>
                  <a:pt x="20525" y="230"/>
                  <a:pt x="20529" y="229"/>
                  <a:pt x="20534" y="229"/>
                </a:cubicBezTo>
                <a:cubicBezTo>
                  <a:pt x="20916" y="191"/>
                  <a:pt x="21231" y="152"/>
                  <a:pt x="21528" y="106"/>
                </a:cubicBezTo>
                <a:cubicBezTo>
                  <a:pt x="21573" y="98"/>
                  <a:pt x="21600" y="70"/>
                  <a:pt x="21589" y="41"/>
                </a:cubicBezTo>
                <a:cubicBezTo>
                  <a:pt x="21580" y="16"/>
                  <a:pt x="21547" y="0"/>
                  <a:pt x="21510" y="0"/>
                </a:cubicBezTo>
                <a:close/>
                <a:moveTo>
                  <a:pt x="19361" y="224"/>
                </a:moveTo>
                <a:cubicBezTo>
                  <a:pt x="19356" y="224"/>
                  <a:pt x="19353" y="224"/>
                  <a:pt x="19349" y="225"/>
                </a:cubicBezTo>
                <a:cubicBezTo>
                  <a:pt x="18913" y="261"/>
                  <a:pt x="18549" y="296"/>
                  <a:pt x="18186" y="339"/>
                </a:cubicBezTo>
                <a:cubicBezTo>
                  <a:pt x="18141" y="346"/>
                  <a:pt x="18111" y="374"/>
                  <a:pt x="18120" y="403"/>
                </a:cubicBezTo>
                <a:cubicBezTo>
                  <a:pt x="18126" y="428"/>
                  <a:pt x="18162" y="446"/>
                  <a:pt x="18203" y="446"/>
                </a:cubicBezTo>
                <a:cubicBezTo>
                  <a:pt x="18207" y="446"/>
                  <a:pt x="18212" y="446"/>
                  <a:pt x="18216" y="444"/>
                </a:cubicBezTo>
                <a:cubicBezTo>
                  <a:pt x="18578" y="402"/>
                  <a:pt x="18939" y="367"/>
                  <a:pt x="19370" y="332"/>
                </a:cubicBezTo>
                <a:cubicBezTo>
                  <a:pt x="19416" y="328"/>
                  <a:pt x="19449" y="301"/>
                  <a:pt x="19442" y="271"/>
                </a:cubicBezTo>
                <a:cubicBezTo>
                  <a:pt x="19436" y="244"/>
                  <a:pt x="19401" y="224"/>
                  <a:pt x="19361" y="224"/>
                </a:cubicBezTo>
                <a:close/>
                <a:moveTo>
                  <a:pt x="17069" y="527"/>
                </a:moveTo>
                <a:cubicBezTo>
                  <a:pt x="17060" y="527"/>
                  <a:pt x="17049" y="528"/>
                  <a:pt x="17040" y="530"/>
                </a:cubicBezTo>
                <a:cubicBezTo>
                  <a:pt x="16704" y="604"/>
                  <a:pt x="16403" y="690"/>
                  <a:pt x="16121" y="795"/>
                </a:cubicBezTo>
                <a:cubicBezTo>
                  <a:pt x="16069" y="813"/>
                  <a:pt x="16017" y="833"/>
                  <a:pt x="15968" y="854"/>
                </a:cubicBezTo>
                <a:cubicBezTo>
                  <a:pt x="15927" y="870"/>
                  <a:pt x="15917" y="903"/>
                  <a:pt x="15941" y="928"/>
                </a:cubicBezTo>
                <a:cubicBezTo>
                  <a:pt x="15956" y="944"/>
                  <a:pt x="15984" y="953"/>
                  <a:pt x="16011" y="953"/>
                </a:cubicBezTo>
                <a:cubicBezTo>
                  <a:pt x="16026" y="953"/>
                  <a:pt x="16043" y="950"/>
                  <a:pt x="16057" y="945"/>
                </a:cubicBezTo>
                <a:cubicBezTo>
                  <a:pt x="16106" y="925"/>
                  <a:pt x="16156" y="905"/>
                  <a:pt x="16206" y="887"/>
                </a:cubicBezTo>
                <a:cubicBezTo>
                  <a:pt x="16477" y="786"/>
                  <a:pt x="16770" y="703"/>
                  <a:pt x="17096" y="631"/>
                </a:cubicBezTo>
                <a:cubicBezTo>
                  <a:pt x="17141" y="621"/>
                  <a:pt x="17163" y="590"/>
                  <a:pt x="17147" y="562"/>
                </a:cubicBezTo>
                <a:cubicBezTo>
                  <a:pt x="17135" y="541"/>
                  <a:pt x="17103" y="527"/>
                  <a:pt x="17069" y="527"/>
                </a:cubicBezTo>
                <a:close/>
                <a:moveTo>
                  <a:pt x="15102" y="1315"/>
                </a:moveTo>
                <a:cubicBezTo>
                  <a:pt x="15079" y="1315"/>
                  <a:pt x="15058" y="1320"/>
                  <a:pt x="15043" y="1330"/>
                </a:cubicBezTo>
                <a:cubicBezTo>
                  <a:pt x="14778" y="1500"/>
                  <a:pt x="14525" y="1697"/>
                  <a:pt x="14286" y="1913"/>
                </a:cubicBezTo>
                <a:cubicBezTo>
                  <a:pt x="14260" y="1938"/>
                  <a:pt x="14270" y="1970"/>
                  <a:pt x="14307" y="1988"/>
                </a:cubicBezTo>
                <a:cubicBezTo>
                  <a:pt x="14322" y="1994"/>
                  <a:pt x="14340" y="1997"/>
                  <a:pt x="14355" y="1997"/>
                </a:cubicBezTo>
                <a:cubicBezTo>
                  <a:pt x="14382" y="1997"/>
                  <a:pt x="14408" y="1989"/>
                  <a:pt x="14424" y="1974"/>
                </a:cubicBezTo>
                <a:cubicBezTo>
                  <a:pt x="14656" y="1762"/>
                  <a:pt x="14904" y="1571"/>
                  <a:pt x="15162" y="1405"/>
                </a:cubicBezTo>
                <a:cubicBezTo>
                  <a:pt x="15194" y="1385"/>
                  <a:pt x="15194" y="1351"/>
                  <a:pt x="15162" y="1330"/>
                </a:cubicBezTo>
                <a:cubicBezTo>
                  <a:pt x="15144" y="1320"/>
                  <a:pt x="15123" y="1315"/>
                  <a:pt x="15102" y="1315"/>
                </a:cubicBezTo>
                <a:close/>
                <a:moveTo>
                  <a:pt x="13746" y="2530"/>
                </a:moveTo>
                <a:cubicBezTo>
                  <a:pt x="13718" y="2530"/>
                  <a:pt x="13689" y="2540"/>
                  <a:pt x="13673" y="2558"/>
                </a:cubicBezTo>
                <a:cubicBezTo>
                  <a:pt x="13626" y="2614"/>
                  <a:pt x="13582" y="2670"/>
                  <a:pt x="13537" y="2728"/>
                </a:cubicBezTo>
                <a:cubicBezTo>
                  <a:pt x="13411" y="2889"/>
                  <a:pt x="13287" y="3060"/>
                  <a:pt x="13170" y="3237"/>
                </a:cubicBezTo>
                <a:cubicBezTo>
                  <a:pt x="13152" y="3264"/>
                  <a:pt x="13171" y="3296"/>
                  <a:pt x="13213" y="3307"/>
                </a:cubicBezTo>
                <a:cubicBezTo>
                  <a:pt x="13224" y="3310"/>
                  <a:pt x="13236" y="3311"/>
                  <a:pt x="13246" y="3311"/>
                </a:cubicBezTo>
                <a:cubicBezTo>
                  <a:pt x="13280" y="3311"/>
                  <a:pt x="13310" y="3300"/>
                  <a:pt x="13323" y="3280"/>
                </a:cubicBezTo>
                <a:cubicBezTo>
                  <a:pt x="13441" y="3105"/>
                  <a:pt x="13563" y="2935"/>
                  <a:pt x="13686" y="2775"/>
                </a:cubicBezTo>
                <a:cubicBezTo>
                  <a:pt x="13730" y="2720"/>
                  <a:pt x="13775" y="2663"/>
                  <a:pt x="13822" y="2608"/>
                </a:cubicBezTo>
                <a:cubicBezTo>
                  <a:pt x="13844" y="2582"/>
                  <a:pt x="13828" y="2549"/>
                  <a:pt x="13786" y="2537"/>
                </a:cubicBezTo>
                <a:cubicBezTo>
                  <a:pt x="13774" y="2532"/>
                  <a:pt x="13760" y="2530"/>
                  <a:pt x="13746" y="2530"/>
                </a:cubicBezTo>
                <a:close/>
                <a:moveTo>
                  <a:pt x="12823" y="3902"/>
                </a:moveTo>
                <a:cubicBezTo>
                  <a:pt x="12787" y="3902"/>
                  <a:pt x="12755" y="3916"/>
                  <a:pt x="12743" y="3938"/>
                </a:cubicBezTo>
                <a:cubicBezTo>
                  <a:pt x="12621" y="4156"/>
                  <a:pt x="12501" y="4390"/>
                  <a:pt x="12373" y="4650"/>
                </a:cubicBezTo>
                <a:cubicBezTo>
                  <a:pt x="12361" y="4678"/>
                  <a:pt x="12385" y="4708"/>
                  <a:pt x="12430" y="4718"/>
                </a:cubicBezTo>
                <a:cubicBezTo>
                  <a:pt x="12438" y="4719"/>
                  <a:pt x="12445" y="4719"/>
                  <a:pt x="12454" y="4719"/>
                </a:cubicBezTo>
                <a:cubicBezTo>
                  <a:pt x="12489" y="4719"/>
                  <a:pt x="12524" y="4705"/>
                  <a:pt x="12533" y="4681"/>
                </a:cubicBezTo>
                <a:cubicBezTo>
                  <a:pt x="12659" y="4422"/>
                  <a:pt x="12780" y="4191"/>
                  <a:pt x="12902" y="3974"/>
                </a:cubicBezTo>
                <a:cubicBezTo>
                  <a:pt x="12915" y="3946"/>
                  <a:pt x="12893" y="3915"/>
                  <a:pt x="12850" y="3905"/>
                </a:cubicBezTo>
                <a:cubicBezTo>
                  <a:pt x="12841" y="3903"/>
                  <a:pt x="12832" y="3902"/>
                  <a:pt x="12823" y="3902"/>
                </a:cubicBezTo>
                <a:close/>
                <a:moveTo>
                  <a:pt x="12120" y="5330"/>
                </a:moveTo>
                <a:cubicBezTo>
                  <a:pt x="12082" y="5330"/>
                  <a:pt x="12049" y="5345"/>
                  <a:pt x="12039" y="5368"/>
                </a:cubicBezTo>
                <a:cubicBezTo>
                  <a:pt x="11981" y="5496"/>
                  <a:pt x="11924" y="5625"/>
                  <a:pt x="11867" y="5753"/>
                </a:cubicBezTo>
                <a:lnTo>
                  <a:pt x="11716" y="6087"/>
                </a:lnTo>
                <a:cubicBezTo>
                  <a:pt x="11704" y="6116"/>
                  <a:pt x="11730" y="6146"/>
                  <a:pt x="11775" y="6154"/>
                </a:cubicBezTo>
                <a:cubicBezTo>
                  <a:pt x="11781" y="6155"/>
                  <a:pt x="11790" y="6156"/>
                  <a:pt x="11798" y="6156"/>
                </a:cubicBezTo>
                <a:cubicBezTo>
                  <a:pt x="11834" y="6156"/>
                  <a:pt x="11867" y="6140"/>
                  <a:pt x="11878" y="6117"/>
                </a:cubicBezTo>
                <a:lnTo>
                  <a:pt x="12028" y="5783"/>
                </a:lnTo>
                <a:cubicBezTo>
                  <a:pt x="12085" y="5655"/>
                  <a:pt x="12141" y="5526"/>
                  <a:pt x="12200" y="5398"/>
                </a:cubicBezTo>
                <a:cubicBezTo>
                  <a:pt x="12212" y="5369"/>
                  <a:pt x="12186" y="5340"/>
                  <a:pt x="12144" y="5332"/>
                </a:cubicBezTo>
                <a:cubicBezTo>
                  <a:pt x="12135" y="5331"/>
                  <a:pt x="12128" y="5330"/>
                  <a:pt x="12120" y="5330"/>
                </a:cubicBezTo>
                <a:close/>
                <a:moveTo>
                  <a:pt x="11465" y="6766"/>
                </a:moveTo>
                <a:cubicBezTo>
                  <a:pt x="11429" y="6766"/>
                  <a:pt x="11396" y="6781"/>
                  <a:pt x="11384" y="6803"/>
                </a:cubicBezTo>
                <a:cubicBezTo>
                  <a:pt x="11328" y="6922"/>
                  <a:pt x="11268" y="7040"/>
                  <a:pt x="11209" y="7157"/>
                </a:cubicBezTo>
                <a:cubicBezTo>
                  <a:pt x="11147" y="7276"/>
                  <a:pt x="11085" y="7394"/>
                  <a:pt x="11019" y="7512"/>
                </a:cubicBezTo>
                <a:cubicBezTo>
                  <a:pt x="11003" y="7540"/>
                  <a:pt x="11025" y="7570"/>
                  <a:pt x="11069" y="7580"/>
                </a:cubicBezTo>
                <a:cubicBezTo>
                  <a:pt x="11078" y="7582"/>
                  <a:pt x="11088" y="7583"/>
                  <a:pt x="11097" y="7583"/>
                </a:cubicBezTo>
                <a:cubicBezTo>
                  <a:pt x="11132" y="7583"/>
                  <a:pt x="11164" y="7569"/>
                  <a:pt x="11176" y="7548"/>
                </a:cubicBezTo>
                <a:cubicBezTo>
                  <a:pt x="11242" y="7429"/>
                  <a:pt x="11307" y="7310"/>
                  <a:pt x="11369" y="7191"/>
                </a:cubicBezTo>
                <a:cubicBezTo>
                  <a:pt x="11429" y="7072"/>
                  <a:pt x="11487" y="6953"/>
                  <a:pt x="11545" y="6835"/>
                </a:cubicBezTo>
                <a:cubicBezTo>
                  <a:pt x="11558" y="6807"/>
                  <a:pt x="11534" y="6777"/>
                  <a:pt x="11490" y="6769"/>
                </a:cubicBezTo>
                <a:cubicBezTo>
                  <a:pt x="11481" y="6767"/>
                  <a:pt x="11472" y="6766"/>
                  <a:pt x="11465" y="6766"/>
                </a:cubicBezTo>
                <a:close/>
                <a:moveTo>
                  <a:pt x="10671" y="8173"/>
                </a:moveTo>
                <a:cubicBezTo>
                  <a:pt x="10640" y="8173"/>
                  <a:pt x="10609" y="8186"/>
                  <a:pt x="10596" y="8206"/>
                </a:cubicBezTo>
                <a:cubicBezTo>
                  <a:pt x="10438" y="8442"/>
                  <a:pt x="10271" y="8668"/>
                  <a:pt x="10099" y="8879"/>
                </a:cubicBezTo>
                <a:cubicBezTo>
                  <a:pt x="10078" y="8905"/>
                  <a:pt x="10094" y="8937"/>
                  <a:pt x="10134" y="8951"/>
                </a:cubicBezTo>
                <a:cubicBezTo>
                  <a:pt x="10147" y="8955"/>
                  <a:pt x="10159" y="8957"/>
                  <a:pt x="10173" y="8957"/>
                </a:cubicBezTo>
                <a:cubicBezTo>
                  <a:pt x="10203" y="8957"/>
                  <a:pt x="10231" y="8947"/>
                  <a:pt x="10247" y="8929"/>
                </a:cubicBezTo>
                <a:cubicBezTo>
                  <a:pt x="10420" y="8715"/>
                  <a:pt x="10590" y="8486"/>
                  <a:pt x="10750" y="8247"/>
                </a:cubicBezTo>
                <a:cubicBezTo>
                  <a:pt x="10768" y="8221"/>
                  <a:pt x="10747" y="8188"/>
                  <a:pt x="10704" y="8178"/>
                </a:cubicBezTo>
                <a:cubicBezTo>
                  <a:pt x="10694" y="8175"/>
                  <a:pt x="10683" y="8173"/>
                  <a:pt x="10671" y="8173"/>
                </a:cubicBezTo>
                <a:close/>
                <a:moveTo>
                  <a:pt x="2447" y="8829"/>
                </a:moveTo>
                <a:cubicBezTo>
                  <a:pt x="2029" y="8834"/>
                  <a:pt x="1635" y="8890"/>
                  <a:pt x="1276" y="8993"/>
                </a:cubicBezTo>
                <a:cubicBezTo>
                  <a:pt x="1235" y="9005"/>
                  <a:pt x="1217" y="9036"/>
                  <a:pt x="1235" y="9064"/>
                </a:cubicBezTo>
                <a:cubicBezTo>
                  <a:pt x="1248" y="9083"/>
                  <a:pt x="1279" y="9095"/>
                  <a:pt x="1312" y="9095"/>
                </a:cubicBezTo>
                <a:cubicBezTo>
                  <a:pt x="1322" y="9095"/>
                  <a:pt x="1334" y="9094"/>
                  <a:pt x="1345" y="9090"/>
                </a:cubicBezTo>
                <a:cubicBezTo>
                  <a:pt x="1684" y="8993"/>
                  <a:pt x="2054" y="8942"/>
                  <a:pt x="2450" y="8935"/>
                </a:cubicBezTo>
                <a:cubicBezTo>
                  <a:pt x="2497" y="8935"/>
                  <a:pt x="2533" y="8910"/>
                  <a:pt x="2533" y="8880"/>
                </a:cubicBezTo>
                <a:cubicBezTo>
                  <a:pt x="2532" y="8853"/>
                  <a:pt x="2494" y="8829"/>
                  <a:pt x="2449" y="8829"/>
                </a:cubicBezTo>
                <a:close/>
                <a:moveTo>
                  <a:pt x="3601" y="8941"/>
                </a:moveTo>
                <a:cubicBezTo>
                  <a:pt x="3566" y="8941"/>
                  <a:pt x="3533" y="8955"/>
                  <a:pt x="3522" y="8979"/>
                </a:cubicBezTo>
                <a:cubicBezTo>
                  <a:pt x="3507" y="9006"/>
                  <a:pt x="3531" y="9036"/>
                  <a:pt x="3575" y="9045"/>
                </a:cubicBezTo>
                <a:cubicBezTo>
                  <a:pt x="3946" y="9125"/>
                  <a:pt x="4283" y="9239"/>
                  <a:pt x="4581" y="9387"/>
                </a:cubicBezTo>
                <a:cubicBezTo>
                  <a:pt x="4595" y="9395"/>
                  <a:pt x="4613" y="9399"/>
                  <a:pt x="4632" y="9399"/>
                </a:cubicBezTo>
                <a:cubicBezTo>
                  <a:pt x="4656" y="9399"/>
                  <a:pt x="4681" y="9391"/>
                  <a:pt x="4699" y="9378"/>
                </a:cubicBezTo>
                <a:cubicBezTo>
                  <a:pt x="4726" y="9354"/>
                  <a:pt x="4718" y="9321"/>
                  <a:pt x="4682" y="9303"/>
                </a:cubicBezTo>
                <a:cubicBezTo>
                  <a:pt x="4370" y="9147"/>
                  <a:pt x="4016" y="9027"/>
                  <a:pt x="3628" y="8945"/>
                </a:cubicBezTo>
                <a:cubicBezTo>
                  <a:pt x="3619" y="8942"/>
                  <a:pt x="3610" y="8941"/>
                  <a:pt x="3601" y="8941"/>
                </a:cubicBezTo>
                <a:close/>
                <a:moveTo>
                  <a:pt x="9584" y="9496"/>
                </a:moveTo>
                <a:cubicBezTo>
                  <a:pt x="9557" y="9496"/>
                  <a:pt x="9530" y="9504"/>
                  <a:pt x="9513" y="9521"/>
                </a:cubicBezTo>
                <a:cubicBezTo>
                  <a:pt x="9296" y="9733"/>
                  <a:pt x="9064" y="9933"/>
                  <a:pt x="8823" y="10117"/>
                </a:cubicBezTo>
                <a:cubicBezTo>
                  <a:pt x="8792" y="10139"/>
                  <a:pt x="8796" y="10172"/>
                  <a:pt x="8832" y="10192"/>
                </a:cubicBezTo>
                <a:cubicBezTo>
                  <a:pt x="8849" y="10200"/>
                  <a:pt x="8869" y="10205"/>
                  <a:pt x="8887" y="10205"/>
                </a:cubicBezTo>
                <a:cubicBezTo>
                  <a:pt x="8911" y="10205"/>
                  <a:pt x="8933" y="10197"/>
                  <a:pt x="8951" y="10185"/>
                </a:cubicBezTo>
                <a:cubicBezTo>
                  <a:pt x="9195" y="9999"/>
                  <a:pt x="9432" y="9795"/>
                  <a:pt x="9653" y="9578"/>
                </a:cubicBezTo>
                <a:cubicBezTo>
                  <a:pt x="9679" y="9553"/>
                  <a:pt x="9667" y="9521"/>
                  <a:pt x="9629" y="9504"/>
                </a:cubicBezTo>
                <a:cubicBezTo>
                  <a:pt x="9614" y="9499"/>
                  <a:pt x="9599" y="9496"/>
                  <a:pt x="9584" y="9496"/>
                </a:cubicBezTo>
                <a:close/>
                <a:moveTo>
                  <a:pt x="396" y="9443"/>
                </a:moveTo>
                <a:cubicBezTo>
                  <a:pt x="370" y="9443"/>
                  <a:pt x="345" y="9450"/>
                  <a:pt x="328" y="9464"/>
                </a:cubicBezTo>
                <a:cubicBezTo>
                  <a:pt x="122" y="9641"/>
                  <a:pt x="8" y="9837"/>
                  <a:pt x="0" y="10030"/>
                </a:cubicBezTo>
                <a:lnTo>
                  <a:pt x="0" y="10052"/>
                </a:lnTo>
                <a:cubicBezTo>
                  <a:pt x="0" y="10104"/>
                  <a:pt x="6" y="10155"/>
                  <a:pt x="21" y="10208"/>
                </a:cubicBezTo>
                <a:cubicBezTo>
                  <a:pt x="27" y="10233"/>
                  <a:pt x="63" y="10252"/>
                  <a:pt x="102" y="10252"/>
                </a:cubicBezTo>
                <a:cubicBezTo>
                  <a:pt x="108" y="10252"/>
                  <a:pt x="113" y="10252"/>
                  <a:pt x="117" y="10251"/>
                </a:cubicBezTo>
                <a:cubicBezTo>
                  <a:pt x="163" y="10245"/>
                  <a:pt x="193" y="10218"/>
                  <a:pt x="185" y="10189"/>
                </a:cubicBezTo>
                <a:cubicBezTo>
                  <a:pt x="175" y="10144"/>
                  <a:pt x="167" y="10097"/>
                  <a:pt x="167" y="10052"/>
                </a:cubicBezTo>
                <a:lnTo>
                  <a:pt x="167" y="10033"/>
                </a:lnTo>
                <a:cubicBezTo>
                  <a:pt x="175" y="9862"/>
                  <a:pt x="277" y="9687"/>
                  <a:pt x="464" y="9528"/>
                </a:cubicBezTo>
                <a:cubicBezTo>
                  <a:pt x="491" y="9504"/>
                  <a:pt x="483" y="9471"/>
                  <a:pt x="446" y="9453"/>
                </a:cubicBezTo>
                <a:cubicBezTo>
                  <a:pt x="431" y="9446"/>
                  <a:pt x="414" y="9443"/>
                  <a:pt x="396" y="9443"/>
                </a:cubicBezTo>
                <a:close/>
                <a:moveTo>
                  <a:pt x="5426" y="9837"/>
                </a:moveTo>
                <a:cubicBezTo>
                  <a:pt x="5409" y="9837"/>
                  <a:pt x="5393" y="9840"/>
                  <a:pt x="5378" y="9846"/>
                </a:cubicBezTo>
                <a:cubicBezTo>
                  <a:pt x="5342" y="9863"/>
                  <a:pt x="5331" y="9896"/>
                  <a:pt x="5358" y="9921"/>
                </a:cubicBezTo>
                <a:cubicBezTo>
                  <a:pt x="5568" y="10117"/>
                  <a:pt x="5742" y="10336"/>
                  <a:pt x="5873" y="10574"/>
                </a:cubicBezTo>
                <a:cubicBezTo>
                  <a:pt x="5885" y="10596"/>
                  <a:pt x="5917" y="10609"/>
                  <a:pt x="5953" y="10609"/>
                </a:cubicBezTo>
                <a:cubicBezTo>
                  <a:pt x="5962" y="10609"/>
                  <a:pt x="5971" y="10609"/>
                  <a:pt x="5980" y="10606"/>
                </a:cubicBezTo>
                <a:cubicBezTo>
                  <a:pt x="6024" y="10597"/>
                  <a:pt x="6046" y="10566"/>
                  <a:pt x="6031" y="10539"/>
                </a:cubicBezTo>
                <a:cubicBezTo>
                  <a:pt x="5894" y="10292"/>
                  <a:pt x="5715" y="10064"/>
                  <a:pt x="5495" y="9860"/>
                </a:cubicBezTo>
                <a:cubicBezTo>
                  <a:pt x="5479" y="9845"/>
                  <a:pt x="5453" y="9837"/>
                  <a:pt x="5426" y="9837"/>
                </a:cubicBezTo>
                <a:close/>
                <a:moveTo>
                  <a:pt x="8073" y="10635"/>
                </a:moveTo>
                <a:cubicBezTo>
                  <a:pt x="8054" y="10635"/>
                  <a:pt x="8033" y="10639"/>
                  <a:pt x="8016" y="10648"/>
                </a:cubicBezTo>
                <a:cubicBezTo>
                  <a:pt x="7802" y="10770"/>
                  <a:pt x="7578" y="10886"/>
                  <a:pt x="7348" y="10988"/>
                </a:cubicBezTo>
                <a:cubicBezTo>
                  <a:pt x="7265" y="11025"/>
                  <a:pt x="7180" y="11060"/>
                  <a:pt x="7095" y="11094"/>
                </a:cubicBezTo>
                <a:cubicBezTo>
                  <a:pt x="7057" y="11110"/>
                  <a:pt x="7043" y="11142"/>
                  <a:pt x="7069" y="11167"/>
                </a:cubicBezTo>
                <a:cubicBezTo>
                  <a:pt x="7086" y="11184"/>
                  <a:pt x="7113" y="11192"/>
                  <a:pt x="7140" y="11192"/>
                </a:cubicBezTo>
                <a:cubicBezTo>
                  <a:pt x="7155" y="11192"/>
                  <a:pt x="7170" y="11189"/>
                  <a:pt x="7183" y="11184"/>
                </a:cubicBezTo>
                <a:cubicBezTo>
                  <a:pt x="7272" y="11149"/>
                  <a:pt x="7358" y="11113"/>
                  <a:pt x="7442" y="11075"/>
                </a:cubicBezTo>
                <a:cubicBezTo>
                  <a:pt x="7679" y="10970"/>
                  <a:pt x="7909" y="10854"/>
                  <a:pt x="8129" y="10728"/>
                </a:cubicBezTo>
                <a:cubicBezTo>
                  <a:pt x="8164" y="10709"/>
                  <a:pt x="8167" y="10675"/>
                  <a:pt x="8135" y="10652"/>
                </a:cubicBezTo>
                <a:cubicBezTo>
                  <a:pt x="8120" y="10640"/>
                  <a:pt x="8096" y="10635"/>
                  <a:pt x="8073" y="10635"/>
                </a:cubicBezTo>
                <a:close/>
                <a:moveTo>
                  <a:pt x="652" y="10795"/>
                </a:moveTo>
                <a:cubicBezTo>
                  <a:pt x="633" y="10795"/>
                  <a:pt x="611" y="10799"/>
                  <a:pt x="595" y="10809"/>
                </a:cubicBezTo>
                <a:cubicBezTo>
                  <a:pt x="562" y="10828"/>
                  <a:pt x="559" y="10862"/>
                  <a:pt x="589" y="10885"/>
                </a:cubicBezTo>
                <a:lnTo>
                  <a:pt x="631" y="10913"/>
                </a:lnTo>
                <a:cubicBezTo>
                  <a:pt x="889" y="11088"/>
                  <a:pt x="1184" y="11240"/>
                  <a:pt x="1513" y="11365"/>
                </a:cubicBezTo>
                <a:cubicBezTo>
                  <a:pt x="1527" y="11370"/>
                  <a:pt x="1544" y="11372"/>
                  <a:pt x="1557" y="11372"/>
                </a:cubicBezTo>
                <a:cubicBezTo>
                  <a:pt x="1584" y="11372"/>
                  <a:pt x="1614" y="11363"/>
                  <a:pt x="1628" y="11346"/>
                </a:cubicBezTo>
                <a:cubicBezTo>
                  <a:pt x="1652" y="11321"/>
                  <a:pt x="1640" y="11288"/>
                  <a:pt x="1599" y="11273"/>
                </a:cubicBezTo>
                <a:cubicBezTo>
                  <a:pt x="1285" y="11154"/>
                  <a:pt x="1000" y="11009"/>
                  <a:pt x="753" y="10840"/>
                </a:cubicBezTo>
                <a:lnTo>
                  <a:pt x="714" y="10812"/>
                </a:lnTo>
                <a:cubicBezTo>
                  <a:pt x="699" y="10801"/>
                  <a:pt x="675" y="10795"/>
                  <a:pt x="652" y="10795"/>
                </a:cubicBezTo>
                <a:close/>
                <a:moveTo>
                  <a:pt x="2635" y="11552"/>
                </a:moveTo>
                <a:cubicBezTo>
                  <a:pt x="2598" y="11552"/>
                  <a:pt x="2565" y="11568"/>
                  <a:pt x="2553" y="11592"/>
                </a:cubicBezTo>
                <a:cubicBezTo>
                  <a:pt x="2542" y="11621"/>
                  <a:pt x="2569" y="11650"/>
                  <a:pt x="2613" y="11657"/>
                </a:cubicBezTo>
                <a:cubicBezTo>
                  <a:pt x="2986" y="11721"/>
                  <a:pt x="3382" y="11758"/>
                  <a:pt x="3789" y="11767"/>
                </a:cubicBezTo>
                <a:lnTo>
                  <a:pt x="3792" y="11767"/>
                </a:lnTo>
                <a:cubicBezTo>
                  <a:pt x="3837" y="11767"/>
                  <a:pt x="3875" y="11745"/>
                  <a:pt x="3876" y="11716"/>
                </a:cubicBezTo>
                <a:cubicBezTo>
                  <a:pt x="3878" y="11686"/>
                  <a:pt x="3840" y="11661"/>
                  <a:pt x="3795" y="11660"/>
                </a:cubicBezTo>
                <a:cubicBezTo>
                  <a:pt x="3400" y="11653"/>
                  <a:pt x="3018" y="11616"/>
                  <a:pt x="2657" y="11554"/>
                </a:cubicBezTo>
                <a:cubicBezTo>
                  <a:pt x="2649" y="11553"/>
                  <a:pt x="2641" y="11552"/>
                  <a:pt x="2635" y="11552"/>
                </a:cubicBezTo>
                <a:close/>
                <a:moveTo>
                  <a:pt x="6217" y="11231"/>
                </a:moveTo>
                <a:cubicBezTo>
                  <a:pt x="6212" y="11231"/>
                  <a:pt x="6208" y="11231"/>
                  <a:pt x="6203" y="11232"/>
                </a:cubicBezTo>
                <a:cubicBezTo>
                  <a:pt x="6159" y="11234"/>
                  <a:pt x="6125" y="11261"/>
                  <a:pt x="6131" y="11290"/>
                </a:cubicBezTo>
                <a:cubicBezTo>
                  <a:pt x="6140" y="11337"/>
                  <a:pt x="6146" y="11383"/>
                  <a:pt x="6150" y="11432"/>
                </a:cubicBezTo>
                <a:cubicBezTo>
                  <a:pt x="6135" y="11421"/>
                  <a:pt x="6113" y="11414"/>
                  <a:pt x="6090" y="11414"/>
                </a:cubicBezTo>
                <a:cubicBezTo>
                  <a:pt x="6080" y="11414"/>
                  <a:pt x="6071" y="11416"/>
                  <a:pt x="6060" y="11418"/>
                </a:cubicBezTo>
                <a:cubicBezTo>
                  <a:pt x="5700" y="11505"/>
                  <a:pt x="5324" y="11569"/>
                  <a:pt x="4946" y="11609"/>
                </a:cubicBezTo>
                <a:cubicBezTo>
                  <a:pt x="4900" y="11614"/>
                  <a:pt x="4870" y="11642"/>
                  <a:pt x="4876" y="11671"/>
                </a:cubicBezTo>
                <a:cubicBezTo>
                  <a:pt x="4884" y="11698"/>
                  <a:pt x="4921" y="11716"/>
                  <a:pt x="4961" y="11716"/>
                </a:cubicBezTo>
                <a:cubicBezTo>
                  <a:pt x="4965" y="11716"/>
                  <a:pt x="4970" y="11715"/>
                  <a:pt x="4973" y="11715"/>
                </a:cubicBezTo>
                <a:cubicBezTo>
                  <a:pt x="5363" y="11673"/>
                  <a:pt x="5748" y="11606"/>
                  <a:pt x="6119" y="11518"/>
                </a:cubicBezTo>
                <a:cubicBezTo>
                  <a:pt x="6134" y="11514"/>
                  <a:pt x="6149" y="11507"/>
                  <a:pt x="6156" y="11500"/>
                </a:cubicBezTo>
                <a:cubicBezTo>
                  <a:pt x="6162" y="11556"/>
                  <a:pt x="6164" y="11615"/>
                  <a:pt x="6164" y="11673"/>
                </a:cubicBezTo>
                <a:cubicBezTo>
                  <a:pt x="6164" y="11788"/>
                  <a:pt x="6155" y="11907"/>
                  <a:pt x="6138" y="12026"/>
                </a:cubicBezTo>
                <a:cubicBezTo>
                  <a:pt x="6134" y="12055"/>
                  <a:pt x="6168" y="12080"/>
                  <a:pt x="6214" y="12083"/>
                </a:cubicBezTo>
                <a:lnTo>
                  <a:pt x="6221" y="12083"/>
                </a:lnTo>
                <a:cubicBezTo>
                  <a:pt x="6265" y="12083"/>
                  <a:pt x="6301" y="12063"/>
                  <a:pt x="6305" y="12035"/>
                </a:cubicBezTo>
                <a:cubicBezTo>
                  <a:pt x="6322" y="11914"/>
                  <a:pt x="6333" y="11792"/>
                  <a:pt x="6333" y="11673"/>
                </a:cubicBezTo>
                <a:cubicBezTo>
                  <a:pt x="6333" y="11541"/>
                  <a:pt x="6319" y="11408"/>
                  <a:pt x="6296" y="11278"/>
                </a:cubicBezTo>
                <a:cubicBezTo>
                  <a:pt x="6292" y="11252"/>
                  <a:pt x="6259" y="11231"/>
                  <a:pt x="6217" y="11231"/>
                </a:cubicBezTo>
                <a:close/>
                <a:moveTo>
                  <a:pt x="6015" y="12713"/>
                </a:moveTo>
                <a:cubicBezTo>
                  <a:pt x="5977" y="12713"/>
                  <a:pt x="5943" y="12728"/>
                  <a:pt x="5932" y="12752"/>
                </a:cubicBezTo>
                <a:cubicBezTo>
                  <a:pt x="5837" y="12980"/>
                  <a:pt x="5712" y="13216"/>
                  <a:pt x="5559" y="13454"/>
                </a:cubicBezTo>
                <a:cubicBezTo>
                  <a:pt x="5540" y="13481"/>
                  <a:pt x="5562" y="13512"/>
                  <a:pt x="5605" y="13523"/>
                </a:cubicBezTo>
                <a:cubicBezTo>
                  <a:pt x="5614" y="13526"/>
                  <a:pt x="5626" y="13527"/>
                  <a:pt x="5635" y="13527"/>
                </a:cubicBezTo>
                <a:cubicBezTo>
                  <a:pt x="5670" y="13527"/>
                  <a:pt x="5700" y="13515"/>
                  <a:pt x="5714" y="13494"/>
                </a:cubicBezTo>
                <a:cubicBezTo>
                  <a:pt x="5869" y="13253"/>
                  <a:pt x="5998" y="13013"/>
                  <a:pt x="6095" y="12780"/>
                </a:cubicBezTo>
                <a:cubicBezTo>
                  <a:pt x="6105" y="12751"/>
                  <a:pt x="6080" y="12721"/>
                  <a:pt x="6034" y="12714"/>
                </a:cubicBezTo>
                <a:cubicBezTo>
                  <a:pt x="6028" y="12713"/>
                  <a:pt x="6021" y="12713"/>
                  <a:pt x="6015" y="12713"/>
                </a:cubicBezTo>
                <a:close/>
                <a:moveTo>
                  <a:pt x="5134" y="14096"/>
                </a:moveTo>
                <a:cubicBezTo>
                  <a:pt x="5104" y="14096"/>
                  <a:pt x="5075" y="14107"/>
                  <a:pt x="5060" y="14124"/>
                </a:cubicBezTo>
                <a:cubicBezTo>
                  <a:pt x="4882" y="14334"/>
                  <a:pt x="4691" y="14544"/>
                  <a:pt x="4471" y="14766"/>
                </a:cubicBezTo>
                <a:cubicBezTo>
                  <a:pt x="4446" y="14790"/>
                  <a:pt x="4456" y="14825"/>
                  <a:pt x="4497" y="14840"/>
                </a:cubicBezTo>
                <a:cubicBezTo>
                  <a:pt x="4512" y="14845"/>
                  <a:pt x="4525" y="14848"/>
                  <a:pt x="4542" y="14848"/>
                </a:cubicBezTo>
                <a:cubicBezTo>
                  <a:pt x="4569" y="14848"/>
                  <a:pt x="4596" y="14839"/>
                  <a:pt x="4613" y="14824"/>
                </a:cubicBezTo>
                <a:cubicBezTo>
                  <a:pt x="4834" y="14600"/>
                  <a:pt x="5030" y="14387"/>
                  <a:pt x="5208" y="14175"/>
                </a:cubicBezTo>
                <a:cubicBezTo>
                  <a:pt x="5229" y="14149"/>
                  <a:pt x="5214" y="14116"/>
                  <a:pt x="5173" y="14103"/>
                </a:cubicBezTo>
                <a:cubicBezTo>
                  <a:pt x="5159" y="14098"/>
                  <a:pt x="5147" y="14096"/>
                  <a:pt x="5134" y="14096"/>
                </a:cubicBezTo>
                <a:close/>
                <a:moveTo>
                  <a:pt x="3887" y="15362"/>
                </a:moveTo>
                <a:cubicBezTo>
                  <a:pt x="3861" y="15362"/>
                  <a:pt x="3836" y="15370"/>
                  <a:pt x="3819" y="15384"/>
                </a:cubicBezTo>
                <a:cubicBezTo>
                  <a:pt x="3616" y="15567"/>
                  <a:pt x="3396" y="15758"/>
                  <a:pt x="3128" y="15986"/>
                </a:cubicBezTo>
                <a:cubicBezTo>
                  <a:pt x="3099" y="16010"/>
                  <a:pt x="3107" y="16043"/>
                  <a:pt x="3144" y="16061"/>
                </a:cubicBezTo>
                <a:cubicBezTo>
                  <a:pt x="3158" y="16067"/>
                  <a:pt x="3176" y="16072"/>
                  <a:pt x="3194" y="16072"/>
                </a:cubicBezTo>
                <a:cubicBezTo>
                  <a:pt x="3220" y="16072"/>
                  <a:pt x="3245" y="16064"/>
                  <a:pt x="3262" y="16050"/>
                </a:cubicBezTo>
                <a:cubicBezTo>
                  <a:pt x="3531" y="15821"/>
                  <a:pt x="3751" y="15629"/>
                  <a:pt x="3955" y="15445"/>
                </a:cubicBezTo>
                <a:cubicBezTo>
                  <a:pt x="3982" y="15421"/>
                  <a:pt x="3974" y="15389"/>
                  <a:pt x="3935" y="15371"/>
                </a:cubicBezTo>
                <a:cubicBezTo>
                  <a:pt x="3922" y="15365"/>
                  <a:pt x="3903" y="15362"/>
                  <a:pt x="3887" y="15362"/>
                </a:cubicBezTo>
                <a:close/>
                <a:moveTo>
                  <a:pt x="2498" y="16567"/>
                </a:moveTo>
                <a:cubicBezTo>
                  <a:pt x="2473" y="16567"/>
                  <a:pt x="2447" y="16575"/>
                  <a:pt x="2431" y="16590"/>
                </a:cubicBezTo>
                <a:cubicBezTo>
                  <a:pt x="2170" y="16832"/>
                  <a:pt x="1980" y="17040"/>
                  <a:pt x="1834" y="17245"/>
                </a:cubicBezTo>
                <a:cubicBezTo>
                  <a:pt x="1815" y="17271"/>
                  <a:pt x="1834" y="17303"/>
                  <a:pt x="1876" y="17315"/>
                </a:cubicBezTo>
                <a:cubicBezTo>
                  <a:pt x="1887" y="17319"/>
                  <a:pt x="1899" y="17320"/>
                  <a:pt x="1910" y="17320"/>
                </a:cubicBezTo>
                <a:cubicBezTo>
                  <a:pt x="1943" y="17320"/>
                  <a:pt x="1973" y="17308"/>
                  <a:pt x="1986" y="17289"/>
                </a:cubicBezTo>
                <a:cubicBezTo>
                  <a:pt x="2128" y="17090"/>
                  <a:pt x="2313" y="16887"/>
                  <a:pt x="2568" y="16651"/>
                </a:cubicBezTo>
                <a:cubicBezTo>
                  <a:pt x="2595" y="16627"/>
                  <a:pt x="2586" y="16593"/>
                  <a:pt x="2547" y="16577"/>
                </a:cubicBezTo>
                <a:cubicBezTo>
                  <a:pt x="2532" y="16570"/>
                  <a:pt x="2515" y="16567"/>
                  <a:pt x="2498" y="16567"/>
                </a:cubicBezTo>
                <a:close/>
                <a:moveTo>
                  <a:pt x="1581" y="17928"/>
                </a:moveTo>
                <a:cubicBezTo>
                  <a:pt x="1541" y="17928"/>
                  <a:pt x="1504" y="17948"/>
                  <a:pt x="1500" y="17974"/>
                </a:cubicBezTo>
                <a:cubicBezTo>
                  <a:pt x="1482" y="18066"/>
                  <a:pt x="1473" y="18160"/>
                  <a:pt x="1473" y="18252"/>
                </a:cubicBezTo>
                <a:cubicBezTo>
                  <a:pt x="1473" y="18411"/>
                  <a:pt x="1500" y="18574"/>
                  <a:pt x="1551" y="18737"/>
                </a:cubicBezTo>
                <a:cubicBezTo>
                  <a:pt x="1559" y="18762"/>
                  <a:pt x="1593" y="18779"/>
                  <a:pt x="1632" y="18779"/>
                </a:cubicBezTo>
                <a:cubicBezTo>
                  <a:pt x="1638" y="18779"/>
                  <a:pt x="1645" y="18779"/>
                  <a:pt x="1649" y="18778"/>
                </a:cubicBezTo>
                <a:cubicBezTo>
                  <a:pt x="1694" y="18771"/>
                  <a:pt x="1723" y="18743"/>
                  <a:pt x="1715" y="18714"/>
                </a:cubicBezTo>
                <a:cubicBezTo>
                  <a:pt x="1666" y="18560"/>
                  <a:pt x="1640" y="18404"/>
                  <a:pt x="1640" y="18252"/>
                </a:cubicBezTo>
                <a:cubicBezTo>
                  <a:pt x="1640" y="18164"/>
                  <a:pt x="1649" y="18074"/>
                  <a:pt x="1666" y="17988"/>
                </a:cubicBezTo>
                <a:cubicBezTo>
                  <a:pt x="1672" y="17958"/>
                  <a:pt x="1638" y="17931"/>
                  <a:pt x="1593" y="17928"/>
                </a:cubicBezTo>
                <a:cubicBezTo>
                  <a:pt x="1589" y="17928"/>
                  <a:pt x="1586" y="17928"/>
                  <a:pt x="1581" y="17928"/>
                </a:cubicBezTo>
                <a:close/>
                <a:moveTo>
                  <a:pt x="2021" y="19376"/>
                </a:moveTo>
                <a:cubicBezTo>
                  <a:pt x="2007" y="19376"/>
                  <a:pt x="1994" y="19378"/>
                  <a:pt x="1982" y="19382"/>
                </a:cubicBezTo>
                <a:cubicBezTo>
                  <a:pt x="1943" y="19395"/>
                  <a:pt x="1925" y="19427"/>
                  <a:pt x="1946" y="19454"/>
                </a:cubicBezTo>
                <a:cubicBezTo>
                  <a:pt x="2120" y="19674"/>
                  <a:pt x="2339" y="19887"/>
                  <a:pt x="2596" y="20088"/>
                </a:cubicBezTo>
                <a:cubicBezTo>
                  <a:pt x="2613" y="20101"/>
                  <a:pt x="2637" y="20107"/>
                  <a:pt x="2661" y="20107"/>
                </a:cubicBezTo>
                <a:cubicBezTo>
                  <a:pt x="2679" y="20107"/>
                  <a:pt x="2699" y="20103"/>
                  <a:pt x="2714" y="20095"/>
                </a:cubicBezTo>
                <a:cubicBezTo>
                  <a:pt x="2750" y="20077"/>
                  <a:pt x="2754" y="20043"/>
                  <a:pt x="2726" y="20020"/>
                </a:cubicBezTo>
                <a:cubicBezTo>
                  <a:pt x="2476" y="19826"/>
                  <a:pt x="2263" y="19619"/>
                  <a:pt x="2095" y="19405"/>
                </a:cubicBezTo>
                <a:cubicBezTo>
                  <a:pt x="2080" y="19386"/>
                  <a:pt x="2051" y="19376"/>
                  <a:pt x="2021" y="19376"/>
                </a:cubicBezTo>
                <a:close/>
                <a:moveTo>
                  <a:pt x="3489" y="20527"/>
                </a:moveTo>
                <a:cubicBezTo>
                  <a:pt x="3465" y="20527"/>
                  <a:pt x="3441" y="20534"/>
                  <a:pt x="3426" y="20547"/>
                </a:cubicBezTo>
                <a:cubicBezTo>
                  <a:pt x="3396" y="20571"/>
                  <a:pt x="3400" y="20603"/>
                  <a:pt x="3438" y="20622"/>
                </a:cubicBezTo>
                <a:cubicBezTo>
                  <a:pt x="3528" y="20671"/>
                  <a:pt x="3622" y="20716"/>
                  <a:pt x="3717" y="20758"/>
                </a:cubicBezTo>
                <a:cubicBezTo>
                  <a:pt x="3941" y="20861"/>
                  <a:pt x="4181" y="20957"/>
                  <a:pt x="4425" y="21042"/>
                </a:cubicBezTo>
                <a:cubicBezTo>
                  <a:pt x="4437" y="21045"/>
                  <a:pt x="4450" y="21048"/>
                  <a:pt x="4465" y="21048"/>
                </a:cubicBezTo>
                <a:cubicBezTo>
                  <a:pt x="4494" y="21048"/>
                  <a:pt x="4522" y="21039"/>
                  <a:pt x="4539" y="21020"/>
                </a:cubicBezTo>
                <a:cubicBezTo>
                  <a:pt x="4560" y="20994"/>
                  <a:pt x="4545" y="20963"/>
                  <a:pt x="4504" y="20948"/>
                </a:cubicBezTo>
                <a:cubicBezTo>
                  <a:pt x="4266" y="20865"/>
                  <a:pt x="4033" y="20771"/>
                  <a:pt x="3815" y="20671"/>
                </a:cubicBezTo>
                <a:cubicBezTo>
                  <a:pt x="3721" y="20629"/>
                  <a:pt x="3631" y="20585"/>
                  <a:pt x="3542" y="20540"/>
                </a:cubicBezTo>
                <a:cubicBezTo>
                  <a:pt x="3527" y="20531"/>
                  <a:pt x="3509" y="20527"/>
                  <a:pt x="3489" y="20527"/>
                </a:cubicBezTo>
                <a:close/>
                <a:moveTo>
                  <a:pt x="5534" y="21243"/>
                </a:moveTo>
                <a:cubicBezTo>
                  <a:pt x="5501" y="21243"/>
                  <a:pt x="5468" y="21257"/>
                  <a:pt x="5456" y="21279"/>
                </a:cubicBezTo>
                <a:cubicBezTo>
                  <a:pt x="5441" y="21307"/>
                  <a:pt x="5464" y="21338"/>
                  <a:pt x="5507" y="21347"/>
                </a:cubicBezTo>
                <a:cubicBezTo>
                  <a:pt x="5881" y="21430"/>
                  <a:pt x="6266" y="21492"/>
                  <a:pt x="6656" y="21535"/>
                </a:cubicBezTo>
                <a:cubicBezTo>
                  <a:pt x="6661" y="21536"/>
                  <a:pt x="6664" y="21536"/>
                  <a:pt x="6668" y="21536"/>
                </a:cubicBezTo>
                <a:cubicBezTo>
                  <a:pt x="6709" y="21536"/>
                  <a:pt x="6744" y="21517"/>
                  <a:pt x="6753" y="21491"/>
                </a:cubicBezTo>
                <a:cubicBezTo>
                  <a:pt x="6760" y="21462"/>
                  <a:pt x="6729" y="21434"/>
                  <a:pt x="6683" y="21430"/>
                </a:cubicBezTo>
                <a:cubicBezTo>
                  <a:pt x="6304" y="21388"/>
                  <a:pt x="5927" y="21326"/>
                  <a:pt x="5562" y="21246"/>
                </a:cubicBezTo>
                <a:cubicBezTo>
                  <a:pt x="5552" y="21244"/>
                  <a:pt x="5543" y="21243"/>
                  <a:pt x="5534" y="21243"/>
                </a:cubicBezTo>
                <a:close/>
                <a:moveTo>
                  <a:pt x="9003" y="21432"/>
                </a:moveTo>
                <a:cubicBezTo>
                  <a:pt x="8998" y="21432"/>
                  <a:pt x="8994" y="21433"/>
                  <a:pt x="8989" y="21433"/>
                </a:cubicBezTo>
                <a:cubicBezTo>
                  <a:pt x="8619" y="21473"/>
                  <a:pt x="8239" y="21493"/>
                  <a:pt x="7858" y="21493"/>
                </a:cubicBezTo>
                <a:lnTo>
                  <a:pt x="7836" y="21493"/>
                </a:lnTo>
                <a:cubicBezTo>
                  <a:pt x="7789" y="21493"/>
                  <a:pt x="7751" y="21517"/>
                  <a:pt x="7751" y="21547"/>
                </a:cubicBezTo>
                <a:cubicBezTo>
                  <a:pt x="7751" y="21576"/>
                  <a:pt x="7789" y="21600"/>
                  <a:pt x="7836" y="21600"/>
                </a:cubicBezTo>
                <a:lnTo>
                  <a:pt x="7858" y="21600"/>
                </a:lnTo>
                <a:cubicBezTo>
                  <a:pt x="8247" y="21600"/>
                  <a:pt x="8638" y="21580"/>
                  <a:pt x="9016" y="21538"/>
                </a:cubicBezTo>
                <a:cubicBezTo>
                  <a:pt x="9061" y="21533"/>
                  <a:pt x="9093" y="21505"/>
                  <a:pt x="9085" y="21476"/>
                </a:cubicBezTo>
                <a:cubicBezTo>
                  <a:pt x="9078" y="21450"/>
                  <a:pt x="9042" y="21432"/>
                  <a:pt x="9003" y="21432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4" name="Google Shape;51;p2"/>
          <p:cNvSpPr/>
          <p:nvPr/>
        </p:nvSpPr>
        <p:spPr>
          <a:xfrm rot="15350475">
            <a:off x="1371077" y="4322669"/>
            <a:ext cx="1292057" cy="11774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600" fill="norm" stroke="1" extrusionOk="0">
                <a:moveTo>
                  <a:pt x="19759" y="0"/>
                </a:moveTo>
                <a:cubicBezTo>
                  <a:pt x="19741" y="0"/>
                  <a:pt x="19723" y="8"/>
                  <a:pt x="19710" y="22"/>
                </a:cubicBezTo>
                <a:cubicBezTo>
                  <a:pt x="19684" y="51"/>
                  <a:pt x="19683" y="98"/>
                  <a:pt x="19708" y="127"/>
                </a:cubicBezTo>
                <a:lnTo>
                  <a:pt x="19759" y="185"/>
                </a:lnTo>
                <a:cubicBezTo>
                  <a:pt x="19772" y="201"/>
                  <a:pt x="19789" y="207"/>
                  <a:pt x="19808" y="207"/>
                </a:cubicBezTo>
                <a:cubicBezTo>
                  <a:pt x="19825" y="207"/>
                  <a:pt x="19842" y="202"/>
                  <a:pt x="19854" y="187"/>
                </a:cubicBezTo>
                <a:cubicBezTo>
                  <a:pt x="19881" y="160"/>
                  <a:pt x="19883" y="113"/>
                  <a:pt x="19858" y="82"/>
                </a:cubicBezTo>
                <a:lnTo>
                  <a:pt x="19807" y="23"/>
                </a:lnTo>
                <a:cubicBezTo>
                  <a:pt x="19794" y="8"/>
                  <a:pt x="19776" y="0"/>
                  <a:pt x="19759" y="0"/>
                </a:cubicBezTo>
                <a:close/>
                <a:moveTo>
                  <a:pt x="20403" y="874"/>
                </a:moveTo>
                <a:cubicBezTo>
                  <a:pt x="20389" y="874"/>
                  <a:pt x="20376" y="878"/>
                  <a:pt x="20364" y="887"/>
                </a:cubicBezTo>
                <a:cubicBezTo>
                  <a:pt x="20334" y="909"/>
                  <a:pt x="20324" y="957"/>
                  <a:pt x="20348" y="990"/>
                </a:cubicBezTo>
                <a:cubicBezTo>
                  <a:pt x="20522" y="1273"/>
                  <a:pt x="20679" y="1574"/>
                  <a:pt x="20815" y="1888"/>
                </a:cubicBezTo>
                <a:cubicBezTo>
                  <a:pt x="20826" y="1913"/>
                  <a:pt x="20852" y="1929"/>
                  <a:pt x="20877" y="1929"/>
                </a:cubicBezTo>
                <a:cubicBezTo>
                  <a:pt x="20888" y="1929"/>
                  <a:pt x="20896" y="1928"/>
                  <a:pt x="20907" y="1921"/>
                </a:cubicBezTo>
                <a:cubicBezTo>
                  <a:pt x="20939" y="1905"/>
                  <a:pt x="20954" y="1859"/>
                  <a:pt x="20938" y="1823"/>
                </a:cubicBezTo>
                <a:cubicBezTo>
                  <a:pt x="20799" y="1504"/>
                  <a:pt x="20639" y="1195"/>
                  <a:pt x="20459" y="907"/>
                </a:cubicBezTo>
                <a:cubicBezTo>
                  <a:pt x="20446" y="885"/>
                  <a:pt x="20425" y="874"/>
                  <a:pt x="20403" y="874"/>
                </a:cubicBezTo>
                <a:close/>
                <a:moveTo>
                  <a:pt x="21225" y="2753"/>
                </a:moveTo>
                <a:cubicBezTo>
                  <a:pt x="21218" y="2753"/>
                  <a:pt x="21212" y="2754"/>
                  <a:pt x="21204" y="2757"/>
                </a:cubicBezTo>
                <a:cubicBezTo>
                  <a:pt x="21168" y="2769"/>
                  <a:pt x="21148" y="2810"/>
                  <a:pt x="21159" y="2850"/>
                </a:cubicBezTo>
                <a:cubicBezTo>
                  <a:pt x="21252" y="3178"/>
                  <a:pt x="21323" y="3516"/>
                  <a:pt x="21374" y="3857"/>
                </a:cubicBezTo>
                <a:cubicBezTo>
                  <a:pt x="21379" y="3894"/>
                  <a:pt x="21408" y="3919"/>
                  <a:pt x="21440" y="3919"/>
                </a:cubicBezTo>
                <a:lnTo>
                  <a:pt x="21451" y="3919"/>
                </a:lnTo>
                <a:cubicBezTo>
                  <a:pt x="21489" y="3913"/>
                  <a:pt x="21514" y="3874"/>
                  <a:pt x="21508" y="3833"/>
                </a:cubicBezTo>
                <a:cubicBezTo>
                  <a:pt x="21457" y="3487"/>
                  <a:pt x="21385" y="3141"/>
                  <a:pt x="21290" y="2805"/>
                </a:cubicBezTo>
                <a:cubicBezTo>
                  <a:pt x="21280" y="2774"/>
                  <a:pt x="21253" y="2753"/>
                  <a:pt x="21225" y="2753"/>
                </a:cubicBezTo>
                <a:close/>
                <a:moveTo>
                  <a:pt x="21522" y="4813"/>
                </a:moveTo>
                <a:cubicBezTo>
                  <a:pt x="21484" y="4813"/>
                  <a:pt x="21454" y="4846"/>
                  <a:pt x="21455" y="4887"/>
                </a:cubicBezTo>
                <a:lnTo>
                  <a:pt x="21455" y="4986"/>
                </a:lnTo>
                <a:cubicBezTo>
                  <a:pt x="21455" y="5299"/>
                  <a:pt x="21436" y="5613"/>
                  <a:pt x="21398" y="5919"/>
                </a:cubicBezTo>
                <a:cubicBezTo>
                  <a:pt x="21393" y="5960"/>
                  <a:pt x="21419" y="5998"/>
                  <a:pt x="21456" y="6004"/>
                </a:cubicBezTo>
                <a:lnTo>
                  <a:pt x="21466" y="6004"/>
                </a:lnTo>
                <a:cubicBezTo>
                  <a:pt x="21500" y="6004"/>
                  <a:pt x="21528" y="5977"/>
                  <a:pt x="21533" y="5939"/>
                </a:cubicBezTo>
                <a:cubicBezTo>
                  <a:pt x="21571" y="5626"/>
                  <a:pt x="21591" y="5306"/>
                  <a:pt x="21591" y="4986"/>
                </a:cubicBezTo>
                <a:lnTo>
                  <a:pt x="21591" y="4885"/>
                </a:lnTo>
                <a:cubicBezTo>
                  <a:pt x="21590" y="4844"/>
                  <a:pt x="21560" y="4813"/>
                  <a:pt x="21523" y="4813"/>
                </a:cubicBezTo>
                <a:close/>
                <a:moveTo>
                  <a:pt x="21266" y="6875"/>
                </a:moveTo>
                <a:cubicBezTo>
                  <a:pt x="21236" y="6875"/>
                  <a:pt x="21209" y="6897"/>
                  <a:pt x="21201" y="6929"/>
                </a:cubicBezTo>
                <a:cubicBezTo>
                  <a:pt x="21158" y="7084"/>
                  <a:pt x="21110" y="7239"/>
                  <a:pt x="21058" y="7387"/>
                </a:cubicBezTo>
                <a:cubicBezTo>
                  <a:pt x="20998" y="7556"/>
                  <a:pt x="20932" y="7725"/>
                  <a:pt x="20858" y="7891"/>
                </a:cubicBezTo>
                <a:cubicBezTo>
                  <a:pt x="20841" y="7928"/>
                  <a:pt x="20856" y="7972"/>
                  <a:pt x="20890" y="7991"/>
                </a:cubicBezTo>
                <a:cubicBezTo>
                  <a:pt x="20899" y="7996"/>
                  <a:pt x="20910" y="7999"/>
                  <a:pt x="20918" y="7999"/>
                </a:cubicBezTo>
                <a:cubicBezTo>
                  <a:pt x="20944" y="7999"/>
                  <a:pt x="20969" y="7983"/>
                  <a:pt x="20980" y="7957"/>
                </a:cubicBezTo>
                <a:cubicBezTo>
                  <a:pt x="21055" y="7787"/>
                  <a:pt x="21125" y="7612"/>
                  <a:pt x="21185" y="7440"/>
                </a:cubicBezTo>
                <a:cubicBezTo>
                  <a:pt x="21239" y="7288"/>
                  <a:pt x="21287" y="7131"/>
                  <a:pt x="21331" y="6972"/>
                </a:cubicBezTo>
                <a:cubicBezTo>
                  <a:pt x="21341" y="6932"/>
                  <a:pt x="21321" y="6891"/>
                  <a:pt x="21284" y="6879"/>
                </a:cubicBezTo>
                <a:cubicBezTo>
                  <a:pt x="21278" y="6877"/>
                  <a:pt x="21272" y="6875"/>
                  <a:pt x="21266" y="6875"/>
                </a:cubicBezTo>
                <a:close/>
                <a:moveTo>
                  <a:pt x="20437" y="8749"/>
                </a:moveTo>
                <a:cubicBezTo>
                  <a:pt x="20416" y="8749"/>
                  <a:pt x="20396" y="8762"/>
                  <a:pt x="20381" y="8782"/>
                </a:cubicBezTo>
                <a:cubicBezTo>
                  <a:pt x="20204" y="9062"/>
                  <a:pt x="20004" y="9333"/>
                  <a:pt x="19787" y="9585"/>
                </a:cubicBezTo>
                <a:cubicBezTo>
                  <a:pt x="19762" y="9614"/>
                  <a:pt x="19764" y="9663"/>
                  <a:pt x="19792" y="9690"/>
                </a:cubicBezTo>
                <a:cubicBezTo>
                  <a:pt x="19804" y="9705"/>
                  <a:pt x="19820" y="9711"/>
                  <a:pt x="19837" y="9711"/>
                </a:cubicBezTo>
                <a:cubicBezTo>
                  <a:pt x="19856" y="9711"/>
                  <a:pt x="19874" y="9703"/>
                  <a:pt x="19888" y="9687"/>
                </a:cubicBezTo>
                <a:cubicBezTo>
                  <a:pt x="20107" y="9430"/>
                  <a:pt x="20312" y="9155"/>
                  <a:pt x="20493" y="8867"/>
                </a:cubicBezTo>
                <a:cubicBezTo>
                  <a:pt x="20515" y="8833"/>
                  <a:pt x="20507" y="8787"/>
                  <a:pt x="20475" y="8763"/>
                </a:cubicBezTo>
                <a:cubicBezTo>
                  <a:pt x="20464" y="8753"/>
                  <a:pt x="20451" y="8749"/>
                  <a:pt x="20437" y="8749"/>
                </a:cubicBezTo>
                <a:close/>
                <a:moveTo>
                  <a:pt x="19138" y="10269"/>
                </a:moveTo>
                <a:cubicBezTo>
                  <a:pt x="19122" y="10269"/>
                  <a:pt x="19107" y="10275"/>
                  <a:pt x="19095" y="10285"/>
                </a:cubicBezTo>
                <a:cubicBezTo>
                  <a:pt x="18850" y="10500"/>
                  <a:pt x="18589" y="10699"/>
                  <a:pt x="18319" y="10873"/>
                </a:cubicBezTo>
                <a:cubicBezTo>
                  <a:pt x="18286" y="10893"/>
                  <a:pt x="18276" y="10939"/>
                  <a:pt x="18296" y="10975"/>
                </a:cubicBezTo>
                <a:cubicBezTo>
                  <a:pt x="18307" y="10998"/>
                  <a:pt x="18330" y="11013"/>
                  <a:pt x="18353" y="11013"/>
                </a:cubicBezTo>
                <a:cubicBezTo>
                  <a:pt x="18364" y="11013"/>
                  <a:pt x="18377" y="11009"/>
                  <a:pt x="18388" y="11001"/>
                </a:cubicBezTo>
                <a:cubicBezTo>
                  <a:pt x="18664" y="10823"/>
                  <a:pt x="18930" y="10621"/>
                  <a:pt x="19181" y="10403"/>
                </a:cubicBezTo>
                <a:cubicBezTo>
                  <a:pt x="19209" y="10377"/>
                  <a:pt x="19215" y="10330"/>
                  <a:pt x="19190" y="10297"/>
                </a:cubicBezTo>
                <a:cubicBezTo>
                  <a:pt x="19177" y="10279"/>
                  <a:pt x="19157" y="10269"/>
                  <a:pt x="19138" y="10269"/>
                </a:cubicBezTo>
                <a:close/>
                <a:moveTo>
                  <a:pt x="17502" y="11328"/>
                </a:moveTo>
                <a:cubicBezTo>
                  <a:pt x="17493" y="11328"/>
                  <a:pt x="17485" y="11329"/>
                  <a:pt x="17476" y="11334"/>
                </a:cubicBezTo>
                <a:cubicBezTo>
                  <a:pt x="17184" y="11464"/>
                  <a:pt x="16882" y="11573"/>
                  <a:pt x="16580" y="11654"/>
                </a:cubicBezTo>
                <a:cubicBezTo>
                  <a:pt x="16543" y="11665"/>
                  <a:pt x="16521" y="11705"/>
                  <a:pt x="16531" y="11744"/>
                </a:cubicBezTo>
                <a:cubicBezTo>
                  <a:pt x="16538" y="11779"/>
                  <a:pt x="16567" y="11801"/>
                  <a:pt x="16596" y="11801"/>
                </a:cubicBezTo>
                <a:cubicBezTo>
                  <a:pt x="16601" y="11801"/>
                  <a:pt x="16608" y="11801"/>
                  <a:pt x="16613" y="11800"/>
                </a:cubicBezTo>
                <a:cubicBezTo>
                  <a:pt x="16921" y="11716"/>
                  <a:pt x="17229" y="11606"/>
                  <a:pt x="17527" y="11472"/>
                </a:cubicBezTo>
                <a:cubicBezTo>
                  <a:pt x="17562" y="11456"/>
                  <a:pt x="17578" y="11413"/>
                  <a:pt x="17564" y="11374"/>
                </a:cubicBezTo>
                <a:cubicBezTo>
                  <a:pt x="17553" y="11346"/>
                  <a:pt x="17527" y="11328"/>
                  <a:pt x="17502" y="11328"/>
                </a:cubicBezTo>
                <a:close/>
                <a:moveTo>
                  <a:pt x="15661" y="11823"/>
                </a:moveTo>
                <a:cubicBezTo>
                  <a:pt x="15657" y="11823"/>
                  <a:pt x="15655" y="11823"/>
                  <a:pt x="15652" y="11823"/>
                </a:cubicBezTo>
                <a:lnTo>
                  <a:pt x="15614" y="11825"/>
                </a:lnTo>
                <a:cubicBezTo>
                  <a:pt x="15326" y="11850"/>
                  <a:pt x="15032" y="11856"/>
                  <a:pt x="14705" y="11860"/>
                </a:cubicBezTo>
                <a:cubicBezTo>
                  <a:pt x="14668" y="11860"/>
                  <a:pt x="14637" y="11894"/>
                  <a:pt x="14637" y="11934"/>
                </a:cubicBezTo>
                <a:cubicBezTo>
                  <a:pt x="14637" y="11976"/>
                  <a:pt x="14669" y="12010"/>
                  <a:pt x="14706" y="12010"/>
                </a:cubicBezTo>
                <a:lnTo>
                  <a:pt x="14707" y="12009"/>
                </a:lnTo>
                <a:cubicBezTo>
                  <a:pt x="15036" y="12006"/>
                  <a:pt x="15332" y="12000"/>
                  <a:pt x="15625" y="11975"/>
                </a:cubicBezTo>
                <a:lnTo>
                  <a:pt x="15664" y="11971"/>
                </a:lnTo>
                <a:cubicBezTo>
                  <a:pt x="15701" y="11968"/>
                  <a:pt x="15728" y="11932"/>
                  <a:pt x="15726" y="11890"/>
                </a:cubicBezTo>
                <a:cubicBezTo>
                  <a:pt x="15722" y="11852"/>
                  <a:pt x="15691" y="11823"/>
                  <a:pt x="15661" y="11823"/>
                </a:cubicBezTo>
                <a:close/>
                <a:moveTo>
                  <a:pt x="13756" y="11890"/>
                </a:moveTo>
                <a:cubicBezTo>
                  <a:pt x="13754" y="11890"/>
                  <a:pt x="13751" y="11890"/>
                  <a:pt x="13749" y="11890"/>
                </a:cubicBezTo>
                <a:cubicBezTo>
                  <a:pt x="13374" y="11920"/>
                  <a:pt x="13072" y="11972"/>
                  <a:pt x="12796" y="12060"/>
                </a:cubicBezTo>
                <a:cubicBezTo>
                  <a:pt x="12760" y="12072"/>
                  <a:pt x="12739" y="12114"/>
                  <a:pt x="12750" y="12153"/>
                </a:cubicBezTo>
                <a:cubicBezTo>
                  <a:pt x="12758" y="12185"/>
                  <a:pt x="12787" y="12207"/>
                  <a:pt x="12815" y="12207"/>
                </a:cubicBezTo>
                <a:cubicBezTo>
                  <a:pt x="12822" y="12207"/>
                  <a:pt x="12828" y="12205"/>
                  <a:pt x="12833" y="12204"/>
                </a:cubicBezTo>
                <a:cubicBezTo>
                  <a:pt x="13101" y="12119"/>
                  <a:pt x="13394" y="12068"/>
                  <a:pt x="13757" y="12038"/>
                </a:cubicBezTo>
                <a:cubicBezTo>
                  <a:pt x="13795" y="12035"/>
                  <a:pt x="13824" y="12002"/>
                  <a:pt x="13821" y="11960"/>
                </a:cubicBezTo>
                <a:cubicBezTo>
                  <a:pt x="13819" y="11921"/>
                  <a:pt x="13793" y="11890"/>
                  <a:pt x="13756" y="11890"/>
                </a:cubicBezTo>
                <a:close/>
                <a:moveTo>
                  <a:pt x="11963" y="12511"/>
                </a:moveTo>
                <a:cubicBezTo>
                  <a:pt x="11948" y="12511"/>
                  <a:pt x="11935" y="12515"/>
                  <a:pt x="11923" y="12525"/>
                </a:cubicBezTo>
                <a:cubicBezTo>
                  <a:pt x="11665" y="12735"/>
                  <a:pt x="11449" y="12991"/>
                  <a:pt x="11262" y="13307"/>
                </a:cubicBezTo>
                <a:cubicBezTo>
                  <a:pt x="11241" y="13341"/>
                  <a:pt x="11251" y="13387"/>
                  <a:pt x="11282" y="13408"/>
                </a:cubicBezTo>
                <a:cubicBezTo>
                  <a:pt x="11294" y="13418"/>
                  <a:pt x="11308" y="13422"/>
                  <a:pt x="11319" y="13422"/>
                </a:cubicBezTo>
                <a:cubicBezTo>
                  <a:pt x="11341" y="13422"/>
                  <a:pt x="11364" y="13408"/>
                  <a:pt x="11376" y="13387"/>
                </a:cubicBezTo>
                <a:cubicBezTo>
                  <a:pt x="11556" y="13086"/>
                  <a:pt x="11759" y="12844"/>
                  <a:pt x="12004" y="12646"/>
                </a:cubicBezTo>
                <a:cubicBezTo>
                  <a:pt x="12034" y="12620"/>
                  <a:pt x="12040" y="12574"/>
                  <a:pt x="12018" y="12541"/>
                </a:cubicBezTo>
                <a:cubicBezTo>
                  <a:pt x="12005" y="12522"/>
                  <a:pt x="11984" y="12511"/>
                  <a:pt x="11963" y="12511"/>
                </a:cubicBezTo>
                <a:close/>
                <a:moveTo>
                  <a:pt x="10909" y="14213"/>
                </a:moveTo>
                <a:cubicBezTo>
                  <a:pt x="10881" y="14213"/>
                  <a:pt x="10854" y="14232"/>
                  <a:pt x="10845" y="14263"/>
                </a:cubicBezTo>
                <a:cubicBezTo>
                  <a:pt x="10753" y="14544"/>
                  <a:pt x="10667" y="14866"/>
                  <a:pt x="10577" y="15274"/>
                </a:cubicBezTo>
                <a:cubicBezTo>
                  <a:pt x="10569" y="15315"/>
                  <a:pt x="10591" y="15355"/>
                  <a:pt x="10628" y="15365"/>
                </a:cubicBezTo>
                <a:cubicBezTo>
                  <a:pt x="10634" y="15366"/>
                  <a:pt x="10639" y="15366"/>
                  <a:pt x="10644" y="15366"/>
                </a:cubicBezTo>
                <a:cubicBezTo>
                  <a:pt x="10674" y="15366"/>
                  <a:pt x="10703" y="15343"/>
                  <a:pt x="10710" y="15309"/>
                </a:cubicBezTo>
                <a:cubicBezTo>
                  <a:pt x="10798" y="14905"/>
                  <a:pt x="10883" y="14589"/>
                  <a:pt x="10973" y="14312"/>
                </a:cubicBezTo>
                <a:cubicBezTo>
                  <a:pt x="10985" y="14273"/>
                  <a:pt x="10966" y="14230"/>
                  <a:pt x="10931" y="14217"/>
                </a:cubicBezTo>
                <a:cubicBezTo>
                  <a:pt x="10924" y="14214"/>
                  <a:pt x="10916" y="14213"/>
                  <a:pt x="10909" y="14213"/>
                </a:cubicBezTo>
                <a:close/>
                <a:moveTo>
                  <a:pt x="10433" y="16236"/>
                </a:moveTo>
                <a:cubicBezTo>
                  <a:pt x="10402" y="16236"/>
                  <a:pt x="10372" y="16261"/>
                  <a:pt x="10366" y="16296"/>
                </a:cubicBezTo>
                <a:cubicBezTo>
                  <a:pt x="10303" y="16599"/>
                  <a:pt x="10225" y="16956"/>
                  <a:pt x="10128" y="17302"/>
                </a:cubicBezTo>
                <a:cubicBezTo>
                  <a:pt x="10118" y="17343"/>
                  <a:pt x="10138" y="17384"/>
                  <a:pt x="10175" y="17396"/>
                </a:cubicBezTo>
                <a:cubicBezTo>
                  <a:pt x="10181" y="17399"/>
                  <a:pt x="10187" y="17400"/>
                  <a:pt x="10195" y="17400"/>
                </a:cubicBezTo>
                <a:cubicBezTo>
                  <a:pt x="10223" y="17400"/>
                  <a:pt x="10251" y="17379"/>
                  <a:pt x="10260" y="17347"/>
                </a:cubicBezTo>
                <a:cubicBezTo>
                  <a:pt x="10357" y="16996"/>
                  <a:pt x="10435" y="16634"/>
                  <a:pt x="10499" y="16329"/>
                </a:cubicBezTo>
                <a:cubicBezTo>
                  <a:pt x="10507" y="16289"/>
                  <a:pt x="10484" y="16249"/>
                  <a:pt x="10447" y="16239"/>
                </a:cubicBezTo>
                <a:cubicBezTo>
                  <a:pt x="10442" y="16238"/>
                  <a:pt x="10438" y="16236"/>
                  <a:pt x="10433" y="16236"/>
                </a:cubicBezTo>
                <a:close/>
                <a:moveTo>
                  <a:pt x="67" y="17590"/>
                </a:moveTo>
                <a:cubicBezTo>
                  <a:pt x="60" y="17590"/>
                  <a:pt x="52" y="17592"/>
                  <a:pt x="45" y="17594"/>
                </a:cubicBezTo>
                <a:cubicBezTo>
                  <a:pt x="11" y="17609"/>
                  <a:pt x="-9" y="17652"/>
                  <a:pt x="5" y="17691"/>
                </a:cubicBezTo>
                <a:cubicBezTo>
                  <a:pt x="111" y="18019"/>
                  <a:pt x="250" y="18341"/>
                  <a:pt x="416" y="18648"/>
                </a:cubicBezTo>
                <a:cubicBezTo>
                  <a:pt x="428" y="18671"/>
                  <a:pt x="451" y="18684"/>
                  <a:pt x="473" y="18684"/>
                </a:cubicBezTo>
                <a:cubicBezTo>
                  <a:pt x="486" y="18684"/>
                  <a:pt x="499" y="18682"/>
                  <a:pt x="509" y="18674"/>
                </a:cubicBezTo>
                <a:cubicBezTo>
                  <a:pt x="541" y="18652"/>
                  <a:pt x="553" y="18606"/>
                  <a:pt x="533" y="18571"/>
                </a:cubicBezTo>
                <a:cubicBezTo>
                  <a:pt x="371" y="18272"/>
                  <a:pt x="236" y="17960"/>
                  <a:pt x="133" y="17640"/>
                </a:cubicBezTo>
                <a:cubicBezTo>
                  <a:pt x="122" y="17609"/>
                  <a:pt x="97" y="17590"/>
                  <a:pt x="67" y="17590"/>
                </a:cubicBezTo>
                <a:close/>
                <a:moveTo>
                  <a:pt x="9845" y="18221"/>
                </a:moveTo>
                <a:cubicBezTo>
                  <a:pt x="9819" y="18221"/>
                  <a:pt x="9796" y="18236"/>
                  <a:pt x="9783" y="18263"/>
                </a:cubicBezTo>
                <a:cubicBezTo>
                  <a:pt x="9643" y="18565"/>
                  <a:pt x="9474" y="18857"/>
                  <a:pt x="9281" y="19133"/>
                </a:cubicBezTo>
                <a:cubicBezTo>
                  <a:pt x="9258" y="19165"/>
                  <a:pt x="9264" y="19213"/>
                  <a:pt x="9294" y="19237"/>
                </a:cubicBezTo>
                <a:cubicBezTo>
                  <a:pt x="9306" y="19248"/>
                  <a:pt x="9321" y="19253"/>
                  <a:pt x="9335" y="19253"/>
                </a:cubicBezTo>
                <a:cubicBezTo>
                  <a:pt x="9356" y="19253"/>
                  <a:pt x="9376" y="19242"/>
                  <a:pt x="9389" y="19223"/>
                </a:cubicBezTo>
                <a:cubicBezTo>
                  <a:pt x="9587" y="18940"/>
                  <a:pt x="9761" y="18641"/>
                  <a:pt x="9906" y="18330"/>
                </a:cubicBezTo>
                <a:cubicBezTo>
                  <a:pt x="9923" y="18292"/>
                  <a:pt x="9909" y="18248"/>
                  <a:pt x="9875" y="18229"/>
                </a:cubicBezTo>
                <a:cubicBezTo>
                  <a:pt x="9866" y="18224"/>
                  <a:pt x="9855" y="18221"/>
                  <a:pt x="9845" y="18221"/>
                </a:cubicBezTo>
                <a:close/>
                <a:moveTo>
                  <a:pt x="1033" y="19380"/>
                </a:moveTo>
                <a:cubicBezTo>
                  <a:pt x="1017" y="19380"/>
                  <a:pt x="1001" y="19385"/>
                  <a:pt x="988" y="19399"/>
                </a:cubicBezTo>
                <a:cubicBezTo>
                  <a:pt x="961" y="19425"/>
                  <a:pt x="958" y="19473"/>
                  <a:pt x="981" y="19505"/>
                </a:cubicBezTo>
                <a:cubicBezTo>
                  <a:pt x="1191" y="19768"/>
                  <a:pt x="1426" y="20014"/>
                  <a:pt x="1676" y="20237"/>
                </a:cubicBezTo>
                <a:cubicBezTo>
                  <a:pt x="1688" y="20249"/>
                  <a:pt x="1704" y="20254"/>
                  <a:pt x="1718" y="20254"/>
                </a:cubicBezTo>
                <a:cubicBezTo>
                  <a:pt x="1737" y="20254"/>
                  <a:pt x="1757" y="20245"/>
                  <a:pt x="1772" y="20226"/>
                </a:cubicBezTo>
                <a:cubicBezTo>
                  <a:pt x="1795" y="20193"/>
                  <a:pt x="1790" y="20146"/>
                  <a:pt x="1762" y="20121"/>
                </a:cubicBezTo>
                <a:cubicBezTo>
                  <a:pt x="1518" y="19904"/>
                  <a:pt x="1289" y="19663"/>
                  <a:pt x="1085" y="19405"/>
                </a:cubicBezTo>
                <a:cubicBezTo>
                  <a:pt x="1071" y="19389"/>
                  <a:pt x="1051" y="19380"/>
                  <a:pt x="1033" y="19380"/>
                </a:cubicBezTo>
                <a:close/>
                <a:moveTo>
                  <a:pt x="8690" y="19871"/>
                </a:moveTo>
                <a:cubicBezTo>
                  <a:pt x="8674" y="19871"/>
                  <a:pt x="8658" y="19877"/>
                  <a:pt x="8645" y="19890"/>
                </a:cubicBezTo>
                <a:cubicBezTo>
                  <a:pt x="8414" y="20121"/>
                  <a:pt x="8163" y="20332"/>
                  <a:pt x="7898" y="20518"/>
                </a:cubicBezTo>
                <a:cubicBezTo>
                  <a:pt x="7865" y="20540"/>
                  <a:pt x="7857" y="20587"/>
                  <a:pt x="7877" y="20622"/>
                </a:cubicBezTo>
                <a:cubicBezTo>
                  <a:pt x="7891" y="20643"/>
                  <a:pt x="7912" y="20656"/>
                  <a:pt x="7934" y="20656"/>
                </a:cubicBezTo>
                <a:cubicBezTo>
                  <a:pt x="7947" y="20656"/>
                  <a:pt x="7960" y="20651"/>
                  <a:pt x="7971" y="20645"/>
                </a:cubicBezTo>
                <a:cubicBezTo>
                  <a:pt x="8242" y="20453"/>
                  <a:pt x="8500" y="20237"/>
                  <a:pt x="8737" y="20001"/>
                </a:cubicBezTo>
                <a:cubicBezTo>
                  <a:pt x="8764" y="19974"/>
                  <a:pt x="8766" y="19927"/>
                  <a:pt x="8740" y="19896"/>
                </a:cubicBezTo>
                <a:cubicBezTo>
                  <a:pt x="8727" y="19879"/>
                  <a:pt x="8708" y="19871"/>
                  <a:pt x="8690" y="19871"/>
                </a:cubicBezTo>
                <a:close/>
                <a:moveTo>
                  <a:pt x="2506" y="20691"/>
                </a:moveTo>
                <a:cubicBezTo>
                  <a:pt x="2482" y="20691"/>
                  <a:pt x="2459" y="20705"/>
                  <a:pt x="2447" y="20730"/>
                </a:cubicBezTo>
                <a:cubicBezTo>
                  <a:pt x="2428" y="20765"/>
                  <a:pt x="2441" y="20812"/>
                  <a:pt x="2474" y="20832"/>
                </a:cubicBezTo>
                <a:cubicBezTo>
                  <a:pt x="2754" y="21004"/>
                  <a:pt x="3049" y="21151"/>
                  <a:pt x="3350" y="21267"/>
                </a:cubicBezTo>
                <a:cubicBezTo>
                  <a:pt x="3357" y="21270"/>
                  <a:pt x="3365" y="21271"/>
                  <a:pt x="3372" y="21271"/>
                </a:cubicBezTo>
                <a:cubicBezTo>
                  <a:pt x="3400" y="21271"/>
                  <a:pt x="3426" y="21254"/>
                  <a:pt x="3437" y="21223"/>
                </a:cubicBezTo>
                <a:cubicBezTo>
                  <a:pt x="3448" y="21184"/>
                  <a:pt x="3430" y="21141"/>
                  <a:pt x="3395" y="21128"/>
                </a:cubicBezTo>
                <a:cubicBezTo>
                  <a:pt x="3102" y="21014"/>
                  <a:pt x="2814" y="20870"/>
                  <a:pt x="2539" y="20700"/>
                </a:cubicBezTo>
                <a:cubicBezTo>
                  <a:pt x="2528" y="20695"/>
                  <a:pt x="2517" y="20691"/>
                  <a:pt x="2506" y="20691"/>
                </a:cubicBezTo>
                <a:close/>
                <a:moveTo>
                  <a:pt x="7092" y="20992"/>
                </a:moveTo>
                <a:cubicBezTo>
                  <a:pt x="7083" y="20992"/>
                  <a:pt x="7075" y="20995"/>
                  <a:pt x="7066" y="20999"/>
                </a:cubicBezTo>
                <a:cubicBezTo>
                  <a:pt x="6775" y="21132"/>
                  <a:pt x="6475" y="21239"/>
                  <a:pt x="6172" y="21313"/>
                </a:cubicBezTo>
                <a:cubicBezTo>
                  <a:pt x="6135" y="21324"/>
                  <a:pt x="6111" y="21364"/>
                  <a:pt x="6121" y="21403"/>
                </a:cubicBezTo>
                <a:cubicBezTo>
                  <a:pt x="6127" y="21438"/>
                  <a:pt x="6156" y="21461"/>
                  <a:pt x="6186" y="21461"/>
                </a:cubicBezTo>
                <a:cubicBezTo>
                  <a:pt x="6191" y="21461"/>
                  <a:pt x="6197" y="21461"/>
                  <a:pt x="6202" y="21460"/>
                </a:cubicBezTo>
                <a:cubicBezTo>
                  <a:pt x="6513" y="21383"/>
                  <a:pt x="6821" y="21274"/>
                  <a:pt x="7119" y="21137"/>
                </a:cubicBezTo>
                <a:cubicBezTo>
                  <a:pt x="7153" y="21119"/>
                  <a:pt x="7169" y="21076"/>
                  <a:pt x="7155" y="21038"/>
                </a:cubicBezTo>
                <a:cubicBezTo>
                  <a:pt x="7145" y="21010"/>
                  <a:pt x="7119" y="20992"/>
                  <a:pt x="7092" y="20992"/>
                </a:cubicBezTo>
                <a:close/>
                <a:moveTo>
                  <a:pt x="4294" y="21382"/>
                </a:moveTo>
                <a:cubicBezTo>
                  <a:pt x="4261" y="21382"/>
                  <a:pt x="4232" y="21409"/>
                  <a:pt x="4226" y="21445"/>
                </a:cubicBezTo>
                <a:cubicBezTo>
                  <a:pt x="4221" y="21485"/>
                  <a:pt x="4246" y="21523"/>
                  <a:pt x="4284" y="21530"/>
                </a:cubicBezTo>
                <a:cubicBezTo>
                  <a:pt x="4533" y="21574"/>
                  <a:pt x="4786" y="21597"/>
                  <a:pt x="5035" y="21600"/>
                </a:cubicBezTo>
                <a:lnTo>
                  <a:pt x="5076" y="21600"/>
                </a:lnTo>
                <a:cubicBezTo>
                  <a:pt x="5132" y="21600"/>
                  <a:pt x="5190" y="21599"/>
                  <a:pt x="5245" y="21597"/>
                </a:cubicBezTo>
                <a:cubicBezTo>
                  <a:pt x="5283" y="21596"/>
                  <a:pt x="5314" y="21561"/>
                  <a:pt x="5311" y="21519"/>
                </a:cubicBezTo>
                <a:cubicBezTo>
                  <a:pt x="5310" y="21480"/>
                  <a:pt x="5285" y="21448"/>
                  <a:pt x="5246" y="21448"/>
                </a:cubicBezTo>
                <a:cubicBezTo>
                  <a:pt x="5245" y="21448"/>
                  <a:pt x="5243" y="21448"/>
                  <a:pt x="5241" y="21448"/>
                </a:cubicBezTo>
                <a:cubicBezTo>
                  <a:pt x="5186" y="21449"/>
                  <a:pt x="5131" y="21450"/>
                  <a:pt x="5076" y="21450"/>
                </a:cubicBezTo>
                <a:lnTo>
                  <a:pt x="5035" y="21450"/>
                </a:lnTo>
                <a:cubicBezTo>
                  <a:pt x="4793" y="21448"/>
                  <a:pt x="4548" y="21426"/>
                  <a:pt x="4305" y="21383"/>
                </a:cubicBezTo>
                <a:cubicBezTo>
                  <a:pt x="4301" y="21382"/>
                  <a:pt x="4298" y="21382"/>
                  <a:pt x="4294" y="21382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48" name="Google Shape;52;p2"/>
          <p:cNvGrpSpPr/>
          <p:nvPr/>
        </p:nvGrpSpPr>
        <p:grpSpPr>
          <a:xfrm>
            <a:off x="1299349" y="763059"/>
            <a:ext cx="411302" cy="392629"/>
            <a:chOff x="0" y="0"/>
            <a:chExt cx="411300" cy="392628"/>
          </a:xfrm>
        </p:grpSpPr>
        <p:sp>
          <p:nvSpPr>
            <p:cNvPr id="45" name="Google Shape;53;p2"/>
            <p:cNvSpPr/>
            <p:nvPr/>
          </p:nvSpPr>
          <p:spPr>
            <a:xfrm>
              <a:off x="242519" y="253088"/>
              <a:ext cx="168782" cy="139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6" name="Google Shape;54;p2"/>
            <p:cNvSpPr/>
            <p:nvPr/>
          </p:nvSpPr>
          <p:spPr>
            <a:xfrm>
              <a:off x="-1" y="210287"/>
              <a:ext cx="168783" cy="139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7" name="Google Shape;55;p2"/>
            <p:cNvSpPr/>
            <p:nvPr/>
          </p:nvSpPr>
          <p:spPr>
            <a:xfrm>
              <a:off x="119507" y="0"/>
              <a:ext cx="168794" cy="139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2" name="Google Shape;56;p2"/>
          <p:cNvGrpSpPr/>
          <p:nvPr/>
        </p:nvGrpSpPr>
        <p:grpSpPr>
          <a:xfrm>
            <a:off x="7782565" y="4592698"/>
            <a:ext cx="221663" cy="232209"/>
            <a:chOff x="0" y="0"/>
            <a:chExt cx="221662" cy="232208"/>
          </a:xfrm>
        </p:grpSpPr>
        <p:sp>
          <p:nvSpPr>
            <p:cNvPr id="49" name="Google Shape;57;p2"/>
            <p:cNvSpPr/>
            <p:nvPr/>
          </p:nvSpPr>
          <p:spPr>
            <a:xfrm rot="16200000">
              <a:off x="134628" y="8254"/>
              <a:ext cx="95290" cy="78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0" name="Google Shape;58;p2"/>
            <p:cNvSpPr/>
            <p:nvPr/>
          </p:nvSpPr>
          <p:spPr>
            <a:xfrm rot="16200000">
              <a:off x="110465" y="145174"/>
              <a:ext cx="95290" cy="78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1" name="Google Shape;59;p2"/>
            <p:cNvSpPr/>
            <p:nvPr/>
          </p:nvSpPr>
          <p:spPr>
            <a:xfrm rot="16200000">
              <a:off x="-8314" y="77755"/>
              <a:ext cx="95297" cy="78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6" name="Google Shape;61;p2"/>
          <p:cNvGrpSpPr/>
          <p:nvPr/>
        </p:nvGrpSpPr>
        <p:grpSpPr>
          <a:xfrm>
            <a:off x="330080" y="2819447"/>
            <a:ext cx="210347" cy="200785"/>
            <a:chOff x="0" y="0"/>
            <a:chExt cx="210345" cy="200784"/>
          </a:xfrm>
        </p:grpSpPr>
        <p:sp>
          <p:nvSpPr>
            <p:cNvPr id="53" name="Google Shape;62;p2"/>
            <p:cNvSpPr/>
            <p:nvPr/>
          </p:nvSpPr>
          <p:spPr>
            <a:xfrm>
              <a:off x="124028" y="129425"/>
              <a:ext cx="86318" cy="71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4" name="Google Shape;63;p2"/>
            <p:cNvSpPr/>
            <p:nvPr/>
          </p:nvSpPr>
          <p:spPr>
            <a:xfrm>
              <a:off x="-1" y="107537"/>
              <a:ext cx="86319" cy="71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5" name="Google Shape;64;p2"/>
            <p:cNvSpPr/>
            <p:nvPr/>
          </p:nvSpPr>
          <p:spPr>
            <a:xfrm>
              <a:off x="61118" y="0"/>
              <a:ext cx="86324" cy="71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9" name="Google Shape;65;p2"/>
          <p:cNvGrpSpPr/>
          <p:nvPr/>
        </p:nvGrpSpPr>
        <p:grpSpPr>
          <a:xfrm>
            <a:off x="7884938" y="4042405"/>
            <a:ext cx="387596" cy="325927"/>
            <a:chOff x="0" y="0"/>
            <a:chExt cx="387595" cy="325926"/>
          </a:xfrm>
        </p:grpSpPr>
        <p:sp>
          <p:nvSpPr>
            <p:cNvPr id="57" name="Google Shape;66;p2"/>
            <p:cNvSpPr/>
            <p:nvPr/>
          </p:nvSpPr>
          <p:spPr>
            <a:xfrm>
              <a:off x="21229" y="23832"/>
              <a:ext cx="344496" cy="2782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64" h="21600" fill="norm" stroke="1" extrusionOk="0">
                  <a:moveTo>
                    <a:pt x="9992" y="0"/>
                  </a:moveTo>
                  <a:cubicBezTo>
                    <a:pt x="9872" y="0"/>
                    <a:pt x="9720" y="39"/>
                    <a:pt x="9510" y="112"/>
                  </a:cubicBezTo>
                  <a:cubicBezTo>
                    <a:pt x="8189" y="575"/>
                    <a:pt x="7283" y="3894"/>
                    <a:pt x="6746" y="5790"/>
                  </a:cubicBezTo>
                  <a:cubicBezTo>
                    <a:pt x="6905" y="6023"/>
                    <a:pt x="6806" y="6462"/>
                    <a:pt x="6548" y="6589"/>
                  </a:cubicBezTo>
                  <a:lnTo>
                    <a:pt x="6555" y="6617"/>
                  </a:lnTo>
                  <a:cubicBezTo>
                    <a:pt x="6428" y="6644"/>
                    <a:pt x="6292" y="6659"/>
                    <a:pt x="6160" y="6686"/>
                  </a:cubicBezTo>
                  <a:cubicBezTo>
                    <a:pt x="6001" y="6735"/>
                    <a:pt x="5842" y="6789"/>
                    <a:pt x="5681" y="6850"/>
                  </a:cubicBezTo>
                  <a:cubicBezTo>
                    <a:pt x="5646" y="6880"/>
                    <a:pt x="5609" y="6895"/>
                    <a:pt x="5572" y="6895"/>
                  </a:cubicBezTo>
                  <a:cubicBezTo>
                    <a:pt x="5510" y="6895"/>
                    <a:pt x="5455" y="6850"/>
                    <a:pt x="5415" y="6783"/>
                  </a:cubicBezTo>
                  <a:cubicBezTo>
                    <a:pt x="4632" y="6862"/>
                    <a:pt x="3850" y="6868"/>
                    <a:pt x="3073" y="6880"/>
                  </a:cubicBezTo>
                  <a:cubicBezTo>
                    <a:pt x="3061" y="6880"/>
                    <a:pt x="3048" y="6880"/>
                    <a:pt x="3034" y="6880"/>
                  </a:cubicBezTo>
                  <a:cubicBezTo>
                    <a:pt x="2709" y="6880"/>
                    <a:pt x="2123" y="6795"/>
                    <a:pt x="1553" y="6795"/>
                  </a:cubicBezTo>
                  <a:cubicBezTo>
                    <a:pt x="935" y="6795"/>
                    <a:pt x="331" y="6895"/>
                    <a:pt x="94" y="7322"/>
                  </a:cubicBezTo>
                  <a:cubicBezTo>
                    <a:pt x="-750" y="8806"/>
                    <a:pt x="4353" y="11986"/>
                    <a:pt x="5150" y="12552"/>
                  </a:cubicBezTo>
                  <a:cubicBezTo>
                    <a:pt x="5206" y="12600"/>
                    <a:pt x="5256" y="12649"/>
                    <a:pt x="5293" y="12712"/>
                  </a:cubicBezTo>
                  <a:cubicBezTo>
                    <a:pt x="5439" y="12761"/>
                    <a:pt x="5549" y="12930"/>
                    <a:pt x="5489" y="13160"/>
                  </a:cubicBezTo>
                  <a:cubicBezTo>
                    <a:pt x="5139" y="14538"/>
                    <a:pt x="4802" y="15922"/>
                    <a:pt x="4542" y="17336"/>
                  </a:cubicBezTo>
                  <a:cubicBezTo>
                    <a:pt x="4408" y="18078"/>
                    <a:pt x="4302" y="18811"/>
                    <a:pt x="4233" y="19565"/>
                  </a:cubicBezTo>
                  <a:cubicBezTo>
                    <a:pt x="4154" y="20383"/>
                    <a:pt x="3845" y="21321"/>
                    <a:pt x="4489" y="21570"/>
                  </a:cubicBezTo>
                  <a:cubicBezTo>
                    <a:pt x="4542" y="21591"/>
                    <a:pt x="4599" y="21600"/>
                    <a:pt x="4657" y="21600"/>
                  </a:cubicBezTo>
                  <a:cubicBezTo>
                    <a:pt x="5510" y="21600"/>
                    <a:pt x="6940" y="19529"/>
                    <a:pt x="7555" y="18817"/>
                  </a:cubicBezTo>
                  <a:cubicBezTo>
                    <a:pt x="8332" y="17921"/>
                    <a:pt x="9061" y="16976"/>
                    <a:pt x="9803" y="16043"/>
                  </a:cubicBezTo>
                  <a:cubicBezTo>
                    <a:pt x="9912" y="15904"/>
                    <a:pt x="10032" y="15843"/>
                    <a:pt x="10147" y="15843"/>
                  </a:cubicBezTo>
                  <a:cubicBezTo>
                    <a:pt x="10370" y="15843"/>
                    <a:pt x="10576" y="16061"/>
                    <a:pt x="10647" y="16337"/>
                  </a:cubicBezTo>
                  <a:cubicBezTo>
                    <a:pt x="12503" y="18420"/>
                    <a:pt x="14562" y="19956"/>
                    <a:pt x="16893" y="20852"/>
                  </a:cubicBezTo>
                  <a:cubicBezTo>
                    <a:pt x="16799" y="19480"/>
                    <a:pt x="16621" y="18139"/>
                    <a:pt x="16331" y="16812"/>
                  </a:cubicBezTo>
                  <a:cubicBezTo>
                    <a:pt x="16010" y="15350"/>
                    <a:pt x="15392" y="14014"/>
                    <a:pt x="15130" y="12546"/>
                  </a:cubicBezTo>
                  <a:cubicBezTo>
                    <a:pt x="15074" y="12231"/>
                    <a:pt x="15245" y="11937"/>
                    <a:pt x="15445" y="11852"/>
                  </a:cubicBezTo>
                  <a:cubicBezTo>
                    <a:pt x="15450" y="11707"/>
                    <a:pt x="15505" y="11553"/>
                    <a:pt x="15637" y="11450"/>
                  </a:cubicBezTo>
                  <a:cubicBezTo>
                    <a:pt x="16280" y="10908"/>
                    <a:pt x="20850" y="6832"/>
                    <a:pt x="20322" y="5766"/>
                  </a:cubicBezTo>
                  <a:cubicBezTo>
                    <a:pt x="20202" y="5520"/>
                    <a:pt x="19755" y="5442"/>
                    <a:pt x="19215" y="5442"/>
                  </a:cubicBezTo>
                  <a:cubicBezTo>
                    <a:pt x="18346" y="5442"/>
                    <a:pt x="17237" y="5645"/>
                    <a:pt x="16850" y="5678"/>
                  </a:cubicBezTo>
                  <a:cubicBezTo>
                    <a:pt x="15727" y="5778"/>
                    <a:pt x="14608" y="6020"/>
                    <a:pt x="13492" y="6062"/>
                  </a:cubicBezTo>
                  <a:cubicBezTo>
                    <a:pt x="13483" y="6062"/>
                    <a:pt x="13476" y="6062"/>
                    <a:pt x="13467" y="6062"/>
                  </a:cubicBezTo>
                  <a:cubicBezTo>
                    <a:pt x="13230" y="6062"/>
                    <a:pt x="13084" y="5847"/>
                    <a:pt x="13029" y="5596"/>
                  </a:cubicBezTo>
                  <a:cubicBezTo>
                    <a:pt x="12939" y="5560"/>
                    <a:pt x="12851" y="5496"/>
                    <a:pt x="12794" y="5393"/>
                  </a:cubicBezTo>
                  <a:cubicBezTo>
                    <a:pt x="12310" y="4470"/>
                    <a:pt x="12044" y="3386"/>
                    <a:pt x="11595" y="2429"/>
                  </a:cubicBezTo>
                  <a:cubicBezTo>
                    <a:pt x="11334" y="1868"/>
                    <a:pt x="11048" y="1323"/>
                    <a:pt x="10732" y="818"/>
                  </a:cubicBezTo>
                  <a:cubicBezTo>
                    <a:pt x="10391" y="266"/>
                    <a:pt x="10306" y="0"/>
                    <a:pt x="99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8" name="Google Shape;67;p2"/>
            <p:cNvSpPr/>
            <p:nvPr/>
          </p:nvSpPr>
          <p:spPr>
            <a:xfrm>
              <a:off x="-1" y="0"/>
              <a:ext cx="387597" cy="325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10381" y="1579"/>
                  </a:moveTo>
                  <a:cubicBezTo>
                    <a:pt x="10672" y="1579"/>
                    <a:pt x="10751" y="1807"/>
                    <a:pt x="11066" y="2280"/>
                  </a:cubicBezTo>
                  <a:cubicBezTo>
                    <a:pt x="11358" y="2709"/>
                    <a:pt x="11622" y="3174"/>
                    <a:pt x="11862" y="3653"/>
                  </a:cubicBezTo>
                  <a:cubicBezTo>
                    <a:pt x="12277" y="4469"/>
                    <a:pt x="12522" y="5395"/>
                    <a:pt x="12971" y="6183"/>
                  </a:cubicBezTo>
                  <a:cubicBezTo>
                    <a:pt x="13022" y="6274"/>
                    <a:pt x="13103" y="6325"/>
                    <a:pt x="13186" y="6356"/>
                  </a:cubicBezTo>
                  <a:cubicBezTo>
                    <a:pt x="13237" y="6571"/>
                    <a:pt x="13373" y="6757"/>
                    <a:pt x="13595" y="6757"/>
                  </a:cubicBezTo>
                  <a:cubicBezTo>
                    <a:pt x="13601" y="6757"/>
                    <a:pt x="13608" y="6757"/>
                    <a:pt x="13614" y="6757"/>
                  </a:cubicBezTo>
                  <a:cubicBezTo>
                    <a:pt x="14646" y="6721"/>
                    <a:pt x="15676" y="6512"/>
                    <a:pt x="16713" y="6429"/>
                  </a:cubicBezTo>
                  <a:cubicBezTo>
                    <a:pt x="17071" y="6398"/>
                    <a:pt x="18097" y="6225"/>
                    <a:pt x="18899" y="6225"/>
                  </a:cubicBezTo>
                  <a:cubicBezTo>
                    <a:pt x="19397" y="6225"/>
                    <a:pt x="19808" y="6292"/>
                    <a:pt x="19919" y="6501"/>
                  </a:cubicBezTo>
                  <a:cubicBezTo>
                    <a:pt x="20404" y="7411"/>
                    <a:pt x="16187" y="10890"/>
                    <a:pt x="15593" y="11353"/>
                  </a:cubicBezTo>
                  <a:cubicBezTo>
                    <a:pt x="15472" y="11441"/>
                    <a:pt x="15421" y="11573"/>
                    <a:pt x="15417" y="11697"/>
                  </a:cubicBezTo>
                  <a:cubicBezTo>
                    <a:pt x="15232" y="11769"/>
                    <a:pt x="15074" y="12020"/>
                    <a:pt x="15125" y="12289"/>
                  </a:cubicBezTo>
                  <a:cubicBezTo>
                    <a:pt x="15368" y="13543"/>
                    <a:pt x="15938" y="14683"/>
                    <a:pt x="16234" y="15931"/>
                  </a:cubicBezTo>
                  <a:cubicBezTo>
                    <a:pt x="16502" y="17063"/>
                    <a:pt x="16666" y="18209"/>
                    <a:pt x="16753" y="19380"/>
                  </a:cubicBezTo>
                  <a:cubicBezTo>
                    <a:pt x="14602" y="18614"/>
                    <a:pt x="12701" y="17304"/>
                    <a:pt x="10987" y="15525"/>
                  </a:cubicBezTo>
                  <a:cubicBezTo>
                    <a:pt x="10921" y="15290"/>
                    <a:pt x="10732" y="15107"/>
                    <a:pt x="10525" y="15107"/>
                  </a:cubicBezTo>
                  <a:cubicBezTo>
                    <a:pt x="10419" y="15107"/>
                    <a:pt x="10308" y="15156"/>
                    <a:pt x="10208" y="15275"/>
                  </a:cubicBezTo>
                  <a:cubicBezTo>
                    <a:pt x="9523" y="16073"/>
                    <a:pt x="8850" y="16877"/>
                    <a:pt x="8133" y="17642"/>
                  </a:cubicBezTo>
                  <a:cubicBezTo>
                    <a:pt x="7563" y="18250"/>
                    <a:pt x="6245" y="20021"/>
                    <a:pt x="5458" y="20021"/>
                  </a:cubicBezTo>
                  <a:cubicBezTo>
                    <a:pt x="5402" y="20021"/>
                    <a:pt x="5351" y="20013"/>
                    <a:pt x="5302" y="19995"/>
                  </a:cubicBezTo>
                  <a:cubicBezTo>
                    <a:pt x="4708" y="19780"/>
                    <a:pt x="4994" y="18979"/>
                    <a:pt x="5066" y="18281"/>
                  </a:cubicBezTo>
                  <a:cubicBezTo>
                    <a:pt x="5130" y="17637"/>
                    <a:pt x="5228" y="17012"/>
                    <a:pt x="5351" y="16378"/>
                  </a:cubicBezTo>
                  <a:cubicBezTo>
                    <a:pt x="5592" y="15171"/>
                    <a:pt x="5902" y="13990"/>
                    <a:pt x="6226" y="12814"/>
                  </a:cubicBezTo>
                  <a:cubicBezTo>
                    <a:pt x="6281" y="12617"/>
                    <a:pt x="6179" y="12472"/>
                    <a:pt x="6045" y="12431"/>
                  </a:cubicBezTo>
                  <a:cubicBezTo>
                    <a:pt x="6011" y="12379"/>
                    <a:pt x="5966" y="12335"/>
                    <a:pt x="5913" y="12294"/>
                  </a:cubicBezTo>
                  <a:cubicBezTo>
                    <a:pt x="5177" y="11811"/>
                    <a:pt x="466" y="9097"/>
                    <a:pt x="1245" y="7832"/>
                  </a:cubicBezTo>
                  <a:cubicBezTo>
                    <a:pt x="1464" y="7468"/>
                    <a:pt x="2024" y="7383"/>
                    <a:pt x="2597" y="7383"/>
                  </a:cubicBezTo>
                  <a:cubicBezTo>
                    <a:pt x="3125" y="7383"/>
                    <a:pt x="3667" y="7455"/>
                    <a:pt x="3965" y="7455"/>
                  </a:cubicBezTo>
                  <a:cubicBezTo>
                    <a:pt x="3976" y="7455"/>
                    <a:pt x="3987" y="7455"/>
                    <a:pt x="3995" y="7455"/>
                  </a:cubicBezTo>
                  <a:cubicBezTo>
                    <a:pt x="4715" y="7442"/>
                    <a:pt x="5434" y="7437"/>
                    <a:pt x="6158" y="7370"/>
                  </a:cubicBezTo>
                  <a:cubicBezTo>
                    <a:pt x="6192" y="7429"/>
                    <a:pt x="6245" y="7465"/>
                    <a:pt x="6303" y="7465"/>
                  </a:cubicBezTo>
                  <a:cubicBezTo>
                    <a:pt x="6334" y="7465"/>
                    <a:pt x="6371" y="7452"/>
                    <a:pt x="6403" y="7427"/>
                  </a:cubicBezTo>
                  <a:cubicBezTo>
                    <a:pt x="6552" y="7375"/>
                    <a:pt x="6698" y="7328"/>
                    <a:pt x="6847" y="7287"/>
                  </a:cubicBezTo>
                  <a:cubicBezTo>
                    <a:pt x="6969" y="7264"/>
                    <a:pt x="7092" y="7251"/>
                    <a:pt x="7209" y="7228"/>
                  </a:cubicBezTo>
                  <a:lnTo>
                    <a:pt x="7203" y="7204"/>
                  </a:lnTo>
                  <a:cubicBezTo>
                    <a:pt x="7441" y="7096"/>
                    <a:pt x="7533" y="6721"/>
                    <a:pt x="7386" y="6522"/>
                  </a:cubicBezTo>
                  <a:cubicBezTo>
                    <a:pt x="7884" y="4906"/>
                    <a:pt x="8718" y="2071"/>
                    <a:pt x="9938" y="1675"/>
                  </a:cubicBezTo>
                  <a:cubicBezTo>
                    <a:pt x="10132" y="1613"/>
                    <a:pt x="10272" y="1579"/>
                    <a:pt x="10381" y="1579"/>
                  </a:cubicBezTo>
                  <a:close/>
                  <a:moveTo>
                    <a:pt x="10004" y="0"/>
                  </a:moveTo>
                  <a:cubicBezTo>
                    <a:pt x="9993" y="0"/>
                    <a:pt x="9983" y="0"/>
                    <a:pt x="9972" y="0"/>
                  </a:cubicBezTo>
                  <a:cubicBezTo>
                    <a:pt x="9048" y="36"/>
                    <a:pt x="8586" y="1409"/>
                    <a:pt x="8201" y="2252"/>
                  </a:cubicBezTo>
                  <a:cubicBezTo>
                    <a:pt x="7601" y="3557"/>
                    <a:pt x="7120" y="4930"/>
                    <a:pt x="6718" y="6344"/>
                  </a:cubicBezTo>
                  <a:cubicBezTo>
                    <a:pt x="5885" y="6217"/>
                    <a:pt x="5006" y="6155"/>
                    <a:pt x="4136" y="6155"/>
                  </a:cubicBezTo>
                  <a:cubicBezTo>
                    <a:pt x="3455" y="6155"/>
                    <a:pt x="2778" y="6194"/>
                    <a:pt x="2137" y="6266"/>
                  </a:cubicBezTo>
                  <a:cubicBezTo>
                    <a:pt x="1352" y="6356"/>
                    <a:pt x="349" y="6680"/>
                    <a:pt x="68" y="7698"/>
                  </a:cubicBezTo>
                  <a:cubicBezTo>
                    <a:pt x="-266" y="8928"/>
                    <a:pt x="702" y="9753"/>
                    <a:pt x="1405" y="10402"/>
                  </a:cubicBezTo>
                  <a:cubicBezTo>
                    <a:pt x="2629" y="11537"/>
                    <a:pt x="3965" y="12540"/>
                    <a:pt x="5400" y="13232"/>
                  </a:cubicBezTo>
                  <a:cubicBezTo>
                    <a:pt x="4702" y="14719"/>
                    <a:pt x="4300" y="16324"/>
                    <a:pt x="4110" y="18043"/>
                  </a:cubicBezTo>
                  <a:cubicBezTo>
                    <a:pt x="4000" y="18969"/>
                    <a:pt x="3665" y="20659"/>
                    <a:pt x="4423" y="21344"/>
                  </a:cubicBezTo>
                  <a:cubicBezTo>
                    <a:pt x="4621" y="21525"/>
                    <a:pt x="4832" y="21600"/>
                    <a:pt x="5045" y="21600"/>
                  </a:cubicBezTo>
                  <a:cubicBezTo>
                    <a:pt x="5756" y="21600"/>
                    <a:pt x="6505" y="20765"/>
                    <a:pt x="6992" y="20305"/>
                  </a:cubicBezTo>
                  <a:cubicBezTo>
                    <a:pt x="8276" y="19098"/>
                    <a:pt x="9506" y="17798"/>
                    <a:pt x="10640" y="16389"/>
                  </a:cubicBezTo>
                  <a:cubicBezTo>
                    <a:pt x="12458" y="18537"/>
                    <a:pt x="14693" y="19982"/>
                    <a:pt x="17156" y="20726"/>
                  </a:cubicBezTo>
                  <a:cubicBezTo>
                    <a:pt x="17196" y="20739"/>
                    <a:pt x="17235" y="20747"/>
                    <a:pt x="17275" y="20747"/>
                  </a:cubicBezTo>
                  <a:cubicBezTo>
                    <a:pt x="17528" y="20747"/>
                    <a:pt x="17777" y="20504"/>
                    <a:pt x="17767" y="20168"/>
                  </a:cubicBezTo>
                  <a:cubicBezTo>
                    <a:pt x="17673" y="17624"/>
                    <a:pt x="17330" y="14235"/>
                    <a:pt x="15981" y="12129"/>
                  </a:cubicBezTo>
                  <a:cubicBezTo>
                    <a:pt x="17271" y="11322"/>
                    <a:pt x="18478" y="10330"/>
                    <a:pt x="19540" y="9133"/>
                  </a:cubicBezTo>
                  <a:cubicBezTo>
                    <a:pt x="20136" y="8458"/>
                    <a:pt x="21334" y="7269"/>
                    <a:pt x="21128" y="6095"/>
                  </a:cubicBezTo>
                  <a:cubicBezTo>
                    <a:pt x="20968" y="5180"/>
                    <a:pt x="20219" y="5041"/>
                    <a:pt x="19529" y="5041"/>
                  </a:cubicBezTo>
                  <a:cubicBezTo>
                    <a:pt x="19261" y="5041"/>
                    <a:pt x="19001" y="5061"/>
                    <a:pt x="18788" y="5067"/>
                  </a:cubicBezTo>
                  <a:cubicBezTo>
                    <a:pt x="17088" y="5098"/>
                    <a:pt x="15278" y="5139"/>
                    <a:pt x="13618" y="5617"/>
                  </a:cubicBezTo>
                  <a:cubicBezTo>
                    <a:pt x="13407" y="4291"/>
                    <a:pt x="12722" y="3063"/>
                    <a:pt x="12064" y="2006"/>
                  </a:cubicBezTo>
                  <a:cubicBezTo>
                    <a:pt x="11585" y="1238"/>
                    <a:pt x="10898" y="0"/>
                    <a:pt x="1000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3" name="Google Shape;68;p2"/>
          <p:cNvGrpSpPr/>
          <p:nvPr/>
        </p:nvGrpSpPr>
        <p:grpSpPr>
          <a:xfrm>
            <a:off x="1000689" y="327433"/>
            <a:ext cx="355117" cy="325896"/>
            <a:chOff x="0" y="0"/>
            <a:chExt cx="355116" cy="325895"/>
          </a:xfrm>
        </p:grpSpPr>
        <p:sp>
          <p:nvSpPr>
            <p:cNvPr id="60" name="Google Shape;69;p2"/>
            <p:cNvSpPr/>
            <p:nvPr/>
          </p:nvSpPr>
          <p:spPr>
            <a:xfrm>
              <a:off x="14174" y="69954"/>
              <a:ext cx="326703" cy="241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0" h="21600" fill="norm" stroke="1" extrusionOk="0">
                  <a:moveTo>
                    <a:pt x="11868" y="0"/>
                  </a:moveTo>
                  <a:cubicBezTo>
                    <a:pt x="11633" y="0"/>
                    <a:pt x="11394" y="34"/>
                    <a:pt x="11155" y="105"/>
                  </a:cubicBezTo>
                  <a:cubicBezTo>
                    <a:pt x="9935" y="432"/>
                    <a:pt x="8947" y="1572"/>
                    <a:pt x="8076" y="2711"/>
                  </a:cubicBezTo>
                  <a:cubicBezTo>
                    <a:pt x="7974" y="2853"/>
                    <a:pt x="7850" y="2919"/>
                    <a:pt x="7728" y="2919"/>
                  </a:cubicBezTo>
                  <a:cubicBezTo>
                    <a:pt x="7571" y="2919"/>
                    <a:pt x="7418" y="2811"/>
                    <a:pt x="7321" y="2631"/>
                  </a:cubicBezTo>
                  <a:cubicBezTo>
                    <a:pt x="6621" y="1257"/>
                    <a:pt x="5748" y="696"/>
                    <a:pt x="4931" y="696"/>
                  </a:cubicBezTo>
                  <a:cubicBezTo>
                    <a:pt x="3038" y="696"/>
                    <a:pt x="1455" y="3717"/>
                    <a:pt x="3080" y="6618"/>
                  </a:cubicBezTo>
                  <a:cubicBezTo>
                    <a:pt x="3197" y="6618"/>
                    <a:pt x="3312" y="6618"/>
                    <a:pt x="3371" y="6699"/>
                  </a:cubicBezTo>
                  <a:cubicBezTo>
                    <a:pt x="3719" y="6782"/>
                    <a:pt x="3719" y="7595"/>
                    <a:pt x="3371" y="7678"/>
                  </a:cubicBezTo>
                  <a:cubicBezTo>
                    <a:pt x="1802" y="8002"/>
                    <a:pt x="58" y="9061"/>
                    <a:pt x="1" y="11748"/>
                  </a:cubicBezTo>
                  <a:cubicBezTo>
                    <a:pt x="-46" y="14069"/>
                    <a:pt x="1217" y="15470"/>
                    <a:pt x="2629" y="15470"/>
                  </a:cubicBezTo>
                  <a:cubicBezTo>
                    <a:pt x="2951" y="15470"/>
                    <a:pt x="3280" y="15399"/>
                    <a:pt x="3602" y="15248"/>
                  </a:cubicBezTo>
                  <a:cubicBezTo>
                    <a:pt x="3649" y="15226"/>
                    <a:pt x="3697" y="15216"/>
                    <a:pt x="3744" y="15216"/>
                  </a:cubicBezTo>
                  <a:cubicBezTo>
                    <a:pt x="4038" y="15216"/>
                    <a:pt x="4283" y="15628"/>
                    <a:pt x="4184" y="15980"/>
                  </a:cubicBezTo>
                  <a:cubicBezTo>
                    <a:pt x="3700" y="17791"/>
                    <a:pt x="3864" y="20509"/>
                    <a:pt x="5462" y="20509"/>
                  </a:cubicBezTo>
                  <a:cubicBezTo>
                    <a:pt x="5588" y="20509"/>
                    <a:pt x="5724" y="20492"/>
                    <a:pt x="5868" y="20458"/>
                  </a:cubicBezTo>
                  <a:cubicBezTo>
                    <a:pt x="6798" y="20294"/>
                    <a:pt x="7378" y="19235"/>
                    <a:pt x="7786" y="18096"/>
                  </a:cubicBezTo>
                  <a:cubicBezTo>
                    <a:pt x="7786" y="17935"/>
                    <a:pt x="7786" y="17852"/>
                    <a:pt x="7786" y="17690"/>
                  </a:cubicBezTo>
                  <a:cubicBezTo>
                    <a:pt x="7786" y="17446"/>
                    <a:pt x="7960" y="17363"/>
                    <a:pt x="8076" y="17283"/>
                  </a:cubicBezTo>
                  <a:cubicBezTo>
                    <a:pt x="8110" y="17212"/>
                    <a:pt x="8160" y="17183"/>
                    <a:pt x="8216" y="17183"/>
                  </a:cubicBezTo>
                  <a:cubicBezTo>
                    <a:pt x="8357" y="17183"/>
                    <a:pt x="8524" y="17376"/>
                    <a:pt x="8482" y="17608"/>
                  </a:cubicBezTo>
                  <a:cubicBezTo>
                    <a:pt x="8482" y="17690"/>
                    <a:pt x="8425" y="17771"/>
                    <a:pt x="8425" y="17935"/>
                  </a:cubicBezTo>
                  <a:cubicBezTo>
                    <a:pt x="8651" y="19845"/>
                    <a:pt x="9767" y="21600"/>
                    <a:pt x="11230" y="21600"/>
                  </a:cubicBezTo>
                  <a:cubicBezTo>
                    <a:pt x="11263" y="21600"/>
                    <a:pt x="11296" y="21598"/>
                    <a:pt x="11330" y="21598"/>
                  </a:cubicBezTo>
                  <a:cubicBezTo>
                    <a:pt x="13071" y="21515"/>
                    <a:pt x="13827" y="19318"/>
                    <a:pt x="14059" y="17283"/>
                  </a:cubicBezTo>
                  <a:cubicBezTo>
                    <a:pt x="14093" y="17046"/>
                    <a:pt x="14266" y="16919"/>
                    <a:pt x="14436" y="16919"/>
                  </a:cubicBezTo>
                  <a:cubicBezTo>
                    <a:pt x="14560" y="16919"/>
                    <a:pt x="14684" y="16983"/>
                    <a:pt x="14757" y="17119"/>
                  </a:cubicBezTo>
                  <a:cubicBezTo>
                    <a:pt x="14814" y="17119"/>
                    <a:pt x="14931" y="17200"/>
                    <a:pt x="14931" y="17363"/>
                  </a:cubicBezTo>
                  <a:cubicBezTo>
                    <a:pt x="15182" y="18728"/>
                    <a:pt x="15943" y="19306"/>
                    <a:pt x="16772" y="19306"/>
                  </a:cubicBezTo>
                  <a:cubicBezTo>
                    <a:pt x="17477" y="19306"/>
                    <a:pt x="18231" y="18889"/>
                    <a:pt x="18764" y="18179"/>
                  </a:cubicBezTo>
                  <a:cubicBezTo>
                    <a:pt x="19288" y="17527"/>
                    <a:pt x="19694" y="16468"/>
                    <a:pt x="19637" y="15411"/>
                  </a:cubicBezTo>
                  <a:cubicBezTo>
                    <a:pt x="19577" y="14433"/>
                    <a:pt x="19172" y="13864"/>
                    <a:pt x="18707" y="13132"/>
                  </a:cubicBezTo>
                  <a:cubicBezTo>
                    <a:pt x="18649" y="13049"/>
                    <a:pt x="18649" y="13049"/>
                    <a:pt x="18590" y="12968"/>
                  </a:cubicBezTo>
                  <a:cubicBezTo>
                    <a:pt x="18301" y="12724"/>
                    <a:pt x="18184" y="11909"/>
                    <a:pt x="18649" y="11748"/>
                  </a:cubicBezTo>
                  <a:cubicBezTo>
                    <a:pt x="20741" y="11097"/>
                    <a:pt x="21554" y="8166"/>
                    <a:pt x="20217" y="5723"/>
                  </a:cubicBezTo>
                  <a:cubicBezTo>
                    <a:pt x="19523" y="4473"/>
                    <a:pt x="18585" y="3961"/>
                    <a:pt x="17606" y="3961"/>
                  </a:cubicBezTo>
                  <a:cubicBezTo>
                    <a:pt x="16862" y="3961"/>
                    <a:pt x="16096" y="4254"/>
                    <a:pt x="15396" y="4747"/>
                  </a:cubicBezTo>
                  <a:cubicBezTo>
                    <a:pt x="15318" y="4812"/>
                    <a:pt x="15232" y="4842"/>
                    <a:pt x="15149" y="4842"/>
                  </a:cubicBezTo>
                  <a:cubicBezTo>
                    <a:pt x="14921" y="4842"/>
                    <a:pt x="14713" y="4615"/>
                    <a:pt x="14757" y="4259"/>
                  </a:cubicBezTo>
                  <a:cubicBezTo>
                    <a:pt x="14961" y="1694"/>
                    <a:pt x="13517" y="0"/>
                    <a:pt x="11868" y="0"/>
                  </a:cubicBez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1" name="Google Shape;70;p2"/>
            <p:cNvSpPr/>
            <p:nvPr/>
          </p:nvSpPr>
          <p:spPr>
            <a:xfrm>
              <a:off x="195163" y="13740"/>
              <a:ext cx="126890" cy="92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63" h="21600" fill="norm" stroke="1" extrusionOk="0">
                  <a:moveTo>
                    <a:pt x="10715" y="0"/>
                  </a:moveTo>
                  <a:cubicBezTo>
                    <a:pt x="6388" y="0"/>
                    <a:pt x="1768" y="3735"/>
                    <a:pt x="0" y="9544"/>
                  </a:cubicBezTo>
                  <a:cubicBezTo>
                    <a:pt x="311" y="9494"/>
                    <a:pt x="630" y="9468"/>
                    <a:pt x="954" y="9468"/>
                  </a:cubicBezTo>
                  <a:cubicBezTo>
                    <a:pt x="2004" y="9468"/>
                    <a:pt x="3119" y="9747"/>
                    <a:pt x="4231" y="10388"/>
                  </a:cubicBezTo>
                  <a:cubicBezTo>
                    <a:pt x="7880" y="12297"/>
                    <a:pt x="10072" y="16527"/>
                    <a:pt x="10216" y="21600"/>
                  </a:cubicBezTo>
                  <a:cubicBezTo>
                    <a:pt x="11857" y="20807"/>
                    <a:pt x="13585" y="20382"/>
                    <a:pt x="15256" y="20382"/>
                  </a:cubicBezTo>
                  <a:cubicBezTo>
                    <a:pt x="16709" y="20382"/>
                    <a:pt x="18122" y="20706"/>
                    <a:pt x="19412" y="21391"/>
                  </a:cubicBezTo>
                  <a:cubicBezTo>
                    <a:pt x="21600" y="13349"/>
                    <a:pt x="20139" y="3621"/>
                    <a:pt x="13720" y="660"/>
                  </a:cubicBezTo>
                  <a:cubicBezTo>
                    <a:pt x="12762" y="209"/>
                    <a:pt x="11747" y="0"/>
                    <a:pt x="10715" y="0"/>
                  </a:cubicBezTo>
                  <a:close/>
                </a:path>
              </a:pathLst>
            </a:custGeom>
            <a:solidFill>
              <a:srgbClr val="FFE74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2" name="Google Shape;71;p2"/>
            <p:cNvSpPr/>
            <p:nvPr/>
          </p:nvSpPr>
          <p:spPr>
            <a:xfrm>
              <a:off x="-1" y="0"/>
              <a:ext cx="355118" cy="325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8" h="21600" fill="norm" stroke="1" extrusionOk="0">
                  <a:moveTo>
                    <a:pt x="15439" y="932"/>
                  </a:moveTo>
                  <a:cubicBezTo>
                    <a:pt x="15803" y="932"/>
                    <a:pt x="16162" y="987"/>
                    <a:pt x="16500" y="1099"/>
                  </a:cubicBezTo>
                  <a:cubicBezTo>
                    <a:pt x="18852" y="1942"/>
                    <a:pt x="19387" y="4714"/>
                    <a:pt x="18586" y="7005"/>
                  </a:cubicBezTo>
                  <a:cubicBezTo>
                    <a:pt x="18127" y="6816"/>
                    <a:pt x="17627" y="6724"/>
                    <a:pt x="17113" y="6724"/>
                  </a:cubicBezTo>
                  <a:cubicBezTo>
                    <a:pt x="16484" y="6724"/>
                    <a:pt x="15834" y="6861"/>
                    <a:pt x="15216" y="7127"/>
                  </a:cubicBezTo>
                  <a:cubicBezTo>
                    <a:pt x="15164" y="5620"/>
                    <a:pt x="14361" y="4414"/>
                    <a:pt x="13024" y="3870"/>
                  </a:cubicBezTo>
                  <a:cubicBezTo>
                    <a:pt x="12585" y="3722"/>
                    <a:pt x="12144" y="3614"/>
                    <a:pt x="11735" y="3614"/>
                  </a:cubicBezTo>
                  <a:cubicBezTo>
                    <a:pt x="11645" y="3614"/>
                    <a:pt x="11559" y="3619"/>
                    <a:pt x="11474" y="3630"/>
                  </a:cubicBezTo>
                  <a:cubicBezTo>
                    <a:pt x="12126" y="1962"/>
                    <a:pt x="13843" y="932"/>
                    <a:pt x="15439" y="932"/>
                  </a:cubicBezTo>
                  <a:close/>
                  <a:moveTo>
                    <a:pt x="11756" y="4637"/>
                  </a:moveTo>
                  <a:cubicBezTo>
                    <a:pt x="13274" y="4637"/>
                    <a:pt x="14603" y="5891"/>
                    <a:pt x="14415" y="7790"/>
                  </a:cubicBezTo>
                  <a:cubicBezTo>
                    <a:pt x="14375" y="8053"/>
                    <a:pt x="14566" y="8222"/>
                    <a:pt x="14776" y="8222"/>
                  </a:cubicBezTo>
                  <a:cubicBezTo>
                    <a:pt x="14853" y="8222"/>
                    <a:pt x="14931" y="8200"/>
                    <a:pt x="15003" y="8151"/>
                  </a:cubicBezTo>
                  <a:cubicBezTo>
                    <a:pt x="15648" y="7786"/>
                    <a:pt x="16353" y="7569"/>
                    <a:pt x="17037" y="7569"/>
                  </a:cubicBezTo>
                  <a:cubicBezTo>
                    <a:pt x="17938" y="7569"/>
                    <a:pt x="18802" y="7949"/>
                    <a:pt x="19440" y="8874"/>
                  </a:cubicBezTo>
                  <a:cubicBezTo>
                    <a:pt x="20671" y="10683"/>
                    <a:pt x="19922" y="12853"/>
                    <a:pt x="17997" y="13335"/>
                  </a:cubicBezTo>
                  <a:cubicBezTo>
                    <a:pt x="17569" y="13454"/>
                    <a:pt x="17677" y="14058"/>
                    <a:pt x="17943" y="14239"/>
                  </a:cubicBezTo>
                  <a:cubicBezTo>
                    <a:pt x="17997" y="14239"/>
                    <a:pt x="17997" y="14298"/>
                    <a:pt x="18050" y="14360"/>
                  </a:cubicBezTo>
                  <a:cubicBezTo>
                    <a:pt x="18478" y="14902"/>
                    <a:pt x="18852" y="15263"/>
                    <a:pt x="18906" y="16047"/>
                  </a:cubicBezTo>
                  <a:cubicBezTo>
                    <a:pt x="18959" y="16830"/>
                    <a:pt x="18586" y="17554"/>
                    <a:pt x="18103" y="18096"/>
                  </a:cubicBezTo>
                  <a:cubicBezTo>
                    <a:pt x="17618" y="18617"/>
                    <a:pt x="16932" y="18926"/>
                    <a:pt x="16287" y="18926"/>
                  </a:cubicBezTo>
                  <a:cubicBezTo>
                    <a:pt x="15518" y="18926"/>
                    <a:pt x="14808" y="18483"/>
                    <a:pt x="14575" y="17433"/>
                  </a:cubicBezTo>
                  <a:cubicBezTo>
                    <a:pt x="14575" y="17372"/>
                    <a:pt x="14468" y="17312"/>
                    <a:pt x="14415" y="17253"/>
                  </a:cubicBezTo>
                  <a:cubicBezTo>
                    <a:pt x="14348" y="17177"/>
                    <a:pt x="14236" y="17133"/>
                    <a:pt x="14123" y="17133"/>
                  </a:cubicBezTo>
                  <a:cubicBezTo>
                    <a:pt x="13965" y="17133"/>
                    <a:pt x="13804" y="17222"/>
                    <a:pt x="13772" y="17433"/>
                  </a:cubicBezTo>
                  <a:cubicBezTo>
                    <a:pt x="13559" y="18940"/>
                    <a:pt x="12863" y="20566"/>
                    <a:pt x="11261" y="20628"/>
                  </a:cubicBezTo>
                  <a:cubicBezTo>
                    <a:pt x="11203" y="20631"/>
                    <a:pt x="11147" y="20635"/>
                    <a:pt x="11092" y="20635"/>
                  </a:cubicBezTo>
                  <a:cubicBezTo>
                    <a:pt x="9784" y="20635"/>
                    <a:pt x="8792" y="19303"/>
                    <a:pt x="8587" y="17916"/>
                  </a:cubicBezTo>
                  <a:cubicBezTo>
                    <a:pt x="8587" y="17795"/>
                    <a:pt x="8640" y="17735"/>
                    <a:pt x="8640" y="17674"/>
                  </a:cubicBezTo>
                  <a:cubicBezTo>
                    <a:pt x="8678" y="17502"/>
                    <a:pt x="8525" y="17359"/>
                    <a:pt x="8395" y="17359"/>
                  </a:cubicBezTo>
                  <a:cubicBezTo>
                    <a:pt x="8343" y="17359"/>
                    <a:pt x="8297" y="17381"/>
                    <a:pt x="8267" y="17433"/>
                  </a:cubicBezTo>
                  <a:cubicBezTo>
                    <a:pt x="8159" y="17493"/>
                    <a:pt x="7999" y="17554"/>
                    <a:pt x="7999" y="17735"/>
                  </a:cubicBezTo>
                  <a:cubicBezTo>
                    <a:pt x="7999" y="17854"/>
                    <a:pt x="7999" y="17916"/>
                    <a:pt x="7999" y="18035"/>
                  </a:cubicBezTo>
                  <a:cubicBezTo>
                    <a:pt x="7624" y="18879"/>
                    <a:pt x="7090" y="19663"/>
                    <a:pt x="6234" y="19784"/>
                  </a:cubicBezTo>
                  <a:cubicBezTo>
                    <a:pt x="6101" y="19809"/>
                    <a:pt x="5976" y="19822"/>
                    <a:pt x="5861" y="19822"/>
                  </a:cubicBezTo>
                  <a:cubicBezTo>
                    <a:pt x="4396" y="19822"/>
                    <a:pt x="4287" y="17809"/>
                    <a:pt x="4684" y="16468"/>
                  </a:cubicBezTo>
                  <a:cubicBezTo>
                    <a:pt x="4776" y="16208"/>
                    <a:pt x="4550" y="15903"/>
                    <a:pt x="4279" y="15903"/>
                  </a:cubicBezTo>
                  <a:cubicBezTo>
                    <a:pt x="4235" y="15903"/>
                    <a:pt x="4192" y="15910"/>
                    <a:pt x="4149" y="15926"/>
                  </a:cubicBezTo>
                  <a:cubicBezTo>
                    <a:pt x="3852" y="16038"/>
                    <a:pt x="3549" y="16091"/>
                    <a:pt x="3253" y="16091"/>
                  </a:cubicBezTo>
                  <a:cubicBezTo>
                    <a:pt x="1953" y="16091"/>
                    <a:pt x="791" y="15054"/>
                    <a:pt x="834" y="13335"/>
                  </a:cubicBezTo>
                  <a:cubicBezTo>
                    <a:pt x="887" y="11346"/>
                    <a:pt x="2491" y="10561"/>
                    <a:pt x="3936" y="10321"/>
                  </a:cubicBezTo>
                  <a:cubicBezTo>
                    <a:pt x="4256" y="10260"/>
                    <a:pt x="4256" y="9658"/>
                    <a:pt x="3936" y="9597"/>
                  </a:cubicBezTo>
                  <a:cubicBezTo>
                    <a:pt x="3881" y="9537"/>
                    <a:pt x="3775" y="9537"/>
                    <a:pt x="3668" y="9537"/>
                  </a:cubicBezTo>
                  <a:cubicBezTo>
                    <a:pt x="2172" y="7389"/>
                    <a:pt x="3629" y="5152"/>
                    <a:pt x="5372" y="5152"/>
                  </a:cubicBezTo>
                  <a:cubicBezTo>
                    <a:pt x="6124" y="5152"/>
                    <a:pt x="6927" y="5567"/>
                    <a:pt x="7571" y="6584"/>
                  </a:cubicBezTo>
                  <a:cubicBezTo>
                    <a:pt x="7691" y="6718"/>
                    <a:pt x="7827" y="6798"/>
                    <a:pt x="7964" y="6798"/>
                  </a:cubicBezTo>
                  <a:cubicBezTo>
                    <a:pt x="8068" y="6798"/>
                    <a:pt x="8172" y="6749"/>
                    <a:pt x="8267" y="6644"/>
                  </a:cubicBezTo>
                  <a:cubicBezTo>
                    <a:pt x="9068" y="5800"/>
                    <a:pt x="9977" y="4956"/>
                    <a:pt x="11100" y="4714"/>
                  </a:cubicBezTo>
                  <a:cubicBezTo>
                    <a:pt x="11320" y="4662"/>
                    <a:pt x="11540" y="4637"/>
                    <a:pt x="11756" y="4637"/>
                  </a:cubicBezTo>
                  <a:close/>
                  <a:moveTo>
                    <a:pt x="15455" y="0"/>
                  </a:moveTo>
                  <a:cubicBezTo>
                    <a:pt x="13423" y="0"/>
                    <a:pt x="11289" y="1456"/>
                    <a:pt x="10833" y="3751"/>
                  </a:cubicBezTo>
                  <a:cubicBezTo>
                    <a:pt x="9764" y="4053"/>
                    <a:pt x="8855" y="4776"/>
                    <a:pt x="7999" y="5558"/>
                  </a:cubicBezTo>
                  <a:cubicBezTo>
                    <a:pt x="7255" y="4647"/>
                    <a:pt x="6236" y="4044"/>
                    <a:pt x="5192" y="4044"/>
                  </a:cubicBezTo>
                  <a:cubicBezTo>
                    <a:pt x="4511" y="4044"/>
                    <a:pt x="3820" y="4300"/>
                    <a:pt x="3187" y="4897"/>
                  </a:cubicBezTo>
                  <a:cubicBezTo>
                    <a:pt x="1850" y="6162"/>
                    <a:pt x="1850" y="8211"/>
                    <a:pt x="2867" y="9597"/>
                  </a:cubicBezTo>
                  <a:cubicBezTo>
                    <a:pt x="1155" y="9960"/>
                    <a:pt x="-235" y="11767"/>
                    <a:pt x="33" y="13877"/>
                  </a:cubicBezTo>
                  <a:cubicBezTo>
                    <a:pt x="228" y="15863"/>
                    <a:pt x="1679" y="17041"/>
                    <a:pt x="3235" y="17041"/>
                  </a:cubicBezTo>
                  <a:cubicBezTo>
                    <a:pt x="3379" y="17041"/>
                    <a:pt x="3524" y="17032"/>
                    <a:pt x="3668" y="17010"/>
                  </a:cubicBezTo>
                  <a:cubicBezTo>
                    <a:pt x="3400" y="18579"/>
                    <a:pt x="3508" y="20386"/>
                    <a:pt x="5165" y="20809"/>
                  </a:cubicBezTo>
                  <a:cubicBezTo>
                    <a:pt x="5365" y="20861"/>
                    <a:pt x="5558" y="20884"/>
                    <a:pt x="5740" y="20884"/>
                  </a:cubicBezTo>
                  <a:cubicBezTo>
                    <a:pt x="6826" y="20884"/>
                    <a:pt x="7609" y="20023"/>
                    <a:pt x="8159" y="18940"/>
                  </a:cubicBezTo>
                  <a:cubicBezTo>
                    <a:pt x="8515" y="20489"/>
                    <a:pt x="9791" y="21600"/>
                    <a:pt x="11251" y="21600"/>
                  </a:cubicBezTo>
                  <a:cubicBezTo>
                    <a:pt x="11325" y="21600"/>
                    <a:pt x="11398" y="21598"/>
                    <a:pt x="11474" y="21591"/>
                  </a:cubicBezTo>
                  <a:cubicBezTo>
                    <a:pt x="12811" y="21531"/>
                    <a:pt x="14147" y="20266"/>
                    <a:pt x="14468" y="18760"/>
                  </a:cubicBezTo>
                  <a:cubicBezTo>
                    <a:pt x="14894" y="19464"/>
                    <a:pt x="15640" y="19795"/>
                    <a:pt x="16428" y="19795"/>
                  </a:cubicBezTo>
                  <a:cubicBezTo>
                    <a:pt x="17122" y="19795"/>
                    <a:pt x="17850" y="19540"/>
                    <a:pt x="18425" y="19059"/>
                  </a:cubicBezTo>
                  <a:cubicBezTo>
                    <a:pt x="19655" y="17975"/>
                    <a:pt x="20403" y="15142"/>
                    <a:pt x="18959" y="13996"/>
                  </a:cubicBezTo>
                  <a:cubicBezTo>
                    <a:pt x="20564" y="13153"/>
                    <a:pt x="21365" y="11044"/>
                    <a:pt x="20564" y="9116"/>
                  </a:cubicBezTo>
                  <a:cubicBezTo>
                    <a:pt x="20243" y="8391"/>
                    <a:pt x="19815" y="7849"/>
                    <a:pt x="19334" y="7428"/>
                  </a:cubicBezTo>
                  <a:cubicBezTo>
                    <a:pt x="20616" y="4897"/>
                    <a:pt x="19547" y="1460"/>
                    <a:pt x="17141" y="376"/>
                  </a:cubicBezTo>
                  <a:cubicBezTo>
                    <a:pt x="16616" y="119"/>
                    <a:pt x="16040" y="0"/>
                    <a:pt x="154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64" name="phonto 2.png" descr="phonto 2.png"/>
          <p:cNvPicPr>
            <a:picLocks noChangeAspect="1"/>
          </p:cNvPicPr>
          <p:nvPr/>
        </p:nvPicPr>
        <p:blipFill>
          <a:blip r:embed="rId3">
            <a:alphaModFix amt="51785"/>
            <a:extLst/>
          </a:blip>
          <a:srcRect l="35300" t="42572" r="30024" b="39667"/>
          <a:stretch>
            <a:fillRect/>
          </a:stretch>
        </p:blipFill>
        <p:spPr>
          <a:xfrm>
            <a:off x="1178247" y="4684701"/>
            <a:ext cx="1321133" cy="298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65" name="IMG_1539.png" descr="IMG_1539.png"/>
          <p:cNvPicPr>
            <a:picLocks noChangeAspect="1"/>
          </p:cNvPicPr>
          <p:nvPr/>
        </p:nvPicPr>
        <p:blipFill>
          <a:blip r:embed="rId4">
            <a:alphaModFix amt="12244"/>
            <a:extLst/>
          </a:blip>
          <a:srcRect l="0" t="21386" r="12844" b="15601"/>
          <a:stretch>
            <a:fillRect/>
          </a:stretch>
        </p:blipFill>
        <p:spPr>
          <a:xfrm>
            <a:off x="7022771" y="1298894"/>
            <a:ext cx="1992530" cy="1446009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_NUMBER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258;p11"/>
          <p:cNvSpPr/>
          <p:nvPr/>
        </p:nvSpPr>
        <p:spPr>
          <a:xfrm rot="10800000">
            <a:off x="-157853" y="4139715"/>
            <a:ext cx="2673557" cy="13108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411" y="0"/>
                </a:moveTo>
                <a:lnTo>
                  <a:pt x="0" y="804"/>
                </a:lnTo>
                <a:cubicBezTo>
                  <a:pt x="77" y="1106"/>
                  <a:pt x="166" y="1393"/>
                  <a:pt x="268" y="1653"/>
                </a:cubicBezTo>
                <a:cubicBezTo>
                  <a:pt x="722" y="2830"/>
                  <a:pt x="1403" y="3524"/>
                  <a:pt x="2086" y="3524"/>
                </a:cubicBezTo>
                <a:cubicBezTo>
                  <a:pt x="2128" y="3524"/>
                  <a:pt x="2172" y="3521"/>
                  <a:pt x="2215" y="3516"/>
                </a:cubicBezTo>
                <a:cubicBezTo>
                  <a:pt x="2752" y="3445"/>
                  <a:pt x="3280" y="2964"/>
                  <a:pt x="3811" y="2964"/>
                </a:cubicBezTo>
                <a:cubicBezTo>
                  <a:pt x="3906" y="2964"/>
                  <a:pt x="4000" y="2977"/>
                  <a:pt x="4096" y="3014"/>
                </a:cubicBezTo>
                <a:cubicBezTo>
                  <a:pt x="4221" y="3061"/>
                  <a:pt x="4337" y="3138"/>
                  <a:pt x="4450" y="3240"/>
                </a:cubicBezTo>
                <a:cubicBezTo>
                  <a:pt x="4475" y="3264"/>
                  <a:pt x="4499" y="3285"/>
                  <a:pt x="4522" y="3314"/>
                </a:cubicBezTo>
                <a:lnTo>
                  <a:pt x="4524" y="3314"/>
                </a:lnTo>
                <a:cubicBezTo>
                  <a:pt x="5382" y="4202"/>
                  <a:pt x="5909" y="6575"/>
                  <a:pt x="6719" y="7875"/>
                </a:cubicBezTo>
                <a:cubicBezTo>
                  <a:pt x="7268" y="8753"/>
                  <a:pt x="7906" y="9087"/>
                  <a:pt x="8570" y="9087"/>
                </a:cubicBezTo>
                <a:cubicBezTo>
                  <a:pt x="9380" y="9087"/>
                  <a:pt x="10227" y="8587"/>
                  <a:pt x="10994" y="7967"/>
                </a:cubicBezTo>
                <a:cubicBezTo>
                  <a:pt x="11673" y="7418"/>
                  <a:pt x="12375" y="6785"/>
                  <a:pt x="13082" y="6785"/>
                </a:cubicBezTo>
                <a:cubicBezTo>
                  <a:pt x="13232" y="6785"/>
                  <a:pt x="13380" y="6814"/>
                  <a:pt x="13529" y="6877"/>
                </a:cubicBezTo>
                <a:cubicBezTo>
                  <a:pt x="14804" y="7408"/>
                  <a:pt x="15626" y="10251"/>
                  <a:pt x="16166" y="12952"/>
                </a:cubicBezTo>
                <a:cubicBezTo>
                  <a:pt x="16704" y="15656"/>
                  <a:pt x="17178" y="18662"/>
                  <a:pt x="18249" y="20344"/>
                </a:cubicBezTo>
                <a:cubicBezTo>
                  <a:pt x="18793" y="21201"/>
                  <a:pt x="19446" y="21600"/>
                  <a:pt x="20105" y="21600"/>
                </a:cubicBezTo>
                <a:cubicBezTo>
                  <a:pt x="20616" y="21600"/>
                  <a:pt x="21130" y="21361"/>
                  <a:pt x="21600" y="20906"/>
                </a:cubicBezTo>
                <a:lnTo>
                  <a:pt x="21411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04" name="Google Shape;259;p11"/>
          <p:cNvSpPr/>
          <p:nvPr/>
        </p:nvSpPr>
        <p:spPr>
          <a:xfrm rot="10800000">
            <a:off x="-681530" y="-456712"/>
            <a:ext cx="2274036" cy="41651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3" h="21600" fill="norm" stroke="1" extrusionOk="0">
                <a:moveTo>
                  <a:pt x="18163" y="0"/>
                </a:moveTo>
                <a:cubicBezTo>
                  <a:pt x="17759" y="0"/>
                  <a:pt x="17372" y="83"/>
                  <a:pt x="17008" y="171"/>
                </a:cubicBezTo>
                <a:cubicBezTo>
                  <a:pt x="16573" y="277"/>
                  <a:pt x="16143" y="393"/>
                  <a:pt x="15712" y="504"/>
                </a:cubicBezTo>
                <a:cubicBezTo>
                  <a:pt x="14826" y="732"/>
                  <a:pt x="13928" y="950"/>
                  <a:pt x="13052" y="1191"/>
                </a:cubicBezTo>
                <a:cubicBezTo>
                  <a:pt x="12723" y="1281"/>
                  <a:pt x="12426" y="1398"/>
                  <a:pt x="12280" y="1590"/>
                </a:cubicBezTo>
                <a:cubicBezTo>
                  <a:pt x="12120" y="1798"/>
                  <a:pt x="12143" y="2040"/>
                  <a:pt x="12137" y="2262"/>
                </a:cubicBezTo>
                <a:cubicBezTo>
                  <a:pt x="12123" y="2793"/>
                  <a:pt x="12160" y="3324"/>
                  <a:pt x="12243" y="3852"/>
                </a:cubicBezTo>
                <a:cubicBezTo>
                  <a:pt x="12321" y="4364"/>
                  <a:pt x="12476" y="4879"/>
                  <a:pt x="12404" y="5393"/>
                </a:cubicBezTo>
                <a:cubicBezTo>
                  <a:pt x="12342" y="5835"/>
                  <a:pt x="12060" y="6249"/>
                  <a:pt x="11617" y="6619"/>
                </a:cubicBezTo>
                <a:cubicBezTo>
                  <a:pt x="10731" y="7358"/>
                  <a:pt x="9379" y="7837"/>
                  <a:pt x="8110" y="8352"/>
                </a:cubicBezTo>
                <a:cubicBezTo>
                  <a:pt x="7468" y="8613"/>
                  <a:pt x="6853" y="8906"/>
                  <a:pt x="6458" y="9294"/>
                </a:cubicBezTo>
                <a:cubicBezTo>
                  <a:pt x="6066" y="9679"/>
                  <a:pt x="5908" y="10115"/>
                  <a:pt x="5846" y="10551"/>
                </a:cubicBezTo>
                <a:cubicBezTo>
                  <a:pt x="5728" y="11393"/>
                  <a:pt x="5983" y="12256"/>
                  <a:pt x="5522" y="13077"/>
                </a:cubicBezTo>
                <a:cubicBezTo>
                  <a:pt x="5306" y="13458"/>
                  <a:pt x="4922" y="13813"/>
                  <a:pt x="4316" y="14044"/>
                </a:cubicBezTo>
                <a:cubicBezTo>
                  <a:pt x="3671" y="14290"/>
                  <a:pt x="2899" y="14406"/>
                  <a:pt x="2235" y="14633"/>
                </a:cubicBezTo>
                <a:cubicBezTo>
                  <a:pt x="883" y="15095"/>
                  <a:pt x="412" y="15980"/>
                  <a:pt x="149" y="16792"/>
                </a:cubicBezTo>
                <a:cubicBezTo>
                  <a:pt x="-8" y="17277"/>
                  <a:pt x="-79" y="17781"/>
                  <a:pt x="131" y="18266"/>
                </a:cubicBezTo>
                <a:cubicBezTo>
                  <a:pt x="310" y="18681"/>
                  <a:pt x="708" y="19054"/>
                  <a:pt x="1208" y="19376"/>
                </a:cubicBezTo>
                <a:cubicBezTo>
                  <a:pt x="2247" y="20044"/>
                  <a:pt x="4723" y="20120"/>
                  <a:pt x="4943" y="20978"/>
                </a:cubicBezTo>
                <a:cubicBezTo>
                  <a:pt x="5064" y="21450"/>
                  <a:pt x="6269" y="21598"/>
                  <a:pt x="6627" y="21598"/>
                </a:cubicBezTo>
                <a:cubicBezTo>
                  <a:pt x="6700" y="21598"/>
                  <a:pt x="6738" y="21592"/>
                  <a:pt x="6720" y="21580"/>
                </a:cubicBezTo>
                <a:cubicBezTo>
                  <a:pt x="8589" y="21583"/>
                  <a:pt x="10458" y="21588"/>
                  <a:pt x="12325" y="21592"/>
                </a:cubicBezTo>
                <a:cubicBezTo>
                  <a:pt x="13310" y="21593"/>
                  <a:pt x="14292" y="21596"/>
                  <a:pt x="15275" y="21598"/>
                </a:cubicBezTo>
                <a:cubicBezTo>
                  <a:pt x="15759" y="21598"/>
                  <a:pt x="16244" y="21599"/>
                  <a:pt x="16730" y="21600"/>
                </a:cubicBezTo>
                <a:cubicBezTo>
                  <a:pt x="16772" y="21600"/>
                  <a:pt x="16815" y="21600"/>
                  <a:pt x="16858" y="21600"/>
                </a:cubicBezTo>
                <a:cubicBezTo>
                  <a:pt x="17256" y="21600"/>
                  <a:pt x="17656" y="21595"/>
                  <a:pt x="18051" y="21557"/>
                </a:cubicBezTo>
                <a:cubicBezTo>
                  <a:pt x="18775" y="21486"/>
                  <a:pt x="19485" y="21261"/>
                  <a:pt x="19756" y="20867"/>
                </a:cubicBezTo>
                <a:cubicBezTo>
                  <a:pt x="19815" y="20783"/>
                  <a:pt x="19851" y="20689"/>
                  <a:pt x="19848" y="20598"/>
                </a:cubicBezTo>
                <a:cubicBezTo>
                  <a:pt x="19845" y="20492"/>
                  <a:pt x="19675" y="20417"/>
                  <a:pt x="19577" y="20330"/>
                </a:cubicBezTo>
                <a:cubicBezTo>
                  <a:pt x="19384" y="20161"/>
                  <a:pt x="19256" y="19976"/>
                  <a:pt x="19177" y="19781"/>
                </a:cubicBezTo>
                <a:cubicBezTo>
                  <a:pt x="19011" y="19372"/>
                  <a:pt x="19061" y="18941"/>
                  <a:pt x="19152" y="18527"/>
                </a:cubicBezTo>
                <a:cubicBezTo>
                  <a:pt x="19250" y="18075"/>
                  <a:pt x="19405" y="17626"/>
                  <a:pt x="19500" y="17174"/>
                </a:cubicBezTo>
                <a:cubicBezTo>
                  <a:pt x="19721" y="16125"/>
                  <a:pt x="19762" y="15068"/>
                  <a:pt x="19904" y="14015"/>
                </a:cubicBezTo>
                <a:cubicBezTo>
                  <a:pt x="19975" y="13485"/>
                  <a:pt x="20073" y="12957"/>
                  <a:pt x="20231" y="12433"/>
                </a:cubicBezTo>
                <a:cubicBezTo>
                  <a:pt x="20388" y="11924"/>
                  <a:pt x="20594" y="11420"/>
                  <a:pt x="20795" y="10916"/>
                </a:cubicBezTo>
                <a:cubicBezTo>
                  <a:pt x="21197" y="9905"/>
                  <a:pt x="21521" y="8900"/>
                  <a:pt x="21491" y="7862"/>
                </a:cubicBezTo>
                <a:cubicBezTo>
                  <a:pt x="21461" y="6792"/>
                  <a:pt x="21177" y="5732"/>
                  <a:pt x="21069" y="4665"/>
                </a:cubicBezTo>
                <a:cubicBezTo>
                  <a:pt x="20980" y="3765"/>
                  <a:pt x="21060" y="2852"/>
                  <a:pt x="20751" y="1961"/>
                </a:cubicBezTo>
                <a:cubicBezTo>
                  <a:pt x="20603" y="1533"/>
                  <a:pt x="20356" y="1113"/>
                  <a:pt x="19960" y="735"/>
                </a:cubicBezTo>
                <a:cubicBezTo>
                  <a:pt x="19583" y="377"/>
                  <a:pt x="19033" y="15"/>
                  <a:pt x="18219" y="1"/>
                </a:cubicBezTo>
                <a:cubicBezTo>
                  <a:pt x="18199" y="1"/>
                  <a:pt x="18181" y="0"/>
                  <a:pt x="1816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05" name="Google Shape;260;p11"/>
          <p:cNvSpPr/>
          <p:nvPr/>
        </p:nvSpPr>
        <p:spPr>
          <a:xfrm rot="10800000">
            <a:off x="6792924" y="-953401"/>
            <a:ext cx="2584225" cy="1991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5069" y="0"/>
                </a:moveTo>
                <a:cubicBezTo>
                  <a:pt x="4325" y="0"/>
                  <a:pt x="3578" y="256"/>
                  <a:pt x="2920" y="692"/>
                </a:cubicBezTo>
                <a:cubicBezTo>
                  <a:pt x="1659" y="1527"/>
                  <a:pt x="741" y="3056"/>
                  <a:pt x="164" y="4705"/>
                </a:cubicBezTo>
                <a:cubicBezTo>
                  <a:pt x="22" y="5113"/>
                  <a:pt x="-42" y="6220"/>
                  <a:pt x="28" y="6220"/>
                </a:cubicBezTo>
                <a:cubicBezTo>
                  <a:pt x="32" y="6220"/>
                  <a:pt x="38" y="6215"/>
                  <a:pt x="44" y="6206"/>
                </a:cubicBezTo>
                <a:cubicBezTo>
                  <a:pt x="314" y="8420"/>
                  <a:pt x="1759" y="9961"/>
                  <a:pt x="3007" y="11341"/>
                </a:cubicBezTo>
                <a:cubicBezTo>
                  <a:pt x="4691" y="13201"/>
                  <a:pt x="6238" y="15263"/>
                  <a:pt x="7611" y="17515"/>
                </a:cubicBezTo>
                <a:cubicBezTo>
                  <a:pt x="8388" y="18788"/>
                  <a:pt x="9108" y="20121"/>
                  <a:pt x="9770" y="21500"/>
                </a:cubicBezTo>
                <a:cubicBezTo>
                  <a:pt x="9802" y="21565"/>
                  <a:pt x="9854" y="21600"/>
                  <a:pt x="9906" y="21600"/>
                </a:cubicBezTo>
                <a:cubicBezTo>
                  <a:pt x="9944" y="21600"/>
                  <a:pt x="9983" y="21583"/>
                  <a:pt x="10015" y="21545"/>
                </a:cubicBezTo>
                <a:cubicBezTo>
                  <a:pt x="12420" y="18623"/>
                  <a:pt x="14827" y="15704"/>
                  <a:pt x="17233" y="12784"/>
                </a:cubicBezTo>
                <a:cubicBezTo>
                  <a:pt x="17836" y="12054"/>
                  <a:pt x="18438" y="11324"/>
                  <a:pt x="19038" y="10594"/>
                </a:cubicBezTo>
                <a:cubicBezTo>
                  <a:pt x="19604" y="9907"/>
                  <a:pt x="20203" y="9247"/>
                  <a:pt x="20731" y="8510"/>
                </a:cubicBezTo>
                <a:cubicBezTo>
                  <a:pt x="21176" y="7889"/>
                  <a:pt x="21541" y="7143"/>
                  <a:pt x="21550" y="6270"/>
                </a:cubicBezTo>
                <a:cubicBezTo>
                  <a:pt x="21558" y="5488"/>
                  <a:pt x="21308" y="4734"/>
                  <a:pt x="20932" y="4139"/>
                </a:cubicBezTo>
                <a:cubicBezTo>
                  <a:pt x="20062" y="2762"/>
                  <a:pt x="18534" y="2294"/>
                  <a:pt x="17232" y="2127"/>
                </a:cubicBezTo>
                <a:cubicBezTo>
                  <a:pt x="16955" y="2091"/>
                  <a:pt x="16680" y="2074"/>
                  <a:pt x="16406" y="2074"/>
                </a:cubicBezTo>
                <a:cubicBezTo>
                  <a:pt x="15355" y="2074"/>
                  <a:pt x="14326" y="2325"/>
                  <a:pt x="13317" y="2748"/>
                </a:cubicBezTo>
                <a:cubicBezTo>
                  <a:pt x="12535" y="3077"/>
                  <a:pt x="11716" y="3452"/>
                  <a:pt x="10902" y="3452"/>
                </a:cubicBezTo>
                <a:cubicBezTo>
                  <a:pt x="10495" y="3452"/>
                  <a:pt x="10088" y="3359"/>
                  <a:pt x="9687" y="3115"/>
                </a:cubicBezTo>
                <a:cubicBezTo>
                  <a:pt x="8483" y="2383"/>
                  <a:pt x="7651" y="894"/>
                  <a:pt x="6387" y="294"/>
                </a:cubicBezTo>
                <a:cubicBezTo>
                  <a:pt x="5962" y="93"/>
                  <a:pt x="5517" y="0"/>
                  <a:pt x="5069" y="0"/>
                </a:cubicBezTo>
                <a:close/>
              </a:path>
            </a:pathLst>
          </a:custGeom>
          <a:solidFill>
            <a:schemeClr val="accent1">
              <a:alpha val="4972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06" name="Google Shape;261;p11"/>
          <p:cNvSpPr/>
          <p:nvPr/>
        </p:nvSpPr>
        <p:spPr>
          <a:xfrm rot="10800000">
            <a:off x="7409010" y="1594334"/>
            <a:ext cx="1956797" cy="38562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16" h="21600" fill="norm" stroke="1" extrusionOk="0">
                <a:moveTo>
                  <a:pt x="13831" y="0"/>
                </a:moveTo>
                <a:cubicBezTo>
                  <a:pt x="11673" y="0"/>
                  <a:pt x="9509" y="110"/>
                  <a:pt x="7381" y="272"/>
                </a:cubicBezTo>
                <a:cubicBezTo>
                  <a:pt x="6278" y="357"/>
                  <a:pt x="5178" y="455"/>
                  <a:pt x="4084" y="562"/>
                </a:cubicBezTo>
                <a:cubicBezTo>
                  <a:pt x="3012" y="665"/>
                  <a:pt x="1914" y="753"/>
                  <a:pt x="859" y="891"/>
                </a:cubicBezTo>
                <a:cubicBezTo>
                  <a:pt x="436" y="946"/>
                  <a:pt x="92" y="1071"/>
                  <a:pt x="19" y="1285"/>
                </a:cubicBezTo>
                <a:cubicBezTo>
                  <a:pt x="-56" y="1496"/>
                  <a:pt x="113" y="1703"/>
                  <a:pt x="250" y="1901"/>
                </a:cubicBezTo>
                <a:cubicBezTo>
                  <a:pt x="587" y="2389"/>
                  <a:pt x="861" y="2886"/>
                  <a:pt x="1084" y="3390"/>
                </a:cubicBezTo>
                <a:cubicBezTo>
                  <a:pt x="1980" y="5427"/>
                  <a:pt x="1985" y="7522"/>
                  <a:pt x="1952" y="9594"/>
                </a:cubicBezTo>
                <a:cubicBezTo>
                  <a:pt x="1917" y="11761"/>
                  <a:pt x="1886" y="13930"/>
                  <a:pt x="1603" y="16092"/>
                </a:cubicBezTo>
                <a:cubicBezTo>
                  <a:pt x="1459" y="17175"/>
                  <a:pt x="1252" y="18257"/>
                  <a:pt x="946" y="19331"/>
                </a:cubicBezTo>
                <a:cubicBezTo>
                  <a:pt x="868" y="19604"/>
                  <a:pt x="783" y="19878"/>
                  <a:pt x="691" y="20151"/>
                </a:cubicBezTo>
                <a:cubicBezTo>
                  <a:pt x="613" y="20386"/>
                  <a:pt x="502" y="20627"/>
                  <a:pt x="538" y="20866"/>
                </a:cubicBezTo>
                <a:cubicBezTo>
                  <a:pt x="592" y="21243"/>
                  <a:pt x="1089" y="21593"/>
                  <a:pt x="1959" y="21600"/>
                </a:cubicBezTo>
                <a:cubicBezTo>
                  <a:pt x="1966" y="21600"/>
                  <a:pt x="1973" y="21600"/>
                  <a:pt x="1980" y="21600"/>
                </a:cubicBezTo>
                <a:cubicBezTo>
                  <a:pt x="2324" y="21600"/>
                  <a:pt x="2618" y="21527"/>
                  <a:pt x="2816" y="21395"/>
                </a:cubicBezTo>
                <a:cubicBezTo>
                  <a:pt x="2852" y="21371"/>
                  <a:pt x="2866" y="21347"/>
                  <a:pt x="2864" y="21326"/>
                </a:cubicBezTo>
                <a:cubicBezTo>
                  <a:pt x="3151" y="21347"/>
                  <a:pt x="3441" y="21357"/>
                  <a:pt x="3729" y="21357"/>
                </a:cubicBezTo>
                <a:cubicBezTo>
                  <a:pt x="5055" y="21357"/>
                  <a:pt x="6368" y="21141"/>
                  <a:pt x="7431" y="20761"/>
                </a:cubicBezTo>
                <a:cubicBezTo>
                  <a:pt x="8121" y="20515"/>
                  <a:pt x="8706" y="20202"/>
                  <a:pt x="9106" y="19840"/>
                </a:cubicBezTo>
                <a:cubicBezTo>
                  <a:pt x="9547" y="19438"/>
                  <a:pt x="9735" y="18989"/>
                  <a:pt x="9796" y="18541"/>
                </a:cubicBezTo>
                <a:cubicBezTo>
                  <a:pt x="9922" y="17592"/>
                  <a:pt x="9452" y="16615"/>
                  <a:pt x="9936" y="15679"/>
                </a:cubicBezTo>
                <a:cubicBezTo>
                  <a:pt x="10313" y="14948"/>
                  <a:pt x="11361" y="14418"/>
                  <a:pt x="12693" y="14033"/>
                </a:cubicBezTo>
                <a:cubicBezTo>
                  <a:pt x="13970" y="13663"/>
                  <a:pt x="15382" y="13415"/>
                  <a:pt x="16732" y="13115"/>
                </a:cubicBezTo>
                <a:cubicBezTo>
                  <a:pt x="18000" y="12834"/>
                  <a:pt x="19291" y="12499"/>
                  <a:pt x="20180" y="11976"/>
                </a:cubicBezTo>
                <a:cubicBezTo>
                  <a:pt x="21410" y="11252"/>
                  <a:pt x="21544" y="10320"/>
                  <a:pt x="21044" y="9449"/>
                </a:cubicBezTo>
                <a:cubicBezTo>
                  <a:pt x="20455" y="8423"/>
                  <a:pt x="19079" y="7558"/>
                  <a:pt x="18134" y="6607"/>
                </a:cubicBezTo>
                <a:cubicBezTo>
                  <a:pt x="17180" y="5640"/>
                  <a:pt x="16675" y="4552"/>
                  <a:pt x="16951" y="3487"/>
                </a:cubicBezTo>
                <a:cubicBezTo>
                  <a:pt x="17185" y="2587"/>
                  <a:pt x="18030" y="1705"/>
                  <a:pt x="19414" y="1067"/>
                </a:cubicBezTo>
                <a:cubicBezTo>
                  <a:pt x="19756" y="908"/>
                  <a:pt x="20130" y="766"/>
                  <a:pt x="20535" y="641"/>
                </a:cubicBezTo>
                <a:cubicBezTo>
                  <a:pt x="20719" y="584"/>
                  <a:pt x="20691" y="449"/>
                  <a:pt x="20472" y="418"/>
                </a:cubicBezTo>
                <a:cubicBezTo>
                  <a:pt x="18301" y="118"/>
                  <a:pt x="16070" y="0"/>
                  <a:pt x="13831" y="0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07" name="xx%"/>
          <p:cNvSpPr txBox="1"/>
          <p:nvPr>
            <p:ph type="title" hasCustomPrompt="1"/>
          </p:nvPr>
        </p:nvSpPr>
        <p:spPr>
          <a:xfrm>
            <a:off x="3196100" y="1106125"/>
            <a:ext cx="2751901" cy="1963500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algn="ctr">
              <a:defRPr sz="12000">
                <a:solidFill>
                  <a:srgbClr val="FF6EA7"/>
                </a:solidFill>
              </a:defRPr>
            </a:lvl1pPr>
          </a:lstStyle>
          <a:p>
            <a:pPr/>
            <a:r>
              <a:t>xx%</a:t>
            </a:r>
          </a:p>
        </p:txBody>
      </p:sp>
      <p:grpSp>
        <p:nvGrpSpPr>
          <p:cNvPr id="311" name="Google Shape;264;p11"/>
          <p:cNvGrpSpPr/>
          <p:nvPr/>
        </p:nvGrpSpPr>
        <p:grpSpPr>
          <a:xfrm>
            <a:off x="246351" y="4506218"/>
            <a:ext cx="205419" cy="221331"/>
            <a:chOff x="0" y="0"/>
            <a:chExt cx="205417" cy="221330"/>
          </a:xfrm>
        </p:grpSpPr>
        <p:sp>
          <p:nvSpPr>
            <p:cNvPr id="308" name="Google Shape;265;p11"/>
            <p:cNvSpPr/>
            <p:nvPr/>
          </p:nvSpPr>
          <p:spPr>
            <a:xfrm rot="4499945">
              <a:off x="13083" y="137005"/>
              <a:ext cx="84047" cy="69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9" name="Google Shape;266;p11"/>
            <p:cNvSpPr/>
            <p:nvPr/>
          </p:nvSpPr>
          <p:spPr>
            <a:xfrm rot="4499945">
              <a:off x="2412" y="14841"/>
              <a:ext cx="84046" cy="69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0" name="Google Shape;267;p11"/>
            <p:cNvSpPr/>
            <p:nvPr/>
          </p:nvSpPr>
          <p:spPr>
            <a:xfrm rot="4499945">
              <a:off x="119003" y="45258"/>
              <a:ext cx="84052" cy="69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15" name="Google Shape;268;p11"/>
          <p:cNvGrpSpPr/>
          <p:nvPr/>
        </p:nvGrpSpPr>
        <p:grpSpPr>
          <a:xfrm>
            <a:off x="563051" y="1035720"/>
            <a:ext cx="253312" cy="256872"/>
            <a:chOff x="0" y="0"/>
            <a:chExt cx="253310" cy="256870"/>
          </a:xfrm>
        </p:grpSpPr>
        <p:sp>
          <p:nvSpPr>
            <p:cNvPr id="312" name="Google Shape;269;p11"/>
            <p:cNvSpPr/>
            <p:nvPr/>
          </p:nvSpPr>
          <p:spPr>
            <a:xfrm rot="5627155">
              <a:off x="-5673" y="159137"/>
              <a:ext cx="104022" cy="859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3" name="Google Shape;270;p11"/>
            <p:cNvSpPr/>
            <p:nvPr/>
          </p:nvSpPr>
          <p:spPr>
            <a:xfrm rot="5627155">
              <a:off x="30514" y="11738"/>
              <a:ext cx="104022" cy="85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4" name="Google Shape;271;p11"/>
            <p:cNvSpPr/>
            <p:nvPr/>
          </p:nvSpPr>
          <p:spPr>
            <a:xfrm rot="5627155">
              <a:off x="155018" y="93856"/>
              <a:ext cx="104030" cy="85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316" name="Google Shape;272;p11"/>
          <p:cNvSpPr/>
          <p:nvPr/>
        </p:nvSpPr>
        <p:spPr>
          <a:xfrm flipH="1" rot="9000107">
            <a:off x="1796920" y="321987"/>
            <a:ext cx="612528" cy="1440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17" name="Google Shape;273;p11"/>
          <p:cNvSpPr/>
          <p:nvPr/>
        </p:nvSpPr>
        <p:spPr>
          <a:xfrm flipH="1" rot="5400117">
            <a:off x="8314673" y="4440756"/>
            <a:ext cx="542772" cy="1276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FF6EA7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321" name="Google Shape;274;p11"/>
          <p:cNvGrpSpPr/>
          <p:nvPr/>
        </p:nvGrpSpPr>
        <p:grpSpPr>
          <a:xfrm>
            <a:off x="7560303" y="4458730"/>
            <a:ext cx="239745" cy="222637"/>
            <a:chOff x="0" y="0"/>
            <a:chExt cx="239744" cy="222636"/>
          </a:xfrm>
        </p:grpSpPr>
        <p:sp>
          <p:nvSpPr>
            <p:cNvPr id="318" name="Google Shape;275;p11"/>
            <p:cNvSpPr/>
            <p:nvPr/>
          </p:nvSpPr>
          <p:spPr>
            <a:xfrm rot="6300044">
              <a:off x="2554" y="133363"/>
              <a:ext cx="88977" cy="73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9" name="Google Shape;276;p11"/>
            <p:cNvSpPr/>
            <p:nvPr/>
          </p:nvSpPr>
          <p:spPr>
            <a:xfrm rot="6300044">
              <a:off x="57439" y="15711"/>
              <a:ext cx="88978" cy="73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0" name="Google Shape;277;p11"/>
            <p:cNvSpPr/>
            <p:nvPr/>
          </p:nvSpPr>
          <p:spPr>
            <a:xfrm rot="6300044">
              <a:off x="148259" y="105326"/>
              <a:ext cx="88983" cy="73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322" name="Google Shape;278;p11"/>
          <p:cNvSpPr/>
          <p:nvPr/>
        </p:nvSpPr>
        <p:spPr>
          <a:xfrm rot="19680983">
            <a:off x="8596779" y="46430"/>
            <a:ext cx="809212" cy="12683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1510" y="0"/>
                </a:moveTo>
                <a:cubicBezTo>
                  <a:pt x="21502" y="0"/>
                  <a:pt x="21496" y="1"/>
                  <a:pt x="21489" y="2"/>
                </a:cubicBezTo>
                <a:cubicBezTo>
                  <a:pt x="21198" y="47"/>
                  <a:pt x="20886" y="87"/>
                  <a:pt x="20508" y="123"/>
                </a:cubicBezTo>
                <a:cubicBezTo>
                  <a:pt x="20463" y="128"/>
                  <a:pt x="20431" y="155"/>
                  <a:pt x="20439" y="185"/>
                </a:cubicBezTo>
                <a:cubicBezTo>
                  <a:pt x="20445" y="211"/>
                  <a:pt x="20480" y="230"/>
                  <a:pt x="20520" y="230"/>
                </a:cubicBezTo>
                <a:cubicBezTo>
                  <a:pt x="20525" y="230"/>
                  <a:pt x="20529" y="229"/>
                  <a:pt x="20534" y="229"/>
                </a:cubicBezTo>
                <a:cubicBezTo>
                  <a:pt x="20916" y="191"/>
                  <a:pt x="21231" y="152"/>
                  <a:pt x="21528" y="106"/>
                </a:cubicBezTo>
                <a:cubicBezTo>
                  <a:pt x="21573" y="98"/>
                  <a:pt x="21600" y="70"/>
                  <a:pt x="21589" y="41"/>
                </a:cubicBezTo>
                <a:cubicBezTo>
                  <a:pt x="21580" y="16"/>
                  <a:pt x="21547" y="0"/>
                  <a:pt x="21510" y="0"/>
                </a:cubicBezTo>
                <a:close/>
                <a:moveTo>
                  <a:pt x="19361" y="224"/>
                </a:moveTo>
                <a:cubicBezTo>
                  <a:pt x="19356" y="224"/>
                  <a:pt x="19353" y="224"/>
                  <a:pt x="19349" y="225"/>
                </a:cubicBezTo>
                <a:cubicBezTo>
                  <a:pt x="18913" y="261"/>
                  <a:pt x="18549" y="296"/>
                  <a:pt x="18186" y="339"/>
                </a:cubicBezTo>
                <a:cubicBezTo>
                  <a:pt x="18141" y="346"/>
                  <a:pt x="18111" y="374"/>
                  <a:pt x="18120" y="403"/>
                </a:cubicBezTo>
                <a:cubicBezTo>
                  <a:pt x="18126" y="428"/>
                  <a:pt x="18162" y="446"/>
                  <a:pt x="18203" y="446"/>
                </a:cubicBezTo>
                <a:cubicBezTo>
                  <a:pt x="18207" y="446"/>
                  <a:pt x="18212" y="446"/>
                  <a:pt x="18216" y="444"/>
                </a:cubicBezTo>
                <a:cubicBezTo>
                  <a:pt x="18578" y="402"/>
                  <a:pt x="18939" y="367"/>
                  <a:pt x="19370" y="332"/>
                </a:cubicBezTo>
                <a:cubicBezTo>
                  <a:pt x="19416" y="328"/>
                  <a:pt x="19449" y="301"/>
                  <a:pt x="19442" y="271"/>
                </a:cubicBezTo>
                <a:cubicBezTo>
                  <a:pt x="19436" y="244"/>
                  <a:pt x="19401" y="224"/>
                  <a:pt x="19361" y="224"/>
                </a:cubicBezTo>
                <a:close/>
                <a:moveTo>
                  <a:pt x="17069" y="527"/>
                </a:moveTo>
                <a:cubicBezTo>
                  <a:pt x="17060" y="527"/>
                  <a:pt x="17049" y="528"/>
                  <a:pt x="17040" y="530"/>
                </a:cubicBezTo>
                <a:cubicBezTo>
                  <a:pt x="16704" y="604"/>
                  <a:pt x="16403" y="690"/>
                  <a:pt x="16121" y="795"/>
                </a:cubicBezTo>
                <a:cubicBezTo>
                  <a:pt x="16069" y="813"/>
                  <a:pt x="16017" y="833"/>
                  <a:pt x="15968" y="854"/>
                </a:cubicBezTo>
                <a:cubicBezTo>
                  <a:pt x="15927" y="870"/>
                  <a:pt x="15917" y="903"/>
                  <a:pt x="15941" y="928"/>
                </a:cubicBezTo>
                <a:cubicBezTo>
                  <a:pt x="15956" y="944"/>
                  <a:pt x="15984" y="953"/>
                  <a:pt x="16011" y="953"/>
                </a:cubicBezTo>
                <a:cubicBezTo>
                  <a:pt x="16026" y="953"/>
                  <a:pt x="16043" y="950"/>
                  <a:pt x="16057" y="945"/>
                </a:cubicBezTo>
                <a:cubicBezTo>
                  <a:pt x="16106" y="925"/>
                  <a:pt x="16156" y="905"/>
                  <a:pt x="16206" y="887"/>
                </a:cubicBezTo>
                <a:cubicBezTo>
                  <a:pt x="16477" y="786"/>
                  <a:pt x="16770" y="703"/>
                  <a:pt x="17096" y="631"/>
                </a:cubicBezTo>
                <a:cubicBezTo>
                  <a:pt x="17141" y="621"/>
                  <a:pt x="17163" y="590"/>
                  <a:pt x="17147" y="562"/>
                </a:cubicBezTo>
                <a:cubicBezTo>
                  <a:pt x="17135" y="541"/>
                  <a:pt x="17103" y="527"/>
                  <a:pt x="17069" y="527"/>
                </a:cubicBezTo>
                <a:close/>
                <a:moveTo>
                  <a:pt x="15102" y="1315"/>
                </a:moveTo>
                <a:cubicBezTo>
                  <a:pt x="15079" y="1315"/>
                  <a:pt x="15058" y="1320"/>
                  <a:pt x="15043" y="1330"/>
                </a:cubicBezTo>
                <a:cubicBezTo>
                  <a:pt x="14778" y="1500"/>
                  <a:pt x="14525" y="1697"/>
                  <a:pt x="14286" y="1913"/>
                </a:cubicBezTo>
                <a:cubicBezTo>
                  <a:pt x="14260" y="1938"/>
                  <a:pt x="14270" y="1970"/>
                  <a:pt x="14307" y="1988"/>
                </a:cubicBezTo>
                <a:cubicBezTo>
                  <a:pt x="14322" y="1994"/>
                  <a:pt x="14340" y="1997"/>
                  <a:pt x="14355" y="1997"/>
                </a:cubicBezTo>
                <a:cubicBezTo>
                  <a:pt x="14382" y="1997"/>
                  <a:pt x="14408" y="1989"/>
                  <a:pt x="14424" y="1974"/>
                </a:cubicBezTo>
                <a:cubicBezTo>
                  <a:pt x="14656" y="1762"/>
                  <a:pt x="14904" y="1571"/>
                  <a:pt x="15162" y="1405"/>
                </a:cubicBezTo>
                <a:cubicBezTo>
                  <a:pt x="15194" y="1385"/>
                  <a:pt x="15194" y="1351"/>
                  <a:pt x="15162" y="1330"/>
                </a:cubicBezTo>
                <a:cubicBezTo>
                  <a:pt x="15144" y="1320"/>
                  <a:pt x="15123" y="1315"/>
                  <a:pt x="15102" y="1315"/>
                </a:cubicBezTo>
                <a:close/>
                <a:moveTo>
                  <a:pt x="13746" y="2530"/>
                </a:moveTo>
                <a:cubicBezTo>
                  <a:pt x="13718" y="2530"/>
                  <a:pt x="13689" y="2540"/>
                  <a:pt x="13673" y="2558"/>
                </a:cubicBezTo>
                <a:cubicBezTo>
                  <a:pt x="13626" y="2614"/>
                  <a:pt x="13582" y="2670"/>
                  <a:pt x="13537" y="2728"/>
                </a:cubicBezTo>
                <a:cubicBezTo>
                  <a:pt x="13411" y="2889"/>
                  <a:pt x="13287" y="3060"/>
                  <a:pt x="13170" y="3237"/>
                </a:cubicBezTo>
                <a:cubicBezTo>
                  <a:pt x="13152" y="3264"/>
                  <a:pt x="13171" y="3296"/>
                  <a:pt x="13213" y="3307"/>
                </a:cubicBezTo>
                <a:cubicBezTo>
                  <a:pt x="13224" y="3310"/>
                  <a:pt x="13236" y="3311"/>
                  <a:pt x="13246" y="3311"/>
                </a:cubicBezTo>
                <a:cubicBezTo>
                  <a:pt x="13280" y="3311"/>
                  <a:pt x="13310" y="3300"/>
                  <a:pt x="13323" y="3280"/>
                </a:cubicBezTo>
                <a:cubicBezTo>
                  <a:pt x="13441" y="3105"/>
                  <a:pt x="13563" y="2935"/>
                  <a:pt x="13686" y="2775"/>
                </a:cubicBezTo>
                <a:cubicBezTo>
                  <a:pt x="13730" y="2720"/>
                  <a:pt x="13775" y="2663"/>
                  <a:pt x="13822" y="2608"/>
                </a:cubicBezTo>
                <a:cubicBezTo>
                  <a:pt x="13844" y="2582"/>
                  <a:pt x="13828" y="2549"/>
                  <a:pt x="13786" y="2537"/>
                </a:cubicBezTo>
                <a:cubicBezTo>
                  <a:pt x="13774" y="2532"/>
                  <a:pt x="13760" y="2530"/>
                  <a:pt x="13746" y="2530"/>
                </a:cubicBezTo>
                <a:close/>
                <a:moveTo>
                  <a:pt x="12823" y="3902"/>
                </a:moveTo>
                <a:cubicBezTo>
                  <a:pt x="12787" y="3902"/>
                  <a:pt x="12755" y="3916"/>
                  <a:pt x="12743" y="3938"/>
                </a:cubicBezTo>
                <a:cubicBezTo>
                  <a:pt x="12621" y="4156"/>
                  <a:pt x="12501" y="4390"/>
                  <a:pt x="12373" y="4650"/>
                </a:cubicBezTo>
                <a:cubicBezTo>
                  <a:pt x="12361" y="4678"/>
                  <a:pt x="12385" y="4708"/>
                  <a:pt x="12430" y="4718"/>
                </a:cubicBezTo>
                <a:cubicBezTo>
                  <a:pt x="12438" y="4719"/>
                  <a:pt x="12445" y="4719"/>
                  <a:pt x="12454" y="4719"/>
                </a:cubicBezTo>
                <a:cubicBezTo>
                  <a:pt x="12489" y="4719"/>
                  <a:pt x="12524" y="4705"/>
                  <a:pt x="12533" y="4681"/>
                </a:cubicBezTo>
                <a:cubicBezTo>
                  <a:pt x="12659" y="4422"/>
                  <a:pt x="12780" y="4191"/>
                  <a:pt x="12902" y="3974"/>
                </a:cubicBezTo>
                <a:cubicBezTo>
                  <a:pt x="12915" y="3946"/>
                  <a:pt x="12893" y="3915"/>
                  <a:pt x="12850" y="3905"/>
                </a:cubicBezTo>
                <a:cubicBezTo>
                  <a:pt x="12841" y="3903"/>
                  <a:pt x="12832" y="3902"/>
                  <a:pt x="12823" y="3902"/>
                </a:cubicBezTo>
                <a:close/>
                <a:moveTo>
                  <a:pt x="12120" y="5330"/>
                </a:moveTo>
                <a:cubicBezTo>
                  <a:pt x="12082" y="5330"/>
                  <a:pt x="12049" y="5345"/>
                  <a:pt x="12039" y="5368"/>
                </a:cubicBezTo>
                <a:cubicBezTo>
                  <a:pt x="11981" y="5496"/>
                  <a:pt x="11924" y="5625"/>
                  <a:pt x="11867" y="5753"/>
                </a:cubicBezTo>
                <a:lnTo>
                  <a:pt x="11716" y="6087"/>
                </a:lnTo>
                <a:cubicBezTo>
                  <a:pt x="11704" y="6116"/>
                  <a:pt x="11730" y="6146"/>
                  <a:pt x="11775" y="6154"/>
                </a:cubicBezTo>
                <a:cubicBezTo>
                  <a:pt x="11781" y="6155"/>
                  <a:pt x="11790" y="6155"/>
                  <a:pt x="11798" y="6155"/>
                </a:cubicBezTo>
                <a:cubicBezTo>
                  <a:pt x="11834" y="6155"/>
                  <a:pt x="11867" y="6140"/>
                  <a:pt x="11878" y="6117"/>
                </a:cubicBezTo>
                <a:lnTo>
                  <a:pt x="12028" y="5783"/>
                </a:lnTo>
                <a:cubicBezTo>
                  <a:pt x="12085" y="5655"/>
                  <a:pt x="12141" y="5526"/>
                  <a:pt x="12200" y="5398"/>
                </a:cubicBezTo>
                <a:cubicBezTo>
                  <a:pt x="12212" y="5369"/>
                  <a:pt x="12186" y="5340"/>
                  <a:pt x="12144" y="5332"/>
                </a:cubicBezTo>
                <a:cubicBezTo>
                  <a:pt x="12135" y="5331"/>
                  <a:pt x="12128" y="5330"/>
                  <a:pt x="12120" y="5330"/>
                </a:cubicBezTo>
                <a:close/>
                <a:moveTo>
                  <a:pt x="11465" y="6766"/>
                </a:moveTo>
                <a:cubicBezTo>
                  <a:pt x="11429" y="6766"/>
                  <a:pt x="11396" y="6781"/>
                  <a:pt x="11384" y="6803"/>
                </a:cubicBezTo>
                <a:cubicBezTo>
                  <a:pt x="11328" y="6922"/>
                  <a:pt x="11268" y="7040"/>
                  <a:pt x="11209" y="7157"/>
                </a:cubicBezTo>
                <a:cubicBezTo>
                  <a:pt x="11147" y="7276"/>
                  <a:pt x="11085" y="7394"/>
                  <a:pt x="11019" y="7512"/>
                </a:cubicBezTo>
                <a:cubicBezTo>
                  <a:pt x="11003" y="7540"/>
                  <a:pt x="11025" y="7570"/>
                  <a:pt x="11069" y="7580"/>
                </a:cubicBezTo>
                <a:cubicBezTo>
                  <a:pt x="11078" y="7582"/>
                  <a:pt x="11088" y="7583"/>
                  <a:pt x="11097" y="7583"/>
                </a:cubicBezTo>
                <a:cubicBezTo>
                  <a:pt x="11132" y="7583"/>
                  <a:pt x="11164" y="7569"/>
                  <a:pt x="11176" y="7548"/>
                </a:cubicBezTo>
                <a:cubicBezTo>
                  <a:pt x="11242" y="7429"/>
                  <a:pt x="11307" y="7310"/>
                  <a:pt x="11368" y="7191"/>
                </a:cubicBezTo>
                <a:cubicBezTo>
                  <a:pt x="11429" y="7072"/>
                  <a:pt x="11487" y="6953"/>
                  <a:pt x="11545" y="6835"/>
                </a:cubicBezTo>
                <a:cubicBezTo>
                  <a:pt x="11558" y="6807"/>
                  <a:pt x="11534" y="6777"/>
                  <a:pt x="11490" y="6769"/>
                </a:cubicBezTo>
                <a:cubicBezTo>
                  <a:pt x="11481" y="6767"/>
                  <a:pt x="11472" y="6766"/>
                  <a:pt x="11465" y="6766"/>
                </a:cubicBezTo>
                <a:close/>
                <a:moveTo>
                  <a:pt x="10671" y="8173"/>
                </a:moveTo>
                <a:cubicBezTo>
                  <a:pt x="10640" y="8173"/>
                  <a:pt x="10609" y="8186"/>
                  <a:pt x="10596" y="8206"/>
                </a:cubicBezTo>
                <a:cubicBezTo>
                  <a:pt x="10438" y="8442"/>
                  <a:pt x="10271" y="8668"/>
                  <a:pt x="10099" y="8879"/>
                </a:cubicBezTo>
                <a:cubicBezTo>
                  <a:pt x="10078" y="8905"/>
                  <a:pt x="10094" y="8937"/>
                  <a:pt x="10134" y="8951"/>
                </a:cubicBezTo>
                <a:cubicBezTo>
                  <a:pt x="10147" y="8955"/>
                  <a:pt x="10159" y="8957"/>
                  <a:pt x="10173" y="8957"/>
                </a:cubicBezTo>
                <a:cubicBezTo>
                  <a:pt x="10203" y="8957"/>
                  <a:pt x="10231" y="8947"/>
                  <a:pt x="10247" y="8929"/>
                </a:cubicBezTo>
                <a:cubicBezTo>
                  <a:pt x="10420" y="8715"/>
                  <a:pt x="10590" y="8486"/>
                  <a:pt x="10750" y="8247"/>
                </a:cubicBezTo>
                <a:cubicBezTo>
                  <a:pt x="10768" y="8221"/>
                  <a:pt x="10747" y="8188"/>
                  <a:pt x="10704" y="8178"/>
                </a:cubicBezTo>
                <a:cubicBezTo>
                  <a:pt x="10694" y="8175"/>
                  <a:pt x="10683" y="8173"/>
                  <a:pt x="10671" y="8173"/>
                </a:cubicBezTo>
                <a:close/>
                <a:moveTo>
                  <a:pt x="2447" y="8829"/>
                </a:moveTo>
                <a:cubicBezTo>
                  <a:pt x="2029" y="8834"/>
                  <a:pt x="1635" y="8890"/>
                  <a:pt x="1276" y="8993"/>
                </a:cubicBezTo>
                <a:cubicBezTo>
                  <a:pt x="1235" y="9005"/>
                  <a:pt x="1217" y="9036"/>
                  <a:pt x="1235" y="9064"/>
                </a:cubicBezTo>
                <a:cubicBezTo>
                  <a:pt x="1248" y="9083"/>
                  <a:pt x="1279" y="9095"/>
                  <a:pt x="1312" y="9095"/>
                </a:cubicBezTo>
                <a:cubicBezTo>
                  <a:pt x="1322" y="9095"/>
                  <a:pt x="1334" y="9094"/>
                  <a:pt x="1345" y="9090"/>
                </a:cubicBezTo>
                <a:cubicBezTo>
                  <a:pt x="1684" y="8993"/>
                  <a:pt x="2054" y="8942"/>
                  <a:pt x="2450" y="8935"/>
                </a:cubicBezTo>
                <a:cubicBezTo>
                  <a:pt x="2497" y="8935"/>
                  <a:pt x="2533" y="8910"/>
                  <a:pt x="2533" y="8880"/>
                </a:cubicBezTo>
                <a:cubicBezTo>
                  <a:pt x="2532" y="8853"/>
                  <a:pt x="2494" y="8829"/>
                  <a:pt x="2449" y="8829"/>
                </a:cubicBezTo>
                <a:close/>
                <a:moveTo>
                  <a:pt x="3601" y="8941"/>
                </a:moveTo>
                <a:cubicBezTo>
                  <a:pt x="3566" y="8941"/>
                  <a:pt x="3533" y="8955"/>
                  <a:pt x="3522" y="8979"/>
                </a:cubicBezTo>
                <a:cubicBezTo>
                  <a:pt x="3507" y="9006"/>
                  <a:pt x="3531" y="9036"/>
                  <a:pt x="3575" y="9045"/>
                </a:cubicBezTo>
                <a:cubicBezTo>
                  <a:pt x="3946" y="9125"/>
                  <a:pt x="4283" y="9239"/>
                  <a:pt x="4581" y="9387"/>
                </a:cubicBezTo>
                <a:cubicBezTo>
                  <a:pt x="4595" y="9395"/>
                  <a:pt x="4613" y="9399"/>
                  <a:pt x="4632" y="9399"/>
                </a:cubicBezTo>
                <a:cubicBezTo>
                  <a:pt x="4656" y="9399"/>
                  <a:pt x="4681" y="9391"/>
                  <a:pt x="4699" y="9378"/>
                </a:cubicBezTo>
                <a:cubicBezTo>
                  <a:pt x="4726" y="9354"/>
                  <a:pt x="4718" y="9321"/>
                  <a:pt x="4682" y="9303"/>
                </a:cubicBezTo>
                <a:cubicBezTo>
                  <a:pt x="4370" y="9147"/>
                  <a:pt x="4016" y="9027"/>
                  <a:pt x="3628" y="8945"/>
                </a:cubicBezTo>
                <a:cubicBezTo>
                  <a:pt x="3619" y="8942"/>
                  <a:pt x="3610" y="8941"/>
                  <a:pt x="3601" y="8941"/>
                </a:cubicBezTo>
                <a:close/>
                <a:moveTo>
                  <a:pt x="9584" y="9496"/>
                </a:moveTo>
                <a:cubicBezTo>
                  <a:pt x="9557" y="9496"/>
                  <a:pt x="9530" y="9504"/>
                  <a:pt x="9513" y="9521"/>
                </a:cubicBezTo>
                <a:cubicBezTo>
                  <a:pt x="9296" y="9733"/>
                  <a:pt x="9064" y="9933"/>
                  <a:pt x="8823" y="10117"/>
                </a:cubicBezTo>
                <a:cubicBezTo>
                  <a:pt x="8792" y="10139"/>
                  <a:pt x="8796" y="10172"/>
                  <a:pt x="8832" y="10192"/>
                </a:cubicBezTo>
                <a:cubicBezTo>
                  <a:pt x="8849" y="10200"/>
                  <a:pt x="8869" y="10205"/>
                  <a:pt x="8887" y="10205"/>
                </a:cubicBezTo>
                <a:cubicBezTo>
                  <a:pt x="8911" y="10205"/>
                  <a:pt x="8933" y="10197"/>
                  <a:pt x="8951" y="10185"/>
                </a:cubicBezTo>
                <a:cubicBezTo>
                  <a:pt x="9195" y="9999"/>
                  <a:pt x="9432" y="9795"/>
                  <a:pt x="9653" y="9578"/>
                </a:cubicBezTo>
                <a:cubicBezTo>
                  <a:pt x="9679" y="9553"/>
                  <a:pt x="9667" y="9521"/>
                  <a:pt x="9629" y="9504"/>
                </a:cubicBezTo>
                <a:cubicBezTo>
                  <a:pt x="9614" y="9499"/>
                  <a:pt x="9599" y="9496"/>
                  <a:pt x="9584" y="9496"/>
                </a:cubicBezTo>
                <a:close/>
                <a:moveTo>
                  <a:pt x="396" y="9443"/>
                </a:moveTo>
                <a:cubicBezTo>
                  <a:pt x="370" y="9443"/>
                  <a:pt x="345" y="9450"/>
                  <a:pt x="328" y="9464"/>
                </a:cubicBezTo>
                <a:cubicBezTo>
                  <a:pt x="122" y="9641"/>
                  <a:pt x="8" y="9837"/>
                  <a:pt x="0" y="10030"/>
                </a:cubicBezTo>
                <a:lnTo>
                  <a:pt x="0" y="10052"/>
                </a:lnTo>
                <a:cubicBezTo>
                  <a:pt x="0" y="10104"/>
                  <a:pt x="6" y="10155"/>
                  <a:pt x="21" y="10208"/>
                </a:cubicBezTo>
                <a:cubicBezTo>
                  <a:pt x="27" y="10233"/>
                  <a:pt x="63" y="10252"/>
                  <a:pt x="102" y="10252"/>
                </a:cubicBezTo>
                <a:cubicBezTo>
                  <a:pt x="108" y="10252"/>
                  <a:pt x="113" y="10252"/>
                  <a:pt x="117" y="10251"/>
                </a:cubicBezTo>
                <a:cubicBezTo>
                  <a:pt x="163" y="10245"/>
                  <a:pt x="193" y="10218"/>
                  <a:pt x="185" y="10189"/>
                </a:cubicBezTo>
                <a:cubicBezTo>
                  <a:pt x="175" y="10144"/>
                  <a:pt x="167" y="10097"/>
                  <a:pt x="167" y="10052"/>
                </a:cubicBezTo>
                <a:lnTo>
                  <a:pt x="167" y="10033"/>
                </a:lnTo>
                <a:cubicBezTo>
                  <a:pt x="175" y="9862"/>
                  <a:pt x="277" y="9687"/>
                  <a:pt x="464" y="9528"/>
                </a:cubicBezTo>
                <a:cubicBezTo>
                  <a:pt x="491" y="9504"/>
                  <a:pt x="483" y="9471"/>
                  <a:pt x="446" y="9453"/>
                </a:cubicBezTo>
                <a:cubicBezTo>
                  <a:pt x="431" y="9446"/>
                  <a:pt x="414" y="9443"/>
                  <a:pt x="396" y="9443"/>
                </a:cubicBezTo>
                <a:close/>
                <a:moveTo>
                  <a:pt x="5426" y="9837"/>
                </a:moveTo>
                <a:cubicBezTo>
                  <a:pt x="5409" y="9837"/>
                  <a:pt x="5393" y="9840"/>
                  <a:pt x="5378" y="9846"/>
                </a:cubicBezTo>
                <a:cubicBezTo>
                  <a:pt x="5342" y="9863"/>
                  <a:pt x="5331" y="9896"/>
                  <a:pt x="5358" y="9921"/>
                </a:cubicBezTo>
                <a:cubicBezTo>
                  <a:pt x="5568" y="10117"/>
                  <a:pt x="5742" y="10336"/>
                  <a:pt x="5873" y="10574"/>
                </a:cubicBezTo>
                <a:cubicBezTo>
                  <a:pt x="5885" y="10596"/>
                  <a:pt x="5917" y="10609"/>
                  <a:pt x="5953" y="10609"/>
                </a:cubicBezTo>
                <a:cubicBezTo>
                  <a:pt x="5962" y="10609"/>
                  <a:pt x="5971" y="10609"/>
                  <a:pt x="5980" y="10606"/>
                </a:cubicBezTo>
                <a:cubicBezTo>
                  <a:pt x="6024" y="10597"/>
                  <a:pt x="6046" y="10566"/>
                  <a:pt x="6031" y="10539"/>
                </a:cubicBezTo>
                <a:cubicBezTo>
                  <a:pt x="5894" y="10292"/>
                  <a:pt x="5715" y="10064"/>
                  <a:pt x="5495" y="9860"/>
                </a:cubicBezTo>
                <a:cubicBezTo>
                  <a:pt x="5479" y="9845"/>
                  <a:pt x="5453" y="9837"/>
                  <a:pt x="5426" y="9837"/>
                </a:cubicBezTo>
                <a:close/>
                <a:moveTo>
                  <a:pt x="8073" y="10635"/>
                </a:moveTo>
                <a:cubicBezTo>
                  <a:pt x="8054" y="10635"/>
                  <a:pt x="8033" y="10639"/>
                  <a:pt x="8016" y="10648"/>
                </a:cubicBezTo>
                <a:cubicBezTo>
                  <a:pt x="7802" y="10770"/>
                  <a:pt x="7578" y="10886"/>
                  <a:pt x="7348" y="10988"/>
                </a:cubicBezTo>
                <a:cubicBezTo>
                  <a:pt x="7265" y="11025"/>
                  <a:pt x="7180" y="11060"/>
                  <a:pt x="7095" y="11094"/>
                </a:cubicBezTo>
                <a:cubicBezTo>
                  <a:pt x="7057" y="11110"/>
                  <a:pt x="7043" y="11142"/>
                  <a:pt x="7069" y="11167"/>
                </a:cubicBezTo>
                <a:cubicBezTo>
                  <a:pt x="7086" y="11184"/>
                  <a:pt x="7113" y="11192"/>
                  <a:pt x="7140" y="11192"/>
                </a:cubicBezTo>
                <a:cubicBezTo>
                  <a:pt x="7155" y="11192"/>
                  <a:pt x="7170" y="11189"/>
                  <a:pt x="7183" y="11184"/>
                </a:cubicBezTo>
                <a:cubicBezTo>
                  <a:pt x="7272" y="11149"/>
                  <a:pt x="7358" y="11113"/>
                  <a:pt x="7442" y="11075"/>
                </a:cubicBezTo>
                <a:cubicBezTo>
                  <a:pt x="7679" y="10970"/>
                  <a:pt x="7909" y="10854"/>
                  <a:pt x="8129" y="10728"/>
                </a:cubicBezTo>
                <a:cubicBezTo>
                  <a:pt x="8164" y="10709"/>
                  <a:pt x="8167" y="10675"/>
                  <a:pt x="8135" y="10652"/>
                </a:cubicBezTo>
                <a:cubicBezTo>
                  <a:pt x="8120" y="10640"/>
                  <a:pt x="8096" y="10635"/>
                  <a:pt x="8073" y="10635"/>
                </a:cubicBezTo>
                <a:close/>
                <a:moveTo>
                  <a:pt x="652" y="10795"/>
                </a:moveTo>
                <a:cubicBezTo>
                  <a:pt x="633" y="10795"/>
                  <a:pt x="611" y="10799"/>
                  <a:pt x="595" y="10809"/>
                </a:cubicBezTo>
                <a:cubicBezTo>
                  <a:pt x="562" y="10828"/>
                  <a:pt x="559" y="10862"/>
                  <a:pt x="589" y="10885"/>
                </a:cubicBezTo>
                <a:lnTo>
                  <a:pt x="631" y="10913"/>
                </a:lnTo>
                <a:cubicBezTo>
                  <a:pt x="889" y="11088"/>
                  <a:pt x="1184" y="11240"/>
                  <a:pt x="1513" y="11365"/>
                </a:cubicBezTo>
                <a:cubicBezTo>
                  <a:pt x="1527" y="11370"/>
                  <a:pt x="1544" y="11372"/>
                  <a:pt x="1557" y="11372"/>
                </a:cubicBezTo>
                <a:cubicBezTo>
                  <a:pt x="1584" y="11372"/>
                  <a:pt x="1614" y="11363"/>
                  <a:pt x="1628" y="11346"/>
                </a:cubicBezTo>
                <a:cubicBezTo>
                  <a:pt x="1652" y="11321"/>
                  <a:pt x="1640" y="11288"/>
                  <a:pt x="1599" y="11273"/>
                </a:cubicBezTo>
                <a:cubicBezTo>
                  <a:pt x="1285" y="11154"/>
                  <a:pt x="1000" y="11009"/>
                  <a:pt x="753" y="10840"/>
                </a:cubicBezTo>
                <a:lnTo>
                  <a:pt x="714" y="10812"/>
                </a:lnTo>
                <a:cubicBezTo>
                  <a:pt x="699" y="10801"/>
                  <a:pt x="675" y="10795"/>
                  <a:pt x="652" y="10795"/>
                </a:cubicBezTo>
                <a:close/>
                <a:moveTo>
                  <a:pt x="2635" y="11552"/>
                </a:moveTo>
                <a:cubicBezTo>
                  <a:pt x="2598" y="11552"/>
                  <a:pt x="2565" y="11568"/>
                  <a:pt x="2553" y="11592"/>
                </a:cubicBezTo>
                <a:cubicBezTo>
                  <a:pt x="2542" y="11621"/>
                  <a:pt x="2569" y="11650"/>
                  <a:pt x="2613" y="11657"/>
                </a:cubicBezTo>
                <a:cubicBezTo>
                  <a:pt x="2986" y="11721"/>
                  <a:pt x="3382" y="11758"/>
                  <a:pt x="3789" y="11767"/>
                </a:cubicBezTo>
                <a:lnTo>
                  <a:pt x="3792" y="11767"/>
                </a:lnTo>
                <a:cubicBezTo>
                  <a:pt x="3837" y="11767"/>
                  <a:pt x="3875" y="11745"/>
                  <a:pt x="3876" y="11716"/>
                </a:cubicBezTo>
                <a:cubicBezTo>
                  <a:pt x="3878" y="11686"/>
                  <a:pt x="3840" y="11661"/>
                  <a:pt x="3795" y="11660"/>
                </a:cubicBezTo>
                <a:cubicBezTo>
                  <a:pt x="3400" y="11653"/>
                  <a:pt x="3018" y="11616"/>
                  <a:pt x="2657" y="11554"/>
                </a:cubicBezTo>
                <a:cubicBezTo>
                  <a:pt x="2649" y="11553"/>
                  <a:pt x="2641" y="11552"/>
                  <a:pt x="2635" y="11552"/>
                </a:cubicBezTo>
                <a:close/>
                <a:moveTo>
                  <a:pt x="6217" y="11231"/>
                </a:moveTo>
                <a:cubicBezTo>
                  <a:pt x="6212" y="11231"/>
                  <a:pt x="6208" y="11231"/>
                  <a:pt x="6203" y="11232"/>
                </a:cubicBezTo>
                <a:cubicBezTo>
                  <a:pt x="6159" y="11234"/>
                  <a:pt x="6125" y="11261"/>
                  <a:pt x="6131" y="11290"/>
                </a:cubicBezTo>
                <a:cubicBezTo>
                  <a:pt x="6140" y="11337"/>
                  <a:pt x="6146" y="11383"/>
                  <a:pt x="6150" y="11432"/>
                </a:cubicBezTo>
                <a:cubicBezTo>
                  <a:pt x="6135" y="11421"/>
                  <a:pt x="6113" y="11414"/>
                  <a:pt x="6090" y="11414"/>
                </a:cubicBezTo>
                <a:cubicBezTo>
                  <a:pt x="6080" y="11414"/>
                  <a:pt x="6071" y="11416"/>
                  <a:pt x="6060" y="11418"/>
                </a:cubicBezTo>
                <a:cubicBezTo>
                  <a:pt x="5700" y="11505"/>
                  <a:pt x="5324" y="11569"/>
                  <a:pt x="4946" y="11609"/>
                </a:cubicBezTo>
                <a:cubicBezTo>
                  <a:pt x="4900" y="11614"/>
                  <a:pt x="4870" y="11642"/>
                  <a:pt x="4876" y="11671"/>
                </a:cubicBezTo>
                <a:cubicBezTo>
                  <a:pt x="4884" y="11698"/>
                  <a:pt x="4921" y="11716"/>
                  <a:pt x="4961" y="11716"/>
                </a:cubicBezTo>
                <a:cubicBezTo>
                  <a:pt x="4965" y="11716"/>
                  <a:pt x="4970" y="11715"/>
                  <a:pt x="4973" y="11715"/>
                </a:cubicBezTo>
                <a:cubicBezTo>
                  <a:pt x="5363" y="11673"/>
                  <a:pt x="5748" y="11606"/>
                  <a:pt x="6119" y="11518"/>
                </a:cubicBezTo>
                <a:cubicBezTo>
                  <a:pt x="6134" y="11514"/>
                  <a:pt x="6149" y="11507"/>
                  <a:pt x="6156" y="11500"/>
                </a:cubicBezTo>
                <a:cubicBezTo>
                  <a:pt x="6162" y="11556"/>
                  <a:pt x="6164" y="11615"/>
                  <a:pt x="6164" y="11673"/>
                </a:cubicBezTo>
                <a:cubicBezTo>
                  <a:pt x="6164" y="11788"/>
                  <a:pt x="6155" y="11907"/>
                  <a:pt x="6138" y="12026"/>
                </a:cubicBezTo>
                <a:cubicBezTo>
                  <a:pt x="6134" y="12055"/>
                  <a:pt x="6168" y="12080"/>
                  <a:pt x="6214" y="12083"/>
                </a:cubicBezTo>
                <a:lnTo>
                  <a:pt x="6221" y="12083"/>
                </a:lnTo>
                <a:cubicBezTo>
                  <a:pt x="6265" y="12083"/>
                  <a:pt x="6301" y="12063"/>
                  <a:pt x="6305" y="12035"/>
                </a:cubicBezTo>
                <a:cubicBezTo>
                  <a:pt x="6322" y="11914"/>
                  <a:pt x="6333" y="11792"/>
                  <a:pt x="6333" y="11673"/>
                </a:cubicBezTo>
                <a:cubicBezTo>
                  <a:pt x="6333" y="11541"/>
                  <a:pt x="6319" y="11408"/>
                  <a:pt x="6296" y="11278"/>
                </a:cubicBezTo>
                <a:cubicBezTo>
                  <a:pt x="6292" y="11252"/>
                  <a:pt x="6259" y="11231"/>
                  <a:pt x="6217" y="11231"/>
                </a:cubicBezTo>
                <a:close/>
                <a:moveTo>
                  <a:pt x="6015" y="12713"/>
                </a:moveTo>
                <a:cubicBezTo>
                  <a:pt x="5977" y="12713"/>
                  <a:pt x="5943" y="12728"/>
                  <a:pt x="5932" y="12752"/>
                </a:cubicBezTo>
                <a:cubicBezTo>
                  <a:pt x="5837" y="12980"/>
                  <a:pt x="5712" y="13216"/>
                  <a:pt x="5559" y="13454"/>
                </a:cubicBezTo>
                <a:cubicBezTo>
                  <a:pt x="5540" y="13481"/>
                  <a:pt x="5562" y="13512"/>
                  <a:pt x="5605" y="13523"/>
                </a:cubicBezTo>
                <a:cubicBezTo>
                  <a:pt x="5614" y="13526"/>
                  <a:pt x="5626" y="13527"/>
                  <a:pt x="5635" y="13527"/>
                </a:cubicBezTo>
                <a:cubicBezTo>
                  <a:pt x="5670" y="13527"/>
                  <a:pt x="5700" y="13515"/>
                  <a:pt x="5714" y="13494"/>
                </a:cubicBezTo>
                <a:cubicBezTo>
                  <a:pt x="5869" y="13253"/>
                  <a:pt x="5998" y="13013"/>
                  <a:pt x="6095" y="12780"/>
                </a:cubicBezTo>
                <a:cubicBezTo>
                  <a:pt x="6105" y="12751"/>
                  <a:pt x="6080" y="12721"/>
                  <a:pt x="6034" y="12714"/>
                </a:cubicBezTo>
                <a:cubicBezTo>
                  <a:pt x="6028" y="12713"/>
                  <a:pt x="6021" y="12713"/>
                  <a:pt x="6015" y="12713"/>
                </a:cubicBezTo>
                <a:close/>
                <a:moveTo>
                  <a:pt x="5134" y="14096"/>
                </a:moveTo>
                <a:cubicBezTo>
                  <a:pt x="5104" y="14096"/>
                  <a:pt x="5075" y="14107"/>
                  <a:pt x="5060" y="14124"/>
                </a:cubicBezTo>
                <a:cubicBezTo>
                  <a:pt x="4882" y="14334"/>
                  <a:pt x="4691" y="14544"/>
                  <a:pt x="4471" y="14766"/>
                </a:cubicBezTo>
                <a:cubicBezTo>
                  <a:pt x="4446" y="14790"/>
                  <a:pt x="4456" y="14825"/>
                  <a:pt x="4497" y="14840"/>
                </a:cubicBezTo>
                <a:cubicBezTo>
                  <a:pt x="4512" y="14845"/>
                  <a:pt x="4525" y="14848"/>
                  <a:pt x="4542" y="14848"/>
                </a:cubicBezTo>
                <a:cubicBezTo>
                  <a:pt x="4569" y="14848"/>
                  <a:pt x="4596" y="14839"/>
                  <a:pt x="4613" y="14824"/>
                </a:cubicBezTo>
                <a:cubicBezTo>
                  <a:pt x="4834" y="14600"/>
                  <a:pt x="5030" y="14387"/>
                  <a:pt x="5208" y="14175"/>
                </a:cubicBezTo>
                <a:cubicBezTo>
                  <a:pt x="5229" y="14149"/>
                  <a:pt x="5214" y="14116"/>
                  <a:pt x="5173" y="14103"/>
                </a:cubicBezTo>
                <a:cubicBezTo>
                  <a:pt x="5159" y="14098"/>
                  <a:pt x="5147" y="14096"/>
                  <a:pt x="5134" y="14096"/>
                </a:cubicBezTo>
                <a:close/>
                <a:moveTo>
                  <a:pt x="3887" y="15362"/>
                </a:moveTo>
                <a:cubicBezTo>
                  <a:pt x="3861" y="15362"/>
                  <a:pt x="3836" y="15370"/>
                  <a:pt x="3819" y="15384"/>
                </a:cubicBezTo>
                <a:cubicBezTo>
                  <a:pt x="3616" y="15567"/>
                  <a:pt x="3396" y="15758"/>
                  <a:pt x="3128" y="15986"/>
                </a:cubicBezTo>
                <a:cubicBezTo>
                  <a:pt x="3099" y="16010"/>
                  <a:pt x="3107" y="16043"/>
                  <a:pt x="3144" y="16061"/>
                </a:cubicBezTo>
                <a:cubicBezTo>
                  <a:pt x="3158" y="16067"/>
                  <a:pt x="3176" y="16072"/>
                  <a:pt x="3194" y="16072"/>
                </a:cubicBezTo>
                <a:cubicBezTo>
                  <a:pt x="3220" y="16072"/>
                  <a:pt x="3245" y="16064"/>
                  <a:pt x="3262" y="16050"/>
                </a:cubicBezTo>
                <a:cubicBezTo>
                  <a:pt x="3531" y="15821"/>
                  <a:pt x="3751" y="15629"/>
                  <a:pt x="3955" y="15445"/>
                </a:cubicBezTo>
                <a:cubicBezTo>
                  <a:pt x="3982" y="15421"/>
                  <a:pt x="3974" y="15389"/>
                  <a:pt x="3935" y="15371"/>
                </a:cubicBezTo>
                <a:cubicBezTo>
                  <a:pt x="3922" y="15365"/>
                  <a:pt x="3903" y="15362"/>
                  <a:pt x="3887" y="15362"/>
                </a:cubicBezTo>
                <a:close/>
                <a:moveTo>
                  <a:pt x="2498" y="16567"/>
                </a:moveTo>
                <a:cubicBezTo>
                  <a:pt x="2473" y="16567"/>
                  <a:pt x="2447" y="16575"/>
                  <a:pt x="2431" y="16590"/>
                </a:cubicBezTo>
                <a:cubicBezTo>
                  <a:pt x="2170" y="16832"/>
                  <a:pt x="1980" y="17040"/>
                  <a:pt x="1834" y="17245"/>
                </a:cubicBezTo>
                <a:cubicBezTo>
                  <a:pt x="1815" y="17271"/>
                  <a:pt x="1834" y="17303"/>
                  <a:pt x="1876" y="17315"/>
                </a:cubicBezTo>
                <a:cubicBezTo>
                  <a:pt x="1887" y="17319"/>
                  <a:pt x="1899" y="17320"/>
                  <a:pt x="1910" y="17320"/>
                </a:cubicBezTo>
                <a:cubicBezTo>
                  <a:pt x="1943" y="17320"/>
                  <a:pt x="1973" y="17308"/>
                  <a:pt x="1986" y="17289"/>
                </a:cubicBezTo>
                <a:cubicBezTo>
                  <a:pt x="2128" y="17090"/>
                  <a:pt x="2313" y="16887"/>
                  <a:pt x="2568" y="16651"/>
                </a:cubicBezTo>
                <a:cubicBezTo>
                  <a:pt x="2595" y="16627"/>
                  <a:pt x="2586" y="16593"/>
                  <a:pt x="2547" y="16577"/>
                </a:cubicBezTo>
                <a:cubicBezTo>
                  <a:pt x="2532" y="16570"/>
                  <a:pt x="2515" y="16567"/>
                  <a:pt x="2498" y="16567"/>
                </a:cubicBezTo>
                <a:close/>
                <a:moveTo>
                  <a:pt x="1581" y="17928"/>
                </a:moveTo>
                <a:cubicBezTo>
                  <a:pt x="1541" y="17928"/>
                  <a:pt x="1504" y="17948"/>
                  <a:pt x="1500" y="17974"/>
                </a:cubicBezTo>
                <a:cubicBezTo>
                  <a:pt x="1482" y="18066"/>
                  <a:pt x="1473" y="18160"/>
                  <a:pt x="1473" y="18252"/>
                </a:cubicBezTo>
                <a:cubicBezTo>
                  <a:pt x="1473" y="18411"/>
                  <a:pt x="1500" y="18574"/>
                  <a:pt x="1551" y="18737"/>
                </a:cubicBezTo>
                <a:cubicBezTo>
                  <a:pt x="1559" y="18762"/>
                  <a:pt x="1593" y="18779"/>
                  <a:pt x="1632" y="18779"/>
                </a:cubicBezTo>
                <a:cubicBezTo>
                  <a:pt x="1638" y="18779"/>
                  <a:pt x="1645" y="18779"/>
                  <a:pt x="1649" y="18778"/>
                </a:cubicBezTo>
                <a:cubicBezTo>
                  <a:pt x="1694" y="18771"/>
                  <a:pt x="1723" y="18743"/>
                  <a:pt x="1715" y="18714"/>
                </a:cubicBezTo>
                <a:cubicBezTo>
                  <a:pt x="1666" y="18560"/>
                  <a:pt x="1640" y="18404"/>
                  <a:pt x="1640" y="18252"/>
                </a:cubicBezTo>
                <a:cubicBezTo>
                  <a:pt x="1640" y="18164"/>
                  <a:pt x="1649" y="18074"/>
                  <a:pt x="1666" y="17988"/>
                </a:cubicBezTo>
                <a:cubicBezTo>
                  <a:pt x="1672" y="17958"/>
                  <a:pt x="1638" y="17931"/>
                  <a:pt x="1593" y="17928"/>
                </a:cubicBezTo>
                <a:cubicBezTo>
                  <a:pt x="1589" y="17928"/>
                  <a:pt x="1586" y="17928"/>
                  <a:pt x="1581" y="17928"/>
                </a:cubicBezTo>
                <a:close/>
                <a:moveTo>
                  <a:pt x="2021" y="19376"/>
                </a:moveTo>
                <a:cubicBezTo>
                  <a:pt x="2007" y="19376"/>
                  <a:pt x="1994" y="19378"/>
                  <a:pt x="1982" y="19382"/>
                </a:cubicBezTo>
                <a:cubicBezTo>
                  <a:pt x="1943" y="19395"/>
                  <a:pt x="1925" y="19427"/>
                  <a:pt x="1946" y="19454"/>
                </a:cubicBezTo>
                <a:cubicBezTo>
                  <a:pt x="2120" y="19674"/>
                  <a:pt x="2339" y="19887"/>
                  <a:pt x="2596" y="20088"/>
                </a:cubicBezTo>
                <a:cubicBezTo>
                  <a:pt x="2613" y="20101"/>
                  <a:pt x="2637" y="20107"/>
                  <a:pt x="2661" y="20107"/>
                </a:cubicBezTo>
                <a:cubicBezTo>
                  <a:pt x="2679" y="20107"/>
                  <a:pt x="2699" y="20103"/>
                  <a:pt x="2714" y="20095"/>
                </a:cubicBezTo>
                <a:cubicBezTo>
                  <a:pt x="2750" y="20077"/>
                  <a:pt x="2754" y="20043"/>
                  <a:pt x="2726" y="20020"/>
                </a:cubicBezTo>
                <a:cubicBezTo>
                  <a:pt x="2476" y="19826"/>
                  <a:pt x="2263" y="19619"/>
                  <a:pt x="2095" y="19405"/>
                </a:cubicBezTo>
                <a:cubicBezTo>
                  <a:pt x="2080" y="19386"/>
                  <a:pt x="2051" y="19376"/>
                  <a:pt x="2021" y="19376"/>
                </a:cubicBezTo>
                <a:close/>
                <a:moveTo>
                  <a:pt x="3489" y="20527"/>
                </a:moveTo>
                <a:cubicBezTo>
                  <a:pt x="3465" y="20527"/>
                  <a:pt x="3441" y="20534"/>
                  <a:pt x="3426" y="20547"/>
                </a:cubicBezTo>
                <a:cubicBezTo>
                  <a:pt x="3396" y="20571"/>
                  <a:pt x="3400" y="20603"/>
                  <a:pt x="3438" y="20622"/>
                </a:cubicBezTo>
                <a:cubicBezTo>
                  <a:pt x="3528" y="20671"/>
                  <a:pt x="3622" y="20716"/>
                  <a:pt x="3717" y="20758"/>
                </a:cubicBezTo>
                <a:cubicBezTo>
                  <a:pt x="3941" y="20861"/>
                  <a:pt x="4181" y="20957"/>
                  <a:pt x="4425" y="21042"/>
                </a:cubicBezTo>
                <a:cubicBezTo>
                  <a:pt x="4437" y="21045"/>
                  <a:pt x="4450" y="21048"/>
                  <a:pt x="4465" y="21048"/>
                </a:cubicBezTo>
                <a:cubicBezTo>
                  <a:pt x="4494" y="21048"/>
                  <a:pt x="4522" y="21039"/>
                  <a:pt x="4539" y="21020"/>
                </a:cubicBezTo>
                <a:cubicBezTo>
                  <a:pt x="4560" y="20994"/>
                  <a:pt x="4545" y="20963"/>
                  <a:pt x="4504" y="20948"/>
                </a:cubicBezTo>
                <a:cubicBezTo>
                  <a:pt x="4266" y="20865"/>
                  <a:pt x="4033" y="20771"/>
                  <a:pt x="3815" y="20671"/>
                </a:cubicBezTo>
                <a:cubicBezTo>
                  <a:pt x="3721" y="20629"/>
                  <a:pt x="3631" y="20585"/>
                  <a:pt x="3542" y="20540"/>
                </a:cubicBezTo>
                <a:cubicBezTo>
                  <a:pt x="3527" y="20531"/>
                  <a:pt x="3509" y="20527"/>
                  <a:pt x="3489" y="20527"/>
                </a:cubicBezTo>
                <a:close/>
                <a:moveTo>
                  <a:pt x="5534" y="21243"/>
                </a:moveTo>
                <a:cubicBezTo>
                  <a:pt x="5501" y="21243"/>
                  <a:pt x="5468" y="21257"/>
                  <a:pt x="5456" y="21279"/>
                </a:cubicBezTo>
                <a:cubicBezTo>
                  <a:pt x="5441" y="21307"/>
                  <a:pt x="5464" y="21338"/>
                  <a:pt x="5507" y="21347"/>
                </a:cubicBezTo>
                <a:cubicBezTo>
                  <a:pt x="5881" y="21430"/>
                  <a:pt x="6266" y="21492"/>
                  <a:pt x="6656" y="21535"/>
                </a:cubicBezTo>
                <a:cubicBezTo>
                  <a:pt x="6661" y="21536"/>
                  <a:pt x="6664" y="21536"/>
                  <a:pt x="6668" y="21536"/>
                </a:cubicBezTo>
                <a:cubicBezTo>
                  <a:pt x="6709" y="21536"/>
                  <a:pt x="6744" y="21517"/>
                  <a:pt x="6753" y="21491"/>
                </a:cubicBezTo>
                <a:cubicBezTo>
                  <a:pt x="6760" y="21462"/>
                  <a:pt x="6729" y="21434"/>
                  <a:pt x="6683" y="21430"/>
                </a:cubicBezTo>
                <a:cubicBezTo>
                  <a:pt x="6304" y="21388"/>
                  <a:pt x="5927" y="21326"/>
                  <a:pt x="5562" y="21246"/>
                </a:cubicBezTo>
                <a:cubicBezTo>
                  <a:pt x="5552" y="21244"/>
                  <a:pt x="5543" y="21243"/>
                  <a:pt x="5534" y="21243"/>
                </a:cubicBezTo>
                <a:close/>
                <a:moveTo>
                  <a:pt x="9003" y="21432"/>
                </a:moveTo>
                <a:cubicBezTo>
                  <a:pt x="8998" y="21432"/>
                  <a:pt x="8994" y="21433"/>
                  <a:pt x="8989" y="21433"/>
                </a:cubicBezTo>
                <a:cubicBezTo>
                  <a:pt x="8619" y="21473"/>
                  <a:pt x="8239" y="21493"/>
                  <a:pt x="7858" y="21493"/>
                </a:cubicBezTo>
                <a:lnTo>
                  <a:pt x="7836" y="21493"/>
                </a:lnTo>
                <a:cubicBezTo>
                  <a:pt x="7789" y="21493"/>
                  <a:pt x="7751" y="21517"/>
                  <a:pt x="7751" y="21547"/>
                </a:cubicBezTo>
                <a:cubicBezTo>
                  <a:pt x="7751" y="21576"/>
                  <a:pt x="7789" y="21600"/>
                  <a:pt x="7836" y="21600"/>
                </a:cubicBezTo>
                <a:lnTo>
                  <a:pt x="7858" y="21600"/>
                </a:lnTo>
                <a:cubicBezTo>
                  <a:pt x="8247" y="21600"/>
                  <a:pt x="8638" y="21580"/>
                  <a:pt x="9016" y="21538"/>
                </a:cubicBezTo>
                <a:cubicBezTo>
                  <a:pt x="9061" y="21533"/>
                  <a:pt x="9093" y="21505"/>
                  <a:pt x="9085" y="21476"/>
                </a:cubicBezTo>
                <a:cubicBezTo>
                  <a:pt x="9078" y="21450"/>
                  <a:pt x="9042" y="21432"/>
                  <a:pt x="9003" y="21432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323" name="phonto 2.png" descr="phonto 2.png"/>
          <p:cNvPicPr>
            <a:picLocks noChangeAspect="1"/>
          </p:cNvPicPr>
          <p:nvPr/>
        </p:nvPicPr>
        <p:blipFill>
          <a:blip r:embed="rId3">
            <a:alphaModFix amt="51785"/>
            <a:extLst/>
          </a:blip>
          <a:srcRect l="35300" t="42572" r="30024" b="39667"/>
          <a:stretch>
            <a:fillRect/>
          </a:stretch>
        </p:blipFill>
        <p:spPr>
          <a:xfrm>
            <a:off x="434542" y="4642617"/>
            <a:ext cx="1201442" cy="2715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IMG_1539.png" descr="IMG_1539.png"/>
          <p:cNvPicPr>
            <a:picLocks noChangeAspect="1"/>
          </p:cNvPicPr>
          <p:nvPr/>
        </p:nvPicPr>
        <p:blipFill>
          <a:blip r:embed="rId4">
            <a:alphaModFix amt="14795"/>
            <a:extLst/>
          </a:blip>
          <a:srcRect l="0" t="21386" r="12844" b="15601"/>
          <a:stretch>
            <a:fillRect/>
          </a:stretch>
        </p:blipFill>
        <p:spPr>
          <a:xfrm>
            <a:off x="349060" y="2041465"/>
            <a:ext cx="1859522" cy="1349482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281;p13"/>
          <p:cNvSpPr/>
          <p:nvPr/>
        </p:nvSpPr>
        <p:spPr>
          <a:xfrm>
            <a:off x="5204562" y="3304363"/>
            <a:ext cx="4196875" cy="22915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5" h="21600" fill="norm" stroke="1" extrusionOk="0">
                <a:moveTo>
                  <a:pt x="17581" y="0"/>
                </a:moveTo>
                <a:cubicBezTo>
                  <a:pt x="17305" y="0"/>
                  <a:pt x="17029" y="62"/>
                  <a:pt x="16757" y="150"/>
                </a:cubicBezTo>
                <a:cubicBezTo>
                  <a:pt x="15947" y="413"/>
                  <a:pt x="15063" y="888"/>
                  <a:pt x="14602" y="2248"/>
                </a:cubicBezTo>
                <a:cubicBezTo>
                  <a:pt x="14376" y="2916"/>
                  <a:pt x="14260" y="3690"/>
                  <a:pt x="14015" y="4338"/>
                </a:cubicBezTo>
                <a:cubicBezTo>
                  <a:pt x="13784" y="4947"/>
                  <a:pt x="13430" y="5334"/>
                  <a:pt x="13050" y="5550"/>
                </a:cubicBezTo>
                <a:cubicBezTo>
                  <a:pt x="12588" y="5812"/>
                  <a:pt x="12112" y="5843"/>
                  <a:pt x="11635" y="5843"/>
                </a:cubicBezTo>
                <a:cubicBezTo>
                  <a:pt x="11476" y="5843"/>
                  <a:pt x="11316" y="5840"/>
                  <a:pt x="11157" y="5840"/>
                </a:cubicBezTo>
                <a:cubicBezTo>
                  <a:pt x="10947" y="5840"/>
                  <a:pt x="10737" y="5846"/>
                  <a:pt x="10529" y="5877"/>
                </a:cubicBezTo>
                <a:cubicBezTo>
                  <a:pt x="10095" y="5939"/>
                  <a:pt x="9658" y="6096"/>
                  <a:pt x="9274" y="6490"/>
                </a:cubicBezTo>
                <a:cubicBezTo>
                  <a:pt x="8887" y="6887"/>
                  <a:pt x="8595" y="7506"/>
                  <a:pt x="8334" y="8150"/>
                </a:cubicBezTo>
                <a:cubicBezTo>
                  <a:pt x="7820" y="9427"/>
                  <a:pt x="7343" y="10786"/>
                  <a:pt x="6605" y="11675"/>
                </a:cubicBezTo>
                <a:cubicBezTo>
                  <a:pt x="6237" y="12122"/>
                  <a:pt x="5824" y="12405"/>
                  <a:pt x="5382" y="12467"/>
                </a:cubicBezTo>
                <a:cubicBezTo>
                  <a:pt x="5290" y="12479"/>
                  <a:pt x="5197" y="12485"/>
                  <a:pt x="5105" y="12485"/>
                </a:cubicBezTo>
                <a:cubicBezTo>
                  <a:pt x="4684" y="12485"/>
                  <a:pt x="4263" y="12368"/>
                  <a:pt x="3844" y="12302"/>
                </a:cubicBezTo>
                <a:cubicBezTo>
                  <a:pt x="3387" y="12231"/>
                  <a:pt x="2929" y="12196"/>
                  <a:pt x="2470" y="12196"/>
                </a:cubicBezTo>
                <a:cubicBezTo>
                  <a:pt x="2400" y="12196"/>
                  <a:pt x="2329" y="12196"/>
                  <a:pt x="2258" y="12199"/>
                </a:cubicBezTo>
                <a:cubicBezTo>
                  <a:pt x="2036" y="12203"/>
                  <a:pt x="1795" y="12182"/>
                  <a:pt x="1587" y="12341"/>
                </a:cubicBezTo>
                <a:cubicBezTo>
                  <a:pt x="1396" y="12487"/>
                  <a:pt x="1278" y="12788"/>
                  <a:pt x="1188" y="13117"/>
                </a:cubicBezTo>
                <a:cubicBezTo>
                  <a:pt x="948" y="13998"/>
                  <a:pt x="732" y="14899"/>
                  <a:pt x="503" y="15790"/>
                </a:cubicBezTo>
                <a:cubicBezTo>
                  <a:pt x="392" y="16223"/>
                  <a:pt x="277" y="16655"/>
                  <a:pt x="171" y="17091"/>
                </a:cubicBezTo>
                <a:cubicBezTo>
                  <a:pt x="78" y="17474"/>
                  <a:pt x="-6" y="17882"/>
                  <a:pt x="1" y="18307"/>
                </a:cubicBezTo>
                <a:cubicBezTo>
                  <a:pt x="15" y="19127"/>
                  <a:pt x="376" y="19679"/>
                  <a:pt x="734" y="20057"/>
                </a:cubicBezTo>
                <a:cubicBezTo>
                  <a:pt x="1111" y="20456"/>
                  <a:pt x="1531" y="20706"/>
                  <a:pt x="1957" y="20855"/>
                </a:cubicBezTo>
                <a:cubicBezTo>
                  <a:pt x="2845" y="21165"/>
                  <a:pt x="3756" y="21084"/>
                  <a:pt x="4656" y="21174"/>
                </a:cubicBezTo>
                <a:cubicBezTo>
                  <a:pt x="5720" y="21282"/>
                  <a:pt x="6779" y="21567"/>
                  <a:pt x="7845" y="21597"/>
                </a:cubicBezTo>
                <a:cubicBezTo>
                  <a:pt x="7890" y="21598"/>
                  <a:pt x="7935" y="21600"/>
                  <a:pt x="7979" y="21600"/>
                </a:cubicBezTo>
                <a:cubicBezTo>
                  <a:pt x="8968" y="21600"/>
                  <a:pt x="9928" y="21283"/>
                  <a:pt x="10893" y="20897"/>
                </a:cubicBezTo>
                <a:cubicBezTo>
                  <a:pt x="11396" y="20694"/>
                  <a:pt x="11899" y="20487"/>
                  <a:pt x="12406" y="20332"/>
                </a:cubicBezTo>
                <a:cubicBezTo>
                  <a:pt x="12929" y="20170"/>
                  <a:pt x="13458" y="20073"/>
                  <a:pt x="13987" y="20002"/>
                </a:cubicBezTo>
                <a:cubicBezTo>
                  <a:pt x="15036" y="19861"/>
                  <a:pt x="16091" y="19819"/>
                  <a:pt x="17137" y="19596"/>
                </a:cubicBezTo>
                <a:cubicBezTo>
                  <a:pt x="17590" y="19501"/>
                  <a:pt x="18037" y="19346"/>
                  <a:pt x="18489" y="19246"/>
                </a:cubicBezTo>
                <a:cubicBezTo>
                  <a:pt x="18706" y="19199"/>
                  <a:pt x="18927" y="19163"/>
                  <a:pt x="19146" y="19163"/>
                </a:cubicBezTo>
                <a:cubicBezTo>
                  <a:pt x="19347" y="19163"/>
                  <a:pt x="19546" y="19193"/>
                  <a:pt x="19740" y="19272"/>
                </a:cubicBezTo>
                <a:cubicBezTo>
                  <a:pt x="19934" y="19352"/>
                  <a:pt x="20119" y="19480"/>
                  <a:pt x="20288" y="19673"/>
                </a:cubicBezTo>
                <a:cubicBezTo>
                  <a:pt x="20374" y="19773"/>
                  <a:pt x="20450" y="19943"/>
                  <a:pt x="20555" y="19948"/>
                </a:cubicBezTo>
                <a:cubicBezTo>
                  <a:pt x="20557" y="19948"/>
                  <a:pt x="20559" y="19948"/>
                  <a:pt x="20562" y="19948"/>
                </a:cubicBezTo>
                <a:cubicBezTo>
                  <a:pt x="20650" y="19948"/>
                  <a:pt x="20741" y="19913"/>
                  <a:pt x="20824" y="19854"/>
                </a:cubicBezTo>
                <a:cubicBezTo>
                  <a:pt x="21216" y="19581"/>
                  <a:pt x="21440" y="18866"/>
                  <a:pt x="21512" y="18141"/>
                </a:cubicBezTo>
                <a:cubicBezTo>
                  <a:pt x="21555" y="17701"/>
                  <a:pt x="21556" y="17256"/>
                  <a:pt x="21555" y="16811"/>
                </a:cubicBezTo>
                <a:cubicBezTo>
                  <a:pt x="21554" y="16326"/>
                  <a:pt x="21553" y="15838"/>
                  <a:pt x="21552" y="15351"/>
                </a:cubicBezTo>
                <a:cubicBezTo>
                  <a:pt x="21550" y="14363"/>
                  <a:pt x="21548" y="13376"/>
                  <a:pt x="21546" y="12388"/>
                </a:cubicBezTo>
                <a:cubicBezTo>
                  <a:pt x="21543" y="10510"/>
                  <a:pt x="21539" y="8633"/>
                  <a:pt x="21535" y="6754"/>
                </a:cubicBezTo>
                <a:cubicBezTo>
                  <a:pt x="21537" y="6757"/>
                  <a:pt x="21539" y="6758"/>
                  <a:pt x="21540" y="6758"/>
                </a:cubicBezTo>
                <a:cubicBezTo>
                  <a:pt x="21594" y="6758"/>
                  <a:pt x="21488" y="5112"/>
                  <a:pt x="20935" y="4968"/>
                </a:cubicBezTo>
                <a:cubicBezTo>
                  <a:pt x="20079" y="4748"/>
                  <a:pt x="20001" y="2260"/>
                  <a:pt x="19336" y="1216"/>
                </a:cubicBezTo>
                <a:cubicBezTo>
                  <a:pt x="19014" y="712"/>
                  <a:pt x="18642" y="312"/>
                  <a:pt x="18228" y="132"/>
                </a:cubicBezTo>
                <a:cubicBezTo>
                  <a:pt x="18015" y="38"/>
                  <a:pt x="17799" y="0"/>
                  <a:pt x="17581" y="0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40" name="Google Shape;282;p13"/>
          <p:cNvSpPr/>
          <p:nvPr/>
        </p:nvSpPr>
        <p:spPr>
          <a:xfrm>
            <a:off x="-448478" y="3428895"/>
            <a:ext cx="2064256" cy="2095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7" h="21600" fill="norm" stroke="1" extrusionOk="0">
                <a:moveTo>
                  <a:pt x="3167" y="0"/>
                </a:moveTo>
                <a:cubicBezTo>
                  <a:pt x="3046" y="0"/>
                  <a:pt x="2925" y="5"/>
                  <a:pt x="2804" y="17"/>
                </a:cubicBezTo>
                <a:cubicBezTo>
                  <a:pt x="2068" y="88"/>
                  <a:pt x="1334" y="374"/>
                  <a:pt x="810" y="911"/>
                </a:cubicBezTo>
                <a:cubicBezTo>
                  <a:pt x="224" y="1510"/>
                  <a:pt x="38" y="2335"/>
                  <a:pt x="8" y="3150"/>
                </a:cubicBezTo>
                <a:cubicBezTo>
                  <a:pt x="-25" y="4112"/>
                  <a:pt x="51" y="5087"/>
                  <a:pt x="85" y="6050"/>
                </a:cubicBezTo>
                <a:cubicBezTo>
                  <a:pt x="118" y="7075"/>
                  <a:pt x="153" y="8098"/>
                  <a:pt x="186" y="9122"/>
                </a:cubicBezTo>
                <a:lnTo>
                  <a:pt x="596" y="21408"/>
                </a:lnTo>
                <a:cubicBezTo>
                  <a:pt x="599" y="21521"/>
                  <a:pt x="688" y="21600"/>
                  <a:pt x="792" y="21600"/>
                </a:cubicBezTo>
                <a:cubicBezTo>
                  <a:pt x="807" y="21600"/>
                  <a:pt x="824" y="21598"/>
                  <a:pt x="839" y="21595"/>
                </a:cubicBezTo>
                <a:cubicBezTo>
                  <a:pt x="2362" y="21246"/>
                  <a:pt x="3903" y="20981"/>
                  <a:pt x="5454" y="20805"/>
                </a:cubicBezTo>
                <a:cubicBezTo>
                  <a:pt x="7009" y="20630"/>
                  <a:pt x="8570" y="20543"/>
                  <a:pt x="10133" y="20543"/>
                </a:cubicBezTo>
                <a:cubicBezTo>
                  <a:pt x="11327" y="20543"/>
                  <a:pt x="12521" y="20593"/>
                  <a:pt x="13712" y="20692"/>
                </a:cubicBezTo>
                <a:cubicBezTo>
                  <a:pt x="14471" y="20754"/>
                  <a:pt x="15270" y="20827"/>
                  <a:pt x="16064" y="20827"/>
                </a:cubicBezTo>
                <a:cubicBezTo>
                  <a:pt x="17401" y="20827"/>
                  <a:pt x="18723" y="20623"/>
                  <a:pt x="19818" y="19833"/>
                </a:cubicBezTo>
                <a:cubicBezTo>
                  <a:pt x="19814" y="19851"/>
                  <a:pt x="19819" y="19859"/>
                  <a:pt x="19831" y="19859"/>
                </a:cubicBezTo>
                <a:cubicBezTo>
                  <a:pt x="19934" y="19859"/>
                  <a:pt x="20585" y="19099"/>
                  <a:pt x="20730" y="18712"/>
                </a:cubicBezTo>
                <a:cubicBezTo>
                  <a:pt x="21344" y="17087"/>
                  <a:pt x="21575" y="15247"/>
                  <a:pt x="21030" y="13570"/>
                </a:cubicBezTo>
                <a:cubicBezTo>
                  <a:pt x="20577" y="12169"/>
                  <a:pt x="19604" y="10877"/>
                  <a:pt x="18245" y="10246"/>
                </a:cubicBezTo>
                <a:cubicBezTo>
                  <a:pt x="16720" y="9536"/>
                  <a:pt x="14976" y="9809"/>
                  <a:pt x="13415" y="9241"/>
                </a:cubicBezTo>
                <a:cubicBezTo>
                  <a:pt x="11867" y="8676"/>
                  <a:pt x="11164" y="7159"/>
                  <a:pt x="10465" y="5793"/>
                </a:cubicBezTo>
                <a:cubicBezTo>
                  <a:pt x="9706" y="4307"/>
                  <a:pt x="8730" y="2983"/>
                  <a:pt x="7436" y="1918"/>
                </a:cubicBezTo>
                <a:cubicBezTo>
                  <a:pt x="6263" y="957"/>
                  <a:pt x="4742" y="0"/>
                  <a:pt x="3167" y="0"/>
                </a:cubicBezTo>
                <a:close/>
              </a:path>
            </a:pathLst>
          </a:custGeom>
          <a:solidFill>
            <a:schemeClr val="accent1">
              <a:alpha val="4972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41" name="Google Shape;283;p13"/>
          <p:cNvSpPr/>
          <p:nvPr/>
        </p:nvSpPr>
        <p:spPr>
          <a:xfrm>
            <a:off x="-286919" y="-239106"/>
            <a:ext cx="3885466" cy="13838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7" h="21600" fill="norm" stroke="1" extrusionOk="0">
                <a:moveTo>
                  <a:pt x="1379" y="0"/>
                </a:moveTo>
                <a:cubicBezTo>
                  <a:pt x="1344" y="0"/>
                  <a:pt x="1309" y="5"/>
                  <a:pt x="1273" y="18"/>
                </a:cubicBezTo>
                <a:cubicBezTo>
                  <a:pt x="1063" y="95"/>
                  <a:pt x="938" y="441"/>
                  <a:pt x="882" y="870"/>
                </a:cubicBezTo>
                <a:cubicBezTo>
                  <a:pt x="745" y="1939"/>
                  <a:pt x="659" y="3055"/>
                  <a:pt x="556" y="4138"/>
                </a:cubicBezTo>
                <a:cubicBezTo>
                  <a:pt x="451" y="5247"/>
                  <a:pt x="353" y="6361"/>
                  <a:pt x="270" y="7482"/>
                </a:cubicBezTo>
                <a:cubicBezTo>
                  <a:pt x="-58" y="11871"/>
                  <a:pt x="-170" y="16426"/>
                  <a:pt x="414" y="20745"/>
                </a:cubicBezTo>
                <a:cubicBezTo>
                  <a:pt x="431" y="20870"/>
                  <a:pt x="480" y="20933"/>
                  <a:pt x="530" y="20933"/>
                </a:cubicBezTo>
                <a:cubicBezTo>
                  <a:pt x="570" y="20933"/>
                  <a:pt x="611" y="20890"/>
                  <a:pt x="636" y="20807"/>
                </a:cubicBezTo>
                <a:cubicBezTo>
                  <a:pt x="759" y="20401"/>
                  <a:pt x="899" y="20022"/>
                  <a:pt x="1057" y="19671"/>
                </a:cubicBezTo>
                <a:cubicBezTo>
                  <a:pt x="1692" y="18269"/>
                  <a:pt x="2565" y="17416"/>
                  <a:pt x="3459" y="17178"/>
                </a:cubicBezTo>
                <a:cubicBezTo>
                  <a:pt x="3653" y="17125"/>
                  <a:pt x="3848" y="17100"/>
                  <a:pt x="4043" y="17100"/>
                </a:cubicBezTo>
                <a:cubicBezTo>
                  <a:pt x="4907" y="17100"/>
                  <a:pt x="5771" y="17587"/>
                  <a:pt x="6552" y="18380"/>
                </a:cubicBezTo>
                <a:cubicBezTo>
                  <a:pt x="7498" y="19333"/>
                  <a:pt x="8356" y="20727"/>
                  <a:pt x="9373" y="21324"/>
                </a:cubicBezTo>
                <a:cubicBezTo>
                  <a:pt x="9675" y="21502"/>
                  <a:pt x="9985" y="21600"/>
                  <a:pt x="10290" y="21600"/>
                </a:cubicBezTo>
                <a:cubicBezTo>
                  <a:pt x="10858" y="21600"/>
                  <a:pt x="11412" y="21259"/>
                  <a:pt x="11879" y="20451"/>
                </a:cubicBezTo>
                <a:cubicBezTo>
                  <a:pt x="12398" y="19551"/>
                  <a:pt x="12729" y="18242"/>
                  <a:pt x="13009" y="16957"/>
                </a:cubicBezTo>
                <a:cubicBezTo>
                  <a:pt x="13306" y="15586"/>
                  <a:pt x="13554" y="14158"/>
                  <a:pt x="13919" y="12864"/>
                </a:cubicBezTo>
                <a:cubicBezTo>
                  <a:pt x="14303" y="11512"/>
                  <a:pt x="14828" y="10454"/>
                  <a:pt x="15552" y="10070"/>
                </a:cubicBezTo>
                <a:cubicBezTo>
                  <a:pt x="15884" y="9895"/>
                  <a:pt x="16221" y="9842"/>
                  <a:pt x="16559" y="9842"/>
                </a:cubicBezTo>
                <a:cubicBezTo>
                  <a:pt x="17048" y="9842"/>
                  <a:pt x="17542" y="9950"/>
                  <a:pt x="18029" y="9950"/>
                </a:cubicBezTo>
                <a:cubicBezTo>
                  <a:pt x="18150" y="9950"/>
                  <a:pt x="18271" y="9942"/>
                  <a:pt x="18392" y="9927"/>
                </a:cubicBezTo>
                <a:cubicBezTo>
                  <a:pt x="18836" y="9864"/>
                  <a:pt x="19282" y="9674"/>
                  <a:pt x="19682" y="9227"/>
                </a:cubicBezTo>
                <a:cubicBezTo>
                  <a:pt x="20041" y="8824"/>
                  <a:pt x="20350" y="8227"/>
                  <a:pt x="20594" y="7532"/>
                </a:cubicBezTo>
                <a:cubicBezTo>
                  <a:pt x="21053" y="6218"/>
                  <a:pt x="21270" y="4532"/>
                  <a:pt x="21155" y="2902"/>
                </a:cubicBezTo>
                <a:cubicBezTo>
                  <a:pt x="21156" y="2904"/>
                  <a:pt x="21158" y="2904"/>
                  <a:pt x="21160" y="2904"/>
                </a:cubicBezTo>
                <a:cubicBezTo>
                  <a:pt x="21179" y="2904"/>
                  <a:pt x="21200" y="2887"/>
                  <a:pt x="21223" y="2854"/>
                </a:cubicBezTo>
                <a:cubicBezTo>
                  <a:pt x="21356" y="2649"/>
                  <a:pt x="21430" y="2345"/>
                  <a:pt x="21426" y="1986"/>
                </a:cubicBezTo>
                <a:cubicBezTo>
                  <a:pt x="21418" y="1104"/>
                  <a:pt x="21072" y="602"/>
                  <a:pt x="20698" y="544"/>
                </a:cubicBezTo>
                <a:cubicBezTo>
                  <a:pt x="20666" y="539"/>
                  <a:pt x="20634" y="539"/>
                  <a:pt x="20602" y="539"/>
                </a:cubicBezTo>
                <a:cubicBezTo>
                  <a:pt x="20398" y="539"/>
                  <a:pt x="20190" y="632"/>
                  <a:pt x="19989" y="702"/>
                </a:cubicBezTo>
                <a:cubicBezTo>
                  <a:pt x="19719" y="795"/>
                  <a:pt x="19448" y="880"/>
                  <a:pt x="19176" y="961"/>
                </a:cubicBezTo>
                <a:cubicBezTo>
                  <a:pt x="18109" y="1272"/>
                  <a:pt x="17037" y="1480"/>
                  <a:pt x="15964" y="1625"/>
                </a:cubicBezTo>
                <a:cubicBezTo>
                  <a:pt x="13816" y="1911"/>
                  <a:pt x="11666" y="1941"/>
                  <a:pt x="9517" y="1979"/>
                </a:cubicBezTo>
                <a:cubicBezTo>
                  <a:pt x="9194" y="1984"/>
                  <a:pt x="8871" y="1989"/>
                  <a:pt x="8548" y="1989"/>
                </a:cubicBezTo>
                <a:cubicBezTo>
                  <a:pt x="6811" y="1989"/>
                  <a:pt x="5066" y="1864"/>
                  <a:pt x="3361" y="1099"/>
                </a:cubicBezTo>
                <a:cubicBezTo>
                  <a:pt x="2863" y="873"/>
                  <a:pt x="2370" y="594"/>
                  <a:pt x="1884" y="251"/>
                </a:cubicBezTo>
                <a:cubicBezTo>
                  <a:pt x="1721" y="138"/>
                  <a:pt x="1552" y="0"/>
                  <a:pt x="1379" y="0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42" name="Google Shape;284;p13"/>
          <p:cNvSpPr/>
          <p:nvPr/>
        </p:nvSpPr>
        <p:spPr>
          <a:xfrm>
            <a:off x="5911682" y="-831077"/>
            <a:ext cx="4246230" cy="3055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8" h="21600" fill="norm" stroke="1" extrusionOk="0">
                <a:moveTo>
                  <a:pt x="3835" y="0"/>
                </a:moveTo>
                <a:cubicBezTo>
                  <a:pt x="3730" y="0"/>
                  <a:pt x="3647" y="202"/>
                  <a:pt x="3755" y="298"/>
                </a:cubicBezTo>
                <a:cubicBezTo>
                  <a:pt x="3931" y="453"/>
                  <a:pt x="4108" y="602"/>
                  <a:pt x="4286" y="746"/>
                </a:cubicBezTo>
                <a:cubicBezTo>
                  <a:pt x="2588" y="1778"/>
                  <a:pt x="753" y="3178"/>
                  <a:pt x="163" y="5794"/>
                </a:cubicBezTo>
                <a:cubicBezTo>
                  <a:pt x="-407" y="8316"/>
                  <a:pt x="567" y="11367"/>
                  <a:pt x="2318" y="12332"/>
                </a:cubicBezTo>
                <a:cubicBezTo>
                  <a:pt x="2571" y="12472"/>
                  <a:pt x="2843" y="12561"/>
                  <a:pt x="3112" y="12561"/>
                </a:cubicBezTo>
                <a:cubicBezTo>
                  <a:pt x="3338" y="12561"/>
                  <a:pt x="3561" y="12499"/>
                  <a:pt x="3770" y="12349"/>
                </a:cubicBezTo>
                <a:cubicBezTo>
                  <a:pt x="4180" y="12057"/>
                  <a:pt x="4454" y="11518"/>
                  <a:pt x="4679" y="10966"/>
                </a:cubicBezTo>
                <a:cubicBezTo>
                  <a:pt x="4913" y="10390"/>
                  <a:pt x="5105" y="9774"/>
                  <a:pt x="5390" y="9244"/>
                </a:cubicBezTo>
                <a:cubicBezTo>
                  <a:pt x="5652" y="8757"/>
                  <a:pt x="6028" y="8415"/>
                  <a:pt x="6436" y="8228"/>
                </a:cubicBezTo>
                <a:cubicBezTo>
                  <a:pt x="6650" y="8129"/>
                  <a:pt x="6879" y="8073"/>
                  <a:pt x="7107" y="8073"/>
                </a:cubicBezTo>
                <a:cubicBezTo>
                  <a:pt x="7307" y="8073"/>
                  <a:pt x="7507" y="8116"/>
                  <a:pt x="7695" y="8209"/>
                </a:cubicBezTo>
                <a:cubicBezTo>
                  <a:pt x="8125" y="8424"/>
                  <a:pt x="8419" y="8888"/>
                  <a:pt x="8586" y="9482"/>
                </a:cubicBezTo>
                <a:cubicBezTo>
                  <a:pt x="8775" y="10153"/>
                  <a:pt x="8813" y="10885"/>
                  <a:pt x="8980" y="11565"/>
                </a:cubicBezTo>
                <a:cubicBezTo>
                  <a:pt x="9144" y="12233"/>
                  <a:pt x="9464" y="12955"/>
                  <a:pt x="9963" y="13180"/>
                </a:cubicBezTo>
                <a:cubicBezTo>
                  <a:pt x="10070" y="13229"/>
                  <a:pt x="10177" y="13251"/>
                  <a:pt x="10280" y="13251"/>
                </a:cubicBezTo>
                <a:cubicBezTo>
                  <a:pt x="10588" y="13251"/>
                  <a:pt x="10881" y="13066"/>
                  <a:pt x="11160" y="12858"/>
                </a:cubicBezTo>
                <a:cubicBezTo>
                  <a:pt x="11423" y="12661"/>
                  <a:pt x="11721" y="12411"/>
                  <a:pt x="12024" y="12411"/>
                </a:cubicBezTo>
                <a:cubicBezTo>
                  <a:pt x="12114" y="12411"/>
                  <a:pt x="12205" y="12434"/>
                  <a:pt x="12295" y="12486"/>
                </a:cubicBezTo>
                <a:cubicBezTo>
                  <a:pt x="12776" y="12763"/>
                  <a:pt x="12957" y="13642"/>
                  <a:pt x="13081" y="14286"/>
                </a:cubicBezTo>
                <a:cubicBezTo>
                  <a:pt x="13225" y="15047"/>
                  <a:pt x="13361" y="15812"/>
                  <a:pt x="13529" y="16565"/>
                </a:cubicBezTo>
                <a:cubicBezTo>
                  <a:pt x="13858" y="18037"/>
                  <a:pt x="14333" y="19474"/>
                  <a:pt x="15178" y="20483"/>
                </a:cubicBezTo>
                <a:cubicBezTo>
                  <a:pt x="15748" y="21164"/>
                  <a:pt x="16455" y="21600"/>
                  <a:pt x="17182" y="21600"/>
                </a:cubicBezTo>
                <a:cubicBezTo>
                  <a:pt x="17429" y="21600"/>
                  <a:pt x="17679" y="21550"/>
                  <a:pt x="17928" y="21441"/>
                </a:cubicBezTo>
                <a:cubicBezTo>
                  <a:pt x="18765" y="21074"/>
                  <a:pt x="19391" y="20109"/>
                  <a:pt x="19829" y="19066"/>
                </a:cubicBezTo>
                <a:cubicBezTo>
                  <a:pt x="20306" y="17930"/>
                  <a:pt x="20608" y="16663"/>
                  <a:pt x="20830" y="15384"/>
                </a:cubicBezTo>
                <a:cubicBezTo>
                  <a:pt x="21057" y="14078"/>
                  <a:pt x="21193" y="12698"/>
                  <a:pt x="21047" y="11357"/>
                </a:cubicBezTo>
                <a:cubicBezTo>
                  <a:pt x="20895" y="9954"/>
                  <a:pt x="20397" y="8731"/>
                  <a:pt x="19591" y="7883"/>
                </a:cubicBezTo>
                <a:cubicBezTo>
                  <a:pt x="18655" y="6896"/>
                  <a:pt x="17486" y="6404"/>
                  <a:pt x="16385" y="5928"/>
                </a:cubicBezTo>
                <a:cubicBezTo>
                  <a:pt x="15178" y="5405"/>
                  <a:pt x="13951" y="4971"/>
                  <a:pt x="12726" y="4538"/>
                </a:cubicBezTo>
                <a:cubicBezTo>
                  <a:pt x="10278" y="3676"/>
                  <a:pt x="7801" y="2822"/>
                  <a:pt x="5512" y="1275"/>
                </a:cubicBezTo>
                <a:cubicBezTo>
                  <a:pt x="5283" y="1120"/>
                  <a:pt x="5058" y="959"/>
                  <a:pt x="4835" y="789"/>
                </a:cubicBezTo>
                <a:cubicBezTo>
                  <a:pt x="4882" y="762"/>
                  <a:pt x="4930" y="733"/>
                  <a:pt x="4978" y="705"/>
                </a:cubicBezTo>
                <a:cubicBezTo>
                  <a:pt x="5105" y="633"/>
                  <a:pt x="5047" y="378"/>
                  <a:pt x="4932" y="378"/>
                </a:cubicBezTo>
                <a:cubicBezTo>
                  <a:pt x="4918" y="378"/>
                  <a:pt x="4902" y="382"/>
                  <a:pt x="4885" y="392"/>
                </a:cubicBezTo>
                <a:cubicBezTo>
                  <a:pt x="4779" y="454"/>
                  <a:pt x="4671" y="516"/>
                  <a:pt x="4564" y="579"/>
                </a:cubicBezTo>
                <a:cubicBezTo>
                  <a:pt x="4340" y="403"/>
                  <a:pt x="4119" y="220"/>
                  <a:pt x="3901" y="28"/>
                </a:cubicBezTo>
                <a:cubicBezTo>
                  <a:pt x="3879" y="9"/>
                  <a:pt x="3857" y="0"/>
                  <a:pt x="3835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43" name="نص العنوان"/>
          <p:cNvSpPr txBox="1"/>
          <p:nvPr>
            <p:ph type="title"/>
          </p:nvPr>
        </p:nvSpPr>
        <p:spPr>
          <a:xfrm>
            <a:off x="2288175" y="673625"/>
            <a:ext cx="4567800" cy="5727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/>
          </a:lstStyle>
          <a:p>
            <a:pPr/>
            <a:r>
              <a:t>نص العنوان</a:t>
            </a:r>
          </a:p>
        </p:txBody>
      </p:sp>
      <p:sp>
        <p:nvSpPr>
          <p:cNvPr id="344" name="مستوى النص الأول…"/>
          <p:cNvSpPr txBox="1"/>
          <p:nvPr>
            <p:ph type="body" sz="quarter" idx="1"/>
          </p:nvPr>
        </p:nvSpPr>
        <p:spPr>
          <a:xfrm>
            <a:off x="704868" y="2650375"/>
            <a:ext cx="2496301" cy="4848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304800" indent="-152400" algn="ctr">
              <a:buClrTx/>
              <a:buSzTx/>
              <a:buFontTx/>
              <a:buNone/>
              <a:defRPr sz="1400"/>
            </a:lvl1pPr>
            <a:lvl2pPr marL="304800" indent="304800" algn="ctr">
              <a:buClrTx/>
              <a:buSzTx/>
              <a:buFontTx/>
              <a:buNone/>
              <a:defRPr sz="1400"/>
            </a:lvl2pPr>
            <a:lvl3pPr marL="304800" indent="762000" algn="ctr">
              <a:buClrTx/>
              <a:buSzTx/>
              <a:buFontTx/>
              <a:buNone/>
              <a:defRPr sz="1400"/>
            </a:lvl3pPr>
            <a:lvl4pPr marL="304800" indent="1219200" algn="ctr">
              <a:buClrTx/>
              <a:buSzTx/>
              <a:buFontTx/>
              <a:buNone/>
              <a:defRPr sz="1400"/>
            </a:lvl4pPr>
            <a:lvl5pPr marL="304800" indent="1676400" algn="ctr">
              <a:buClrTx/>
              <a:buSzTx/>
              <a:buFont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348" name="Google Shape;302;p13"/>
          <p:cNvGrpSpPr/>
          <p:nvPr/>
        </p:nvGrpSpPr>
        <p:grpSpPr>
          <a:xfrm>
            <a:off x="394291" y="917576"/>
            <a:ext cx="374324" cy="401479"/>
            <a:chOff x="0" y="0"/>
            <a:chExt cx="374322" cy="401478"/>
          </a:xfrm>
        </p:grpSpPr>
        <p:sp>
          <p:nvSpPr>
            <p:cNvPr id="345" name="Google Shape;303;p13"/>
            <p:cNvSpPr/>
            <p:nvPr/>
          </p:nvSpPr>
          <p:spPr>
            <a:xfrm rot="13499963">
              <a:off x="96723" y="32551"/>
              <a:ext cx="140020" cy="115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6" name="Google Shape;304;p13"/>
            <p:cNvSpPr/>
            <p:nvPr/>
          </p:nvSpPr>
          <p:spPr>
            <a:xfrm rot="13499963">
              <a:off x="213882" y="199920"/>
              <a:ext cx="140020" cy="115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7" name="Google Shape;305;p13"/>
            <p:cNvSpPr/>
            <p:nvPr/>
          </p:nvSpPr>
          <p:spPr>
            <a:xfrm rot="13499963">
              <a:off x="20362" y="253304"/>
              <a:ext cx="140029" cy="115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349" name="Google Shape;306;p13"/>
          <p:cNvSpPr/>
          <p:nvPr/>
        </p:nvSpPr>
        <p:spPr>
          <a:xfrm flipH="1" rot="9000131">
            <a:off x="391823" y="297032"/>
            <a:ext cx="432465" cy="1017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FF6EA7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50" name="Google Shape;307;p13"/>
          <p:cNvSpPr/>
          <p:nvPr/>
        </p:nvSpPr>
        <p:spPr>
          <a:xfrm flipH="1" rot="11700099">
            <a:off x="4998842" y="4783857"/>
            <a:ext cx="542769" cy="127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354" name="Google Shape;308;p13"/>
          <p:cNvGrpSpPr/>
          <p:nvPr/>
        </p:nvGrpSpPr>
        <p:grpSpPr>
          <a:xfrm>
            <a:off x="6583702" y="4721382"/>
            <a:ext cx="206987" cy="216825"/>
            <a:chOff x="0" y="0"/>
            <a:chExt cx="206985" cy="216824"/>
          </a:xfrm>
        </p:grpSpPr>
        <p:sp>
          <p:nvSpPr>
            <p:cNvPr id="351" name="Google Shape;309;p13"/>
            <p:cNvSpPr/>
            <p:nvPr/>
          </p:nvSpPr>
          <p:spPr>
            <a:xfrm rot="16200082">
              <a:off x="125716" y="7707"/>
              <a:ext cx="88976" cy="73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2" name="Google Shape;310;p13"/>
            <p:cNvSpPr/>
            <p:nvPr/>
          </p:nvSpPr>
          <p:spPr>
            <a:xfrm rot="16200082">
              <a:off x="103150" y="135554"/>
              <a:ext cx="88976" cy="73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3" name="Google Shape;311;p13"/>
            <p:cNvSpPr/>
            <p:nvPr/>
          </p:nvSpPr>
          <p:spPr>
            <a:xfrm rot="16200082">
              <a:off x="-7761" y="72600"/>
              <a:ext cx="88983" cy="734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355" name="Google Shape;312;p13"/>
          <p:cNvSpPr/>
          <p:nvPr/>
        </p:nvSpPr>
        <p:spPr>
          <a:xfrm flipH="1" rot="21456826">
            <a:off x="2775563" y="285622"/>
            <a:ext cx="965754" cy="2271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FF6EA7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356" name="phonto 2.png" descr="phonto 2.png"/>
          <p:cNvPicPr>
            <a:picLocks noChangeAspect="1"/>
          </p:cNvPicPr>
          <p:nvPr/>
        </p:nvPicPr>
        <p:blipFill>
          <a:blip r:embed="rId3">
            <a:alphaModFix amt="51785"/>
            <a:extLst/>
          </a:blip>
          <a:srcRect l="35300" t="42572" r="30024" b="39667"/>
          <a:stretch>
            <a:fillRect/>
          </a:stretch>
        </p:blipFill>
        <p:spPr>
          <a:xfrm>
            <a:off x="160090" y="4555101"/>
            <a:ext cx="1201441" cy="2715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" name="IMG_1539.png" descr="IMG_1539.png"/>
          <p:cNvPicPr>
            <a:picLocks noChangeAspect="1"/>
          </p:cNvPicPr>
          <p:nvPr/>
        </p:nvPicPr>
        <p:blipFill>
          <a:blip r:embed="rId4">
            <a:alphaModFix amt="14795"/>
            <a:extLst/>
          </a:blip>
          <a:srcRect l="0" t="21386" r="12844" b="15601"/>
          <a:stretch>
            <a:fillRect/>
          </a:stretch>
        </p:blipFill>
        <p:spPr>
          <a:xfrm>
            <a:off x="7094798" y="235348"/>
            <a:ext cx="1880092" cy="1364410"/>
          </a:xfrm>
          <a:prstGeom prst="rect">
            <a:avLst/>
          </a:prstGeom>
          <a:ln w="12700">
            <a:miter lim="400000"/>
          </a:ln>
        </p:spPr>
      </p:pic>
      <p:sp>
        <p:nvSpPr>
          <p:cNvPr id="3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2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19;p14"/>
          <p:cNvSpPr/>
          <p:nvPr/>
        </p:nvSpPr>
        <p:spPr>
          <a:xfrm>
            <a:off x="5204562" y="3304363"/>
            <a:ext cx="4196875" cy="22915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5" h="21600" fill="norm" stroke="1" extrusionOk="0">
                <a:moveTo>
                  <a:pt x="17581" y="0"/>
                </a:moveTo>
                <a:cubicBezTo>
                  <a:pt x="17305" y="0"/>
                  <a:pt x="17029" y="62"/>
                  <a:pt x="16757" y="150"/>
                </a:cubicBezTo>
                <a:cubicBezTo>
                  <a:pt x="15947" y="413"/>
                  <a:pt x="15063" y="888"/>
                  <a:pt x="14602" y="2248"/>
                </a:cubicBezTo>
                <a:cubicBezTo>
                  <a:pt x="14376" y="2916"/>
                  <a:pt x="14260" y="3690"/>
                  <a:pt x="14015" y="4338"/>
                </a:cubicBezTo>
                <a:cubicBezTo>
                  <a:pt x="13784" y="4947"/>
                  <a:pt x="13430" y="5334"/>
                  <a:pt x="13050" y="5550"/>
                </a:cubicBezTo>
                <a:cubicBezTo>
                  <a:pt x="12588" y="5812"/>
                  <a:pt x="12112" y="5843"/>
                  <a:pt x="11635" y="5843"/>
                </a:cubicBezTo>
                <a:cubicBezTo>
                  <a:pt x="11476" y="5843"/>
                  <a:pt x="11316" y="5840"/>
                  <a:pt x="11157" y="5840"/>
                </a:cubicBezTo>
                <a:cubicBezTo>
                  <a:pt x="10947" y="5840"/>
                  <a:pt x="10737" y="5846"/>
                  <a:pt x="10529" y="5877"/>
                </a:cubicBezTo>
                <a:cubicBezTo>
                  <a:pt x="10095" y="5939"/>
                  <a:pt x="9658" y="6096"/>
                  <a:pt x="9274" y="6490"/>
                </a:cubicBezTo>
                <a:cubicBezTo>
                  <a:pt x="8887" y="6887"/>
                  <a:pt x="8595" y="7506"/>
                  <a:pt x="8334" y="8150"/>
                </a:cubicBezTo>
                <a:cubicBezTo>
                  <a:pt x="7820" y="9427"/>
                  <a:pt x="7343" y="10786"/>
                  <a:pt x="6605" y="11675"/>
                </a:cubicBezTo>
                <a:cubicBezTo>
                  <a:pt x="6237" y="12122"/>
                  <a:pt x="5824" y="12405"/>
                  <a:pt x="5382" y="12467"/>
                </a:cubicBezTo>
                <a:cubicBezTo>
                  <a:pt x="5290" y="12479"/>
                  <a:pt x="5197" y="12485"/>
                  <a:pt x="5105" y="12485"/>
                </a:cubicBezTo>
                <a:cubicBezTo>
                  <a:pt x="4684" y="12485"/>
                  <a:pt x="4263" y="12368"/>
                  <a:pt x="3844" y="12302"/>
                </a:cubicBezTo>
                <a:cubicBezTo>
                  <a:pt x="3387" y="12231"/>
                  <a:pt x="2929" y="12196"/>
                  <a:pt x="2470" y="12196"/>
                </a:cubicBezTo>
                <a:cubicBezTo>
                  <a:pt x="2400" y="12196"/>
                  <a:pt x="2329" y="12196"/>
                  <a:pt x="2258" y="12199"/>
                </a:cubicBezTo>
                <a:cubicBezTo>
                  <a:pt x="2036" y="12203"/>
                  <a:pt x="1795" y="12182"/>
                  <a:pt x="1587" y="12341"/>
                </a:cubicBezTo>
                <a:cubicBezTo>
                  <a:pt x="1396" y="12487"/>
                  <a:pt x="1278" y="12788"/>
                  <a:pt x="1188" y="13117"/>
                </a:cubicBezTo>
                <a:cubicBezTo>
                  <a:pt x="948" y="13998"/>
                  <a:pt x="732" y="14899"/>
                  <a:pt x="503" y="15790"/>
                </a:cubicBezTo>
                <a:cubicBezTo>
                  <a:pt x="392" y="16223"/>
                  <a:pt x="277" y="16655"/>
                  <a:pt x="171" y="17091"/>
                </a:cubicBezTo>
                <a:cubicBezTo>
                  <a:pt x="78" y="17474"/>
                  <a:pt x="-6" y="17882"/>
                  <a:pt x="1" y="18307"/>
                </a:cubicBezTo>
                <a:cubicBezTo>
                  <a:pt x="15" y="19127"/>
                  <a:pt x="376" y="19679"/>
                  <a:pt x="734" y="20057"/>
                </a:cubicBezTo>
                <a:cubicBezTo>
                  <a:pt x="1111" y="20456"/>
                  <a:pt x="1531" y="20706"/>
                  <a:pt x="1957" y="20855"/>
                </a:cubicBezTo>
                <a:cubicBezTo>
                  <a:pt x="2845" y="21165"/>
                  <a:pt x="3756" y="21084"/>
                  <a:pt x="4656" y="21174"/>
                </a:cubicBezTo>
                <a:cubicBezTo>
                  <a:pt x="5720" y="21282"/>
                  <a:pt x="6779" y="21567"/>
                  <a:pt x="7845" y="21597"/>
                </a:cubicBezTo>
                <a:cubicBezTo>
                  <a:pt x="7890" y="21598"/>
                  <a:pt x="7935" y="21600"/>
                  <a:pt x="7979" y="21600"/>
                </a:cubicBezTo>
                <a:cubicBezTo>
                  <a:pt x="8968" y="21600"/>
                  <a:pt x="9928" y="21283"/>
                  <a:pt x="10893" y="20897"/>
                </a:cubicBezTo>
                <a:cubicBezTo>
                  <a:pt x="11396" y="20694"/>
                  <a:pt x="11899" y="20487"/>
                  <a:pt x="12406" y="20332"/>
                </a:cubicBezTo>
                <a:cubicBezTo>
                  <a:pt x="12929" y="20170"/>
                  <a:pt x="13458" y="20073"/>
                  <a:pt x="13987" y="20002"/>
                </a:cubicBezTo>
                <a:cubicBezTo>
                  <a:pt x="15036" y="19861"/>
                  <a:pt x="16091" y="19819"/>
                  <a:pt x="17137" y="19596"/>
                </a:cubicBezTo>
                <a:cubicBezTo>
                  <a:pt x="17590" y="19501"/>
                  <a:pt x="18037" y="19346"/>
                  <a:pt x="18489" y="19246"/>
                </a:cubicBezTo>
                <a:cubicBezTo>
                  <a:pt x="18706" y="19199"/>
                  <a:pt x="18927" y="19163"/>
                  <a:pt x="19146" y="19163"/>
                </a:cubicBezTo>
                <a:cubicBezTo>
                  <a:pt x="19347" y="19163"/>
                  <a:pt x="19546" y="19193"/>
                  <a:pt x="19740" y="19272"/>
                </a:cubicBezTo>
                <a:cubicBezTo>
                  <a:pt x="19934" y="19352"/>
                  <a:pt x="20119" y="19480"/>
                  <a:pt x="20288" y="19673"/>
                </a:cubicBezTo>
                <a:cubicBezTo>
                  <a:pt x="20374" y="19773"/>
                  <a:pt x="20450" y="19943"/>
                  <a:pt x="20555" y="19948"/>
                </a:cubicBezTo>
                <a:cubicBezTo>
                  <a:pt x="20557" y="19948"/>
                  <a:pt x="20559" y="19948"/>
                  <a:pt x="20562" y="19948"/>
                </a:cubicBezTo>
                <a:cubicBezTo>
                  <a:pt x="20650" y="19948"/>
                  <a:pt x="20741" y="19913"/>
                  <a:pt x="20824" y="19854"/>
                </a:cubicBezTo>
                <a:cubicBezTo>
                  <a:pt x="21216" y="19581"/>
                  <a:pt x="21440" y="18866"/>
                  <a:pt x="21512" y="18141"/>
                </a:cubicBezTo>
                <a:cubicBezTo>
                  <a:pt x="21555" y="17701"/>
                  <a:pt x="21556" y="17256"/>
                  <a:pt x="21555" y="16811"/>
                </a:cubicBezTo>
                <a:cubicBezTo>
                  <a:pt x="21554" y="16326"/>
                  <a:pt x="21553" y="15838"/>
                  <a:pt x="21552" y="15351"/>
                </a:cubicBezTo>
                <a:cubicBezTo>
                  <a:pt x="21550" y="14363"/>
                  <a:pt x="21548" y="13376"/>
                  <a:pt x="21546" y="12388"/>
                </a:cubicBezTo>
                <a:cubicBezTo>
                  <a:pt x="21543" y="10510"/>
                  <a:pt x="21539" y="8633"/>
                  <a:pt x="21535" y="6754"/>
                </a:cubicBezTo>
                <a:cubicBezTo>
                  <a:pt x="21537" y="6757"/>
                  <a:pt x="21539" y="6758"/>
                  <a:pt x="21540" y="6758"/>
                </a:cubicBezTo>
                <a:cubicBezTo>
                  <a:pt x="21594" y="6758"/>
                  <a:pt x="21488" y="5112"/>
                  <a:pt x="20935" y="4968"/>
                </a:cubicBezTo>
                <a:cubicBezTo>
                  <a:pt x="20079" y="4748"/>
                  <a:pt x="20001" y="2260"/>
                  <a:pt x="19336" y="1216"/>
                </a:cubicBezTo>
                <a:cubicBezTo>
                  <a:pt x="19014" y="712"/>
                  <a:pt x="18642" y="312"/>
                  <a:pt x="18228" y="132"/>
                </a:cubicBezTo>
                <a:cubicBezTo>
                  <a:pt x="18015" y="38"/>
                  <a:pt x="17799" y="0"/>
                  <a:pt x="17581" y="0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66" name="Google Shape;320;p14"/>
          <p:cNvSpPr/>
          <p:nvPr/>
        </p:nvSpPr>
        <p:spPr>
          <a:xfrm>
            <a:off x="-448478" y="3428895"/>
            <a:ext cx="2064256" cy="2095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7" h="21600" fill="norm" stroke="1" extrusionOk="0">
                <a:moveTo>
                  <a:pt x="3167" y="0"/>
                </a:moveTo>
                <a:cubicBezTo>
                  <a:pt x="3046" y="0"/>
                  <a:pt x="2925" y="5"/>
                  <a:pt x="2804" y="17"/>
                </a:cubicBezTo>
                <a:cubicBezTo>
                  <a:pt x="2068" y="88"/>
                  <a:pt x="1334" y="374"/>
                  <a:pt x="810" y="911"/>
                </a:cubicBezTo>
                <a:cubicBezTo>
                  <a:pt x="224" y="1510"/>
                  <a:pt x="38" y="2335"/>
                  <a:pt x="8" y="3150"/>
                </a:cubicBezTo>
                <a:cubicBezTo>
                  <a:pt x="-25" y="4112"/>
                  <a:pt x="51" y="5087"/>
                  <a:pt x="85" y="6050"/>
                </a:cubicBezTo>
                <a:cubicBezTo>
                  <a:pt x="118" y="7075"/>
                  <a:pt x="153" y="8098"/>
                  <a:pt x="186" y="9122"/>
                </a:cubicBezTo>
                <a:lnTo>
                  <a:pt x="596" y="21408"/>
                </a:lnTo>
                <a:cubicBezTo>
                  <a:pt x="599" y="21521"/>
                  <a:pt x="688" y="21600"/>
                  <a:pt x="792" y="21600"/>
                </a:cubicBezTo>
                <a:cubicBezTo>
                  <a:pt x="807" y="21600"/>
                  <a:pt x="824" y="21598"/>
                  <a:pt x="839" y="21595"/>
                </a:cubicBezTo>
                <a:cubicBezTo>
                  <a:pt x="2362" y="21246"/>
                  <a:pt x="3903" y="20981"/>
                  <a:pt x="5454" y="20805"/>
                </a:cubicBezTo>
                <a:cubicBezTo>
                  <a:pt x="7009" y="20630"/>
                  <a:pt x="8570" y="20543"/>
                  <a:pt x="10133" y="20543"/>
                </a:cubicBezTo>
                <a:cubicBezTo>
                  <a:pt x="11327" y="20543"/>
                  <a:pt x="12521" y="20593"/>
                  <a:pt x="13712" y="20692"/>
                </a:cubicBezTo>
                <a:cubicBezTo>
                  <a:pt x="14471" y="20754"/>
                  <a:pt x="15270" y="20827"/>
                  <a:pt x="16064" y="20827"/>
                </a:cubicBezTo>
                <a:cubicBezTo>
                  <a:pt x="17401" y="20827"/>
                  <a:pt x="18723" y="20623"/>
                  <a:pt x="19818" y="19833"/>
                </a:cubicBezTo>
                <a:cubicBezTo>
                  <a:pt x="19814" y="19851"/>
                  <a:pt x="19819" y="19859"/>
                  <a:pt x="19831" y="19859"/>
                </a:cubicBezTo>
                <a:cubicBezTo>
                  <a:pt x="19934" y="19859"/>
                  <a:pt x="20585" y="19099"/>
                  <a:pt x="20730" y="18712"/>
                </a:cubicBezTo>
                <a:cubicBezTo>
                  <a:pt x="21344" y="17087"/>
                  <a:pt x="21575" y="15247"/>
                  <a:pt x="21030" y="13570"/>
                </a:cubicBezTo>
                <a:cubicBezTo>
                  <a:pt x="20577" y="12169"/>
                  <a:pt x="19604" y="10877"/>
                  <a:pt x="18245" y="10246"/>
                </a:cubicBezTo>
                <a:cubicBezTo>
                  <a:pt x="16720" y="9536"/>
                  <a:pt x="14976" y="9809"/>
                  <a:pt x="13415" y="9241"/>
                </a:cubicBezTo>
                <a:cubicBezTo>
                  <a:pt x="11867" y="8676"/>
                  <a:pt x="11164" y="7159"/>
                  <a:pt x="10465" y="5793"/>
                </a:cubicBezTo>
                <a:cubicBezTo>
                  <a:pt x="9706" y="4307"/>
                  <a:pt x="8730" y="2983"/>
                  <a:pt x="7436" y="1918"/>
                </a:cubicBezTo>
                <a:cubicBezTo>
                  <a:pt x="6263" y="957"/>
                  <a:pt x="4742" y="0"/>
                  <a:pt x="3167" y="0"/>
                </a:cubicBezTo>
                <a:close/>
              </a:path>
            </a:pathLst>
          </a:custGeom>
          <a:solidFill>
            <a:schemeClr val="accent1">
              <a:alpha val="4972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67" name="Google Shape;321;p14"/>
          <p:cNvSpPr/>
          <p:nvPr/>
        </p:nvSpPr>
        <p:spPr>
          <a:xfrm>
            <a:off x="-286919" y="-239106"/>
            <a:ext cx="3885466" cy="13838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7" h="21600" fill="norm" stroke="1" extrusionOk="0">
                <a:moveTo>
                  <a:pt x="1379" y="0"/>
                </a:moveTo>
                <a:cubicBezTo>
                  <a:pt x="1344" y="0"/>
                  <a:pt x="1309" y="5"/>
                  <a:pt x="1273" y="18"/>
                </a:cubicBezTo>
                <a:cubicBezTo>
                  <a:pt x="1063" y="95"/>
                  <a:pt x="938" y="441"/>
                  <a:pt x="882" y="870"/>
                </a:cubicBezTo>
                <a:cubicBezTo>
                  <a:pt x="745" y="1939"/>
                  <a:pt x="659" y="3055"/>
                  <a:pt x="556" y="4138"/>
                </a:cubicBezTo>
                <a:cubicBezTo>
                  <a:pt x="451" y="5247"/>
                  <a:pt x="353" y="6361"/>
                  <a:pt x="270" y="7482"/>
                </a:cubicBezTo>
                <a:cubicBezTo>
                  <a:pt x="-58" y="11871"/>
                  <a:pt x="-170" y="16426"/>
                  <a:pt x="414" y="20745"/>
                </a:cubicBezTo>
                <a:cubicBezTo>
                  <a:pt x="431" y="20870"/>
                  <a:pt x="480" y="20933"/>
                  <a:pt x="530" y="20933"/>
                </a:cubicBezTo>
                <a:cubicBezTo>
                  <a:pt x="570" y="20933"/>
                  <a:pt x="611" y="20890"/>
                  <a:pt x="636" y="20807"/>
                </a:cubicBezTo>
                <a:cubicBezTo>
                  <a:pt x="759" y="20401"/>
                  <a:pt x="899" y="20022"/>
                  <a:pt x="1057" y="19671"/>
                </a:cubicBezTo>
                <a:cubicBezTo>
                  <a:pt x="1692" y="18269"/>
                  <a:pt x="2565" y="17416"/>
                  <a:pt x="3459" y="17178"/>
                </a:cubicBezTo>
                <a:cubicBezTo>
                  <a:pt x="3653" y="17125"/>
                  <a:pt x="3848" y="17100"/>
                  <a:pt x="4043" y="17100"/>
                </a:cubicBezTo>
                <a:cubicBezTo>
                  <a:pt x="4907" y="17100"/>
                  <a:pt x="5771" y="17587"/>
                  <a:pt x="6552" y="18380"/>
                </a:cubicBezTo>
                <a:cubicBezTo>
                  <a:pt x="7498" y="19333"/>
                  <a:pt x="8356" y="20727"/>
                  <a:pt x="9373" y="21324"/>
                </a:cubicBezTo>
                <a:cubicBezTo>
                  <a:pt x="9675" y="21502"/>
                  <a:pt x="9985" y="21600"/>
                  <a:pt x="10290" y="21600"/>
                </a:cubicBezTo>
                <a:cubicBezTo>
                  <a:pt x="10858" y="21600"/>
                  <a:pt x="11412" y="21259"/>
                  <a:pt x="11879" y="20451"/>
                </a:cubicBezTo>
                <a:cubicBezTo>
                  <a:pt x="12398" y="19551"/>
                  <a:pt x="12729" y="18242"/>
                  <a:pt x="13009" y="16957"/>
                </a:cubicBezTo>
                <a:cubicBezTo>
                  <a:pt x="13306" y="15586"/>
                  <a:pt x="13554" y="14158"/>
                  <a:pt x="13919" y="12864"/>
                </a:cubicBezTo>
                <a:cubicBezTo>
                  <a:pt x="14303" y="11512"/>
                  <a:pt x="14828" y="10454"/>
                  <a:pt x="15552" y="10070"/>
                </a:cubicBezTo>
                <a:cubicBezTo>
                  <a:pt x="15884" y="9895"/>
                  <a:pt x="16221" y="9842"/>
                  <a:pt x="16559" y="9842"/>
                </a:cubicBezTo>
                <a:cubicBezTo>
                  <a:pt x="17048" y="9842"/>
                  <a:pt x="17542" y="9950"/>
                  <a:pt x="18029" y="9950"/>
                </a:cubicBezTo>
                <a:cubicBezTo>
                  <a:pt x="18150" y="9950"/>
                  <a:pt x="18271" y="9942"/>
                  <a:pt x="18392" y="9927"/>
                </a:cubicBezTo>
                <a:cubicBezTo>
                  <a:pt x="18836" y="9864"/>
                  <a:pt x="19282" y="9674"/>
                  <a:pt x="19682" y="9227"/>
                </a:cubicBezTo>
                <a:cubicBezTo>
                  <a:pt x="20041" y="8824"/>
                  <a:pt x="20350" y="8227"/>
                  <a:pt x="20594" y="7532"/>
                </a:cubicBezTo>
                <a:cubicBezTo>
                  <a:pt x="21053" y="6218"/>
                  <a:pt x="21270" y="4532"/>
                  <a:pt x="21155" y="2902"/>
                </a:cubicBezTo>
                <a:cubicBezTo>
                  <a:pt x="21156" y="2904"/>
                  <a:pt x="21158" y="2904"/>
                  <a:pt x="21160" y="2904"/>
                </a:cubicBezTo>
                <a:cubicBezTo>
                  <a:pt x="21179" y="2904"/>
                  <a:pt x="21200" y="2887"/>
                  <a:pt x="21223" y="2854"/>
                </a:cubicBezTo>
                <a:cubicBezTo>
                  <a:pt x="21356" y="2649"/>
                  <a:pt x="21430" y="2345"/>
                  <a:pt x="21426" y="1986"/>
                </a:cubicBezTo>
                <a:cubicBezTo>
                  <a:pt x="21418" y="1104"/>
                  <a:pt x="21072" y="602"/>
                  <a:pt x="20698" y="544"/>
                </a:cubicBezTo>
                <a:cubicBezTo>
                  <a:pt x="20666" y="539"/>
                  <a:pt x="20634" y="539"/>
                  <a:pt x="20602" y="539"/>
                </a:cubicBezTo>
                <a:cubicBezTo>
                  <a:pt x="20398" y="539"/>
                  <a:pt x="20190" y="632"/>
                  <a:pt x="19989" y="702"/>
                </a:cubicBezTo>
                <a:cubicBezTo>
                  <a:pt x="19719" y="795"/>
                  <a:pt x="19448" y="880"/>
                  <a:pt x="19176" y="961"/>
                </a:cubicBezTo>
                <a:cubicBezTo>
                  <a:pt x="18109" y="1272"/>
                  <a:pt x="17037" y="1480"/>
                  <a:pt x="15964" y="1625"/>
                </a:cubicBezTo>
                <a:cubicBezTo>
                  <a:pt x="13816" y="1911"/>
                  <a:pt x="11666" y="1941"/>
                  <a:pt x="9517" y="1979"/>
                </a:cubicBezTo>
                <a:cubicBezTo>
                  <a:pt x="9194" y="1984"/>
                  <a:pt x="8871" y="1989"/>
                  <a:pt x="8548" y="1989"/>
                </a:cubicBezTo>
                <a:cubicBezTo>
                  <a:pt x="6811" y="1989"/>
                  <a:pt x="5066" y="1864"/>
                  <a:pt x="3361" y="1099"/>
                </a:cubicBezTo>
                <a:cubicBezTo>
                  <a:pt x="2863" y="873"/>
                  <a:pt x="2370" y="594"/>
                  <a:pt x="1884" y="251"/>
                </a:cubicBezTo>
                <a:cubicBezTo>
                  <a:pt x="1721" y="138"/>
                  <a:pt x="1552" y="0"/>
                  <a:pt x="1379" y="0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68" name="Google Shape;322;p14"/>
          <p:cNvSpPr/>
          <p:nvPr/>
        </p:nvSpPr>
        <p:spPr>
          <a:xfrm>
            <a:off x="5911682" y="-831077"/>
            <a:ext cx="4246230" cy="3055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8" h="21600" fill="norm" stroke="1" extrusionOk="0">
                <a:moveTo>
                  <a:pt x="3835" y="0"/>
                </a:moveTo>
                <a:cubicBezTo>
                  <a:pt x="3730" y="0"/>
                  <a:pt x="3647" y="202"/>
                  <a:pt x="3755" y="298"/>
                </a:cubicBezTo>
                <a:cubicBezTo>
                  <a:pt x="3931" y="453"/>
                  <a:pt x="4108" y="602"/>
                  <a:pt x="4286" y="746"/>
                </a:cubicBezTo>
                <a:cubicBezTo>
                  <a:pt x="2588" y="1778"/>
                  <a:pt x="753" y="3178"/>
                  <a:pt x="163" y="5794"/>
                </a:cubicBezTo>
                <a:cubicBezTo>
                  <a:pt x="-407" y="8316"/>
                  <a:pt x="567" y="11367"/>
                  <a:pt x="2318" y="12332"/>
                </a:cubicBezTo>
                <a:cubicBezTo>
                  <a:pt x="2571" y="12472"/>
                  <a:pt x="2843" y="12561"/>
                  <a:pt x="3112" y="12561"/>
                </a:cubicBezTo>
                <a:cubicBezTo>
                  <a:pt x="3338" y="12561"/>
                  <a:pt x="3561" y="12499"/>
                  <a:pt x="3770" y="12349"/>
                </a:cubicBezTo>
                <a:cubicBezTo>
                  <a:pt x="4180" y="12057"/>
                  <a:pt x="4454" y="11518"/>
                  <a:pt x="4679" y="10966"/>
                </a:cubicBezTo>
                <a:cubicBezTo>
                  <a:pt x="4913" y="10390"/>
                  <a:pt x="5105" y="9774"/>
                  <a:pt x="5390" y="9244"/>
                </a:cubicBezTo>
                <a:cubicBezTo>
                  <a:pt x="5652" y="8757"/>
                  <a:pt x="6028" y="8415"/>
                  <a:pt x="6436" y="8228"/>
                </a:cubicBezTo>
                <a:cubicBezTo>
                  <a:pt x="6650" y="8129"/>
                  <a:pt x="6879" y="8073"/>
                  <a:pt x="7107" y="8073"/>
                </a:cubicBezTo>
                <a:cubicBezTo>
                  <a:pt x="7307" y="8073"/>
                  <a:pt x="7507" y="8116"/>
                  <a:pt x="7695" y="8209"/>
                </a:cubicBezTo>
                <a:cubicBezTo>
                  <a:pt x="8125" y="8424"/>
                  <a:pt x="8419" y="8888"/>
                  <a:pt x="8586" y="9482"/>
                </a:cubicBezTo>
                <a:cubicBezTo>
                  <a:pt x="8775" y="10153"/>
                  <a:pt x="8813" y="10885"/>
                  <a:pt x="8980" y="11565"/>
                </a:cubicBezTo>
                <a:cubicBezTo>
                  <a:pt x="9144" y="12233"/>
                  <a:pt x="9464" y="12955"/>
                  <a:pt x="9963" y="13180"/>
                </a:cubicBezTo>
                <a:cubicBezTo>
                  <a:pt x="10070" y="13229"/>
                  <a:pt x="10177" y="13251"/>
                  <a:pt x="10280" y="13251"/>
                </a:cubicBezTo>
                <a:cubicBezTo>
                  <a:pt x="10588" y="13251"/>
                  <a:pt x="10881" y="13066"/>
                  <a:pt x="11160" y="12858"/>
                </a:cubicBezTo>
                <a:cubicBezTo>
                  <a:pt x="11423" y="12661"/>
                  <a:pt x="11721" y="12411"/>
                  <a:pt x="12024" y="12411"/>
                </a:cubicBezTo>
                <a:cubicBezTo>
                  <a:pt x="12114" y="12411"/>
                  <a:pt x="12205" y="12434"/>
                  <a:pt x="12295" y="12486"/>
                </a:cubicBezTo>
                <a:cubicBezTo>
                  <a:pt x="12776" y="12763"/>
                  <a:pt x="12957" y="13642"/>
                  <a:pt x="13081" y="14286"/>
                </a:cubicBezTo>
                <a:cubicBezTo>
                  <a:pt x="13225" y="15047"/>
                  <a:pt x="13361" y="15812"/>
                  <a:pt x="13529" y="16565"/>
                </a:cubicBezTo>
                <a:cubicBezTo>
                  <a:pt x="13858" y="18037"/>
                  <a:pt x="14333" y="19474"/>
                  <a:pt x="15178" y="20483"/>
                </a:cubicBezTo>
                <a:cubicBezTo>
                  <a:pt x="15748" y="21164"/>
                  <a:pt x="16455" y="21600"/>
                  <a:pt x="17182" y="21600"/>
                </a:cubicBezTo>
                <a:cubicBezTo>
                  <a:pt x="17429" y="21600"/>
                  <a:pt x="17679" y="21550"/>
                  <a:pt x="17928" y="21441"/>
                </a:cubicBezTo>
                <a:cubicBezTo>
                  <a:pt x="18765" y="21074"/>
                  <a:pt x="19391" y="20109"/>
                  <a:pt x="19829" y="19066"/>
                </a:cubicBezTo>
                <a:cubicBezTo>
                  <a:pt x="20306" y="17930"/>
                  <a:pt x="20608" y="16663"/>
                  <a:pt x="20830" y="15384"/>
                </a:cubicBezTo>
                <a:cubicBezTo>
                  <a:pt x="21057" y="14078"/>
                  <a:pt x="21193" y="12698"/>
                  <a:pt x="21047" y="11357"/>
                </a:cubicBezTo>
                <a:cubicBezTo>
                  <a:pt x="20895" y="9954"/>
                  <a:pt x="20397" y="8731"/>
                  <a:pt x="19591" y="7883"/>
                </a:cubicBezTo>
                <a:cubicBezTo>
                  <a:pt x="18655" y="6896"/>
                  <a:pt x="17486" y="6404"/>
                  <a:pt x="16385" y="5928"/>
                </a:cubicBezTo>
                <a:cubicBezTo>
                  <a:pt x="15178" y="5405"/>
                  <a:pt x="13951" y="4971"/>
                  <a:pt x="12726" y="4538"/>
                </a:cubicBezTo>
                <a:cubicBezTo>
                  <a:pt x="10278" y="3676"/>
                  <a:pt x="7801" y="2822"/>
                  <a:pt x="5512" y="1275"/>
                </a:cubicBezTo>
                <a:cubicBezTo>
                  <a:pt x="5283" y="1120"/>
                  <a:pt x="5058" y="959"/>
                  <a:pt x="4835" y="789"/>
                </a:cubicBezTo>
                <a:cubicBezTo>
                  <a:pt x="4882" y="762"/>
                  <a:pt x="4930" y="733"/>
                  <a:pt x="4978" y="705"/>
                </a:cubicBezTo>
                <a:cubicBezTo>
                  <a:pt x="5105" y="633"/>
                  <a:pt x="5047" y="378"/>
                  <a:pt x="4932" y="378"/>
                </a:cubicBezTo>
                <a:cubicBezTo>
                  <a:pt x="4918" y="378"/>
                  <a:pt x="4902" y="382"/>
                  <a:pt x="4885" y="392"/>
                </a:cubicBezTo>
                <a:cubicBezTo>
                  <a:pt x="4779" y="454"/>
                  <a:pt x="4671" y="516"/>
                  <a:pt x="4564" y="579"/>
                </a:cubicBezTo>
                <a:cubicBezTo>
                  <a:pt x="4340" y="403"/>
                  <a:pt x="4119" y="220"/>
                  <a:pt x="3901" y="28"/>
                </a:cubicBezTo>
                <a:cubicBezTo>
                  <a:pt x="3879" y="9"/>
                  <a:pt x="3857" y="0"/>
                  <a:pt x="3835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379" name="Google Shape;323;p14"/>
          <p:cNvGrpSpPr/>
          <p:nvPr/>
        </p:nvGrpSpPr>
        <p:grpSpPr>
          <a:xfrm>
            <a:off x="1121473" y="990138"/>
            <a:ext cx="6900438" cy="3217655"/>
            <a:chOff x="0" y="0"/>
            <a:chExt cx="6900437" cy="3217653"/>
          </a:xfrm>
        </p:grpSpPr>
        <p:sp>
          <p:nvSpPr>
            <p:cNvPr id="369" name="Google Shape;324;p14"/>
            <p:cNvSpPr/>
            <p:nvPr/>
          </p:nvSpPr>
          <p:spPr>
            <a:xfrm>
              <a:off x="1279532" y="58635"/>
              <a:ext cx="4405062" cy="675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0554" y="0"/>
                  </a:moveTo>
                  <a:cubicBezTo>
                    <a:pt x="9898" y="6127"/>
                    <a:pt x="8793" y="9928"/>
                    <a:pt x="7651" y="9928"/>
                  </a:cubicBezTo>
                  <a:cubicBezTo>
                    <a:pt x="7283" y="9928"/>
                    <a:pt x="6912" y="9534"/>
                    <a:pt x="6551" y="8697"/>
                  </a:cubicBezTo>
                  <a:cubicBezTo>
                    <a:pt x="5359" y="5928"/>
                    <a:pt x="4450" y="1197"/>
                    <a:pt x="3127" y="713"/>
                  </a:cubicBezTo>
                  <a:cubicBezTo>
                    <a:pt x="3042" y="683"/>
                    <a:pt x="2954" y="664"/>
                    <a:pt x="2864" y="664"/>
                  </a:cubicBezTo>
                  <a:cubicBezTo>
                    <a:pt x="1569" y="664"/>
                    <a:pt x="-182" y="4022"/>
                    <a:pt x="15" y="14096"/>
                  </a:cubicBezTo>
                  <a:cubicBezTo>
                    <a:pt x="19" y="14276"/>
                    <a:pt x="14" y="14434"/>
                    <a:pt x="4" y="14565"/>
                  </a:cubicBezTo>
                  <a:lnTo>
                    <a:pt x="406" y="14771"/>
                  </a:lnTo>
                  <a:cubicBezTo>
                    <a:pt x="496" y="12693"/>
                    <a:pt x="680" y="10813"/>
                    <a:pt x="1006" y="9271"/>
                  </a:cubicBezTo>
                  <a:cubicBezTo>
                    <a:pt x="1430" y="7279"/>
                    <a:pt x="1938" y="6476"/>
                    <a:pt x="2451" y="6476"/>
                  </a:cubicBezTo>
                  <a:cubicBezTo>
                    <a:pt x="2714" y="6476"/>
                    <a:pt x="2978" y="6686"/>
                    <a:pt x="3234" y="7054"/>
                  </a:cubicBezTo>
                  <a:cubicBezTo>
                    <a:pt x="4421" y="8761"/>
                    <a:pt x="5469" y="13057"/>
                    <a:pt x="6667" y="14618"/>
                  </a:cubicBezTo>
                  <a:cubicBezTo>
                    <a:pt x="6998" y="15049"/>
                    <a:pt x="7332" y="15282"/>
                    <a:pt x="7661" y="15282"/>
                  </a:cubicBezTo>
                  <a:cubicBezTo>
                    <a:pt x="8630" y="15282"/>
                    <a:pt x="9558" y="13271"/>
                    <a:pt x="10249" y="8442"/>
                  </a:cubicBezTo>
                  <a:cubicBezTo>
                    <a:pt x="10246" y="8419"/>
                    <a:pt x="10243" y="8412"/>
                    <a:pt x="10239" y="8397"/>
                  </a:cubicBezTo>
                  <a:cubicBezTo>
                    <a:pt x="10200" y="8168"/>
                    <a:pt x="10239" y="7759"/>
                    <a:pt x="10282" y="7759"/>
                  </a:cubicBezTo>
                  <a:cubicBezTo>
                    <a:pt x="10292" y="7759"/>
                    <a:pt x="10301" y="7778"/>
                    <a:pt x="10311" y="7823"/>
                  </a:cubicBezTo>
                  <a:cubicBezTo>
                    <a:pt x="11202" y="12141"/>
                    <a:pt x="12207" y="14449"/>
                    <a:pt x="13305" y="14449"/>
                  </a:cubicBezTo>
                  <a:cubicBezTo>
                    <a:pt x="13462" y="14449"/>
                    <a:pt x="13622" y="14400"/>
                    <a:pt x="13782" y="14306"/>
                  </a:cubicBezTo>
                  <a:cubicBezTo>
                    <a:pt x="15032" y="13567"/>
                    <a:pt x="16104" y="10085"/>
                    <a:pt x="17285" y="7830"/>
                  </a:cubicBezTo>
                  <a:cubicBezTo>
                    <a:pt x="17610" y="7211"/>
                    <a:pt x="17959" y="6787"/>
                    <a:pt x="18304" y="6787"/>
                  </a:cubicBezTo>
                  <a:cubicBezTo>
                    <a:pt x="18725" y="6787"/>
                    <a:pt x="19136" y="7418"/>
                    <a:pt x="19485" y="9098"/>
                  </a:cubicBezTo>
                  <a:cubicBezTo>
                    <a:pt x="20090" y="12006"/>
                    <a:pt x="20269" y="17056"/>
                    <a:pt x="20374" y="21600"/>
                  </a:cubicBezTo>
                  <a:cubicBezTo>
                    <a:pt x="20688" y="19630"/>
                    <a:pt x="21041" y="17916"/>
                    <a:pt x="21418" y="16460"/>
                  </a:cubicBezTo>
                  <a:lnTo>
                    <a:pt x="21239" y="14997"/>
                  </a:lnTo>
                  <a:cubicBezTo>
                    <a:pt x="21160" y="14997"/>
                    <a:pt x="21081" y="14700"/>
                    <a:pt x="21093" y="14096"/>
                  </a:cubicBezTo>
                  <a:cubicBezTo>
                    <a:pt x="21290" y="4022"/>
                    <a:pt x="19538" y="664"/>
                    <a:pt x="18245" y="664"/>
                  </a:cubicBezTo>
                  <a:cubicBezTo>
                    <a:pt x="18155" y="664"/>
                    <a:pt x="18067" y="683"/>
                    <a:pt x="17981" y="713"/>
                  </a:cubicBezTo>
                  <a:cubicBezTo>
                    <a:pt x="16658" y="1197"/>
                    <a:pt x="15748" y="5928"/>
                    <a:pt x="14557" y="8697"/>
                  </a:cubicBezTo>
                  <a:cubicBezTo>
                    <a:pt x="14196" y="9534"/>
                    <a:pt x="13825" y="9928"/>
                    <a:pt x="13458" y="9928"/>
                  </a:cubicBezTo>
                  <a:cubicBezTo>
                    <a:pt x="12316" y="9928"/>
                    <a:pt x="11209" y="6127"/>
                    <a:pt x="1055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70" name="Google Shape;325;p14"/>
            <p:cNvSpPr/>
            <p:nvPr/>
          </p:nvSpPr>
          <p:spPr>
            <a:xfrm>
              <a:off x="56205" y="254827"/>
              <a:ext cx="5013330" cy="2908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17" y="0"/>
                  </a:moveTo>
                  <a:cubicBezTo>
                    <a:pt x="1120" y="0"/>
                    <a:pt x="400" y="747"/>
                    <a:pt x="354" y="2904"/>
                  </a:cubicBezTo>
                  <a:cubicBezTo>
                    <a:pt x="321" y="4545"/>
                    <a:pt x="1337" y="8294"/>
                    <a:pt x="0" y="9212"/>
                  </a:cubicBezTo>
                  <a:cubicBezTo>
                    <a:pt x="1578" y="10420"/>
                    <a:pt x="311" y="13758"/>
                    <a:pt x="282" y="15674"/>
                  </a:cubicBezTo>
                  <a:cubicBezTo>
                    <a:pt x="250" y="17671"/>
                    <a:pt x="1083" y="19125"/>
                    <a:pt x="2275" y="19211"/>
                  </a:cubicBezTo>
                  <a:cubicBezTo>
                    <a:pt x="2315" y="19214"/>
                    <a:pt x="2355" y="19216"/>
                    <a:pt x="2395" y="19216"/>
                  </a:cubicBezTo>
                  <a:cubicBezTo>
                    <a:pt x="3395" y="19216"/>
                    <a:pt x="4262" y="18298"/>
                    <a:pt x="5167" y="17700"/>
                  </a:cubicBezTo>
                  <a:cubicBezTo>
                    <a:pt x="5175" y="17695"/>
                    <a:pt x="5182" y="17693"/>
                    <a:pt x="5189" y="17693"/>
                  </a:cubicBezTo>
                  <a:cubicBezTo>
                    <a:pt x="5227" y="17693"/>
                    <a:pt x="5242" y="17769"/>
                    <a:pt x="5230" y="17828"/>
                  </a:cubicBezTo>
                  <a:cubicBezTo>
                    <a:pt x="5248" y="17858"/>
                    <a:pt x="5261" y="17896"/>
                    <a:pt x="5263" y="17948"/>
                  </a:cubicBezTo>
                  <a:cubicBezTo>
                    <a:pt x="5375" y="19979"/>
                    <a:pt x="6295" y="21483"/>
                    <a:pt x="7528" y="21592"/>
                  </a:cubicBezTo>
                  <a:cubicBezTo>
                    <a:pt x="7589" y="21597"/>
                    <a:pt x="7650" y="21600"/>
                    <a:pt x="7710" y="21600"/>
                  </a:cubicBezTo>
                  <a:cubicBezTo>
                    <a:pt x="8692" y="21600"/>
                    <a:pt x="9623" y="20918"/>
                    <a:pt x="10529" y="20365"/>
                  </a:cubicBezTo>
                  <a:cubicBezTo>
                    <a:pt x="11186" y="19962"/>
                    <a:pt x="11894" y="19591"/>
                    <a:pt x="12603" y="19591"/>
                  </a:cubicBezTo>
                  <a:cubicBezTo>
                    <a:pt x="12818" y="19591"/>
                    <a:pt x="13032" y="19625"/>
                    <a:pt x="13245" y="19702"/>
                  </a:cubicBezTo>
                  <a:cubicBezTo>
                    <a:pt x="13800" y="19901"/>
                    <a:pt x="14449" y="20446"/>
                    <a:pt x="14623" y="21405"/>
                  </a:cubicBezTo>
                  <a:cubicBezTo>
                    <a:pt x="14798" y="20446"/>
                    <a:pt x="15446" y="19901"/>
                    <a:pt x="16001" y="19702"/>
                  </a:cubicBezTo>
                  <a:cubicBezTo>
                    <a:pt x="16214" y="19625"/>
                    <a:pt x="16428" y="19591"/>
                    <a:pt x="16642" y="19591"/>
                  </a:cubicBezTo>
                  <a:cubicBezTo>
                    <a:pt x="17352" y="19591"/>
                    <a:pt x="18060" y="19962"/>
                    <a:pt x="18717" y="20365"/>
                  </a:cubicBezTo>
                  <a:cubicBezTo>
                    <a:pt x="19621" y="20918"/>
                    <a:pt x="20552" y="21598"/>
                    <a:pt x="21532" y="21598"/>
                  </a:cubicBezTo>
                  <a:cubicBezTo>
                    <a:pt x="21554" y="21598"/>
                    <a:pt x="21577" y="21598"/>
                    <a:pt x="21600" y="21597"/>
                  </a:cubicBezTo>
                  <a:lnTo>
                    <a:pt x="21596" y="21081"/>
                  </a:lnTo>
                  <a:cubicBezTo>
                    <a:pt x="21577" y="21083"/>
                    <a:pt x="21558" y="21083"/>
                    <a:pt x="21538" y="21083"/>
                  </a:cubicBezTo>
                  <a:cubicBezTo>
                    <a:pt x="21295" y="21083"/>
                    <a:pt x="21031" y="20992"/>
                    <a:pt x="20746" y="20783"/>
                  </a:cubicBezTo>
                  <a:cubicBezTo>
                    <a:pt x="20339" y="20488"/>
                    <a:pt x="19983" y="20029"/>
                    <a:pt x="19584" y="19703"/>
                  </a:cubicBezTo>
                  <a:cubicBezTo>
                    <a:pt x="19066" y="19278"/>
                    <a:pt x="18508" y="18988"/>
                    <a:pt x="17939" y="18829"/>
                  </a:cubicBezTo>
                  <a:cubicBezTo>
                    <a:pt x="17612" y="18738"/>
                    <a:pt x="17286" y="18695"/>
                    <a:pt x="16962" y="18695"/>
                  </a:cubicBezTo>
                  <a:cubicBezTo>
                    <a:pt x="16135" y="18695"/>
                    <a:pt x="15320" y="18974"/>
                    <a:pt x="14531" y="19444"/>
                  </a:cubicBezTo>
                  <a:cubicBezTo>
                    <a:pt x="14526" y="19447"/>
                    <a:pt x="14521" y="19449"/>
                    <a:pt x="14517" y="19449"/>
                  </a:cubicBezTo>
                  <a:cubicBezTo>
                    <a:pt x="14504" y="19449"/>
                    <a:pt x="14493" y="19438"/>
                    <a:pt x="14486" y="19423"/>
                  </a:cubicBezTo>
                  <a:lnTo>
                    <a:pt x="14473" y="19448"/>
                  </a:lnTo>
                  <a:cubicBezTo>
                    <a:pt x="14500" y="19487"/>
                    <a:pt x="14529" y="19525"/>
                    <a:pt x="14555" y="19567"/>
                  </a:cubicBezTo>
                  <a:cubicBezTo>
                    <a:pt x="14617" y="19661"/>
                    <a:pt x="14559" y="19799"/>
                    <a:pt x="14493" y="19799"/>
                  </a:cubicBezTo>
                  <a:cubicBezTo>
                    <a:pt x="14474" y="19799"/>
                    <a:pt x="14455" y="19788"/>
                    <a:pt x="14438" y="19762"/>
                  </a:cubicBezTo>
                  <a:cubicBezTo>
                    <a:pt x="13904" y="18960"/>
                    <a:pt x="13290" y="18677"/>
                    <a:pt x="12640" y="18677"/>
                  </a:cubicBezTo>
                  <a:cubicBezTo>
                    <a:pt x="11219" y="18677"/>
                    <a:pt x="9630" y="20031"/>
                    <a:pt x="8353" y="20280"/>
                  </a:cubicBezTo>
                  <a:cubicBezTo>
                    <a:pt x="8244" y="20302"/>
                    <a:pt x="8137" y="20312"/>
                    <a:pt x="8032" y="20312"/>
                  </a:cubicBezTo>
                  <a:cubicBezTo>
                    <a:pt x="6643" y="20312"/>
                    <a:pt x="5695" y="18487"/>
                    <a:pt x="5340" y="16313"/>
                  </a:cubicBezTo>
                  <a:lnTo>
                    <a:pt x="5279" y="16341"/>
                  </a:lnTo>
                  <a:cubicBezTo>
                    <a:pt x="5285" y="16365"/>
                    <a:pt x="5284" y="16394"/>
                    <a:pt x="5271" y="16414"/>
                  </a:cubicBezTo>
                  <a:cubicBezTo>
                    <a:pt x="4677" y="17256"/>
                    <a:pt x="3560" y="18270"/>
                    <a:pt x="2596" y="18270"/>
                  </a:cubicBezTo>
                  <a:cubicBezTo>
                    <a:pt x="2156" y="18270"/>
                    <a:pt x="1747" y="18057"/>
                    <a:pt x="1436" y="17520"/>
                  </a:cubicBezTo>
                  <a:cubicBezTo>
                    <a:pt x="127" y="15264"/>
                    <a:pt x="2395" y="11740"/>
                    <a:pt x="963" y="9608"/>
                  </a:cubicBezTo>
                  <a:cubicBezTo>
                    <a:pt x="957" y="9611"/>
                    <a:pt x="952" y="9613"/>
                    <a:pt x="946" y="9613"/>
                  </a:cubicBezTo>
                  <a:cubicBezTo>
                    <a:pt x="908" y="9613"/>
                    <a:pt x="884" y="9535"/>
                    <a:pt x="912" y="9483"/>
                  </a:cubicBezTo>
                  <a:cubicBezTo>
                    <a:pt x="910" y="9412"/>
                    <a:pt x="952" y="9345"/>
                    <a:pt x="998" y="9345"/>
                  </a:cubicBezTo>
                  <a:cubicBezTo>
                    <a:pt x="1005" y="9345"/>
                    <a:pt x="1013" y="9347"/>
                    <a:pt x="1020" y="9350"/>
                  </a:cubicBezTo>
                  <a:cubicBezTo>
                    <a:pt x="2589" y="7402"/>
                    <a:pt x="102" y="3624"/>
                    <a:pt x="1484" y="1750"/>
                  </a:cubicBezTo>
                  <a:cubicBezTo>
                    <a:pt x="1743" y="1399"/>
                    <a:pt x="2041" y="1256"/>
                    <a:pt x="2357" y="1256"/>
                  </a:cubicBezTo>
                  <a:cubicBezTo>
                    <a:pt x="3462" y="1256"/>
                    <a:pt x="4796" y="3010"/>
                    <a:pt x="5525" y="3791"/>
                  </a:cubicBezTo>
                  <a:cubicBezTo>
                    <a:pt x="5548" y="3815"/>
                    <a:pt x="5557" y="3852"/>
                    <a:pt x="5557" y="3886"/>
                  </a:cubicBezTo>
                  <a:lnTo>
                    <a:pt x="5612" y="3873"/>
                  </a:lnTo>
                  <a:cubicBezTo>
                    <a:pt x="5554" y="3214"/>
                    <a:pt x="5531" y="2558"/>
                    <a:pt x="5630" y="1972"/>
                  </a:cubicBezTo>
                  <a:lnTo>
                    <a:pt x="5275" y="1923"/>
                  </a:lnTo>
                  <a:cubicBezTo>
                    <a:pt x="5253" y="1991"/>
                    <a:pt x="5204" y="2024"/>
                    <a:pt x="5155" y="2024"/>
                  </a:cubicBezTo>
                  <a:cubicBezTo>
                    <a:pt x="5119" y="2024"/>
                    <a:pt x="5083" y="2006"/>
                    <a:pt x="5057" y="1972"/>
                  </a:cubicBezTo>
                  <a:cubicBezTo>
                    <a:pt x="4321" y="996"/>
                    <a:pt x="3052" y="0"/>
                    <a:pt x="201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71" name="Google Shape;326;p14"/>
            <p:cNvSpPr/>
            <p:nvPr/>
          </p:nvSpPr>
          <p:spPr>
            <a:xfrm>
              <a:off x="5068682" y="254827"/>
              <a:ext cx="1775567" cy="2908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8" y="0"/>
                  </a:moveTo>
                  <a:cubicBezTo>
                    <a:pt x="12985" y="0"/>
                    <a:pt x="9401" y="996"/>
                    <a:pt x="7324" y="1972"/>
                  </a:cubicBezTo>
                  <a:cubicBezTo>
                    <a:pt x="7247" y="2006"/>
                    <a:pt x="7145" y="2024"/>
                    <a:pt x="7047" y="2024"/>
                  </a:cubicBezTo>
                  <a:lnTo>
                    <a:pt x="7494" y="2364"/>
                  </a:lnTo>
                  <a:cubicBezTo>
                    <a:pt x="8437" y="2027"/>
                    <a:pt x="9442" y="1748"/>
                    <a:pt x="10485" y="1529"/>
                  </a:cubicBezTo>
                  <a:cubicBezTo>
                    <a:pt x="11656" y="1283"/>
                    <a:pt x="13298" y="962"/>
                    <a:pt x="14769" y="962"/>
                  </a:cubicBezTo>
                  <a:cubicBezTo>
                    <a:pt x="15416" y="962"/>
                    <a:pt x="16029" y="1024"/>
                    <a:pt x="16555" y="1182"/>
                  </a:cubicBezTo>
                  <a:cubicBezTo>
                    <a:pt x="18131" y="1652"/>
                    <a:pt x="18729" y="2754"/>
                    <a:pt x="18723" y="3727"/>
                  </a:cubicBezTo>
                  <a:cubicBezTo>
                    <a:pt x="18715" y="5483"/>
                    <a:pt x="16996" y="7335"/>
                    <a:pt x="19033" y="8922"/>
                  </a:cubicBezTo>
                  <a:cubicBezTo>
                    <a:pt x="19119" y="8985"/>
                    <a:pt x="19085" y="9050"/>
                    <a:pt x="19003" y="9088"/>
                  </a:cubicBezTo>
                  <a:lnTo>
                    <a:pt x="19027" y="9108"/>
                  </a:lnTo>
                  <a:cubicBezTo>
                    <a:pt x="19068" y="9088"/>
                    <a:pt x="19108" y="9071"/>
                    <a:pt x="19150" y="9054"/>
                  </a:cubicBezTo>
                  <a:cubicBezTo>
                    <a:pt x="19193" y="9037"/>
                    <a:pt x="19236" y="9030"/>
                    <a:pt x="19276" y="9030"/>
                  </a:cubicBezTo>
                  <a:cubicBezTo>
                    <a:pt x="19470" y="9030"/>
                    <a:pt x="19597" y="9211"/>
                    <a:pt x="19388" y="9295"/>
                  </a:cubicBezTo>
                  <a:cubicBezTo>
                    <a:pt x="14774" y="11174"/>
                    <a:pt x="21190" y="14992"/>
                    <a:pt x="17481" y="17231"/>
                  </a:cubicBezTo>
                  <a:cubicBezTo>
                    <a:pt x="16664" y="17724"/>
                    <a:pt x="15594" y="17919"/>
                    <a:pt x="14427" y="17919"/>
                  </a:cubicBezTo>
                  <a:cubicBezTo>
                    <a:pt x="11607" y="17919"/>
                    <a:pt x="8220" y="16778"/>
                    <a:pt x="6450" y="15931"/>
                  </a:cubicBezTo>
                  <a:lnTo>
                    <a:pt x="6365" y="15994"/>
                  </a:lnTo>
                  <a:cubicBezTo>
                    <a:pt x="6424" y="16024"/>
                    <a:pt x="6458" y="16072"/>
                    <a:pt x="6437" y="16131"/>
                  </a:cubicBezTo>
                  <a:cubicBezTo>
                    <a:pt x="5709" y="18132"/>
                    <a:pt x="3723" y="20996"/>
                    <a:pt x="0" y="21084"/>
                  </a:cubicBezTo>
                  <a:lnTo>
                    <a:pt x="10" y="21600"/>
                  </a:lnTo>
                  <a:cubicBezTo>
                    <a:pt x="121" y="21600"/>
                    <a:pt x="232" y="21598"/>
                    <a:pt x="342" y="21595"/>
                  </a:cubicBezTo>
                  <a:cubicBezTo>
                    <a:pt x="3826" y="21486"/>
                    <a:pt x="6424" y="19981"/>
                    <a:pt x="6738" y="17950"/>
                  </a:cubicBezTo>
                  <a:cubicBezTo>
                    <a:pt x="6745" y="17898"/>
                    <a:pt x="6785" y="17860"/>
                    <a:pt x="6832" y="17830"/>
                  </a:cubicBezTo>
                  <a:cubicBezTo>
                    <a:pt x="6798" y="17772"/>
                    <a:pt x="6843" y="17696"/>
                    <a:pt x="6948" y="17696"/>
                  </a:cubicBezTo>
                  <a:cubicBezTo>
                    <a:pt x="6967" y="17696"/>
                    <a:pt x="6989" y="17698"/>
                    <a:pt x="7011" y="17703"/>
                  </a:cubicBezTo>
                  <a:cubicBezTo>
                    <a:pt x="9565" y="18300"/>
                    <a:pt x="12015" y="19218"/>
                    <a:pt x="14837" y="19218"/>
                  </a:cubicBezTo>
                  <a:cubicBezTo>
                    <a:pt x="14950" y="19218"/>
                    <a:pt x="15064" y="19216"/>
                    <a:pt x="15178" y="19214"/>
                  </a:cubicBezTo>
                  <a:cubicBezTo>
                    <a:pt x="18541" y="19127"/>
                    <a:pt x="20892" y="17673"/>
                    <a:pt x="20805" y="15676"/>
                  </a:cubicBezTo>
                  <a:cubicBezTo>
                    <a:pt x="20722" y="13760"/>
                    <a:pt x="17144" y="10422"/>
                    <a:pt x="21600" y="9213"/>
                  </a:cubicBezTo>
                  <a:cubicBezTo>
                    <a:pt x="17831" y="8295"/>
                    <a:pt x="20695" y="4545"/>
                    <a:pt x="20599" y="2905"/>
                  </a:cubicBezTo>
                  <a:cubicBezTo>
                    <a:pt x="20473" y="747"/>
                    <a:pt x="18439" y="0"/>
                    <a:pt x="1590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72" name="Google Shape;327;p14"/>
            <p:cNvSpPr/>
            <p:nvPr/>
          </p:nvSpPr>
          <p:spPr>
            <a:xfrm>
              <a:off x="0" y="0"/>
              <a:ext cx="6900438" cy="3217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2" h="21600" fill="norm" stroke="1" extrusionOk="0">
                  <a:moveTo>
                    <a:pt x="10786" y="394"/>
                  </a:moveTo>
                  <a:cubicBezTo>
                    <a:pt x="11207" y="1679"/>
                    <a:pt x="11919" y="2477"/>
                    <a:pt x="12653" y="2477"/>
                  </a:cubicBezTo>
                  <a:cubicBezTo>
                    <a:pt x="12889" y="2477"/>
                    <a:pt x="13128" y="2394"/>
                    <a:pt x="13360" y="2218"/>
                  </a:cubicBezTo>
                  <a:cubicBezTo>
                    <a:pt x="14126" y="1637"/>
                    <a:pt x="14711" y="645"/>
                    <a:pt x="15561" y="543"/>
                  </a:cubicBezTo>
                  <a:cubicBezTo>
                    <a:pt x="15616" y="537"/>
                    <a:pt x="15673" y="533"/>
                    <a:pt x="15731" y="533"/>
                  </a:cubicBezTo>
                  <a:cubicBezTo>
                    <a:pt x="16563" y="533"/>
                    <a:pt x="17688" y="1238"/>
                    <a:pt x="17562" y="3351"/>
                  </a:cubicBezTo>
                  <a:cubicBezTo>
                    <a:pt x="17554" y="3478"/>
                    <a:pt x="17605" y="3540"/>
                    <a:pt x="17656" y="3540"/>
                  </a:cubicBezTo>
                  <a:cubicBezTo>
                    <a:pt x="17682" y="3540"/>
                    <a:pt x="17708" y="3524"/>
                    <a:pt x="17727" y="3493"/>
                  </a:cubicBezTo>
                  <a:cubicBezTo>
                    <a:pt x="18261" y="2611"/>
                    <a:pt x="19182" y="1711"/>
                    <a:pt x="19933" y="1711"/>
                  </a:cubicBezTo>
                  <a:cubicBezTo>
                    <a:pt x="20584" y="1711"/>
                    <a:pt x="21107" y="2386"/>
                    <a:pt x="21139" y="4336"/>
                  </a:cubicBezTo>
                  <a:cubicBezTo>
                    <a:pt x="21164" y="5819"/>
                    <a:pt x="20427" y="9208"/>
                    <a:pt x="21396" y="10038"/>
                  </a:cubicBezTo>
                  <a:cubicBezTo>
                    <a:pt x="20251" y="11131"/>
                    <a:pt x="21171" y="14148"/>
                    <a:pt x="21192" y="15880"/>
                  </a:cubicBezTo>
                  <a:cubicBezTo>
                    <a:pt x="21214" y="17685"/>
                    <a:pt x="20610" y="19000"/>
                    <a:pt x="19746" y="19078"/>
                  </a:cubicBezTo>
                  <a:cubicBezTo>
                    <a:pt x="19717" y="19080"/>
                    <a:pt x="19687" y="19082"/>
                    <a:pt x="19658" y="19082"/>
                  </a:cubicBezTo>
                  <a:cubicBezTo>
                    <a:pt x="18933" y="19082"/>
                    <a:pt x="18304" y="18252"/>
                    <a:pt x="17647" y="17713"/>
                  </a:cubicBezTo>
                  <a:cubicBezTo>
                    <a:pt x="17642" y="17708"/>
                    <a:pt x="17636" y="17706"/>
                    <a:pt x="17631" y="17706"/>
                  </a:cubicBezTo>
                  <a:cubicBezTo>
                    <a:pt x="17604" y="17706"/>
                    <a:pt x="17592" y="17775"/>
                    <a:pt x="17601" y="17827"/>
                  </a:cubicBezTo>
                  <a:cubicBezTo>
                    <a:pt x="17589" y="17854"/>
                    <a:pt x="17579" y="17888"/>
                    <a:pt x="17577" y="17935"/>
                  </a:cubicBezTo>
                  <a:cubicBezTo>
                    <a:pt x="17496" y="19771"/>
                    <a:pt x="16829" y="21132"/>
                    <a:pt x="15933" y="21230"/>
                  </a:cubicBezTo>
                  <a:cubicBezTo>
                    <a:pt x="15905" y="21233"/>
                    <a:pt x="15877" y="21235"/>
                    <a:pt x="15848" y="21235"/>
                  </a:cubicBezTo>
                  <a:cubicBezTo>
                    <a:pt x="15832" y="21236"/>
                    <a:pt x="15815" y="21236"/>
                    <a:pt x="15799" y="21236"/>
                  </a:cubicBezTo>
                  <a:cubicBezTo>
                    <a:pt x="15088" y="21236"/>
                    <a:pt x="14413" y="20621"/>
                    <a:pt x="13756" y="20121"/>
                  </a:cubicBezTo>
                  <a:cubicBezTo>
                    <a:pt x="13279" y="19756"/>
                    <a:pt x="12766" y="19421"/>
                    <a:pt x="12251" y="19421"/>
                  </a:cubicBezTo>
                  <a:cubicBezTo>
                    <a:pt x="12095" y="19421"/>
                    <a:pt x="11940" y="19452"/>
                    <a:pt x="11785" y="19521"/>
                  </a:cubicBezTo>
                  <a:cubicBezTo>
                    <a:pt x="11383" y="19701"/>
                    <a:pt x="10913" y="20194"/>
                    <a:pt x="10786" y="21061"/>
                  </a:cubicBezTo>
                  <a:cubicBezTo>
                    <a:pt x="10659" y="20194"/>
                    <a:pt x="10189" y="19701"/>
                    <a:pt x="9786" y="19521"/>
                  </a:cubicBezTo>
                  <a:cubicBezTo>
                    <a:pt x="9632" y="19452"/>
                    <a:pt x="9477" y="19421"/>
                    <a:pt x="9321" y="19421"/>
                  </a:cubicBezTo>
                  <a:cubicBezTo>
                    <a:pt x="8806" y="19421"/>
                    <a:pt x="8292" y="19756"/>
                    <a:pt x="7815" y="20121"/>
                  </a:cubicBezTo>
                  <a:cubicBezTo>
                    <a:pt x="7158" y="20621"/>
                    <a:pt x="6482" y="21237"/>
                    <a:pt x="5770" y="21237"/>
                  </a:cubicBezTo>
                  <a:cubicBezTo>
                    <a:pt x="5726" y="21237"/>
                    <a:pt x="5682" y="21235"/>
                    <a:pt x="5638" y="21230"/>
                  </a:cubicBezTo>
                  <a:cubicBezTo>
                    <a:pt x="4743" y="21132"/>
                    <a:pt x="4076" y="19771"/>
                    <a:pt x="3995" y="17935"/>
                  </a:cubicBezTo>
                  <a:cubicBezTo>
                    <a:pt x="3993" y="17888"/>
                    <a:pt x="3983" y="17854"/>
                    <a:pt x="3970" y="17827"/>
                  </a:cubicBezTo>
                  <a:cubicBezTo>
                    <a:pt x="3980" y="17775"/>
                    <a:pt x="3968" y="17706"/>
                    <a:pt x="3941" y="17706"/>
                  </a:cubicBezTo>
                  <a:cubicBezTo>
                    <a:pt x="3936" y="17706"/>
                    <a:pt x="3931" y="17708"/>
                    <a:pt x="3925" y="17713"/>
                  </a:cubicBezTo>
                  <a:cubicBezTo>
                    <a:pt x="3268" y="18253"/>
                    <a:pt x="2639" y="19082"/>
                    <a:pt x="1913" y="19082"/>
                  </a:cubicBezTo>
                  <a:cubicBezTo>
                    <a:pt x="1884" y="19082"/>
                    <a:pt x="1855" y="19080"/>
                    <a:pt x="1826" y="19078"/>
                  </a:cubicBezTo>
                  <a:cubicBezTo>
                    <a:pt x="962" y="19000"/>
                    <a:pt x="357" y="17685"/>
                    <a:pt x="381" y="15880"/>
                  </a:cubicBezTo>
                  <a:cubicBezTo>
                    <a:pt x="402" y="14148"/>
                    <a:pt x="1321" y="11131"/>
                    <a:pt x="176" y="10039"/>
                  </a:cubicBezTo>
                  <a:cubicBezTo>
                    <a:pt x="1146" y="9208"/>
                    <a:pt x="409" y="5819"/>
                    <a:pt x="433" y="4336"/>
                  </a:cubicBezTo>
                  <a:cubicBezTo>
                    <a:pt x="466" y="2387"/>
                    <a:pt x="988" y="1711"/>
                    <a:pt x="1639" y="1711"/>
                  </a:cubicBezTo>
                  <a:cubicBezTo>
                    <a:pt x="2390" y="1711"/>
                    <a:pt x="3311" y="2612"/>
                    <a:pt x="3845" y="3494"/>
                  </a:cubicBezTo>
                  <a:cubicBezTo>
                    <a:pt x="3864" y="3524"/>
                    <a:pt x="3890" y="3540"/>
                    <a:pt x="3916" y="3540"/>
                  </a:cubicBezTo>
                  <a:cubicBezTo>
                    <a:pt x="3952" y="3540"/>
                    <a:pt x="3987" y="3510"/>
                    <a:pt x="4003" y="3450"/>
                  </a:cubicBezTo>
                  <a:cubicBezTo>
                    <a:pt x="4009" y="3422"/>
                    <a:pt x="4013" y="3389"/>
                    <a:pt x="4010" y="3351"/>
                  </a:cubicBezTo>
                  <a:cubicBezTo>
                    <a:pt x="3883" y="1238"/>
                    <a:pt x="5009" y="533"/>
                    <a:pt x="5841" y="533"/>
                  </a:cubicBezTo>
                  <a:cubicBezTo>
                    <a:pt x="5900" y="533"/>
                    <a:pt x="5956" y="537"/>
                    <a:pt x="6011" y="543"/>
                  </a:cubicBezTo>
                  <a:cubicBezTo>
                    <a:pt x="6861" y="645"/>
                    <a:pt x="7446" y="1637"/>
                    <a:pt x="8212" y="2218"/>
                  </a:cubicBezTo>
                  <a:cubicBezTo>
                    <a:pt x="8444" y="2394"/>
                    <a:pt x="8683" y="2477"/>
                    <a:pt x="8920" y="2477"/>
                  </a:cubicBezTo>
                  <a:cubicBezTo>
                    <a:pt x="9653" y="2477"/>
                    <a:pt x="10364" y="1679"/>
                    <a:pt x="10786" y="394"/>
                  </a:cubicBezTo>
                  <a:close/>
                  <a:moveTo>
                    <a:pt x="10750" y="0"/>
                  </a:moveTo>
                  <a:cubicBezTo>
                    <a:pt x="10724" y="0"/>
                    <a:pt x="10698" y="24"/>
                    <a:pt x="10681" y="83"/>
                  </a:cubicBezTo>
                  <a:cubicBezTo>
                    <a:pt x="10319" y="1339"/>
                    <a:pt x="9650" y="2122"/>
                    <a:pt x="8944" y="2122"/>
                  </a:cubicBezTo>
                  <a:cubicBezTo>
                    <a:pt x="8886" y="2122"/>
                    <a:pt x="8827" y="2117"/>
                    <a:pt x="8767" y="2106"/>
                  </a:cubicBezTo>
                  <a:cubicBezTo>
                    <a:pt x="7973" y="1960"/>
                    <a:pt x="7351" y="663"/>
                    <a:pt x="6578" y="298"/>
                  </a:cubicBezTo>
                  <a:cubicBezTo>
                    <a:pt x="6371" y="200"/>
                    <a:pt x="6127" y="146"/>
                    <a:pt x="5871" y="146"/>
                  </a:cubicBezTo>
                  <a:cubicBezTo>
                    <a:pt x="4929" y="146"/>
                    <a:pt x="3823" y="883"/>
                    <a:pt x="3807" y="2935"/>
                  </a:cubicBezTo>
                  <a:cubicBezTo>
                    <a:pt x="3251" y="2100"/>
                    <a:pt x="2413" y="1195"/>
                    <a:pt x="1668" y="1195"/>
                  </a:cubicBezTo>
                  <a:cubicBezTo>
                    <a:pt x="1348" y="1195"/>
                    <a:pt x="1045" y="1362"/>
                    <a:pt x="789" y="1774"/>
                  </a:cubicBezTo>
                  <a:cubicBezTo>
                    <a:pt x="397" y="2402"/>
                    <a:pt x="251" y="3480"/>
                    <a:pt x="249" y="4466"/>
                  </a:cubicBezTo>
                  <a:cubicBezTo>
                    <a:pt x="245" y="5966"/>
                    <a:pt x="972" y="9122"/>
                    <a:pt x="41" y="9867"/>
                  </a:cubicBezTo>
                  <a:cubicBezTo>
                    <a:pt x="-14" y="9913"/>
                    <a:pt x="-9" y="10062"/>
                    <a:pt x="31" y="10105"/>
                  </a:cubicBezTo>
                  <a:cubicBezTo>
                    <a:pt x="6" y="10187"/>
                    <a:pt x="10" y="10295"/>
                    <a:pt x="64" y="10343"/>
                  </a:cubicBezTo>
                  <a:cubicBezTo>
                    <a:pt x="1010" y="11198"/>
                    <a:pt x="390" y="13677"/>
                    <a:pt x="244" y="15109"/>
                  </a:cubicBezTo>
                  <a:cubicBezTo>
                    <a:pt x="130" y="16228"/>
                    <a:pt x="202" y="17443"/>
                    <a:pt x="564" y="18347"/>
                  </a:cubicBezTo>
                  <a:cubicBezTo>
                    <a:pt x="908" y="19206"/>
                    <a:pt x="1364" y="19537"/>
                    <a:pt x="1847" y="19537"/>
                  </a:cubicBezTo>
                  <a:cubicBezTo>
                    <a:pt x="2542" y="19537"/>
                    <a:pt x="3290" y="18849"/>
                    <a:pt x="3831" y="18059"/>
                  </a:cubicBezTo>
                  <a:cubicBezTo>
                    <a:pt x="3924" y="20267"/>
                    <a:pt x="4804" y="21600"/>
                    <a:pt x="5806" y="21600"/>
                  </a:cubicBezTo>
                  <a:cubicBezTo>
                    <a:pt x="5924" y="21600"/>
                    <a:pt x="6044" y="21581"/>
                    <a:pt x="6165" y="21543"/>
                  </a:cubicBezTo>
                  <a:cubicBezTo>
                    <a:pt x="6915" y="21311"/>
                    <a:pt x="7594" y="20543"/>
                    <a:pt x="8313" y="20086"/>
                  </a:cubicBezTo>
                  <a:cubicBezTo>
                    <a:pt x="8640" y="19878"/>
                    <a:pt x="8984" y="19717"/>
                    <a:pt x="9328" y="19717"/>
                  </a:cubicBezTo>
                  <a:cubicBezTo>
                    <a:pt x="9469" y="19717"/>
                    <a:pt x="9609" y="19745"/>
                    <a:pt x="9749" y="19806"/>
                  </a:cubicBezTo>
                  <a:cubicBezTo>
                    <a:pt x="10204" y="20006"/>
                    <a:pt x="10463" y="20526"/>
                    <a:pt x="10753" y="21225"/>
                  </a:cubicBezTo>
                  <a:cubicBezTo>
                    <a:pt x="10758" y="21239"/>
                    <a:pt x="10765" y="21245"/>
                    <a:pt x="10771" y="21245"/>
                  </a:cubicBezTo>
                  <a:cubicBezTo>
                    <a:pt x="10776" y="21245"/>
                    <a:pt x="10781" y="21241"/>
                    <a:pt x="10786" y="21235"/>
                  </a:cubicBezTo>
                  <a:cubicBezTo>
                    <a:pt x="10791" y="21241"/>
                    <a:pt x="10796" y="21245"/>
                    <a:pt x="10801" y="21245"/>
                  </a:cubicBezTo>
                  <a:cubicBezTo>
                    <a:pt x="10807" y="21245"/>
                    <a:pt x="10814" y="21239"/>
                    <a:pt x="10819" y="21225"/>
                  </a:cubicBezTo>
                  <a:cubicBezTo>
                    <a:pt x="11109" y="20526"/>
                    <a:pt x="11369" y="20006"/>
                    <a:pt x="11823" y="19806"/>
                  </a:cubicBezTo>
                  <a:cubicBezTo>
                    <a:pt x="11963" y="19745"/>
                    <a:pt x="12103" y="19717"/>
                    <a:pt x="12244" y="19717"/>
                  </a:cubicBezTo>
                  <a:cubicBezTo>
                    <a:pt x="12588" y="19717"/>
                    <a:pt x="12931" y="19878"/>
                    <a:pt x="13259" y="20086"/>
                  </a:cubicBezTo>
                  <a:cubicBezTo>
                    <a:pt x="13978" y="20543"/>
                    <a:pt x="14657" y="21311"/>
                    <a:pt x="15407" y="21543"/>
                  </a:cubicBezTo>
                  <a:cubicBezTo>
                    <a:pt x="15527" y="21581"/>
                    <a:pt x="15648" y="21600"/>
                    <a:pt x="15766" y="21600"/>
                  </a:cubicBezTo>
                  <a:cubicBezTo>
                    <a:pt x="16768" y="21600"/>
                    <a:pt x="17648" y="20267"/>
                    <a:pt x="17741" y="18059"/>
                  </a:cubicBezTo>
                  <a:cubicBezTo>
                    <a:pt x="18282" y="18849"/>
                    <a:pt x="19030" y="19537"/>
                    <a:pt x="19725" y="19537"/>
                  </a:cubicBezTo>
                  <a:cubicBezTo>
                    <a:pt x="20207" y="19537"/>
                    <a:pt x="20664" y="19206"/>
                    <a:pt x="21008" y="18347"/>
                  </a:cubicBezTo>
                  <a:cubicBezTo>
                    <a:pt x="21370" y="17443"/>
                    <a:pt x="21442" y="16228"/>
                    <a:pt x="21328" y="15109"/>
                  </a:cubicBezTo>
                  <a:cubicBezTo>
                    <a:pt x="21182" y="13677"/>
                    <a:pt x="20562" y="11198"/>
                    <a:pt x="21509" y="10343"/>
                  </a:cubicBezTo>
                  <a:cubicBezTo>
                    <a:pt x="21563" y="10295"/>
                    <a:pt x="21565" y="10187"/>
                    <a:pt x="21541" y="10105"/>
                  </a:cubicBezTo>
                  <a:cubicBezTo>
                    <a:pt x="21581" y="10062"/>
                    <a:pt x="21586" y="9913"/>
                    <a:pt x="21531" y="9867"/>
                  </a:cubicBezTo>
                  <a:cubicBezTo>
                    <a:pt x="20600" y="9122"/>
                    <a:pt x="21328" y="5966"/>
                    <a:pt x="21323" y="4466"/>
                  </a:cubicBezTo>
                  <a:cubicBezTo>
                    <a:pt x="21322" y="3480"/>
                    <a:pt x="21175" y="2403"/>
                    <a:pt x="20783" y="1774"/>
                  </a:cubicBezTo>
                  <a:cubicBezTo>
                    <a:pt x="20527" y="1362"/>
                    <a:pt x="20224" y="1195"/>
                    <a:pt x="19904" y="1195"/>
                  </a:cubicBezTo>
                  <a:cubicBezTo>
                    <a:pt x="19160" y="1195"/>
                    <a:pt x="18323" y="2100"/>
                    <a:pt x="17766" y="2935"/>
                  </a:cubicBezTo>
                  <a:cubicBezTo>
                    <a:pt x="17749" y="883"/>
                    <a:pt x="16643" y="146"/>
                    <a:pt x="15702" y="146"/>
                  </a:cubicBezTo>
                  <a:cubicBezTo>
                    <a:pt x="15446" y="146"/>
                    <a:pt x="15202" y="200"/>
                    <a:pt x="14996" y="298"/>
                  </a:cubicBezTo>
                  <a:cubicBezTo>
                    <a:pt x="14221" y="663"/>
                    <a:pt x="13599" y="1960"/>
                    <a:pt x="12804" y="2106"/>
                  </a:cubicBezTo>
                  <a:cubicBezTo>
                    <a:pt x="12745" y="2117"/>
                    <a:pt x="12686" y="2122"/>
                    <a:pt x="12628" y="2122"/>
                  </a:cubicBezTo>
                  <a:cubicBezTo>
                    <a:pt x="11923" y="2122"/>
                    <a:pt x="11253" y="1339"/>
                    <a:pt x="10891" y="83"/>
                  </a:cubicBezTo>
                  <a:cubicBezTo>
                    <a:pt x="10874" y="24"/>
                    <a:pt x="10848" y="0"/>
                    <a:pt x="10823" y="0"/>
                  </a:cubicBezTo>
                  <a:cubicBezTo>
                    <a:pt x="10810" y="0"/>
                    <a:pt x="10798" y="6"/>
                    <a:pt x="10786" y="16"/>
                  </a:cubicBezTo>
                  <a:cubicBezTo>
                    <a:pt x="10775" y="6"/>
                    <a:pt x="10762" y="0"/>
                    <a:pt x="1075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73" name="Google Shape;328;p14"/>
            <p:cNvSpPr/>
            <p:nvPr/>
          </p:nvSpPr>
          <p:spPr>
            <a:xfrm>
              <a:off x="5584204" y="1470683"/>
              <a:ext cx="1087018" cy="1196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3" h="21600" fill="norm" stroke="1" extrusionOk="0">
                  <a:moveTo>
                    <a:pt x="18764" y="0"/>
                  </a:moveTo>
                  <a:cubicBezTo>
                    <a:pt x="18709" y="0"/>
                    <a:pt x="18647" y="17"/>
                    <a:pt x="18585" y="59"/>
                  </a:cubicBezTo>
                  <a:cubicBezTo>
                    <a:pt x="18525" y="99"/>
                    <a:pt x="18467" y="142"/>
                    <a:pt x="18408" y="190"/>
                  </a:cubicBezTo>
                  <a:cubicBezTo>
                    <a:pt x="14006" y="3367"/>
                    <a:pt x="16517" y="8966"/>
                    <a:pt x="17119" y="13296"/>
                  </a:cubicBezTo>
                  <a:cubicBezTo>
                    <a:pt x="17367" y="15040"/>
                    <a:pt x="17333" y="16896"/>
                    <a:pt x="16418" y="18476"/>
                  </a:cubicBezTo>
                  <a:cubicBezTo>
                    <a:pt x="15429" y="20182"/>
                    <a:pt x="13714" y="20709"/>
                    <a:pt x="11923" y="20709"/>
                  </a:cubicBezTo>
                  <a:cubicBezTo>
                    <a:pt x="11163" y="20709"/>
                    <a:pt x="10387" y="20614"/>
                    <a:pt x="9650" y="20474"/>
                  </a:cubicBezTo>
                  <a:cubicBezTo>
                    <a:pt x="6238" y="19822"/>
                    <a:pt x="3080" y="18324"/>
                    <a:pt x="262" y="16335"/>
                  </a:cubicBezTo>
                  <a:cubicBezTo>
                    <a:pt x="235" y="16316"/>
                    <a:pt x="207" y="16307"/>
                    <a:pt x="179" y="16307"/>
                  </a:cubicBezTo>
                  <a:cubicBezTo>
                    <a:pt x="47" y="16307"/>
                    <a:pt x="-71" y="16500"/>
                    <a:pt x="51" y="16604"/>
                  </a:cubicBezTo>
                  <a:cubicBezTo>
                    <a:pt x="121" y="16659"/>
                    <a:pt x="185" y="16718"/>
                    <a:pt x="258" y="16769"/>
                  </a:cubicBezTo>
                  <a:cubicBezTo>
                    <a:pt x="2811" y="18826"/>
                    <a:pt x="7699" y="21600"/>
                    <a:pt x="11769" y="21600"/>
                  </a:cubicBezTo>
                  <a:cubicBezTo>
                    <a:pt x="13453" y="21600"/>
                    <a:pt x="14998" y="21126"/>
                    <a:pt x="16177" y="19926"/>
                  </a:cubicBezTo>
                  <a:cubicBezTo>
                    <a:pt x="21529" y="14487"/>
                    <a:pt x="12269" y="5210"/>
                    <a:pt x="18929" y="645"/>
                  </a:cubicBezTo>
                  <a:cubicBezTo>
                    <a:pt x="19230" y="440"/>
                    <a:pt x="19044" y="0"/>
                    <a:pt x="187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74" name="Google Shape;329;p14"/>
            <p:cNvSpPr/>
            <p:nvPr/>
          </p:nvSpPr>
          <p:spPr>
            <a:xfrm>
              <a:off x="1347229" y="261043"/>
              <a:ext cx="5290118" cy="1222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767" y="0"/>
                  </a:moveTo>
                  <a:cubicBezTo>
                    <a:pt x="1340" y="0"/>
                    <a:pt x="917" y="443"/>
                    <a:pt x="564" y="1544"/>
                  </a:cubicBezTo>
                  <a:cubicBezTo>
                    <a:pt x="292" y="2395"/>
                    <a:pt x="140" y="3434"/>
                    <a:pt x="64" y="4582"/>
                  </a:cubicBezTo>
                  <a:cubicBezTo>
                    <a:pt x="-29" y="5980"/>
                    <a:pt x="-7" y="7538"/>
                    <a:pt x="47" y="9107"/>
                  </a:cubicBezTo>
                  <a:cubicBezTo>
                    <a:pt x="50" y="9207"/>
                    <a:pt x="54" y="9304"/>
                    <a:pt x="57" y="9403"/>
                  </a:cubicBezTo>
                  <a:cubicBezTo>
                    <a:pt x="61" y="9505"/>
                    <a:pt x="82" y="9553"/>
                    <a:pt x="103" y="9553"/>
                  </a:cubicBezTo>
                  <a:cubicBezTo>
                    <a:pt x="130" y="9553"/>
                    <a:pt x="158" y="9478"/>
                    <a:pt x="155" y="9347"/>
                  </a:cubicBezTo>
                  <a:cubicBezTo>
                    <a:pt x="104" y="6873"/>
                    <a:pt x="79" y="4238"/>
                    <a:pt x="551" y="2429"/>
                  </a:cubicBezTo>
                  <a:cubicBezTo>
                    <a:pt x="875" y="1191"/>
                    <a:pt x="1341" y="678"/>
                    <a:pt x="1776" y="678"/>
                  </a:cubicBezTo>
                  <a:cubicBezTo>
                    <a:pt x="1826" y="678"/>
                    <a:pt x="1874" y="686"/>
                    <a:pt x="1922" y="698"/>
                  </a:cubicBezTo>
                  <a:cubicBezTo>
                    <a:pt x="2856" y="945"/>
                    <a:pt x="3694" y="3212"/>
                    <a:pt x="4568" y="4424"/>
                  </a:cubicBezTo>
                  <a:cubicBezTo>
                    <a:pt x="5069" y="5116"/>
                    <a:pt x="5614" y="5564"/>
                    <a:pt x="6146" y="5564"/>
                  </a:cubicBezTo>
                  <a:cubicBezTo>
                    <a:pt x="6988" y="5564"/>
                    <a:pt x="7800" y="4447"/>
                    <a:pt x="8355" y="1419"/>
                  </a:cubicBezTo>
                  <a:cubicBezTo>
                    <a:pt x="9080" y="3952"/>
                    <a:pt x="9934" y="4996"/>
                    <a:pt x="10820" y="4996"/>
                  </a:cubicBezTo>
                  <a:cubicBezTo>
                    <a:pt x="11326" y="4996"/>
                    <a:pt x="11843" y="4656"/>
                    <a:pt x="12351" y="4055"/>
                  </a:cubicBezTo>
                  <a:cubicBezTo>
                    <a:pt x="13186" y="3071"/>
                    <a:pt x="14043" y="814"/>
                    <a:pt x="14927" y="814"/>
                  </a:cubicBezTo>
                  <a:cubicBezTo>
                    <a:pt x="14933" y="814"/>
                    <a:pt x="14940" y="814"/>
                    <a:pt x="14946" y="814"/>
                  </a:cubicBezTo>
                  <a:cubicBezTo>
                    <a:pt x="16100" y="864"/>
                    <a:pt x="16407" y="4878"/>
                    <a:pt x="16549" y="8877"/>
                  </a:cubicBezTo>
                  <a:cubicBezTo>
                    <a:pt x="16554" y="9047"/>
                    <a:pt x="16581" y="9119"/>
                    <a:pt x="16611" y="9119"/>
                  </a:cubicBezTo>
                  <a:cubicBezTo>
                    <a:pt x="16651" y="9119"/>
                    <a:pt x="16696" y="8989"/>
                    <a:pt x="16702" y="8786"/>
                  </a:cubicBezTo>
                  <a:cubicBezTo>
                    <a:pt x="17285" y="6867"/>
                    <a:pt x="17894" y="5203"/>
                    <a:pt x="18596" y="4136"/>
                  </a:cubicBezTo>
                  <a:cubicBezTo>
                    <a:pt x="18996" y="3529"/>
                    <a:pt x="19482" y="2878"/>
                    <a:pt x="19925" y="2878"/>
                  </a:cubicBezTo>
                  <a:cubicBezTo>
                    <a:pt x="20371" y="2878"/>
                    <a:pt x="20774" y="3537"/>
                    <a:pt x="21001" y="5568"/>
                  </a:cubicBezTo>
                  <a:cubicBezTo>
                    <a:pt x="21571" y="10678"/>
                    <a:pt x="20377" y="16561"/>
                    <a:pt x="21263" y="21455"/>
                  </a:cubicBezTo>
                  <a:cubicBezTo>
                    <a:pt x="21281" y="21556"/>
                    <a:pt x="21307" y="21600"/>
                    <a:pt x="21332" y="21600"/>
                  </a:cubicBezTo>
                  <a:cubicBezTo>
                    <a:pt x="21354" y="21600"/>
                    <a:pt x="21375" y="21567"/>
                    <a:pt x="21392" y="21513"/>
                  </a:cubicBezTo>
                  <a:cubicBezTo>
                    <a:pt x="21419" y="21422"/>
                    <a:pt x="21430" y="21268"/>
                    <a:pt x="21402" y="21117"/>
                  </a:cubicBezTo>
                  <a:cubicBezTo>
                    <a:pt x="20724" y="17342"/>
                    <a:pt x="21296" y="12934"/>
                    <a:pt x="21298" y="8757"/>
                  </a:cubicBezTo>
                  <a:cubicBezTo>
                    <a:pt x="21301" y="6442"/>
                    <a:pt x="21101" y="3821"/>
                    <a:pt x="20577" y="2702"/>
                  </a:cubicBezTo>
                  <a:cubicBezTo>
                    <a:pt x="20402" y="2327"/>
                    <a:pt x="20198" y="2180"/>
                    <a:pt x="19982" y="2180"/>
                  </a:cubicBezTo>
                  <a:cubicBezTo>
                    <a:pt x="19493" y="2180"/>
                    <a:pt x="18946" y="2942"/>
                    <a:pt x="18556" y="3529"/>
                  </a:cubicBezTo>
                  <a:cubicBezTo>
                    <a:pt x="18209" y="4049"/>
                    <a:pt x="17875" y="4712"/>
                    <a:pt x="17561" y="5514"/>
                  </a:cubicBezTo>
                  <a:cubicBezTo>
                    <a:pt x="17247" y="6318"/>
                    <a:pt x="16953" y="7265"/>
                    <a:pt x="16692" y="8351"/>
                  </a:cubicBezTo>
                  <a:cubicBezTo>
                    <a:pt x="16604" y="5843"/>
                    <a:pt x="16455" y="3054"/>
                    <a:pt x="15951" y="1448"/>
                  </a:cubicBezTo>
                  <a:cubicBezTo>
                    <a:pt x="15661" y="520"/>
                    <a:pt x="15318" y="172"/>
                    <a:pt x="14968" y="172"/>
                  </a:cubicBezTo>
                  <a:cubicBezTo>
                    <a:pt x="14681" y="172"/>
                    <a:pt x="14390" y="406"/>
                    <a:pt x="14119" y="748"/>
                  </a:cubicBezTo>
                  <a:cubicBezTo>
                    <a:pt x="13136" y="1993"/>
                    <a:pt x="12243" y="3916"/>
                    <a:pt x="11203" y="4325"/>
                  </a:cubicBezTo>
                  <a:cubicBezTo>
                    <a:pt x="11069" y="4376"/>
                    <a:pt x="10936" y="4403"/>
                    <a:pt x="10805" y="4403"/>
                  </a:cubicBezTo>
                  <a:cubicBezTo>
                    <a:pt x="9891" y="4403"/>
                    <a:pt x="9054" y="3129"/>
                    <a:pt x="8312" y="744"/>
                  </a:cubicBezTo>
                  <a:cubicBezTo>
                    <a:pt x="8304" y="719"/>
                    <a:pt x="8296" y="709"/>
                    <a:pt x="8288" y="709"/>
                  </a:cubicBezTo>
                  <a:cubicBezTo>
                    <a:pt x="8252" y="709"/>
                    <a:pt x="8220" y="935"/>
                    <a:pt x="8253" y="1061"/>
                  </a:cubicBezTo>
                  <a:cubicBezTo>
                    <a:pt x="8255" y="1069"/>
                    <a:pt x="8258" y="1073"/>
                    <a:pt x="8260" y="1084"/>
                  </a:cubicBezTo>
                  <a:cubicBezTo>
                    <a:pt x="7685" y="3753"/>
                    <a:pt x="6913" y="4863"/>
                    <a:pt x="6105" y="4863"/>
                  </a:cubicBezTo>
                  <a:cubicBezTo>
                    <a:pt x="5831" y="4863"/>
                    <a:pt x="5553" y="4735"/>
                    <a:pt x="5278" y="4497"/>
                  </a:cubicBezTo>
                  <a:cubicBezTo>
                    <a:pt x="4280" y="3632"/>
                    <a:pt x="3408" y="1260"/>
                    <a:pt x="2419" y="319"/>
                  </a:cubicBezTo>
                  <a:cubicBezTo>
                    <a:pt x="2206" y="116"/>
                    <a:pt x="1986" y="0"/>
                    <a:pt x="176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75" name="Google Shape;330;p14"/>
            <p:cNvSpPr/>
            <p:nvPr/>
          </p:nvSpPr>
          <p:spPr>
            <a:xfrm>
              <a:off x="314325" y="299507"/>
              <a:ext cx="6318414" cy="2748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1600" fill="norm" stroke="1" extrusionOk="0">
                  <a:moveTo>
                    <a:pt x="4997" y="0"/>
                  </a:moveTo>
                  <a:cubicBezTo>
                    <a:pt x="4632" y="0"/>
                    <a:pt x="4240" y="227"/>
                    <a:pt x="3968" y="778"/>
                  </a:cubicBezTo>
                  <a:cubicBezTo>
                    <a:pt x="3572" y="1583"/>
                    <a:pt x="3593" y="2755"/>
                    <a:pt x="3636" y="3857"/>
                  </a:cubicBezTo>
                  <a:cubicBezTo>
                    <a:pt x="3638" y="3914"/>
                    <a:pt x="3615" y="3947"/>
                    <a:pt x="3593" y="3947"/>
                  </a:cubicBezTo>
                  <a:cubicBezTo>
                    <a:pt x="3575" y="3947"/>
                    <a:pt x="3557" y="3926"/>
                    <a:pt x="3554" y="3881"/>
                  </a:cubicBezTo>
                  <a:cubicBezTo>
                    <a:pt x="3552" y="3836"/>
                    <a:pt x="3548" y="3794"/>
                    <a:pt x="3546" y="3749"/>
                  </a:cubicBezTo>
                  <a:lnTo>
                    <a:pt x="3502" y="3762"/>
                  </a:lnTo>
                  <a:cubicBezTo>
                    <a:pt x="3502" y="3828"/>
                    <a:pt x="3480" y="3892"/>
                    <a:pt x="3449" y="3892"/>
                  </a:cubicBezTo>
                  <a:cubicBezTo>
                    <a:pt x="3440" y="3892"/>
                    <a:pt x="3431" y="3887"/>
                    <a:pt x="3422" y="3875"/>
                  </a:cubicBezTo>
                  <a:cubicBezTo>
                    <a:pt x="2822" y="3140"/>
                    <a:pt x="2245" y="2165"/>
                    <a:pt x="1602" y="1631"/>
                  </a:cubicBezTo>
                  <a:cubicBezTo>
                    <a:pt x="1406" y="1467"/>
                    <a:pt x="1175" y="1337"/>
                    <a:pt x="952" y="1337"/>
                  </a:cubicBezTo>
                  <a:cubicBezTo>
                    <a:pt x="784" y="1337"/>
                    <a:pt x="620" y="1409"/>
                    <a:pt x="476" y="1597"/>
                  </a:cubicBezTo>
                  <a:cubicBezTo>
                    <a:pt x="-5" y="2226"/>
                    <a:pt x="119" y="3604"/>
                    <a:pt x="229" y="4587"/>
                  </a:cubicBezTo>
                  <a:cubicBezTo>
                    <a:pt x="409" y="6199"/>
                    <a:pt x="760" y="8576"/>
                    <a:pt x="0" y="9672"/>
                  </a:cubicBezTo>
                  <a:cubicBezTo>
                    <a:pt x="749" y="11232"/>
                    <a:pt x="193" y="13582"/>
                    <a:pt x="83" y="15468"/>
                  </a:cubicBezTo>
                  <a:cubicBezTo>
                    <a:pt x="33" y="16325"/>
                    <a:pt x="60" y="17330"/>
                    <a:pt x="343" y="17995"/>
                  </a:cubicBezTo>
                  <a:cubicBezTo>
                    <a:pt x="552" y="18489"/>
                    <a:pt x="845" y="18646"/>
                    <a:pt x="1139" y="18646"/>
                  </a:cubicBezTo>
                  <a:cubicBezTo>
                    <a:pt x="1280" y="18646"/>
                    <a:pt x="1421" y="18610"/>
                    <a:pt x="1554" y="18557"/>
                  </a:cubicBezTo>
                  <a:cubicBezTo>
                    <a:pt x="2167" y="18314"/>
                    <a:pt x="2725" y="17678"/>
                    <a:pt x="3236" y="16906"/>
                  </a:cubicBezTo>
                  <a:cubicBezTo>
                    <a:pt x="3242" y="16897"/>
                    <a:pt x="3247" y="16895"/>
                    <a:pt x="3252" y="16895"/>
                  </a:cubicBezTo>
                  <a:cubicBezTo>
                    <a:pt x="3265" y="16895"/>
                    <a:pt x="3278" y="16917"/>
                    <a:pt x="3283" y="16946"/>
                  </a:cubicBezTo>
                  <a:lnTo>
                    <a:pt x="3331" y="16916"/>
                  </a:lnTo>
                  <a:cubicBezTo>
                    <a:pt x="3325" y="16873"/>
                    <a:pt x="3321" y="16831"/>
                    <a:pt x="3316" y="16789"/>
                  </a:cubicBezTo>
                  <a:cubicBezTo>
                    <a:pt x="3307" y="16709"/>
                    <a:pt x="3335" y="16658"/>
                    <a:pt x="3363" y="16658"/>
                  </a:cubicBezTo>
                  <a:cubicBezTo>
                    <a:pt x="3382" y="16658"/>
                    <a:pt x="3400" y="16681"/>
                    <a:pt x="3407" y="16733"/>
                  </a:cubicBezTo>
                  <a:cubicBezTo>
                    <a:pt x="3623" y="18382"/>
                    <a:pt x="4097" y="20154"/>
                    <a:pt x="4882" y="20675"/>
                  </a:cubicBezTo>
                  <a:cubicBezTo>
                    <a:pt x="5061" y="20793"/>
                    <a:pt x="5241" y="20843"/>
                    <a:pt x="5421" y="20843"/>
                  </a:cubicBezTo>
                  <a:cubicBezTo>
                    <a:pt x="6081" y="20843"/>
                    <a:pt x="6742" y="20172"/>
                    <a:pt x="7367" y="19802"/>
                  </a:cubicBezTo>
                  <a:cubicBezTo>
                    <a:pt x="7883" y="19497"/>
                    <a:pt x="8481" y="19191"/>
                    <a:pt x="9057" y="19191"/>
                  </a:cubicBezTo>
                  <a:cubicBezTo>
                    <a:pt x="9593" y="19191"/>
                    <a:pt x="10112" y="19456"/>
                    <a:pt x="10528" y="20234"/>
                  </a:cubicBezTo>
                  <a:lnTo>
                    <a:pt x="10538" y="20207"/>
                  </a:lnTo>
                  <a:cubicBezTo>
                    <a:pt x="10525" y="20170"/>
                    <a:pt x="10523" y="20107"/>
                    <a:pt x="10546" y="20083"/>
                  </a:cubicBezTo>
                  <a:cubicBezTo>
                    <a:pt x="11150" y="19428"/>
                    <a:pt x="11818" y="19114"/>
                    <a:pt x="12487" y="19114"/>
                  </a:cubicBezTo>
                  <a:cubicBezTo>
                    <a:pt x="13120" y="19114"/>
                    <a:pt x="13756" y="19395"/>
                    <a:pt x="14340" y="19934"/>
                  </a:cubicBezTo>
                  <a:cubicBezTo>
                    <a:pt x="14921" y="20472"/>
                    <a:pt x="15475" y="21600"/>
                    <a:pt x="16093" y="21600"/>
                  </a:cubicBezTo>
                  <a:cubicBezTo>
                    <a:pt x="16273" y="21600"/>
                    <a:pt x="16458" y="21503"/>
                    <a:pt x="16651" y="21268"/>
                  </a:cubicBezTo>
                  <a:cubicBezTo>
                    <a:pt x="17414" y="20341"/>
                    <a:pt x="17610" y="18359"/>
                    <a:pt x="17810" y="16641"/>
                  </a:cubicBezTo>
                  <a:cubicBezTo>
                    <a:pt x="17818" y="16568"/>
                    <a:pt x="17843" y="16536"/>
                    <a:pt x="17869" y="16536"/>
                  </a:cubicBezTo>
                  <a:cubicBezTo>
                    <a:pt x="17886" y="16536"/>
                    <a:pt x="17904" y="16551"/>
                    <a:pt x="17917" y="16577"/>
                  </a:cubicBezTo>
                  <a:lnTo>
                    <a:pt x="17941" y="16510"/>
                  </a:lnTo>
                  <a:cubicBezTo>
                    <a:pt x="17927" y="16487"/>
                    <a:pt x="17915" y="16461"/>
                    <a:pt x="17901" y="16437"/>
                  </a:cubicBezTo>
                  <a:cubicBezTo>
                    <a:pt x="17878" y="16392"/>
                    <a:pt x="17900" y="16308"/>
                    <a:pt x="17926" y="16308"/>
                  </a:cubicBezTo>
                  <a:cubicBezTo>
                    <a:pt x="17931" y="16308"/>
                    <a:pt x="17937" y="16312"/>
                    <a:pt x="17942" y="16320"/>
                  </a:cubicBezTo>
                  <a:cubicBezTo>
                    <a:pt x="18487" y="17187"/>
                    <a:pt x="19098" y="17839"/>
                    <a:pt x="19758" y="18123"/>
                  </a:cubicBezTo>
                  <a:cubicBezTo>
                    <a:pt x="19900" y="18184"/>
                    <a:pt x="20050" y="18226"/>
                    <a:pt x="20197" y="18226"/>
                  </a:cubicBezTo>
                  <a:cubicBezTo>
                    <a:pt x="20543" y="18226"/>
                    <a:pt x="20875" y="17996"/>
                    <a:pt x="21067" y="17253"/>
                  </a:cubicBezTo>
                  <a:cubicBezTo>
                    <a:pt x="21243" y="16565"/>
                    <a:pt x="21250" y="15756"/>
                    <a:pt x="21202" y="14997"/>
                  </a:cubicBezTo>
                  <a:cubicBezTo>
                    <a:pt x="21086" y="13111"/>
                    <a:pt x="20600" y="10672"/>
                    <a:pt x="21451" y="9288"/>
                  </a:cubicBezTo>
                  <a:lnTo>
                    <a:pt x="21445" y="9267"/>
                  </a:lnTo>
                  <a:cubicBezTo>
                    <a:pt x="21431" y="9291"/>
                    <a:pt x="21413" y="9306"/>
                    <a:pt x="21394" y="9306"/>
                  </a:cubicBezTo>
                  <a:cubicBezTo>
                    <a:pt x="21374" y="9306"/>
                    <a:pt x="21352" y="9287"/>
                    <a:pt x="21336" y="9242"/>
                  </a:cubicBezTo>
                  <a:cubicBezTo>
                    <a:pt x="20593" y="7065"/>
                    <a:pt x="21595" y="4447"/>
                    <a:pt x="21117" y="2174"/>
                  </a:cubicBezTo>
                  <a:cubicBezTo>
                    <a:pt x="20927" y="1272"/>
                    <a:pt x="20589" y="978"/>
                    <a:pt x="20215" y="978"/>
                  </a:cubicBezTo>
                  <a:cubicBezTo>
                    <a:pt x="19844" y="978"/>
                    <a:pt x="19435" y="1268"/>
                    <a:pt x="19100" y="1538"/>
                  </a:cubicBezTo>
                  <a:cubicBezTo>
                    <a:pt x="18512" y="2013"/>
                    <a:pt x="18001" y="2753"/>
                    <a:pt x="17512" y="3607"/>
                  </a:cubicBezTo>
                  <a:cubicBezTo>
                    <a:pt x="17507" y="3697"/>
                    <a:pt x="17469" y="3755"/>
                    <a:pt x="17436" y="3755"/>
                  </a:cubicBezTo>
                  <a:cubicBezTo>
                    <a:pt x="17411" y="3755"/>
                    <a:pt x="17388" y="3723"/>
                    <a:pt x="17383" y="3647"/>
                  </a:cubicBezTo>
                  <a:cubicBezTo>
                    <a:pt x="17265" y="1868"/>
                    <a:pt x="17007" y="82"/>
                    <a:pt x="16039" y="61"/>
                  </a:cubicBezTo>
                  <a:cubicBezTo>
                    <a:pt x="16034" y="61"/>
                    <a:pt x="16029" y="61"/>
                    <a:pt x="16023" y="61"/>
                  </a:cubicBezTo>
                  <a:cubicBezTo>
                    <a:pt x="15283" y="61"/>
                    <a:pt x="14563" y="1065"/>
                    <a:pt x="13863" y="1502"/>
                  </a:cubicBezTo>
                  <a:cubicBezTo>
                    <a:pt x="13437" y="1769"/>
                    <a:pt x="13004" y="1921"/>
                    <a:pt x="12580" y="1921"/>
                  </a:cubicBezTo>
                  <a:cubicBezTo>
                    <a:pt x="11837" y="1921"/>
                    <a:pt x="11121" y="1455"/>
                    <a:pt x="10513" y="329"/>
                  </a:cubicBezTo>
                  <a:cubicBezTo>
                    <a:pt x="10047" y="1676"/>
                    <a:pt x="9366" y="2173"/>
                    <a:pt x="8660" y="2173"/>
                  </a:cubicBezTo>
                  <a:cubicBezTo>
                    <a:pt x="8213" y="2173"/>
                    <a:pt x="7756" y="1974"/>
                    <a:pt x="7337" y="1667"/>
                  </a:cubicBezTo>
                  <a:cubicBezTo>
                    <a:pt x="6604" y="1127"/>
                    <a:pt x="5901" y="118"/>
                    <a:pt x="5118" y="8"/>
                  </a:cubicBezTo>
                  <a:cubicBezTo>
                    <a:pt x="5078" y="3"/>
                    <a:pt x="5038" y="0"/>
                    <a:pt x="499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76" name="Google Shape;331;p14"/>
            <p:cNvSpPr/>
            <p:nvPr/>
          </p:nvSpPr>
          <p:spPr>
            <a:xfrm>
              <a:off x="3415578" y="2403331"/>
              <a:ext cx="2182747" cy="690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2" h="21600" fill="norm" stroke="1" extrusionOk="0">
                  <a:moveTo>
                    <a:pt x="21368" y="0"/>
                  </a:moveTo>
                  <a:cubicBezTo>
                    <a:pt x="21292" y="0"/>
                    <a:pt x="21220" y="125"/>
                    <a:pt x="21196" y="418"/>
                  </a:cubicBezTo>
                  <a:cubicBezTo>
                    <a:pt x="20615" y="7255"/>
                    <a:pt x="20042" y="15141"/>
                    <a:pt x="17823" y="18831"/>
                  </a:cubicBezTo>
                  <a:cubicBezTo>
                    <a:pt x="17261" y="19766"/>
                    <a:pt x="16721" y="20151"/>
                    <a:pt x="16197" y="20151"/>
                  </a:cubicBezTo>
                  <a:cubicBezTo>
                    <a:pt x="14400" y="20151"/>
                    <a:pt x="12786" y="15662"/>
                    <a:pt x="11095" y="13523"/>
                  </a:cubicBezTo>
                  <a:cubicBezTo>
                    <a:pt x="9394" y="11378"/>
                    <a:pt x="7544" y="10259"/>
                    <a:pt x="5701" y="10259"/>
                  </a:cubicBezTo>
                  <a:cubicBezTo>
                    <a:pt x="3752" y="10259"/>
                    <a:pt x="1809" y="11510"/>
                    <a:pt x="51" y="14114"/>
                  </a:cubicBezTo>
                  <a:cubicBezTo>
                    <a:pt x="-16" y="14209"/>
                    <a:pt x="-10" y="14462"/>
                    <a:pt x="29" y="14609"/>
                  </a:cubicBezTo>
                  <a:cubicBezTo>
                    <a:pt x="45" y="14671"/>
                    <a:pt x="69" y="14719"/>
                    <a:pt x="98" y="14719"/>
                  </a:cubicBezTo>
                  <a:cubicBezTo>
                    <a:pt x="109" y="14719"/>
                    <a:pt x="120" y="14712"/>
                    <a:pt x="131" y="14697"/>
                  </a:cubicBezTo>
                  <a:cubicBezTo>
                    <a:pt x="1940" y="12716"/>
                    <a:pt x="3811" y="11543"/>
                    <a:pt x="5707" y="11543"/>
                  </a:cubicBezTo>
                  <a:cubicBezTo>
                    <a:pt x="6451" y="11543"/>
                    <a:pt x="7199" y="11722"/>
                    <a:pt x="7949" y="12108"/>
                  </a:cubicBezTo>
                  <a:cubicBezTo>
                    <a:pt x="9254" y="12779"/>
                    <a:pt x="10534" y="13997"/>
                    <a:pt x="11723" y="15790"/>
                  </a:cubicBezTo>
                  <a:cubicBezTo>
                    <a:pt x="12637" y="17162"/>
                    <a:pt x="13455" y="19095"/>
                    <a:pt x="14389" y="20338"/>
                  </a:cubicBezTo>
                  <a:cubicBezTo>
                    <a:pt x="15041" y="21219"/>
                    <a:pt x="15646" y="21600"/>
                    <a:pt x="16203" y="21600"/>
                  </a:cubicBezTo>
                  <a:cubicBezTo>
                    <a:pt x="16249" y="21600"/>
                    <a:pt x="16293" y="21600"/>
                    <a:pt x="16338" y="21593"/>
                  </a:cubicBezTo>
                  <a:cubicBezTo>
                    <a:pt x="19361" y="21222"/>
                    <a:pt x="20975" y="9162"/>
                    <a:pt x="21567" y="734"/>
                  </a:cubicBezTo>
                  <a:cubicBezTo>
                    <a:pt x="21584" y="488"/>
                    <a:pt x="21556" y="286"/>
                    <a:pt x="21508" y="158"/>
                  </a:cubicBezTo>
                  <a:cubicBezTo>
                    <a:pt x="21470" y="55"/>
                    <a:pt x="21418" y="0"/>
                    <a:pt x="213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77" name="Google Shape;332;p14"/>
            <p:cNvSpPr/>
            <p:nvPr/>
          </p:nvSpPr>
          <p:spPr>
            <a:xfrm>
              <a:off x="1290562" y="2418810"/>
              <a:ext cx="2150070" cy="571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600" fill="norm" stroke="1" extrusionOk="0">
                  <a:moveTo>
                    <a:pt x="145" y="0"/>
                  </a:moveTo>
                  <a:cubicBezTo>
                    <a:pt x="62" y="0"/>
                    <a:pt x="-22" y="248"/>
                    <a:pt x="5" y="630"/>
                  </a:cubicBezTo>
                  <a:cubicBezTo>
                    <a:pt x="19" y="833"/>
                    <a:pt x="34" y="1037"/>
                    <a:pt x="51" y="1241"/>
                  </a:cubicBezTo>
                  <a:cubicBezTo>
                    <a:pt x="875" y="12307"/>
                    <a:pt x="3074" y="21600"/>
                    <a:pt x="6298" y="21600"/>
                  </a:cubicBezTo>
                  <a:cubicBezTo>
                    <a:pt x="6540" y="21600"/>
                    <a:pt x="6788" y="21547"/>
                    <a:pt x="7042" y="21436"/>
                  </a:cubicBezTo>
                  <a:cubicBezTo>
                    <a:pt x="10005" y="20168"/>
                    <a:pt x="13691" y="13274"/>
                    <a:pt x="16989" y="13274"/>
                  </a:cubicBezTo>
                  <a:cubicBezTo>
                    <a:pt x="18497" y="13274"/>
                    <a:pt x="19923" y="14715"/>
                    <a:pt x="21162" y="18798"/>
                  </a:cubicBezTo>
                  <a:cubicBezTo>
                    <a:pt x="21202" y="18931"/>
                    <a:pt x="21246" y="18989"/>
                    <a:pt x="21290" y="18989"/>
                  </a:cubicBezTo>
                  <a:cubicBezTo>
                    <a:pt x="21443" y="18989"/>
                    <a:pt x="21578" y="18284"/>
                    <a:pt x="21434" y="17805"/>
                  </a:cubicBezTo>
                  <a:cubicBezTo>
                    <a:pt x="21372" y="17592"/>
                    <a:pt x="21307" y="17397"/>
                    <a:pt x="21243" y="17202"/>
                  </a:cubicBezTo>
                  <a:cubicBezTo>
                    <a:pt x="20017" y="13460"/>
                    <a:pt x="18492" y="12183"/>
                    <a:pt x="16912" y="12183"/>
                  </a:cubicBezTo>
                  <a:cubicBezTo>
                    <a:pt x="15216" y="12183"/>
                    <a:pt x="13457" y="13655"/>
                    <a:pt x="11936" y="15123"/>
                  </a:cubicBezTo>
                  <a:cubicBezTo>
                    <a:pt x="10095" y="16905"/>
                    <a:pt x="8147" y="20133"/>
                    <a:pt x="6204" y="20133"/>
                  </a:cubicBezTo>
                  <a:cubicBezTo>
                    <a:pt x="5673" y="20133"/>
                    <a:pt x="5145" y="19893"/>
                    <a:pt x="4618" y="19321"/>
                  </a:cubicBezTo>
                  <a:cubicBezTo>
                    <a:pt x="2306" y="16812"/>
                    <a:pt x="910" y="8295"/>
                    <a:pt x="274" y="364"/>
                  </a:cubicBezTo>
                  <a:cubicBezTo>
                    <a:pt x="254" y="106"/>
                    <a:pt x="199" y="0"/>
                    <a:pt x="14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78" name="Google Shape;333;p14"/>
            <p:cNvSpPr/>
            <p:nvPr/>
          </p:nvSpPr>
          <p:spPr>
            <a:xfrm>
              <a:off x="265090" y="423813"/>
              <a:ext cx="1081110" cy="2291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43" h="21600" fill="norm" stroke="1" extrusionOk="0">
                  <a:moveTo>
                    <a:pt x="5766" y="0"/>
                  </a:moveTo>
                  <a:cubicBezTo>
                    <a:pt x="4516" y="0"/>
                    <a:pt x="3339" y="182"/>
                    <a:pt x="2314" y="628"/>
                  </a:cubicBezTo>
                  <a:cubicBezTo>
                    <a:pt x="-3157" y="3008"/>
                    <a:pt x="6688" y="7804"/>
                    <a:pt x="476" y="10277"/>
                  </a:cubicBezTo>
                  <a:cubicBezTo>
                    <a:pt x="447" y="10273"/>
                    <a:pt x="416" y="10270"/>
                    <a:pt x="387" y="10270"/>
                  </a:cubicBezTo>
                  <a:cubicBezTo>
                    <a:pt x="206" y="10270"/>
                    <a:pt x="40" y="10356"/>
                    <a:pt x="49" y="10446"/>
                  </a:cubicBezTo>
                  <a:cubicBezTo>
                    <a:pt x="-64" y="10510"/>
                    <a:pt x="32" y="10611"/>
                    <a:pt x="183" y="10611"/>
                  </a:cubicBezTo>
                  <a:cubicBezTo>
                    <a:pt x="204" y="10611"/>
                    <a:pt x="227" y="10609"/>
                    <a:pt x="250" y="10604"/>
                  </a:cubicBezTo>
                  <a:cubicBezTo>
                    <a:pt x="5918" y="13311"/>
                    <a:pt x="-3061" y="17785"/>
                    <a:pt x="2121" y="20649"/>
                  </a:cubicBezTo>
                  <a:cubicBezTo>
                    <a:pt x="3354" y="21331"/>
                    <a:pt x="4971" y="21600"/>
                    <a:pt x="6715" y="21600"/>
                  </a:cubicBezTo>
                  <a:cubicBezTo>
                    <a:pt x="10531" y="21600"/>
                    <a:pt x="14955" y="20313"/>
                    <a:pt x="17305" y="19245"/>
                  </a:cubicBezTo>
                  <a:cubicBezTo>
                    <a:pt x="17359" y="19219"/>
                    <a:pt x="17363" y="19183"/>
                    <a:pt x="17339" y="19152"/>
                  </a:cubicBezTo>
                  <a:cubicBezTo>
                    <a:pt x="17312" y="19118"/>
                    <a:pt x="17249" y="19090"/>
                    <a:pt x="17185" y="19090"/>
                  </a:cubicBezTo>
                  <a:cubicBezTo>
                    <a:pt x="17158" y="19090"/>
                    <a:pt x="17131" y="19095"/>
                    <a:pt x="17106" y="19105"/>
                  </a:cubicBezTo>
                  <a:cubicBezTo>
                    <a:pt x="14536" y="20031"/>
                    <a:pt x="11733" y="20794"/>
                    <a:pt x="8650" y="21085"/>
                  </a:cubicBezTo>
                  <a:cubicBezTo>
                    <a:pt x="7983" y="21148"/>
                    <a:pt x="7271" y="21192"/>
                    <a:pt x="6561" y="21192"/>
                  </a:cubicBezTo>
                  <a:cubicBezTo>
                    <a:pt x="5085" y="21192"/>
                    <a:pt x="3615" y="21003"/>
                    <a:pt x="2565" y="20412"/>
                  </a:cubicBezTo>
                  <a:cubicBezTo>
                    <a:pt x="1143" y="19612"/>
                    <a:pt x="1008" y="18407"/>
                    <a:pt x="1257" y="17379"/>
                  </a:cubicBezTo>
                  <a:cubicBezTo>
                    <a:pt x="1813" y="15117"/>
                    <a:pt x="4608" y="12299"/>
                    <a:pt x="840" y="10429"/>
                  </a:cubicBezTo>
                  <a:cubicBezTo>
                    <a:pt x="4662" y="9114"/>
                    <a:pt x="2897" y="6263"/>
                    <a:pt x="1992" y="4330"/>
                  </a:cubicBezTo>
                  <a:cubicBezTo>
                    <a:pt x="1440" y="3151"/>
                    <a:pt x="817" y="1498"/>
                    <a:pt x="3233" y="744"/>
                  </a:cubicBezTo>
                  <a:cubicBezTo>
                    <a:pt x="3956" y="518"/>
                    <a:pt x="4780" y="431"/>
                    <a:pt x="5623" y="431"/>
                  </a:cubicBezTo>
                  <a:cubicBezTo>
                    <a:pt x="6748" y="431"/>
                    <a:pt x="7905" y="588"/>
                    <a:pt x="8893" y="785"/>
                  </a:cubicBezTo>
                  <a:cubicBezTo>
                    <a:pt x="12121" y="1425"/>
                    <a:pt x="15024" y="2595"/>
                    <a:pt x="18036" y="3476"/>
                  </a:cubicBezTo>
                  <a:cubicBezTo>
                    <a:pt x="18084" y="3490"/>
                    <a:pt x="18130" y="3496"/>
                    <a:pt x="18173" y="3496"/>
                  </a:cubicBezTo>
                  <a:cubicBezTo>
                    <a:pt x="18327" y="3496"/>
                    <a:pt x="18443" y="3419"/>
                    <a:pt x="18443" y="3340"/>
                  </a:cubicBezTo>
                  <a:cubicBezTo>
                    <a:pt x="18443" y="3297"/>
                    <a:pt x="18404" y="3250"/>
                    <a:pt x="18312" y="3219"/>
                  </a:cubicBezTo>
                  <a:cubicBezTo>
                    <a:pt x="15424" y="2228"/>
                    <a:pt x="10143" y="0"/>
                    <a:pt x="576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380" name="نص العنوان"/>
          <p:cNvSpPr txBox="1"/>
          <p:nvPr>
            <p:ph type="title"/>
          </p:nvPr>
        </p:nvSpPr>
        <p:spPr>
          <a:xfrm>
            <a:off x="3050275" y="3150849"/>
            <a:ext cx="3043501" cy="424801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algn="ctr">
              <a:defRPr b="1" sz="1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81" name="مستوى النص الأول…"/>
          <p:cNvSpPr txBox="1"/>
          <p:nvPr>
            <p:ph type="body" sz="quarter" idx="1"/>
          </p:nvPr>
        </p:nvSpPr>
        <p:spPr>
          <a:xfrm>
            <a:off x="1698300" y="1796000"/>
            <a:ext cx="5747400" cy="13548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0" indent="0" algn="ctr">
              <a:buClrTx/>
              <a:buSzTx/>
              <a:buFontTx/>
              <a:buNone/>
              <a:defRPr sz="2300"/>
            </a:lvl1pPr>
            <a:lvl2pPr marL="0" indent="609600" algn="ctr">
              <a:buClrTx/>
              <a:buSzTx/>
              <a:buFontTx/>
              <a:buNone/>
              <a:defRPr sz="2300"/>
            </a:lvl2pPr>
            <a:lvl3pPr marL="0" indent="1066800" algn="ctr">
              <a:buClrTx/>
              <a:buSzTx/>
              <a:buFontTx/>
              <a:buNone/>
              <a:defRPr sz="2300"/>
            </a:lvl3pPr>
            <a:lvl4pPr marL="0" indent="1524000" algn="ctr">
              <a:buClrTx/>
              <a:buSzTx/>
              <a:buFontTx/>
              <a:buNone/>
              <a:defRPr sz="2300"/>
            </a:lvl4pPr>
            <a:lvl5pPr marL="0" indent="1981200" algn="ctr">
              <a:buClrTx/>
              <a:buSzTx/>
              <a:buFontTx/>
              <a:buNone/>
              <a:defRPr sz="23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385" name="Google Shape;336;p14"/>
          <p:cNvGrpSpPr/>
          <p:nvPr/>
        </p:nvGrpSpPr>
        <p:grpSpPr>
          <a:xfrm>
            <a:off x="1135705" y="4612909"/>
            <a:ext cx="220638" cy="237573"/>
            <a:chOff x="0" y="0"/>
            <a:chExt cx="220636" cy="237571"/>
          </a:xfrm>
        </p:grpSpPr>
        <p:sp>
          <p:nvSpPr>
            <p:cNvPr id="382" name="Google Shape;337;p14"/>
            <p:cNvSpPr/>
            <p:nvPr/>
          </p:nvSpPr>
          <p:spPr>
            <a:xfrm rot="899936">
              <a:off x="124528" y="154507"/>
              <a:ext cx="88179" cy="72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83" name="Google Shape;338;p14"/>
            <p:cNvSpPr/>
            <p:nvPr/>
          </p:nvSpPr>
          <p:spPr>
            <a:xfrm rot="899936">
              <a:off x="7930" y="100120"/>
              <a:ext cx="88179" cy="72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84" name="Google Shape;339;p14"/>
            <p:cNvSpPr/>
            <p:nvPr/>
          </p:nvSpPr>
          <p:spPr>
            <a:xfrm rot="899936">
              <a:off x="96681" y="10171"/>
              <a:ext cx="88185" cy="72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386" name="Google Shape;340;p14"/>
          <p:cNvSpPr/>
          <p:nvPr/>
        </p:nvSpPr>
        <p:spPr>
          <a:xfrm flipH="1" rot="19800258">
            <a:off x="365744" y="391184"/>
            <a:ext cx="432455" cy="1016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FF6EA7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87" name="Google Shape;341;p14"/>
          <p:cNvSpPr/>
          <p:nvPr/>
        </p:nvSpPr>
        <p:spPr>
          <a:xfrm flipH="1" rot="11700099">
            <a:off x="5038618" y="4802258"/>
            <a:ext cx="542768" cy="1276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391" name="Google Shape;342;p14"/>
          <p:cNvGrpSpPr/>
          <p:nvPr/>
        </p:nvGrpSpPr>
        <p:grpSpPr>
          <a:xfrm>
            <a:off x="6499754" y="4701956"/>
            <a:ext cx="235706" cy="236706"/>
            <a:chOff x="0" y="0"/>
            <a:chExt cx="235704" cy="236705"/>
          </a:xfrm>
        </p:grpSpPr>
        <p:sp>
          <p:nvSpPr>
            <p:cNvPr id="388" name="Google Shape;343;p14"/>
            <p:cNvSpPr/>
            <p:nvPr/>
          </p:nvSpPr>
          <p:spPr>
            <a:xfrm rot="14400107">
              <a:off x="92738" y="20136"/>
              <a:ext cx="88978" cy="735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89" name="Google Shape;344;p14"/>
            <p:cNvSpPr/>
            <p:nvPr/>
          </p:nvSpPr>
          <p:spPr>
            <a:xfrm rot="14400107">
              <a:off x="137119" y="142140"/>
              <a:ext cx="88977" cy="73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90" name="Google Shape;345;p14"/>
            <p:cNvSpPr/>
            <p:nvPr/>
          </p:nvSpPr>
          <p:spPr>
            <a:xfrm rot="14400107">
              <a:off x="9562" y="143080"/>
              <a:ext cx="88984" cy="73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392" name="Google Shape;346;p14"/>
          <p:cNvSpPr/>
          <p:nvPr/>
        </p:nvSpPr>
        <p:spPr>
          <a:xfrm flipH="1" rot="21456826">
            <a:off x="2777413" y="264922"/>
            <a:ext cx="965754" cy="2271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FF6EA7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396" name="Google Shape;347;p14"/>
          <p:cNvGrpSpPr/>
          <p:nvPr/>
        </p:nvGrpSpPr>
        <p:grpSpPr>
          <a:xfrm>
            <a:off x="8477825" y="497854"/>
            <a:ext cx="293488" cy="307464"/>
            <a:chOff x="0" y="0"/>
            <a:chExt cx="293486" cy="307462"/>
          </a:xfrm>
        </p:grpSpPr>
        <p:sp>
          <p:nvSpPr>
            <p:cNvPr id="393" name="Google Shape;348;p14"/>
            <p:cNvSpPr/>
            <p:nvPr/>
          </p:nvSpPr>
          <p:spPr>
            <a:xfrm rot="16199824">
              <a:off x="178247" y="10934"/>
              <a:ext cx="126168" cy="104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94" name="Google Shape;349;p14"/>
            <p:cNvSpPr/>
            <p:nvPr/>
          </p:nvSpPr>
          <p:spPr>
            <a:xfrm rot="16199824">
              <a:off x="146264" y="192223"/>
              <a:ext cx="126168" cy="104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95" name="Google Shape;350;p14"/>
            <p:cNvSpPr/>
            <p:nvPr/>
          </p:nvSpPr>
          <p:spPr>
            <a:xfrm rot="16199824">
              <a:off x="-11006" y="102966"/>
              <a:ext cx="126177" cy="104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00" name="Google Shape;351;p14"/>
          <p:cNvGrpSpPr/>
          <p:nvPr/>
        </p:nvGrpSpPr>
        <p:grpSpPr>
          <a:xfrm>
            <a:off x="683921" y="4602583"/>
            <a:ext cx="210296" cy="226452"/>
            <a:chOff x="0" y="0"/>
            <a:chExt cx="210295" cy="226451"/>
          </a:xfrm>
        </p:grpSpPr>
        <p:sp>
          <p:nvSpPr>
            <p:cNvPr id="397" name="Google Shape;352;p14"/>
            <p:cNvSpPr/>
            <p:nvPr/>
          </p:nvSpPr>
          <p:spPr>
            <a:xfrm rot="11699970">
              <a:off x="7559" y="9692"/>
              <a:ext cx="84046" cy="69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98" name="Google Shape;353;p14"/>
            <p:cNvSpPr/>
            <p:nvPr/>
          </p:nvSpPr>
          <p:spPr>
            <a:xfrm rot="11699970">
              <a:off x="118691" y="61532"/>
              <a:ext cx="84046" cy="69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99" name="Google Shape;354;p14"/>
            <p:cNvSpPr/>
            <p:nvPr/>
          </p:nvSpPr>
          <p:spPr>
            <a:xfrm rot="11699970">
              <a:off x="34091" y="147370"/>
              <a:ext cx="84051" cy="69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04" name="Google Shape;355;p14"/>
          <p:cNvGrpSpPr/>
          <p:nvPr/>
        </p:nvGrpSpPr>
        <p:grpSpPr>
          <a:xfrm>
            <a:off x="419811" y="939166"/>
            <a:ext cx="342796" cy="344261"/>
            <a:chOff x="0" y="0"/>
            <a:chExt cx="342794" cy="344260"/>
          </a:xfrm>
        </p:grpSpPr>
        <p:sp>
          <p:nvSpPr>
            <p:cNvPr id="401" name="Google Shape;356;p14"/>
            <p:cNvSpPr/>
            <p:nvPr/>
          </p:nvSpPr>
          <p:spPr>
            <a:xfrm rot="14399882">
              <a:off x="134856" y="29288"/>
              <a:ext cx="129406" cy="106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02" name="Google Shape;357;p14"/>
            <p:cNvSpPr/>
            <p:nvPr/>
          </p:nvSpPr>
          <p:spPr>
            <a:xfrm rot="14399882">
              <a:off x="199415" y="206722"/>
              <a:ext cx="129406" cy="106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03" name="Google Shape;358;p14"/>
            <p:cNvSpPr/>
            <p:nvPr/>
          </p:nvSpPr>
          <p:spPr>
            <a:xfrm rot="14399882">
              <a:off x="13907" y="208097"/>
              <a:ext cx="129415" cy="106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405" name="Google Shape;359;p14"/>
          <p:cNvSpPr/>
          <p:nvPr/>
        </p:nvSpPr>
        <p:spPr>
          <a:xfrm>
            <a:off x="8536324" y="4434061"/>
            <a:ext cx="609381" cy="9551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1510" y="0"/>
                </a:moveTo>
                <a:cubicBezTo>
                  <a:pt x="21502" y="0"/>
                  <a:pt x="21496" y="1"/>
                  <a:pt x="21489" y="2"/>
                </a:cubicBezTo>
                <a:cubicBezTo>
                  <a:pt x="21198" y="47"/>
                  <a:pt x="20886" y="87"/>
                  <a:pt x="20508" y="123"/>
                </a:cubicBezTo>
                <a:cubicBezTo>
                  <a:pt x="20463" y="128"/>
                  <a:pt x="20431" y="155"/>
                  <a:pt x="20439" y="185"/>
                </a:cubicBezTo>
                <a:cubicBezTo>
                  <a:pt x="20445" y="211"/>
                  <a:pt x="20480" y="230"/>
                  <a:pt x="20520" y="230"/>
                </a:cubicBezTo>
                <a:cubicBezTo>
                  <a:pt x="20525" y="230"/>
                  <a:pt x="20529" y="229"/>
                  <a:pt x="20534" y="229"/>
                </a:cubicBezTo>
                <a:cubicBezTo>
                  <a:pt x="20916" y="191"/>
                  <a:pt x="21231" y="152"/>
                  <a:pt x="21528" y="106"/>
                </a:cubicBezTo>
                <a:cubicBezTo>
                  <a:pt x="21573" y="98"/>
                  <a:pt x="21600" y="70"/>
                  <a:pt x="21589" y="41"/>
                </a:cubicBezTo>
                <a:cubicBezTo>
                  <a:pt x="21580" y="16"/>
                  <a:pt x="21547" y="0"/>
                  <a:pt x="21510" y="0"/>
                </a:cubicBezTo>
                <a:close/>
                <a:moveTo>
                  <a:pt x="19361" y="224"/>
                </a:moveTo>
                <a:cubicBezTo>
                  <a:pt x="19356" y="224"/>
                  <a:pt x="19353" y="224"/>
                  <a:pt x="19349" y="225"/>
                </a:cubicBezTo>
                <a:cubicBezTo>
                  <a:pt x="18913" y="261"/>
                  <a:pt x="18549" y="296"/>
                  <a:pt x="18186" y="339"/>
                </a:cubicBezTo>
                <a:cubicBezTo>
                  <a:pt x="18141" y="346"/>
                  <a:pt x="18111" y="374"/>
                  <a:pt x="18120" y="403"/>
                </a:cubicBezTo>
                <a:cubicBezTo>
                  <a:pt x="18126" y="428"/>
                  <a:pt x="18162" y="446"/>
                  <a:pt x="18203" y="446"/>
                </a:cubicBezTo>
                <a:cubicBezTo>
                  <a:pt x="18207" y="446"/>
                  <a:pt x="18212" y="446"/>
                  <a:pt x="18216" y="444"/>
                </a:cubicBezTo>
                <a:cubicBezTo>
                  <a:pt x="18578" y="402"/>
                  <a:pt x="18939" y="367"/>
                  <a:pt x="19370" y="332"/>
                </a:cubicBezTo>
                <a:cubicBezTo>
                  <a:pt x="19416" y="328"/>
                  <a:pt x="19449" y="301"/>
                  <a:pt x="19442" y="271"/>
                </a:cubicBezTo>
                <a:cubicBezTo>
                  <a:pt x="19436" y="244"/>
                  <a:pt x="19401" y="224"/>
                  <a:pt x="19361" y="224"/>
                </a:cubicBezTo>
                <a:close/>
                <a:moveTo>
                  <a:pt x="17069" y="527"/>
                </a:moveTo>
                <a:cubicBezTo>
                  <a:pt x="17060" y="527"/>
                  <a:pt x="17049" y="528"/>
                  <a:pt x="17040" y="530"/>
                </a:cubicBezTo>
                <a:cubicBezTo>
                  <a:pt x="16704" y="604"/>
                  <a:pt x="16403" y="690"/>
                  <a:pt x="16121" y="795"/>
                </a:cubicBezTo>
                <a:cubicBezTo>
                  <a:pt x="16069" y="813"/>
                  <a:pt x="16017" y="833"/>
                  <a:pt x="15968" y="854"/>
                </a:cubicBezTo>
                <a:cubicBezTo>
                  <a:pt x="15927" y="870"/>
                  <a:pt x="15917" y="903"/>
                  <a:pt x="15941" y="928"/>
                </a:cubicBezTo>
                <a:cubicBezTo>
                  <a:pt x="15956" y="944"/>
                  <a:pt x="15984" y="953"/>
                  <a:pt x="16011" y="953"/>
                </a:cubicBezTo>
                <a:cubicBezTo>
                  <a:pt x="16026" y="953"/>
                  <a:pt x="16043" y="950"/>
                  <a:pt x="16057" y="945"/>
                </a:cubicBezTo>
                <a:cubicBezTo>
                  <a:pt x="16106" y="925"/>
                  <a:pt x="16156" y="905"/>
                  <a:pt x="16206" y="887"/>
                </a:cubicBezTo>
                <a:cubicBezTo>
                  <a:pt x="16477" y="786"/>
                  <a:pt x="16770" y="703"/>
                  <a:pt x="17096" y="631"/>
                </a:cubicBezTo>
                <a:cubicBezTo>
                  <a:pt x="17141" y="621"/>
                  <a:pt x="17163" y="590"/>
                  <a:pt x="17147" y="562"/>
                </a:cubicBezTo>
                <a:cubicBezTo>
                  <a:pt x="17135" y="541"/>
                  <a:pt x="17103" y="527"/>
                  <a:pt x="17069" y="527"/>
                </a:cubicBezTo>
                <a:close/>
                <a:moveTo>
                  <a:pt x="15102" y="1315"/>
                </a:moveTo>
                <a:cubicBezTo>
                  <a:pt x="15079" y="1315"/>
                  <a:pt x="15058" y="1320"/>
                  <a:pt x="15043" y="1330"/>
                </a:cubicBezTo>
                <a:cubicBezTo>
                  <a:pt x="14778" y="1500"/>
                  <a:pt x="14525" y="1697"/>
                  <a:pt x="14286" y="1913"/>
                </a:cubicBezTo>
                <a:cubicBezTo>
                  <a:pt x="14260" y="1938"/>
                  <a:pt x="14270" y="1970"/>
                  <a:pt x="14307" y="1988"/>
                </a:cubicBezTo>
                <a:cubicBezTo>
                  <a:pt x="14322" y="1994"/>
                  <a:pt x="14340" y="1997"/>
                  <a:pt x="14355" y="1997"/>
                </a:cubicBezTo>
                <a:cubicBezTo>
                  <a:pt x="14382" y="1997"/>
                  <a:pt x="14408" y="1989"/>
                  <a:pt x="14424" y="1974"/>
                </a:cubicBezTo>
                <a:cubicBezTo>
                  <a:pt x="14656" y="1762"/>
                  <a:pt x="14904" y="1571"/>
                  <a:pt x="15162" y="1405"/>
                </a:cubicBezTo>
                <a:cubicBezTo>
                  <a:pt x="15194" y="1385"/>
                  <a:pt x="15194" y="1351"/>
                  <a:pt x="15162" y="1330"/>
                </a:cubicBezTo>
                <a:cubicBezTo>
                  <a:pt x="15144" y="1320"/>
                  <a:pt x="15123" y="1315"/>
                  <a:pt x="15102" y="1315"/>
                </a:cubicBezTo>
                <a:close/>
                <a:moveTo>
                  <a:pt x="13746" y="2530"/>
                </a:moveTo>
                <a:cubicBezTo>
                  <a:pt x="13718" y="2530"/>
                  <a:pt x="13689" y="2540"/>
                  <a:pt x="13673" y="2558"/>
                </a:cubicBezTo>
                <a:cubicBezTo>
                  <a:pt x="13626" y="2614"/>
                  <a:pt x="13582" y="2670"/>
                  <a:pt x="13537" y="2728"/>
                </a:cubicBezTo>
                <a:cubicBezTo>
                  <a:pt x="13411" y="2889"/>
                  <a:pt x="13287" y="3060"/>
                  <a:pt x="13170" y="3237"/>
                </a:cubicBezTo>
                <a:cubicBezTo>
                  <a:pt x="13152" y="3264"/>
                  <a:pt x="13171" y="3296"/>
                  <a:pt x="13213" y="3307"/>
                </a:cubicBezTo>
                <a:cubicBezTo>
                  <a:pt x="13224" y="3310"/>
                  <a:pt x="13236" y="3311"/>
                  <a:pt x="13246" y="3311"/>
                </a:cubicBezTo>
                <a:cubicBezTo>
                  <a:pt x="13280" y="3311"/>
                  <a:pt x="13310" y="3300"/>
                  <a:pt x="13323" y="3280"/>
                </a:cubicBezTo>
                <a:cubicBezTo>
                  <a:pt x="13441" y="3105"/>
                  <a:pt x="13563" y="2935"/>
                  <a:pt x="13686" y="2775"/>
                </a:cubicBezTo>
                <a:cubicBezTo>
                  <a:pt x="13730" y="2720"/>
                  <a:pt x="13775" y="2663"/>
                  <a:pt x="13822" y="2608"/>
                </a:cubicBezTo>
                <a:cubicBezTo>
                  <a:pt x="13844" y="2582"/>
                  <a:pt x="13828" y="2549"/>
                  <a:pt x="13786" y="2537"/>
                </a:cubicBezTo>
                <a:cubicBezTo>
                  <a:pt x="13774" y="2532"/>
                  <a:pt x="13760" y="2530"/>
                  <a:pt x="13746" y="2530"/>
                </a:cubicBezTo>
                <a:close/>
                <a:moveTo>
                  <a:pt x="12823" y="3902"/>
                </a:moveTo>
                <a:cubicBezTo>
                  <a:pt x="12787" y="3902"/>
                  <a:pt x="12755" y="3916"/>
                  <a:pt x="12743" y="3938"/>
                </a:cubicBezTo>
                <a:cubicBezTo>
                  <a:pt x="12621" y="4156"/>
                  <a:pt x="12501" y="4390"/>
                  <a:pt x="12373" y="4650"/>
                </a:cubicBezTo>
                <a:cubicBezTo>
                  <a:pt x="12361" y="4678"/>
                  <a:pt x="12385" y="4708"/>
                  <a:pt x="12430" y="4718"/>
                </a:cubicBezTo>
                <a:cubicBezTo>
                  <a:pt x="12438" y="4719"/>
                  <a:pt x="12445" y="4719"/>
                  <a:pt x="12454" y="4719"/>
                </a:cubicBezTo>
                <a:cubicBezTo>
                  <a:pt x="12489" y="4719"/>
                  <a:pt x="12524" y="4705"/>
                  <a:pt x="12533" y="4681"/>
                </a:cubicBezTo>
                <a:cubicBezTo>
                  <a:pt x="12659" y="4422"/>
                  <a:pt x="12780" y="4191"/>
                  <a:pt x="12902" y="3974"/>
                </a:cubicBezTo>
                <a:cubicBezTo>
                  <a:pt x="12915" y="3946"/>
                  <a:pt x="12893" y="3915"/>
                  <a:pt x="12850" y="3905"/>
                </a:cubicBezTo>
                <a:cubicBezTo>
                  <a:pt x="12841" y="3903"/>
                  <a:pt x="12832" y="3902"/>
                  <a:pt x="12823" y="3902"/>
                </a:cubicBezTo>
                <a:close/>
                <a:moveTo>
                  <a:pt x="12120" y="5330"/>
                </a:moveTo>
                <a:cubicBezTo>
                  <a:pt x="12082" y="5330"/>
                  <a:pt x="12049" y="5345"/>
                  <a:pt x="12039" y="5368"/>
                </a:cubicBezTo>
                <a:cubicBezTo>
                  <a:pt x="11981" y="5496"/>
                  <a:pt x="11924" y="5625"/>
                  <a:pt x="11867" y="5753"/>
                </a:cubicBezTo>
                <a:lnTo>
                  <a:pt x="11716" y="6087"/>
                </a:lnTo>
                <a:cubicBezTo>
                  <a:pt x="11704" y="6116"/>
                  <a:pt x="11730" y="6146"/>
                  <a:pt x="11775" y="6154"/>
                </a:cubicBezTo>
                <a:cubicBezTo>
                  <a:pt x="11781" y="6155"/>
                  <a:pt x="11790" y="6156"/>
                  <a:pt x="11798" y="6156"/>
                </a:cubicBezTo>
                <a:cubicBezTo>
                  <a:pt x="11834" y="6156"/>
                  <a:pt x="11867" y="6140"/>
                  <a:pt x="11878" y="6117"/>
                </a:cubicBezTo>
                <a:lnTo>
                  <a:pt x="12028" y="5783"/>
                </a:lnTo>
                <a:cubicBezTo>
                  <a:pt x="12085" y="5655"/>
                  <a:pt x="12141" y="5526"/>
                  <a:pt x="12200" y="5398"/>
                </a:cubicBezTo>
                <a:cubicBezTo>
                  <a:pt x="12212" y="5369"/>
                  <a:pt x="12186" y="5340"/>
                  <a:pt x="12144" y="5332"/>
                </a:cubicBezTo>
                <a:cubicBezTo>
                  <a:pt x="12135" y="5331"/>
                  <a:pt x="12128" y="5330"/>
                  <a:pt x="12120" y="5330"/>
                </a:cubicBezTo>
                <a:close/>
                <a:moveTo>
                  <a:pt x="11465" y="6766"/>
                </a:moveTo>
                <a:cubicBezTo>
                  <a:pt x="11429" y="6766"/>
                  <a:pt x="11396" y="6781"/>
                  <a:pt x="11384" y="6803"/>
                </a:cubicBezTo>
                <a:cubicBezTo>
                  <a:pt x="11328" y="6922"/>
                  <a:pt x="11268" y="7040"/>
                  <a:pt x="11209" y="7157"/>
                </a:cubicBezTo>
                <a:cubicBezTo>
                  <a:pt x="11147" y="7276"/>
                  <a:pt x="11085" y="7394"/>
                  <a:pt x="11019" y="7512"/>
                </a:cubicBezTo>
                <a:cubicBezTo>
                  <a:pt x="11003" y="7540"/>
                  <a:pt x="11025" y="7570"/>
                  <a:pt x="11069" y="7580"/>
                </a:cubicBezTo>
                <a:cubicBezTo>
                  <a:pt x="11078" y="7582"/>
                  <a:pt x="11088" y="7583"/>
                  <a:pt x="11097" y="7583"/>
                </a:cubicBezTo>
                <a:cubicBezTo>
                  <a:pt x="11132" y="7583"/>
                  <a:pt x="11164" y="7569"/>
                  <a:pt x="11176" y="7548"/>
                </a:cubicBezTo>
                <a:cubicBezTo>
                  <a:pt x="11242" y="7429"/>
                  <a:pt x="11307" y="7310"/>
                  <a:pt x="11369" y="7191"/>
                </a:cubicBezTo>
                <a:cubicBezTo>
                  <a:pt x="11429" y="7072"/>
                  <a:pt x="11487" y="6953"/>
                  <a:pt x="11545" y="6835"/>
                </a:cubicBezTo>
                <a:cubicBezTo>
                  <a:pt x="11558" y="6807"/>
                  <a:pt x="11534" y="6777"/>
                  <a:pt x="11490" y="6769"/>
                </a:cubicBezTo>
                <a:cubicBezTo>
                  <a:pt x="11481" y="6767"/>
                  <a:pt x="11472" y="6766"/>
                  <a:pt x="11465" y="6766"/>
                </a:cubicBezTo>
                <a:close/>
                <a:moveTo>
                  <a:pt x="10671" y="8173"/>
                </a:moveTo>
                <a:cubicBezTo>
                  <a:pt x="10640" y="8173"/>
                  <a:pt x="10609" y="8186"/>
                  <a:pt x="10596" y="8206"/>
                </a:cubicBezTo>
                <a:cubicBezTo>
                  <a:pt x="10438" y="8442"/>
                  <a:pt x="10271" y="8668"/>
                  <a:pt x="10099" y="8879"/>
                </a:cubicBezTo>
                <a:cubicBezTo>
                  <a:pt x="10078" y="8905"/>
                  <a:pt x="10094" y="8937"/>
                  <a:pt x="10134" y="8951"/>
                </a:cubicBezTo>
                <a:cubicBezTo>
                  <a:pt x="10147" y="8955"/>
                  <a:pt x="10159" y="8957"/>
                  <a:pt x="10173" y="8957"/>
                </a:cubicBezTo>
                <a:cubicBezTo>
                  <a:pt x="10203" y="8957"/>
                  <a:pt x="10231" y="8947"/>
                  <a:pt x="10247" y="8929"/>
                </a:cubicBezTo>
                <a:cubicBezTo>
                  <a:pt x="10420" y="8715"/>
                  <a:pt x="10590" y="8486"/>
                  <a:pt x="10750" y="8247"/>
                </a:cubicBezTo>
                <a:cubicBezTo>
                  <a:pt x="10768" y="8221"/>
                  <a:pt x="10747" y="8188"/>
                  <a:pt x="10704" y="8178"/>
                </a:cubicBezTo>
                <a:cubicBezTo>
                  <a:pt x="10694" y="8175"/>
                  <a:pt x="10683" y="8173"/>
                  <a:pt x="10671" y="8173"/>
                </a:cubicBezTo>
                <a:close/>
                <a:moveTo>
                  <a:pt x="2447" y="8829"/>
                </a:moveTo>
                <a:cubicBezTo>
                  <a:pt x="2029" y="8834"/>
                  <a:pt x="1635" y="8890"/>
                  <a:pt x="1276" y="8993"/>
                </a:cubicBezTo>
                <a:cubicBezTo>
                  <a:pt x="1235" y="9005"/>
                  <a:pt x="1217" y="9036"/>
                  <a:pt x="1235" y="9064"/>
                </a:cubicBezTo>
                <a:cubicBezTo>
                  <a:pt x="1248" y="9083"/>
                  <a:pt x="1279" y="9095"/>
                  <a:pt x="1312" y="9095"/>
                </a:cubicBezTo>
                <a:cubicBezTo>
                  <a:pt x="1322" y="9095"/>
                  <a:pt x="1334" y="9094"/>
                  <a:pt x="1345" y="9090"/>
                </a:cubicBezTo>
                <a:cubicBezTo>
                  <a:pt x="1684" y="8993"/>
                  <a:pt x="2054" y="8942"/>
                  <a:pt x="2450" y="8935"/>
                </a:cubicBezTo>
                <a:cubicBezTo>
                  <a:pt x="2497" y="8935"/>
                  <a:pt x="2533" y="8910"/>
                  <a:pt x="2533" y="8880"/>
                </a:cubicBezTo>
                <a:cubicBezTo>
                  <a:pt x="2532" y="8853"/>
                  <a:pt x="2494" y="8829"/>
                  <a:pt x="2449" y="8829"/>
                </a:cubicBezTo>
                <a:close/>
                <a:moveTo>
                  <a:pt x="3601" y="8941"/>
                </a:moveTo>
                <a:cubicBezTo>
                  <a:pt x="3566" y="8941"/>
                  <a:pt x="3533" y="8955"/>
                  <a:pt x="3522" y="8979"/>
                </a:cubicBezTo>
                <a:cubicBezTo>
                  <a:pt x="3507" y="9006"/>
                  <a:pt x="3531" y="9036"/>
                  <a:pt x="3575" y="9045"/>
                </a:cubicBezTo>
                <a:cubicBezTo>
                  <a:pt x="3946" y="9125"/>
                  <a:pt x="4283" y="9239"/>
                  <a:pt x="4581" y="9387"/>
                </a:cubicBezTo>
                <a:cubicBezTo>
                  <a:pt x="4595" y="9395"/>
                  <a:pt x="4613" y="9399"/>
                  <a:pt x="4632" y="9399"/>
                </a:cubicBezTo>
                <a:cubicBezTo>
                  <a:pt x="4656" y="9399"/>
                  <a:pt x="4681" y="9391"/>
                  <a:pt x="4699" y="9378"/>
                </a:cubicBezTo>
                <a:cubicBezTo>
                  <a:pt x="4726" y="9354"/>
                  <a:pt x="4718" y="9321"/>
                  <a:pt x="4682" y="9303"/>
                </a:cubicBezTo>
                <a:cubicBezTo>
                  <a:pt x="4370" y="9147"/>
                  <a:pt x="4016" y="9027"/>
                  <a:pt x="3628" y="8945"/>
                </a:cubicBezTo>
                <a:cubicBezTo>
                  <a:pt x="3619" y="8942"/>
                  <a:pt x="3610" y="8941"/>
                  <a:pt x="3601" y="8941"/>
                </a:cubicBezTo>
                <a:close/>
                <a:moveTo>
                  <a:pt x="9584" y="9496"/>
                </a:moveTo>
                <a:cubicBezTo>
                  <a:pt x="9557" y="9496"/>
                  <a:pt x="9530" y="9504"/>
                  <a:pt x="9513" y="9521"/>
                </a:cubicBezTo>
                <a:cubicBezTo>
                  <a:pt x="9296" y="9733"/>
                  <a:pt x="9064" y="9933"/>
                  <a:pt x="8823" y="10117"/>
                </a:cubicBezTo>
                <a:cubicBezTo>
                  <a:pt x="8792" y="10139"/>
                  <a:pt x="8796" y="10172"/>
                  <a:pt x="8832" y="10192"/>
                </a:cubicBezTo>
                <a:cubicBezTo>
                  <a:pt x="8849" y="10200"/>
                  <a:pt x="8869" y="10205"/>
                  <a:pt x="8887" y="10205"/>
                </a:cubicBezTo>
                <a:cubicBezTo>
                  <a:pt x="8911" y="10205"/>
                  <a:pt x="8933" y="10197"/>
                  <a:pt x="8951" y="10185"/>
                </a:cubicBezTo>
                <a:cubicBezTo>
                  <a:pt x="9195" y="9999"/>
                  <a:pt x="9432" y="9795"/>
                  <a:pt x="9653" y="9578"/>
                </a:cubicBezTo>
                <a:cubicBezTo>
                  <a:pt x="9679" y="9553"/>
                  <a:pt x="9667" y="9521"/>
                  <a:pt x="9629" y="9504"/>
                </a:cubicBezTo>
                <a:cubicBezTo>
                  <a:pt x="9614" y="9499"/>
                  <a:pt x="9599" y="9496"/>
                  <a:pt x="9584" y="9496"/>
                </a:cubicBezTo>
                <a:close/>
                <a:moveTo>
                  <a:pt x="396" y="9443"/>
                </a:moveTo>
                <a:cubicBezTo>
                  <a:pt x="370" y="9443"/>
                  <a:pt x="345" y="9450"/>
                  <a:pt x="328" y="9464"/>
                </a:cubicBezTo>
                <a:cubicBezTo>
                  <a:pt x="122" y="9641"/>
                  <a:pt x="8" y="9837"/>
                  <a:pt x="0" y="10030"/>
                </a:cubicBezTo>
                <a:lnTo>
                  <a:pt x="0" y="10052"/>
                </a:lnTo>
                <a:cubicBezTo>
                  <a:pt x="0" y="10104"/>
                  <a:pt x="6" y="10155"/>
                  <a:pt x="21" y="10208"/>
                </a:cubicBezTo>
                <a:cubicBezTo>
                  <a:pt x="27" y="10233"/>
                  <a:pt x="63" y="10252"/>
                  <a:pt x="102" y="10252"/>
                </a:cubicBezTo>
                <a:cubicBezTo>
                  <a:pt x="108" y="10252"/>
                  <a:pt x="113" y="10252"/>
                  <a:pt x="117" y="10251"/>
                </a:cubicBezTo>
                <a:cubicBezTo>
                  <a:pt x="163" y="10245"/>
                  <a:pt x="193" y="10218"/>
                  <a:pt x="185" y="10189"/>
                </a:cubicBezTo>
                <a:cubicBezTo>
                  <a:pt x="175" y="10144"/>
                  <a:pt x="167" y="10097"/>
                  <a:pt x="167" y="10052"/>
                </a:cubicBezTo>
                <a:lnTo>
                  <a:pt x="167" y="10033"/>
                </a:lnTo>
                <a:cubicBezTo>
                  <a:pt x="175" y="9862"/>
                  <a:pt x="277" y="9687"/>
                  <a:pt x="464" y="9528"/>
                </a:cubicBezTo>
                <a:cubicBezTo>
                  <a:pt x="491" y="9504"/>
                  <a:pt x="483" y="9471"/>
                  <a:pt x="446" y="9453"/>
                </a:cubicBezTo>
                <a:cubicBezTo>
                  <a:pt x="431" y="9446"/>
                  <a:pt x="414" y="9443"/>
                  <a:pt x="396" y="9443"/>
                </a:cubicBezTo>
                <a:close/>
                <a:moveTo>
                  <a:pt x="5426" y="9837"/>
                </a:moveTo>
                <a:cubicBezTo>
                  <a:pt x="5409" y="9837"/>
                  <a:pt x="5393" y="9840"/>
                  <a:pt x="5378" y="9846"/>
                </a:cubicBezTo>
                <a:cubicBezTo>
                  <a:pt x="5342" y="9863"/>
                  <a:pt x="5331" y="9896"/>
                  <a:pt x="5358" y="9921"/>
                </a:cubicBezTo>
                <a:cubicBezTo>
                  <a:pt x="5568" y="10117"/>
                  <a:pt x="5742" y="10336"/>
                  <a:pt x="5873" y="10574"/>
                </a:cubicBezTo>
                <a:cubicBezTo>
                  <a:pt x="5885" y="10596"/>
                  <a:pt x="5917" y="10609"/>
                  <a:pt x="5953" y="10609"/>
                </a:cubicBezTo>
                <a:cubicBezTo>
                  <a:pt x="5962" y="10609"/>
                  <a:pt x="5971" y="10609"/>
                  <a:pt x="5980" y="10606"/>
                </a:cubicBezTo>
                <a:cubicBezTo>
                  <a:pt x="6024" y="10597"/>
                  <a:pt x="6046" y="10566"/>
                  <a:pt x="6031" y="10539"/>
                </a:cubicBezTo>
                <a:cubicBezTo>
                  <a:pt x="5894" y="10292"/>
                  <a:pt x="5715" y="10064"/>
                  <a:pt x="5495" y="9860"/>
                </a:cubicBezTo>
                <a:cubicBezTo>
                  <a:pt x="5479" y="9845"/>
                  <a:pt x="5453" y="9837"/>
                  <a:pt x="5426" y="9837"/>
                </a:cubicBezTo>
                <a:close/>
                <a:moveTo>
                  <a:pt x="8073" y="10635"/>
                </a:moveTo>
                <a:cubicBezTo>
                  <a:pt x="8054" y="10635"/>
                  <a:pt x="8033" y="10639"/>
                  <a:pt x="8016" y="10648"/>
                </a:cubicBezTo>
                <a:cubicBezTo>
                  <a:pt x="7802" y="10770"/>
                  <a:pt x="7578" y="10886"/>
                  <a:pt x="7348" y="10988"/>
                </a:cubicBezTo>
                <a:cubicBezTo>
                  <a:pt x="7265" y="11025"/>
                  <a:pt x="7180" y="11060"/>
                  <a:pt x="7095" y="11094"/>
                </a:cubicBezTo>
                <a:cubicBezTo>
                  <a:pt x="7057" y="11110"/>
                  <a:pt x="7043" y="11142"/>
                  <a:pt x="7069" y="11167"/>
                </a:cubicBezTo>
                <a:cubicBezTo>
                  <a:pt x="7086" y="11184"/>
                  <a:pt x="7113" y="11192"/>
                  <a:pt x="7140" y="11192"/>
                </a:cubicBezTo>
                <a:cubicBezTo>
                  <a:pt x="7155" y="11192"/>
                  <a:pt x="7170" y="11189"/>
                  <a:pt x="7183" y="11184"/>
                </a:cubicBezTo>
                <a:cubicBezTo>
                  <a:pt x="7272" y="11149"/>
                  <a:pt x="7358" y="11113"/>
                  <a:pt x="7442" y="11075"/>
                </a:cubicBezTo>
                <a:cubicBezTo>
                  <a:pt x="7679" y="10970"/>
                  <a:pt x="7909" y="10854"/>
                  <a:pt x="8129" y="10728"/>
                </a:cubicBezTo>
                <a:cubicBezTo>
                  <a:pt x="8164" y="10709"/>
                  <a:pt x="8167" y="10675"/>
                  <a:pt x="8135" y="10652"/>
                </a:cubicBezTo>
                <a:cubicBezTo>
                  <a:pt x="8120" y="10640"/>
                  <a:pt x="8096" y="10635"/>
                  <a:pt x="8073" y="10635"/>
                </a:cubicBezTo>
                <a:close/>
                <a:moveTo>
                  <a:pt x="652" y="10795"/>
                </a:moveTo>
                <a:cubicBezTo>
                  <a:pt x="633" y="10795"/>
                  <a:pt x="611" y="10799"/>
                  <a:pt x="595" y="10809"/>
                </a:cubicBezTo>
                <a:cubicBezTo>
                  <a:pt x="562" y="10828"/>
                  <a:pt x="559" y="10862"/>
                  <a:pt x="589" y="10885"/>
                </a:cubicBezTo>
                <a:lnTo>
                  <a:pt x="631" y="10913"/>
                </a:lnTo>
                <a:cubicBezTo>
                  <a:pt x="889" y="11088"/>
                  <a:pt x="1184" y="11240"/>
                  <a:pt x="1513" y="11365"/>
                </a:cubicBezTo>
                <a:cubicBezTo>
                  <a:pt x="1527" y="11370"/>
                  <a:pt x="1544" y="11372"/>
                  <a:pt x="1557" y="11372"/>
                </a:cubicBezTo>
                <a:cubicBezTo>
                  <a:pt x="1584" y="11372"/>
                  <a:pt x="1614" y="11363"/>
                  <a:pt x="1628" y="11346"/>
                </a:cubicBezTo>
                <a:cubicBezTo>
                  <a:pt x="1652" y="11321"/>
                  <a:pt x="1640" y="11288"/>
                  <a:pt x="1599" y="11273"/>
                </a:cubicBezTo>
                <a:cubicBezTo>
                  <a:pt x="1285" y="11154"/>
                  <a:pt x="1000" y="11009"/>
                  <a:pt x="753" y="10840"/>
                </a:cubicBezTo>
                <a:lnTo>
                  <a:pt x="714" y="10812"/>
                </a:lnTo>
                <a:cubicBezTo>
                  <a:pt x="699" y="10801"/>
                  <a:pt x="675" y="10795"/>
                  <a:pt x="652" y="10795"/>
                </a:cubicBezTo>
                <a:close/>
                <a:moveTo>
                  <a:pt x="2635" y="11552"/>
                </a:moveTo>
                <a:cubicBezTo>
                  <a:pt x="2598" y="11552"/>
                  <a:pt x="2565" y="11568"/>
                  <a:pt x="2553" y="11592"/>
                </a:cubicBezTo>
                <a:cubicBezTo>
                  <a:pt x="2542" y="11621"/>
                  <a:pt x="2569" y="11650"/>
                  <a:pt x="2613" y="11657"/>
                </a:cubicBezTo>
                <a:cubicBezTo>
                  <a:pt x="2986" y="11721"/>
                  <a:pt x="3382" y="11758"/>
                  <a:pt x="3789" y="11767"/>
                </a:cubicBezTo>
                <a:lnTo>
                  <a:pt x="3792" y="11767"/>
                </a:lnTo>
                <a:cubicBezTo>
                  <a:pt x="3837" y="11767"/>
                  <a:pt x="3875" y="11745"/>
                  <a:pt x="3876" y="11716"/>
                </a:cubicBezTo>
                <a:cubicBezTo>
                  <a:pt x="3878" y="11686"/>
                  <a:pt x="3840" y="11661"/>
                  <a:pt x="3795" y="11660"/>
                </a:cubicBezTo>
                <a:cubicBezTo>
                  <a:pt x="3400" y="11653"/>
                  <a:pt x="3018" y="11616"/>
                  <a:pt x="2657" y="11554"/>
                </a:cubicBezTo>
                <a:cubicBezTo>
                  <a:pt x="2649" y="11553"/>
                  <a:pt x="2641" y="11552"/>
                  <a:pt x="2635" y="11552"/>
                </a:cubicBezTo>
                <a:close/>
                <a:moveTo>
                  <a:pt x="6217" y="11231"/>
                </a:moveTo>
                <a:cubicBezTo>
                  <a:pt x="6212" y="11231"/>
                  <a:pt x="6208" y="11231"/>
                  <a:pt x="6203" y="11232"/>
                </a:cubicBezTo>
                <a:cubicBezTo>
                  <a:pt x="6159" y="11234"/>
                  <a:pt x="6125" y="11261"/>
                  <a:pt x="6131" y="11290"/>
                </a:cubicBezTo>
                <a:cubicBezTo>
                  <a:pt x="6140" y="11337"/>
                  <a:pt x="6146" y="11383"/>
                  <a:pt x="6150" y="11432"/>
                </a:cubicBezTo>
                <a:cubicBezTo>
                  <a:pt x="6135" y="11421"/>
                  <a:pt x="6113" y="11414"/>
                  <a:pt x="6090" y="11414"/>
                </a:cubicBezTo>
                <a:cubicBezTo>
                  <a:pt x="6080" y="11414"/>
                  <a:pt x="6071" y="11416"/>
                  <a:pt x="6060" y="11418"/>
                </a:cubicBezTo>
                <a:cubicBezTo>
                  <a:pt x="5700" y="11505"/>
                  <a:pt x="5324" y="11569"/>
                  <a:pt x="4946" y="11609"/>
                </a:cubicBezTo>
                <a:cubicBezTo>
                  <a:pt x="4900" y="11614"/>
                  <a:pt x="4870" y="11642"/>
                  <a:pt x="4876" y="11671"/>
                </a:cubicBezTo>
                <a:cubicBezTo>
                  <a:pt x="4884" y="11698"/>
                  <a:pt x="4921" y="11716"/>
                  <a:pt x="4961" y="11716"/>
                </a:cubicBezTo>
                <a:cubicBezTo>
                  <a:pt x="4965" y="11716"/>
                  <a:pt x="4970" y="11715"/>
                  <a:pt x="4973" y="11715"/>
                </a:cubicBezTo>
                <a:cubicBezTo>
                  <a:pt x="5363" y="11673"/>
                  <a:pt x="5748" y="11606"/>
                  <a:pt x="6119" y="11518"/>
                </a:cubicBezTo>
                <a:cubicBezTo>
                  <a:pt x="6134" y="11514"/>
                  <a:pt x="6149" y="11507"/>
                  <a:pt x="6156" y="11500"/>
                </a:cubicBezTo>
                <a:cubicBezTo>
                  <a:pt x="6162" y="11556"/>
                  <a:pt x="6164" y="11615"/>
                  <a:pt x="6164" y="11673"/>
                </a:cubicBezTo>
                <a:cubicBezTo>
                  <a:pt x="6164" y="11788"/>
                  <a:pt x="6155" y="11907"/>
                  <a:pt x="6138" y="12026"/>
                </a:cubicBezTo>
                <a:cubicBezTo>
                  <a:pt x="6134" y="12055"/>
                  <a:pt x="6168" y="12080"/>
                  <a:pt x="6214" y="12083"/>
                </a:cubicBezTo>
                <a:lnTo>
                  <a:pt x="6221" y="12083"/>
                </a:lnTo>
                <a:cubicBezTo>
                  <a:pt x="6265" y="12083"/>
                  <a:pt x="6301" y="12063"/>
                  <a:pt x="6305" y="12035"/>
                </a:cubicBezTo>
                <a:cubicBezTo>
                  <a:pt x="6322" y="11914"/>
                  <a:pt x="6333" y="11792"/>
                  <a:pt x="6333" y="11673"/>
                </a:cubicBezTo>
                <a:cubicBezTo>
                  <a:pt x="6333" y="11541"/>
                  <a:pt x="6319" y="11408"/>
                  <a:pt x="6296" y="11278"/>
                </a:cubicBezTo>
                <a:cubicBezTo>
                  <a:pt x="6292" y="11252"/>
                  <a:pt x="6259" y="11231"/>
                  <a:pt x="6217" y="11231"/>
                </a:cubicBezTo>
                <a:close/>
                <a:moveTo>
                  <a:pt x="6015" y="12713"/>
                </a:moveTo>
                <a:cubicBezTo>
                  <a:pt x="5977" y="12713"/>
                  <a:pt x="5943" y="12728"/>
                  <a:pt x="5932" y="12752"/>
                </a:cubicBezTo>
                <a:cubicBezTo>
                  <a:pt x="5837" y="12980"/>
                  <a:pt x="5712" y="13216"/>
                  <a:pt x="5559" y="13454"/>
                </a:cubicBezTo>
                <a:cubicBezTo>
                  <a:pt x="5540" y="13481"/>
                  <a:pt x="5562" y="13512"/>
                  <a:pt x="5605" y="13523"/>
                </a:cubicBezTo>
                <a:cubicBezTo>
                  <a:pt x="5614" y="13526"/>
                  <a:pt x="5626" y="13527"/>
                  <a:pt x="5635" y="13527"/>
                </a:cubicBezTo>
                <a:cubicBezTo>
                  <a:pt x="5670" y="13527"/>
                  <a:pt x="5700" y="13515"/>
                  <a:pt x="5714" y="13494"/>
                </a:cubicBezTo>
                <a:cubicBezTo>
                  <a:pt x="5869" y="13253"/>
                  <a:pt x="5998" y="13013"/>
                  <a:pt x="6095" y="12780"/>
                </a:cubicBezTo>
                <a:cubicBezTo>
                  <a:pt x="6105" y="12751"/>
                  <a:pt x="6080" y="12721"/>
                  <a:pt x="6034" y="12714"/>
                </a:cubicBezTo>
                <a:cubicBezTo>
                  <a:pt x="6028" y="12713"/>
                  <a:pt x="6021" y="12713"/>
                  <a:pt x="6015" y="12713"/>
                </a:cubicBezTo>
                <a:close/>
                <a:moveTo>
                  <a:pt x="5134" y="14096"/>
                </a:moveTo>
                <a:cubicBezTo>
                  <a:pt x="5104" y="14096"/>
                  <a:pt x="5075" y="14107"/>
                  <a:pt x="5060" y="14124"/>
                </a:cubicBezTo>
                <a:cubicBezTo>
                  <a:pt x="4882" y="14334"/>
                  <a:pt x="4691" y="14544"/>
                  <a:pt x="4471" y="14766"/>
                </a:cubicBezTo>
                <a:cubicBezTo>
                  <a:pt x="4446" y="14790"/>
                  <a:pt x="4456" y="14825"/>
                  <a:pt x="4497" y="14840"/>
                </a:cubicBezTo>
                <a:cubicBezTo>
                  <a:pt x="4512" y="14845"/>
                  <a:pt x="4525" y="14848"/>
                  <a:pt x="4542" y="14848"/>
                </a:cubicBezTo>
                <a:cubicBezTo>
                  <a:pt x="4569" y="14848"/>
                  <a:pt x="4596" y="14839"/>
                  <a:pt x="4613" y="14824"/>
                </a:cubicBezTo>
                <a:cubicBezTo>
                  <a:pt x="4834" y="14600"/>
                  <a:pt x="5030" y="14387"/>
                  <a:pt x="5208" y="14175"/>
                </a:cubicBezTo>
                <a:cubicBezTo>
                  <a:pt x="5229" y="14149"/>
                  <a:pt x="5214" y="14116"/>
                  <a:pt x="5173" y="14103"/>
                </a:cubicBezTo>
                <a:cubicBezTo>
                  <a:pt x="5159" y="14098"/>
                  <a:pt x="5147" y="14096"/>
                  <a:pt x="5134" y="14096"/>
                </a:cubicBezTo>
                <a:close/>
                <a:moveTo>
                  <a:pt x="3887" y="15362"/>
                </a:moveTo>
                <a:cubicBezTo>
                  <a:pt x="3861" y="15362"/>
                  <a:pt x="3836" y="15370"/>
                  <a:pt x="3819" y="15384"/>
                </a:cubicBezTo>
                <a:cubicBezTo>
                  <a:pt x="3616" y="15567"/>
                  <a:pt x="3396" y="15758"/>
                  <a:pt x="3128" y="15986"/>
                </a:cubicBezTo>
                <a:cubicBezTo>
                  <a:pt x="3099" y="16010"/>
                  <a:pt x="3107" y="16043"/>
                  <a:pt x="3144" y="16061"/>
                </a:cubicBezTo>
                <a:cubicBezTo>
                  <a:pt x="3158" y="16067"/>
                  <a:pt x="3176" y="16072"/>
                  <a:pt x="3194" y="16072"/>
                </a:cubicBezTo>
                <a:cubicBezTo>
                  <a:pt x="3220" y="16072"/>
                  <a:pt x="3245" y="16064"/>
                  <a:pt x="3262" y="16050"/>
                </a:cubicBezTo>
                <a:cubicBezTo>
                  <a:pt x="3531" y="15821"/>
                  <a:pt x="3751" y="15629"/>
                  <a:pt x="3955" y="15445"/>
                </a:cubicBezTo>
                <a:cubicBezTo>
                  <a:pt x="3982" y="15421"/>
                  <a:pt x="3974" y="15389"/>
                  <a:pt x="3935" y="15371"/>
                </a:cubicBezTo>
                <a:cubicBezTo>
                  <a:pt x="3922" y="15365"/>
                  <a:pt x="3903" y="15362"/>
                  <a:pt x="3887" y="15362"/>
                </a:cubicBezTo>
                <a:close/>
                <a:moveTo>
                  <a:pt x="2498" y="16567"/>
                </a:moveTo>
                <a:cubicBezTo>
                  <a:pt x="2473" y="16567"/>
                  <a:pt x="2447" y="16575"/>
                  <a:pt x="2431" y="16590"/>
                </a:cubicBezTo>
                <a:cubicBezTo>
                  <a:pt x="2170" y="16832"/>
                  <a:pt x="1980" y="17040"/>
                  <a:pt x="1834" y="17245"/>
                </a:cubicBezTo>
                <a:cubicBezTo>
                  <a:pt x="1815" y="17271"/>
                  <a:pt x="1834" y="17303"/>
                  <a:pt x="1876" y="17315"/>
                </a:cubicBezTo>
                <a:cubicBezTo>
                  <a:pt x="1887" y="17319"/>
                  <a:pt x="1899" y="17320"/>
                  <a:pt x="1910" y="17320"/>
                </a:cubicBezTo>
                <a:cubicBezTo>
                  <a:pt x="1943" y="17320"/>
                  <a:pt x="1973" y="17308"/>
                  <a:pt x="1986" y="17289"/>
                </a:cubicBezTo>
                <a:cubicBezTo>
                  <a:pt x="2128" y="17090"/>
                  <a:pt x="2313" y="16887"/>
                  <a:pt x="2568" y="16651"/>
                </a:cubicBezTo>
                <a:cubicBezTo>
                  <a:pt x="2595" y="16627"/>
                  <a:pt x="2586" y="16593"/>
                  <a:pt x="2547" y="16577"/>
                </a:cubicBezTo>
                <a:cubicBezTo>
                  <a:pt x="2532" y="16570"/>
                  <a:pt x="2515" y="16567"/>
                  <a:pt x="2498" y="16567"/>
                </a:cubicBezTo>
                <a:close/>
                <a:moveTo>
                  <a:pt x="1581" y="17928"/>
                </a:moveTo>
                <a:cubicBezTo>
                  <a:pt x="1541" y="17928"/>
                  <a:pt x="1504" y="17948"/>
                  <a:pt x="1500" y="17974"/>
                </a:cubicBezTo>
                <a:cubicBezTo>
                  <a:pt x="1482" y="18066"/>
                  <a:pt x="1473" y="18160"/>
                  <a:pt x="1473" y="18252"/>
                </a:cubicBezTo>
                <a:cubicBezTo>
                  <a:pt x="1473" y="18411"/>
                  <a:pt x="1500" y="18574"/>
                  <a:pt x="1551" y="18737"/>
                </a:cubicBezTo>
                <a:cubicBezTo>
                  <a:pt x="1559" y="18762"/>
                  <a:pt x="1593" y="18779"/>
                  <a:pt x="1632" y="18779"/>
                </a:cubicBezTo>
                <a:cubicBezTo>
                  <a:pt x="1638" y="18779"/>
                  <a:pt x="1645" y="18779"/>
                  <a:pt x="1649" y="18778"/>
                </a:cubicBezTo>
                <a:cubicBezTo>
                  <a:pt x="1694" y="18771"/>
                  <a:pt x="1723" y="18743"/>
                  <a:pt x="1715" y="18714"/>
                </a:cubicBezTo>
                <a:cubicBezTo>
                  <a:pt x="1666" y="18560"/>
                  <a:pt x="1640" y="18404"/>
                  <a:pt x="1640" y="18252"/>
                </a:cubicBezTo>
                <a:cubicBezTo>
                  <a:pt x="1640" y="18164"/>
                  <a:pt x="1649" y="18074"/>
                  <a:pt x="1666" y="17988"/>
                </a:cubicBezTo>
                <a:cubicBezTo>
                  <a:pt x="1672" y="17958"/>
                  <a:pt x="1638" y="17931"/>
                  <a:pt x="1593" y="17928"/>
                </a:cubicBezTo>
                <a:cubicBezTo>
                  <a:pt x="1589" y="17928"/>
                  <a:pt x="1586" y="17928"/>
                  <a:pt x="1581" y="17928"/>
                </a:cubicBezTo>
                <a:close/>
                <a:moveTo>
                  <a:pt x="2021" y="19376"/>
                </a:moveTo>
                <a:cubicBezTo>
                  <a:pt x="2007" y="19376"/>
                  <a:pt x="1994" y="19378"/>
                  <a:pt x="1982" y="19382"/>
                </a:cubicBezTo>
                <a:cubicBezTo>
                  <a:pt x="1943" y="19395"/>
                  <a:pt x="1925" y="19427"/>
                  <a:pt x="1946" y="19454"/>
                </a:cubicBezTo>
                <a:cubicBezTo>
                  <a:pt x="2120" y="19674"/>
                  <a:pt x="2339" y="19887"/>
                  <a:pt x="2596" y="20088"/>
                </a:cubicBezTo>
                <a:cubicBezTo>
                  <a:pt x="2613" y="20101"/>
                  <a:pt x="2637" y="20107"/>
                  <a:pt x="2661" y="20107"/>
                </a:cubicBezTo>
                <a:cubicBezTo>
                  <a:pt x="2679" y="20107"/>
                  <a:pt x="2699" y="20103"/>
                  <a:pt x="2714" y="20095"/>
                </a:cubicBezTo>
                <a:cubicBezTo>
                  <a:pt x="2750" y="20077"/>
                  <a:pt x="2754" y="20043"/>
                  <a:pt x="2726" y="20020"/>
                </a:cubicBezTo>
                <a:cubicBezTo>
                  <a:pt x="2476" y="19826"/>
                  <a:pt x="2263" y="19619"/>
                  <a:pt x="2095" y="19405"/>
                </a:cubicBezTo>
                <a:cubicBezTo>
                  <a:pt x="2080" y="19386"/>
                  <a:pt x="2051" y="19376"/>
                  <a:pt x="2021" y="19376"/>
                </a:cubicBezTo>
                <a:close/>
                <a:moveTo>
                  <a:pt x="3489" y="20527"/>
                </a:moveTo>
                <a:cubicBezTo>
                  <a:pt x="3465" y="20527"/>
                  <a:pt x="3441" y="20534"/>
                  <a:pt x="3426" y="20547"/>
                </a:cubicBezTo>
                <a:cubicBezTo>
                  <a:pt x="3396" y="20571"/>
                  <a:pt x="3400" y="20603"/>
                  <a:pt x="3438" y="20622"/>
                </a:cubicBezTo>
                <a:cubicBezTo>
                  <a:pt x="3528" y="20671"/>
                  <a:pt x="3622" y="20716"/>
                  <a:pt x="3717" y="20758"/>
                </a:cubicBezTo>
                <a:cubicBezTo>
                  <a:pt x="3941" y="20861"/>
                  <a:pt x="4181" y="20957"/>
                  <a:pt x="4425" y="21042"/>
                </a:cubicBezTo>
                <a:cubicBezTo>
                  <a:pt x="4437" y="21045"/>
                  <a:pt x="4450" y="21048"/>
                  <a:pt x="4465" y="21048"/>
                </a:cubicBezTo>
                <a:cubicBezTo>
                  <a:pt x="4494" y="21048"/>
                  <a:pt x="4522" y="21039"/>
                  <a:pt x="4539" y="21020"/>
                </a:cubicBezTo>
                <a:cubicBezTo>
                  <a:pt x="4560" y="20994"/>
                  <a:pt x="4545" y="20963"/>
                  <a:pt x="4504" y="20948"/>
                </a:cubicBezTo>
                <a:cubicBezTo>
                  <a:pt x="4266" y="20865"/>
                  <a:pt x="4033" y="20771"/>
                  <a:pt x="3815" y="20671"/>
                </a:cubicBezTo>
                <a:cubicBezTo>
                  <a:pt x="3721" y="20629"/>
                  <a:pt x="3631" y="20585"/>
                  <a:pt x="3542" y="20540"/>
                </a:cubicBezTo>
                <a:cubicBezTo>
                  <a:pt x="3527" y="20531"/>
                  <a:pt x="3509" y="20527"/>
                  <a:pt x="3489" y="20527"/>
                </a:cubicBezTo>
                <a:close/>
                <a:moveTo>
                  <a:pt x="5534" y="21243"/>
                </a:moveTo>
                <a:cubicBezTo>
                  <a:pt x="5501" y="21243"/>
                  <a:pt x="5468" y="21257"/>
                  <a:pt x="5456" y="21279"/>
                </a:cubicBezTo>
                <a:cubicBezTo>
                  <a:pt x="5441" y="21307"/>
                  <a:pt x="5464" y="21338"/>
                  <a:pt x="5507" y="21347"/>
                </a:cubicBezTo>
                <a:cubicBezTo>
                  <a:pt x="5881" y="21430"/>
                  <a:pt x="6266" y="21492"/>
                  <a:pt x="6656" y="21535"/>
                </a:cubicBezTo>
                <a:cubicBezTo>
                  <a:pt x="6661" y="21536"/>
                  <a:pt x="6664" y="21536"/>
                  <a:pt x="6668" y="21536"/>
                </a:cubicBezTo>
                <a:cubicBezTo>
                  <a:pt x="6709" y="21536"/>
                  <a:pt x="6744" y="21517"/>
                  <a:pt x="6753" y="21491"/>
                </a:cubicBezTo>
                <a:cubicBezTo>
                  <a:pt x="6760" y="21462"/>
                  <a:pt x="6729" y="21434"/>
                  <a:pt x="6683" y="21430"/>
                </a:cubicBezTo>
                <a:cubicBezTo>
                  <a:pt x="6304" y="21388"/>
                  <a:pt x="5927" y="21326"/>
                  <a:pt x="5562" y="21246"/>
                </a:cubicBezTo>
                <a:cubicBezTo>
                  <a:pt x="5552" y="21244"/>
                  <a:pt x="5543" y="21243"/>
                  <a:pt x="5534" y="21243"/>
                </a:cubicBezTo>
                <a:close/>
                <a:moveTo>
                  <a:pt x="9003" y="21432"/>
                </a:moveTo>
                <a:cubicBezTo>
                  <a:pt x="8998" y="21432"/>
                  <a:pt x="8994" y="21433"/>
                  <a:pt x="8989" y="21433"/>
                </a:cubicBezTo>
                <a:cubicBezTo>
                  <a:pt x="8619" y="21473"/>
                  <a:pt x="8239" y="21493"/>
                  <a:pt x="7858" y="21493"/>
                </a:cubicBezTo>
                <a:lnTo>
                  <a:pt x="7836" y="21493"/>
                </a:lnTo>
                <a:cubicBezTo>
                  <a:pt x="7789" y="21493"/>
                  <a:pt x="7751" y="21517"/>
                  <a:pt x="7751" y="21547"/>
                </a:cubicBezTo>
                <a:cubicBezTo>
                  <a:pt x="7751" y="21576"/>
                  <a:pt x="7789" y="21600"/>
                  <a:pt x="7836" y="21600"/>
                </a:cubicBezTo>
                <a:lnTo>
                  <a:pt x="7858" y="21600"/>
                </a:lnTo>
                <a:cubicBezTo>
                  <a:pt x="8247" y="21600"/>
                  <a:pt x="8638" y="21580"/>
                  <a:pt x="9016" y="21538"/>
                </a:cubicBezTo>
                <a:cubicBezTo>
                  <a:pt x="9061" y="21533"/>
                  <a:pt x="9093" y="21505"/>
                  <a:pt x="9085" y="21476"/>
                </a:cubicBezTo>
                <a:cubicBezTo>
                  <a:pt x="9078" y="21450"/>
                  <a:pt x="9042" y="21432"/>
                  <a:pt x="9003" y="21432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06" name="Google Shape;360;p14"/>
          <p:cNvSpPr/>
          <p:nvPr/>
        </p:nvSpPr>
        <p:spPr>
          <a:xfrm rot="19679628">
            <a:off x="-35220" y="3964483"/>
            <a:ext cx="988398" cy="9007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600" fill="norm" stroke="1" extrusionOk="0">
                <a:moveTo>
                  <a:pt x="19759" y="0"/>
                </a:moveTo>
                <a:cubicBezTo>
                  <a:pt x="19742" y="0"/>
                  <a:pt x="19723" y="8"/>
                  <a:pt x="19710" y="22"/>
                </a:cubicBezTo>
                <a:cubicBezTo>
                  <a:pt x="19684" y="51"/>
                  <a:pt x="19683" y="98"/>
                  <a:pt x="19708" y="127"/>
                </a:cubicBezTo>
                <a:lnTo>
                  <a:pt x="19759" y="185"/>
                </a:lnTo>
                <a:cubicBezTo>
                  <a:pt x="19772" y="201"/>
                  <a:pt x="19789" y="207"/>
                  <a:pt x="19808" y="207"/>
                </a:cubicBezTo>
                <a:cubicBezTo>
                  <a:pt x="19825" y="207"/>
                  <a:pt x="19842" y="202"/>
                  <a:pt x="19854" y="187"/>
                </a:cubicBezTo>
                <a:cubicBezTo>
                  <a:pt x="19881" y="160"/>
                  <a:pt x="19883" y="113"/>
                  <a:pt x="19858" y="82"/>
                </a:cubicBezTo>
                <a:lnTo>
                  <a:pt x="19807" y="23"/>
                </a:lnTo>
                <a:cubicBezTo>
                  <a:pt x="19794" y="8"/>
                  <a:pt x="19776" y="0"/>
                  <a:pt x="19759" y="0"/>
                </a:cubicBezTo>
                <a:close/>
                <a:moveTo>
                  <a:pt x="20403" y="874"/>
                </a:moveTo>
                <a:cubicBezTo>
                  <a:pt x="20389" y="874"/>
                  <a:pt x="20376" y="878"/>
                  <a:pt x="20364" y="887"/>
                </a:cubicBezTo>
                <a:cubicBezTo>
                  <a:pt x="20334" y="909"/>
                  <a:pt x="20324" y="957"/>
                  <a:pt x="20348" y="990"/>
                </a:cubicBezTo>
                <a:cubicBezTo>
                  <a:pt x="20522" y="1273"/>
                  <a:pt x="20679" y="1574"/>
                  <a:pt x="20815" y="1888"/>
                </a:cubicBezTo>
                <a:cubicBezTo>
                  <a:pt x="20826" y="1913"/>
                  <a:pt x="20852" y="1929"/>
                  <a:pt x="20877" y="1929"/>
                </a:cubicBezTo>
                <a:cubicBezTo>
                  <a:pt x="20888" y="1929"/>
                  <a:pt x="20896" y="1928"/>
                  <a:pt x="20907" y="1921"/>
                </a:cubicBezTo>
                <a:cubicBezTo>
                  <a:pt x="20939" y="1905"/>
                  <a:pt x="20954" y="1859"/>
                  <a:pt x="20938" y="1823"/>
                </a:cubicBezTo>
                <a:cubicBezTo>
                  <a:pt x="20799" y="1504"/>
                  <a:pt x="20639" y="1195"/>
                  <a:pt x="20459" y="907"/>
                </a:cubicBezTo>
                <a:cubicBezTo>
                  <a:pt x="20446" y="885"/>
                  <a:pt x="20425" y="874"/>
                  <a:pt x="20403" y="874"/>
                </a:cubicBezTo>
                <a:close/>
                <a:moveTo>
                  <a:pt x="21225" y="2753"/>
                </a:moveTo>
                <a:cubicBezTo>
                  <a:pt x="21218" y="2753"/>
                  <a:pt x="21212" y="2754"/>
                  <a:pt x="21204" y="2757"/>
                </a:cubicBezTo>
                <a:cubicBezTo>
                  <a:pt x="21168" y="2769"/>
                  <a:pt x="21148" y="2810"/>
                  <a:pt x="21159" y="2850"/>
                </a:cubicBezTo>
                <a:cubicBezTo>
                  <a:pt x="21252" y="3178"/>
                  <a:pt x="21323" y="3516"/>
                  <a:pt x="21374" y="3857"/>
                </a:cubicBezTo>
                <a:cubicBezTo>
                  <a:pt x="21379" y="3894"/>
                  <a:pt x="21408" y="3919"/>
                  <a:pt x="21440" y="3919"/>
                </a:cubicBezTo>
                <a:lnTo>
                  <a:pt x="21451" y="3919"/>
                </a:lnTo>
                <a:cubicBezTo>
                  <a:pt x="21489" y="3913"/>
                  <a:pt x="21514" y="3874"/>
                  <a:pt x="21508" y="3833"/>
                </a:cubicBezTo>
                <a:cubicBezTo>
                  <a:pt x="21457" y="3487"/>
                  <a:pt x="21385" y="3141"/>
                  <a:pt x="21290" y="2805"/>
                </a:cubicBezTo>
                <a:cubicBezTo>
                  <a:pt x="21280" y="2774"/>
                  <a:pt x="21253" y="2753"/>
                  <a:pt x="21225" y="2753"/>
                </a:cubicBezTo>
                <a:close/>
                <a:moveTo>
                  <a:pt x="21522" y="4813"/>
                </a:moveTo>
                <a:cubicBezTo>
                  <a:pt x="21484" y="4813"/>
                  <a:pt x="21454" y="4846"/>
                  <a:pt x="21455" y="4887"/>
                </a:cubicBezTo>
                <a:lnTo>
                  <a:pt x="21455" y="4986"/>
                </a:lnTo>
                <a:cubicBezTo>
                  <a:pt x="21455" y="5299"/>
                  <a:pt x="21436" y="5613"/>
                  <a:pt x="21398" y="5919"/>
                </a:cubicBezTo>
                <a:cubicBezTo>
                  <a:pt x="21393" y="5960"/>
                  <a:pt x="21419" y="5998"/>
                  <a:pt x="21456" y="6004"/>
                </a:cubicBezTo>
                <a:lnTo>
                  <a:pt x="21466" y="6004"/>
                </a:lnTo>
                <a:cubicBezTo>
                  <a:pt x="21500" y="6004"/>
                  <a:pt x="21528" y="5977"/>
                  <a:pt x="21533" y="5939"/>
                </a:cubicBezTo>
                <a:cubicBezTo>
                  <a:pt x="21571" y="5626"/>
                  <a:pt x="21591" y="5306"/>
                  <a:pt x="21591" y="4986"/>
                </a:cubicBezTo>
                <a:lnTo>
                  <a:pt x="21591" y="4885"/>
                </a:lnTo>
                <a:cubicBezTo>
                  <a:pt x="21590" y="4844"/>
                  <a:pt x="21560" y="4813"/>
                  <a:pt x="21524" y="4813"/>
                </a:cubicBezTo>
                <a:close/>
                <a:moveTo>
                  <a:pt x="21266" y="6875"/>
                </a:moveTo>
                <a:cubicBezTo>
                  <a:pt x="21236" y="6875"/>
                  <a:pt x="21209" y="6897"/>
                  <a:pt x="21201" y="6929"/>
                </a:cubicBezTo>
                <a:cubicBezTo>
                  <a:pt x="21158" y="7084"/>
                  <a:pt x="21110" y="7239"/>
                  <a:pt x="21058" y="7387"/>
                </a:cubicBezTo>
                <a:cubicBezTo>
                  <a:pt x="20998" y="7556"/>
                  <a:pt x="20932" y="7725"/>
                  <a:pt x="20858" y="7891"/>
                </a:cubicBezTo>
                <a:cubicBezTo>
                  <a:pt x="20841" y="7928"/>
                  <a:pt x="20856" y="7972"/>
                  <a:pt x="20890" y="7991"/>
                </a:cubicBezTo>
                <a:cubicBezTo>
                  <a:pt x="20899" y="7996"/>
                  <a:pt x="20910" y="7999"/>
                  <a:pt x="20918" y="7999"/>
                </a:cubicBezTo>
                <a:cubicBezTo>
                  <a:pt x="20944" y="7999"/>
                  <a:pt x="20969" y="7983"/>
                  <a:pt x="20980" y="7957"/>
                </a:cubicBezTo>
                <a:cubicBezTo>
                  <a:pt x="21055" y="7787"/>
                  <a:pt x="21125" y="7612"/>
                  <a:pt x="21185" y="7440"/>
                </a:cubicBezTo>
                <a:cubicBezTo>
                  <a:pt x="21239" y="7288"/>
                  <a:pt x="21287" y="7131"/>
                  <a:pt x="21331" y="6972"/>
                </a:cubicBezTo>
                <a:cubicBezTo>
                  <a:pt x="21341" y="6932"/>
                  <a:pt x="21321" y="6891"/>
                  <a:pt x="21284" y="6879"/>
                </a:cubicBezTo>
                <a:cubicBezTo>
                  <a:pt x="21278" y="6877"/>
                  <a:pt x="21272" y="6875"/>
                  <a:pt x="21266" y="6875"/>
                </a:cubicBezTo>
                <a:close/>
                <a:moveTo>
                  <a:pt x="20437" y="8749"/>
                </a:moveTo>
                <a:cubicBezTo>
                  <a:pt x="20416" y="8749"/>
                  <a:pt x="20396" y="8762"/>
                  <a:pt x="20381" y="8782"/>
                </a:cubicBezTo>
                <a:cubicBezTo>
                  <a:pt x="20204" y="9062"/>
                  <a:pt x="20004" y="9333"/>
                  <a:pt x="19787" y="9585"/>
                </a:cubicBezTo>
                <a:cubicBezTo>
                  <a:pt x="19762" y="9614"/>
                  <a:pt x="19764" y="9663"/>
                  <a:pt x="19792" y="9690"/>
                </a:cubicBezTo>
                <a:cubicBezTo>
                  <a:pt x="19804" y="9705"/>
                  <a:pt x="19820" y="9711"/>
                  <a:pt x="19837" y="9711"/>
                </a:cubicBezTo>
                <a:cubicBezTo>
                  <a:pt x="19856" y="9711"/>
                  <a:pt x="19874" y="9703"/>
                  <a:pt x="19888" y="9687"/>
                </a:cubicBezTo>
                <a:cubicBezTo>
                  <a:pt x="20107" y="9430"/>
                  <a:pt x="20312" y="9155"/>
                  <a:pt x="20493" y="8867"/>
                </a:cubicBezTo>
                <a:cubicBezTo>
                  <a:pt x="20515" y="8833"/>
                  <a:pt x="20507" y="8787"/>
                  <a:pt x="20475" y="8763"/>
                </a:cubicBezTo>
                <a:cubicBezTo>
                  <a:pt x="20464" y="8753"/>
                  <a:pt x="20451" y="8749"/>
                  <a:pt x="20437" y="8749"/>
                </a:cubicBezTo>
                <a:close/>
                <a:moveTo>
                  <a:pt x="19138" y="10269"/>
                </a:moveTo>
                <a:cubicBezTo>
                  <a:pt x="19122" y="10269"/>
                  <a:pt x="19107" y="10275"/>
                  <a:pt x="19095" y="10285"/>
                </a:cubicBezTo>
                <a:cubicBezTo>
                  <a:pt x="18850" y="10500"/>
                  <a:pt x="18589" y="10699"/>
                  <a:pt x="18319" y="10873"/>
                </a:cubicBezTo>
                <a:cubicBezTo>
                  <a:pt x="18286" y="10893"/>
                  <a:pt x="18276" y="10939"/>
                  <a:pt x="18296" y="10975"/>
                </a:cubicBezTo>
                <a:cubicBezTo>
                  <a:pt x="18307" y="10998"/>
                  <a:pt x="18330" y="11013"/>
                  <a:pt x="18353" y="11013"/>
                </a:cubicBezTo>
                <a:cubicBezTo>
                  <a:pt x="18365" y="11013"/>
                  <a:pt x="18377" y="11009"/>
                  <a:pt x="18388" y="11001"/>
                </a:cubicBezTo>
                <a:cubicBezTo>
                  <a:pt x="18664" y="10823"/>
                  <a:pt x="18930" y="10621"/>
                  <a:pt x="19181" y="10403"/>
                </a:cubicBezTo>
                <a:cubicBezTo>
                  <a:pt x="19209" y="10377"/>
                  <a:pt x="19215" y="10330"/>
                  <a:pt x="19190" y="10297"/>
                </a:cubicBezTo>
                <a:cubicBezTo>
                  <a:pt x="19177" y="10279"/>
                  <a:pt x="19157" y="10269"/>
                  <a:pt x="19138" y="10269"/>
                </a:cubicBezTo>
                <a:close/>
                <a:moveTo>
                  <a:pt x="17502" y="11328"/>
                </a:moveTo>
                <a:cubicBezTo>
                  <a:pt x="17493" y="11328"/>
                  <a:pt x="17485" y="11329"/>
                  <a:pt x="17476" y="11334"/>
                </a:cubicBezTo>
                <a:cubicBezTo>
                  <a:pt x="17184" y="11464"/>
                  <a:pt x="16882" y="11573"/>
                  <a:pt x="16580" y="11654"/>
                </a:cubicBezTo>
                <a:cubicBezTo>
                  <a:pt x="16543" y="11665"/>
                  <a:pt x="16521" y="11705"/>
                  <a:pt x="16531" y="11744"/>
                </a:cubicBezTo>
                <a:cubicBezTo>
                  <a:pt x="16538" y="11779"/>
                  <a:pt x="16567" y="11801"/>
                  <a:pt x="16596" y="11801"/>
                </a:cubicBezTo>
                <a:cubicBezTo>
                  <a:pt x="16601" y="11801"/>
                  <a:pt x="16608" y="11801"/>
                  <a:pt x="16613" y="11800"/>
                </a:cubicBezTo>
                <a:cubicBezTo>
                  <a:pt x="16921" y="11716"/>
                  <a:pt x="17229" y="11606"/>
                  <a:pt x="17527" y="11472"/>
                </a:cubicBezTo>
                <a:cubicBezTo>
                  <a:pt x="17562" y="11456"/>
                  <a:pt x="17578" y="11413"/>
                  <a:pt x="17564" y="11374"/>
                </a:cubicBezTo>
                <a:cubicBezTo>
                  <a:pt x="17553" y="11346"/>
                  <a:pt x="17527" y="11328"/>
                  <a:pt x="17502" y="11328"/>
                </a:cubicBezTo>
                <a:close/>
                <a:moveTo>
                  <a:pt x="15661" y="11823"/>
                </a:moveTo>
                <a:cubicBezTo>
                  <a:pt x="15657" y="11823"/>
                  <a:pt x="15655" y="11823"/>
                  <a:pt x="15652" y="11823"/>
                </a:cubicBezTo>
                <a:lnTo>
                  <a:pt x="15614" y="11825"/>
                </a:lnTo>
                <a:cubicBezTo>
                  <a:pt x="15326" y="11850"/>
                  <a:pt x="15032" y="11856"/>
                  <a:pt x="14705" y="11860"/>
                </a:cubicBezTo>
                <a:cubicBezTo>
                  <a:pt x="14668" y="11860"/>
                  <a:pt x="14637" y="11894"/>
                  <a:pt x="14637" y="11934"/>
                </a:cubicBezTo>
                <a:cubicBezTo>
                  <a:pt x="14637" y="11976"/>
                  <a:pt x="14669" y="12010"/>
                  <a:pt x="14706" y="12010"/>
                </a:cubicBezTo>
                <a:lnTo>
                  <a:pt x="14707" y="12009"/>
                </a:lnTo>
                <a:cubicBezTo>
                  <a:pt x="15036" y="12006"/>
                  <a:pt x="15332" y="12000"/>
                  <a:pt x="15625" y="11975"/>
                </a:cubicBezTo>
                <a:lnTo>
                  <a:pt x="15664" y="11971"/>
                </a:lnTo>
                <a:cubicBezTo>
                  <a:pt x="15701" y="11968"/>
                  <a:pt x="15728" y="11932"/>
                  <a:pt x="15726" y="11890"/>
                </a:cubicBezTo>
                <a:cubicBezTo>
                  <a:pt x="15722" y="11852"/>
                  <a:pt x="15691" y="11823"/>
                  <a:pt x="15661" y="11823"/>
                </a:cubicBezTo>
                <a:close/>
                <a:moveTo>
                  <a:pt x="13756" y="11890"/>
                </a:moveTo>
                <a:cubicBezTo>
                  <a:pt x="13754" y="11890"/>
                  <a:pt x="13751" y="11890"/>
                  <a:pt x="13749" y="11890"/>
                </a:cubicBezTo>
                <a:cubicBezTo>
                  <a:pt x="13374" y="11920"/>
                  <a:pt x="13073" y="11972"/>
                  <a:pt x="12796" y="12060"/>
                </a:cubicBezTo>
                <a:cubicBezTo>
                  <a:pt x="12760" y="12072"/>
                  <a:pt x="12739" y="12114"/>
                  <a:pt x="12750" y="12153"/>
                </a:cubicBezTo>
                <a:cubicBezTo>
                  <a:pt x="12758" y="12185"/>
                  <a:pt x="12787" y="12207"/>
                  <a:pt x="12815" y="12207"/>
                </a:cubicBezTo>
                <a:cubicBezTo>
                  <a:pt x="12822" y="12207"/>
                  <a:pt x="12828" y="12205"/>
                  <a:pt x="12833" y="12204"/>
                </a:cubicBezTo>
                <a:cubicBezTo>
                  <a:pt x="13101" y="12119"/>
                  <a:pt x="13394" y="12068"/>
                  <a:pt x="13757" y="12038"/>
                </a:cubicBezTo>
                <a:cubicBezTo>
                  <a:pt x="13795" y="12035"/>
                  <a:pt x="13824" y="12002"/>
                  <a:pt x="13821" y="11960"/>
                </a:cubicBezTo>
                <a:cubicBezTo>
                  <a:pt x="13819" y="11921"/>
                  <a:pt x="13793" y="11890"/>
                  <a:pt x="13756" y="11890"/>
                </a:cubicBezTo>
                <a:close/>
                <a:moveTo>
                  <a:pt x="11963" y="12511"/>
                </a:moveTo>
                <a:cubicBezTo>
                  <a:pt x="11948" y="12511"/>
                  <a:pt x="11935" y="12515"/>
                  <a:pt x="11923" y="12525"/>
                </a:cubicBezTo>
                <a:cubicBezTo>
                  <a:pt x="11665" y="12735"/>
                  <a:pt x="11449" y="12991"/>
                  <a:pt x="11262" y="13307"/>
                </a:cubicBezTo>
                <a:cubicBezTo>
                  <a:pt x="11241" y="13341"/>
                  <a:pt x="11251" y="13387"/>
                  <a:pt x="11282" y="13408"/>
                </a:cubicBezTo>
                <a:cubicBezTo>
                  <a:pt x="11294" y="13418"/>
                  <a:pt x="11308" y="13422"/>
                  <a:pt x="11319" y="13422"/>
                </a:cubicBezTo>
                <a:cubicBezTo>
                  <a:pt x="11341" y="13422"/>
                  <a:pt x="11364" y="13408"/>
                  <a:pt x="11376" y="13387"/>
                </a:cubicBezTo>
                <a:cubicBezTo>
                  <a:pt x="11556" y="13086"/>
                  <a:pt x="11759" y="12844"/>
                  <a:pt x="12004" y="12646"/>
                </a:cubicBezTo>
                <a:cubicBezTo>
                  <a:pt x="12034" y="12620"/>
                  <a:pt x="12040" y="12574"/>
                  <a:pt x="12018" y="12541"/>
                </a:cubicBezTo>
                <a:cubicBezTo>
                  <a:pt x="12005" y="12522"/>
                  <a:pt x="11984" y="12511"/>
                  <a:pt x="11963" y="12511"/>
                </a:cubicBezTo>
                <a:close/>
                <a:moveTo>
                  <a:pt x="10909" y="14213"/>
                </a:moveTo>
                <a:cubicBezTo>
                  <a:pt x="10881" y="14213"/>
                  <a:pt x="10854" y="14232"/>
                  <a:pt x="10845" y="14263"/>
                </a:cubicBezTo>
                <a:cubicBezTo>
                  <a:pt x="10753" y="14544"/>
                  <a:pt x="10667" y="14866"/>
                  <a:pt x="10577" y="15274"/>
                </a:cubicBezTo>
                <a:cubicBezTo>
                  <a:pt x="10569" y="15315"/>
                  <a:pt x="10591" y="15355"/>
                  <a:pt x="10628" y="15365"/>
                </a:cubicBezTo>
                <a:cubicBezTo>
                  <a:pt x="10634" y="15366"/>
                  <a:pt x="10639" y="15366"/>
                  <a:pt x="10644" y="15366"/>
                </a:cubicBezTo>
                <a:cubicBezTo>
                  <a:pt x="10674" y="15366"/>
                  <a:pt x="10703" y="15343"/>
                  <a:pt x="10710" y="15309"/>
                </a:cubicBezTo>
                <a:cubicBezTo>
                  <a:pt x="10798" y="14905"/>
                  <a:pt x="10883" y="14589"/>
                  <a:pt x="10973" y="14312"/>
                </a:cubicBezTo>
                <a:cubicBezTo>
                  <a:pt x="10985" y="14273"/>
                  <a:pt x="10966" y="14230"/>
                  <a:pt x="10931" y="14217"/>
                </a:cubicBezTo>
                <a:cubicBezTo>
                  <a:pt x="10924" y="14214"/>
                  <a:pt x="10916" y="14213"/>
                  <a:pt x="10909" y="14213"/>
                </a:cubicBezTo>
                <a:close/>
                <a:moveTo>
                  <a:pt x="10433" y="16236"/>
                </a:moveTo>
                <a:cubicBezTo>
                  <a:pt x="10402" y="16236"/>
                  <a:pt x="10373" y="16261"/>
                  <a:pt x="10366" y="16296"/>
                </a:cubicBezTo>
                <a:cubicBezTo>
                  <a:pt x="10303" y="16599"/>
                  <a:pt x="10225" y="16956"/>
                  <a:pt x="10128" y="17302"/>
                </a:cubicBezTo>
                <a:cubicBezTo>
                  <a:pt x="10118" y="17343"/>
                  <a:pt x="10138" y="17384"/>
                  <a:pt x="10175" y="17396"/>
                </a:cubicBezTo>
                <a:cubicBezTo>
                  <a:pt x="10181" y="17399"/>
                  <a:pt x="10187" y="17400"/>
                  <a:pt x="10195" y="17400"/>
                </a:cubicBezTo>
                <a:cubicBezTo>
                  <a:pt x="10223" y="17400"/>
                  <a:pt x="10251" y="17379"/>
                  <a:pt x="10260" y="17347"/>
                </a:cubicBezTo>
                <a:cubicBezTo>
                  <a:pt x="10357" y="16996"/>
                  <a:pt x="10435" y="16634"/>
                  <a:pt x="10499" y="16329"/>
                </a:cubicBezTo>
                <a:cubicBezTo>
                  <a:pt x="10507" y="16289"/>
                  <a:pt x="10484" y="16249"/>
                  <a:pt x="10447" y="16239"/>
                </a:cubicBezTo>
                <a:cubicBezTo>
                  <a:pt x="10442" y="16238"/>
                  <a:pt x="10438" y="16236"/>
                  <a:pt x="10433" y="16236"/>
                </a:cubicBezTo>
                <a:close/>
                <a:moveTo>
                  <a:pt x="67" y="17590"/>
                </a:moveTo>
                <a:cubicBezTo>
                  <a:pt x="60" y="17590"/>
                  <a:pt x="52" y="17592"/>
                  <a:pt x="45" y="17594"/>
                </a:cubicBezTo>
                <a:cubicBezTo>
                  <a:pt x="11" y="17609"/>
                  <a:pt x="-9" y="17652"/>
                  <a:pt x="5" y="17691"/>
                </a:cubicBezTo>
                <a:cubicBezTo>
                  <a:pt x="111" y="18019"/>
                  <a:pt x="250" y="18341"/>
                  <a:pt x="416" y="18648"/>
                </a:cubicBezTo>
                <a:cubicBezTo>
                  <a:pt x="428" y="18671"/>
                  <a:pt x="451" y="18684"/>
                  <a:pt x="473" y="18684"/>
                </a:cubicBezTo>
                <a:cubicBezTo>
                  <a:pt x="486" y="18684"/>
                  <a:pt x="499" y="18682"/>
                  <a:pt x="509" y="18674"/>
                </a:cubicBezTo>
                <a:cubicBezTo>
                  <a:pt x="541" y="18652"/>
                  <a:pt x="553" y="18606"/>
                  <a:pt x="533" y="18571"/>
                </a:cubicBezTo>
                <a:cubicBezTo>
                  <a:pt x="371" y="18272"/>
                  <a:pt x="236" y="17960"/>
                  <a:pt x="133" y="17640"/>
                </a:cubicBezTo>
                <a:cubicBezTo>
                  <a:pt x="122" y="17609"/>
                  <a:pt x="97" y="17590"/>
                  <a:pt x="67" y="17590"/>
                </a:cubicBezTo>
                <a:close/>
                <a:moveTo>
                  <a:pt x="9845" y="18221"/>
                </a:moveTo>
                <a:cubicBezTo>
                  <a:pt x="9819" y="18221"/>
                  <a:pt x="9796" y="18236"/>
                  <a:pt x="9783" y="18263"/>
                </a:cubicBezTo>
                <a:cubicBezTo>
                  <a:pt x="9643" y="18565"/>
                  <a:pt x="9474" y="18857"/>
                  <a:pt x="9281" y="19133"/>
                </a:cubicBezTo>
                <a:cubicBezTo>
                  <a:pt x="9258" y="19165"/>
                  <a:pt x="9264" y="19213"/>
                  <a:pt x="9294" y="19237"/>
                </a:cubicBezTo>
                <a:cubicBezTo>
                  <a:pt x="9306" y="19248"/>
                  <a:pt x="9321" y="19253"/>
                  <a:pt x="9335" y="19253"/>
                </a:cubicBezTo>
                <a:cubicBezTo>
                  <a:pt x="9356" y="19253"/>
                  <a:pt x="9376" y="19242"/>
                  <a:pt x="9389" y="19223"/>
                </a:cubicBezTo>
                <a:cubicBezTo>
                  <a:pt x="9587" y="18940"/>
                  <a:pt x="9761" y="18641"/>
                  <a:pt x="9906" y="18330"/>
                </a:cubicBezTo>
                <a:cubicBezTo>
                  <a:pt x="9923" y="18292"/>
                  <a:pt x="9909" y="18248"/>
                  <a:pt x="9875" y="18229"/>
                </a:cubicBezTo>
                <a:cubicBezTo>
                  <a:pt x="9866" y="18224"/>
                  <a:pt x="9855" y="18221"/>
                  <a:pt x="9845" y="18221"/>
                </a:cubicBezTo>
                <a:close/>
                <a:moveTo>
                  <a:pt x="1033" y="19380"/>
                </a:moveTo>
                <a:cubicBezTo>
                  <a:pt x="1017" y="19380"/>
                  <a:pt x="1001" y="19385"/>
                  <a:pt x="988" y="19399"/>
                </a:cubicBezTo>
                <a:cubicBezTo>
                  <a:pt x="961" y="19425"/>
                  <a:pt x="958" y="19473"/>
                  <a:pt x="981" y="19505"/>
                </a:cubicBezTo>
                <a:cubicBezTo>
                  <a:pt x="1191" y="19768"/>
                  <a:pt x="1426" y="20014"/>
                  <a:pt x="1676" y="20237"/>
                </a:cubicBezTo>
                <a:cubicBezTo>
                  <a:pt x="1688" y="20249"/>
                  <a:pt x="1704" y="20254"/>
                  <a:pt x="1718" y="20254"/>
                </a:cubicBezTo>
                <a:cubicBezTo>
                  <a:pt x="1737" y="20254"/>
                  <a:pt x="1757" y="20245"/>
                  <a:pt x="1772" y="20226"/>
                </a:cubicBezTo>
                <a:cubicBezTo>
                  <a:pt x="1795" y="20193"/>
                  <a:pt x="1790" y="20146"/>
                  <a:pt x="1762" y="20121"/>
                </a:cubicBezTo>
                <a:cubicBezTo>
                  <a:pt x="1518" y="19904"/>
                  <a:pt x="1289" y="19663"/>
                  <a:pt x="1085" y="19405"/>
                </a:cubicBezTo>
                <a:cubicBezTo>
                  <a:pt x="1071" y="19389"/>
                  <a:pt x="1051" y="19380"/>
                  <a:pt x="1033" y="19380"/>
                </a:cubicBezTo>
                <a:close/>
                <a:moveTo>
                  <a:pt x="8690" y="19871"/>
                </a:moveTo>
                <a:cubicBezTo>
                  <a:pt x="8674" y="19871"/>
                  <a:pt x="8658" y="19877"/>
                  <a:pt x="8645" y="19890"/>
                </a:cubicBezTo>
                <a:cubicBezTo>
                  <a:pt x="8414" y="20121"/>
                  <a:pt x="8163" y="20332"/>
                  <a:pt x="7898" y="20518"/>
                </a:cubicBezTo>
                <a:cubicBezTo>
                  <a:pt x="7865" y="20540"/>
                  <a:pt x="7857" y="20587"/>
                  <a:pt x="7877" y="20622"/>
                </a:cubicBezTo>
                <a:cubicBezTo>
                  <a:pt x="7891" y="20643"/>
                  <a:pt x="7912" y="20656"/>
                  <a:pt x="7934" y="20656"/>
                </a:cubicBezTo>
                <a:cubicBezTo>
                  <a:pt x="7947" y="20656"/>
                  <a:pt x="7960" y="20651"/>
                  <a:pt x="7971" y="20645"/>
                </a:cubicBezTo>
                <a:cubicBezTo>
                  <a:pt x="8242" y="20453"/>
                  <a:pt x="8500" y="20237"/>
                  <a:pt x="8737" y="20001"/>
                </a:cubicBezTo>
                <a:cubicBezTo>
                  <a:pt x="8764" y="19974"/>
                  <a:pt x="8766" y="19927"/>
                  <a:pt x="8740" y="19896"/>
                </a:cubicBezTo>
                <a:cubicBezTo>
                  <a:pt x="8727" y="19879"/>
                  <a:pt x="8708" y="19871"/>
                  <a:pt x="8690" y="19871"/>
                </a:cubicBezTo>
                <a:close/>
                <a:moveTo>
                  <a:pt x="2506" y="20691"/>
                </a:moveTo>
                <a:cubicBezTo>
                  <a:pt x="2482" y="20691"/>
                  <a:pt x="2459" y="20705"/>
                  <a:pt x="2447" y="20730"/>
                </a:cubicBezTo>
                <a:cubicBezTo>
                  <a:pt x="2428" y="20765"/>
                  <a:pt x="2441" y="20812"/>
                  <a:pt x="2474" y="20832"/>
                </a:cubicBezTo>
                <a:cubicBezTo>
                  <a:pt x="2754" y="21004"/>
                  <a:pt x="3049" y="21151"/>
                  <a:pt x="3350" y="21267"/>
                </a:cubicBezTo>
                <a:cubicBezTo>
                  <a:pt x="3357" y="21270"/>
                  <a:pt x="3365" y="21271"/>
                  <a:pt x="3372" y="21271"/>
                </a:cubicBezTo>
                <a:cubicBezTo>
                  <a:pt x="3400" y="21271"/>
                  <a:pt x="3426" y="21254"/>
                  <a:pt x="3437" y="21223"/>
                </a:cubicBezTo>
                <a:cubicBezTo>
                  <a:pt x="3448" y="21184"/>
                  <a:pt x="3430" y="21141"/>
                  <a:pt x="3395" y="21128"/>
                </a:cubicBezTo>
                <a:cubicBezTo>
                  <a:pt x="3102" y="21014"/>
                  <a:pt x="2814" y="20870"/>
                  <a:pt x="2539" y="20700"/>
                </a:cubicBezTo>
                <a:cubicBezTo>
                  <a:pt x="2528" y="20695"/>
                  <a:pt x="2517" y="20691"/>
                  <a:pt x="2506" y="20691"/>
                </a:cubicBezTo>
                <a:close/>
                <a:moveTo>
                  <a:pt x="7092" y="20992"/>
                </a:moveTo>
                <a:cubicBezTo>
                  <a:pt x="7083" y="20992"/>
                  <a:pt x="7075" y="20995"/>
                  <a:pt x="7066" y="20999"/>
                </a:cubicBezTo>
                <a:cubicBezTo>
                  <a:pt x="6775" y="21132"/>
                  <a:pt x="6475" y="21239"/>
                  <a:pt x="6172" y="21313"/>
                </a:cubicBezTo>
                <a:cubicBezTo>
                  <a:pt x="6135" y="21324"/>
                  <a:pt x="6111" y="21364"/>
                  <a:pt x="6121" y="21403"/>
                </a:cubicBezTo>
                <a:cubicBezTo>
                  <a:pt x="6127" y="21438"/>
                  <a:pt x="6156" y="21461"/>
                  <a:pt x="6186" y="21461"/>
                </a:cubicBezTo>
                <a:cubicBezTo>
                  <a:pt x="6191" y="21461"/>
                  <a:pt x="6197" y="21461"/>
                  <a:pt x="6202" y="21460"/>
                </a:cubicBezTo>
                <a:cubicBezTo>
                  <a:pt x="6513" y="21383"/>
                  <a:pt x="6821" y="21274"/>
                  <a:pt x="7119" y="21137"/>
                </a:cubicBezTo>
                <a:cubicBezTo>
                  <a:pt x="7153" y="21119"/>
                  <a:pt x="7169" y="21076"/>
                  <a:pt x="7155" y="21038"/>
                </a:cubicBezTo>
                <a:cubicBezTo>
                  <a:pt x="7145" y="21010"/>
                  <a:pt x="7119" y="20992"/>
                  <a:pt x="7092" y="20992"/>
                </a:cubicBezTo>
                <a:close/>
                <a:moveTo>
                  <a:pt x="4294" y="21382"/>
                </a:moveTo>
                <a:cubicBezTo>
                  <a:pt x="4261" y="21382"/>
                  <a:pt x="4232" y="21409"/>
                  <a:pt x="4226" y="21445"/>
                </a:cubicBezTo>
                <a:cubicBezTo>
                  <a:pt x="4221" y="21485"/>
                  <a:pt x="4246" y="21523"/>
                  <a:pt x="4284" y="21530"/>
                </a:cubicBezTo>
                <a:cubicBezTo>
                  <a:pt x="4533" y="21574"/>
                  <a:pt x="4786" y="21597"/>
                  <a:pt x="5035" y="21600"/>
                </a:cubicBezTo>
                <a:lnTo>
                  <a:pt x="5076" y="21600"/>
                </a:lnTo>
                <a:cubicBezTo>
                  <a:pt x="5132" y="21600"/>
                  <a:pt x="5190" y="21599"/>
                  <a:pt x="5245" y="21597"/>
                </a:cubicBezTo>
                <a:cubicBezTo>
                  <a:pt x="5283" y="21596"/>
                  <a:pt x="5314" y="21561"/>
                  <a:pt x="5311" y="21519"/>
                </a:cubicBezTo>
                <a:cubicBezTo>
                  <a:pt x="5310" y="21480"/>
                  <a:pt x="5285" y="21448"/>
                  <a:pt x="5246" y="21448"/>
                </a:cubicBezTo>
                <a:cubicBezTo>
                  <a:pt x="5245" y="21448"/>
                  <a:pt x="5243" y="21448"/>
                  <a:pt x="5241" y="21448"/>
                </a:cubicBezTo>
                <a:cubicBezTo>
                  <a:pt x="5186" y="21449"/>
                  <a:pt x="5131" y="21450"/>
                  <a:pt x="5076" y="21450"/>
                </a:cubicBezTo>
                <a:lnTo>
                  <a:pt x="5035" y="21450"/>
                </a:lnTo>
                <a:cubicBezTo>
                  <a:pt x="4793" y="21448"/>
                  <a:pt x="4548" y="21426"/>
                  <a:pt x="4305" y="21383"/>
                </a:cubicBezTo>
                <a:cubicBezTo>
                  <a:pt x="4301" y="21382"/>
                  <a:pt x="4298" y="21382"/>
                  <a:pt x="4294" y="21382"/>
                </a:cubicBezTo>
                <a:close/>
              </a:path>
            </a:pathLst>
          </a:custGeom>
          <a:solidFill>
            <a:srgbClr val="FF6EA7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407" name="phonto 2.png" descr="phonto 2.png"/>
          <p:cNvPicPr>
            <a:picLocks noChangeAspect="1"/>
          </p:cNvPicPr>
          <p:nvPr/>
        </p:nvPicPr>
        <p:blipFill>
          <a:blip r:embed="rId3">
            <a:alphaModFix amt="51785"/>
            <a:extLst/>
          </a:blip>
          <a:srcRect l="35300" t="42572" r="30024" b="39667"/>
          <a:stretch>
            <a:fillRect/>
          </a:stretch>
        </p:blipFill>
        <p:spPr>
          <a:xfrm>
            <a:off x="7185918" y="4731695"/>
            <a:ext cx="1201442" cy="271514"/>
          </a:xfrm>
          <a:prstGeom prst="rect">
            <a:avLst/>
          </a:prstGeom>
          <a:ln w="12700">
            <a:miter lim="400000"/>
          </a:ln>
        </p:spPr>
      </p:pic>
      <p:pic>
        <p:nvPicPr>
          <p:cNvPr id="408" name="IMG_1539.png" descr="IMG_1539.png"/>
          <p:cNvPicPr>
            <a:picLocks noChangeAspect="1"/>
          </p:cNvPicPr>
          <p:nvPr/>
        </p:nvPicPr>
        <p:blipFill>
          <a:blip r:embed="rId4">
            <a:alphaModFix amt="14795"/>
            <a:extLst/>
          </a:blip>
          <a:srcRect l="0" t="21386" r="12844" b="15601"/>
          <a:stretch>
            <a:fillRect/>
          </a:stretch>
        </p:blipFill>
        <p:spPr>
          <a:xfrm>
            <a:off x="683920" y="47274"/>
            <a:ext cx="1466088" cy="1063962"/>
          </a:xfrm>
          <a:prstGeom prst="rect">
            <a:avLst/>
          </a:prstGeom>
          <a:ln w="12700">
            <a:miter lim="400000"/>
          </a:ln>
        </p:spPr>
      </p:pic>
      <p:sp>
        <p:nvSpPr>
          <p:cNvPr id="40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HEADER_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362;p15"/>
          <p:cNvSpPr/>
          <p:nvPr/>
        </p:nvSpPr>
        <p:spPr>
          <a:xfrm rot="10800000">
            <a:off x="-462326" y="-486251"/>
            <a:ext cx="4196874" cy="22915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5" h="21600" fill="norm" stroke="1" extrusionOk="0">
                <a:moveTo>
                  <a:pt x="17581" y="0"/>
                </a:moveTo>
                <a:cubicBezTo>
                  <a:pt x="17305" y="0"/>
                  <a:pt x="17029" y="62"/>
                  <a:pt x="16757" y="150"/>
                </a:cubicBezTo>
                <a:cubicBezTo>
                  <a:pt x="15947" y="413"/>
                  <a:pt x="15063" y="888"/>
                  <a:pt x="14602" y="2248"/>
                </a:cubicBezTo>
                <a:cubicBezTo>
                  <a:pt x="14376" y="2916"/>
                  <a:pt x="14260" y="3690"/>
                  <a:pt x="14015" y="4338"/>
                </a:cubicBezTo>
                <a:cubicBezTo>
                  <a:pt x="13784" y="4947"/>
                  <a:pt x="13430" y="5334"/>
                  <a:pt x="13050" y="5550"/>
                </a:cubicBezTo>
                <a:cubicBezTo>
                  <a:pt x="12588" y="5812"/>
                  <a:pt x="12112" y="5843"/>
                  <a:pt x="11635" y="5843"/>
                </a:cubicBezTo>
                <a:cubicBezTo>
                  <a:pt x="11476" y="5843"/>
                  <a:pt x="11316" y="5840"/>
                  <a:pt x="11157" y="5840"/>
                </a:cubicBezTo>
                <a:cubicBezTo>
                  <a:pt x="10947" y="5840"/>
                  <a:pt x="10737" y="5846"/>
                  <a:pt x="10529" y="5877"/>
                </a:cubicBezTo>
                <a:cubicBezTo>
                  <a:pt x="10095" y="5939"/>
                  <a:pt x="9658" y="6096"/>
                  <a:pt x="9274" y="6490"/>
                </a:cubicBezTo>
                <a:cubicBezTo>
                  <a:pt x="8887" y="6887"/>
                  <a:pt x="8595" y="7506"/>
                  <a:pt x="8334" y="8150"/>
                </a:cubicBezTo>
                <a:cubicBezTo>
                  <a:pt x="7820" y="9427"/>
                  <a:pt x="7343" y="10786"/>
                  <a:pt x="6605" y="11675"/>
                </a:cubicBezTo>
                <a:cubicBezTo>
                  <a:pt x="6237" y="12122"/>
                  <a:pt x="5824" y="12405"/>
                  <a:pt x="5382" y="12467"/>
                </a:cubicBezTo>
                <a:cubicBezTo>
                  <a:pt x="5290" y="12479"/>
                  <a:pt x="5197" y="12485"/>
                  <a:pt x="5105" y="12485"/>
                </a:cubicBezTo>
                <a:cubicBezTo>
                  <a:pt x="4684" y="12485"/>
                  <a:pt x="4263" y="12368"/>
                  <a:pt x="3844" y="12302"/>
                </a:cubicBezTo>
                <a:cubicBezTo>
                  <a:pt x="3387" y="12231"/>
                  <a:pt x="2929" y="12196"/>
                  <a:pt x="2470" y="12196"/>
                </a:cubicBezTo>
                <a:cubicBezTo>
                  <a:pt x="2400" y="12196"/>
                  <a:pt x="2329" y="12196"/>
                  <a:pt x="2258" y="12199"/>
                </a:cubicBezTo>
                <a:cubicBezTo>
                  <a:pt x="2036" y="12203"/>
                  <a:pt x="1795" y="12182"/>
                  <a:pt x="1587" y="12341"/>
                </a:cubicBezTo>
                <a:cubicBezTo>
                  <a:pt x="1396" y="12487"/>
                  <a:pt x="1278" y="12788"/>
                  <a:pt x="1188" y="13117"/>
                </a:cubicBezTo>
                <a:cubicBezTo>
                  <a:pt x="948" y="13998"/>
                  <a:pt x="732" y="14899"/>
                  <a:pt x="503" y="15790"/>
                </a:cubicBezTo>
                <a:cubicBezTo>
                  <a:pt x="392" y="16223"/>
                  <a:pt x="277" y="16655"/>
                  <a:pt x="171" y="17091"/>
                </a:cubicBezTo>
                <a:cubicBezTo>
                  <a:pt x="78" y="17474"/>
                  <a:pt x="-6" y="17882"/>
                  <a:pt x="1" y="18307"/>
                </a:cubicBezTo>
                <a:cubicBezTo>
                  <a:pt x="15" y="19127"/>
                  <a:pt x="376" y="19679"/>
                  <a:pt x="734" y="20057"/>
                </a:cubicBezTo>
                <a:cubicBezTo>
                  <a:pt x="1111" y="20456"/>
                  <a:pt x="1531" y="20706"/>
                  <a:pt x="1957" y="20855"/>
                </a:cubicBezTo>
                <a:cubicBezTo>
                  <a:pt x="2845" y="21165"/>
                  <a:pt x="3756" y="21084"/>
                  <a:pt x="4656" y="21174"/>
                </a:cubicBezTo>
                <a:cubicBezTo>
                  <a:pt x="5720" y="21282"/>
                  <a:pt x="6779" y="21567"/>
                  <a:pt x="7845" y="21597"/>
                </a:cubicBezTo>
                <a:cubicBezTo>
                  <a:pt x="7890" y="21598"/>
                  <a:pt x="7935" y="21600"/>
                  <a:pt x="7979" y="21600"/>
                </a:cubicBezTo>
                <a:cubicBezTo>
                  <a:pt x="8968" y="21600"/>
                  <a:pt x="9928" y="21283"/>
                  <a:pt x="10893" y="20897"/>
                </a:cubicBezTo>
                <a:cubicBezTo>
                  <a:pt x="11396" y="20694"/>
                  <a:pt x="11899" y="20487"/>
                  <a:pt x="12406" y="20332"/>
                </a:cubicBezTo>
                <a:cubicBezTo>
                  <a:pt x="12929" y="20170"/>
                  <a:pt x="13458" y="20073"/>
                  <a:pt x="13987" y="20002"/>
                </a:cubicBezTo>
                <a:cubicBezTo>
                  <a:pt x="15036" y="19861"/>
                  <a:pt x="16091" y="19819"/>
                  <a:pt x="17137" y="19596"/>
                </a:cubicBezTo>
                <a:cubicBezTo>
                  <a:pt x="17590" y="19501"/>
                  <a:pt x="18037" y="19346"/>
                  <a:pt x="18489" y="19246"/>
                </a:cubicBezTo>
                <a:cubicBezTo>
                  <a:pt x="18706" y="19199"/>
                  <a:pt x="18927" y="19163"/>
                  <a:pt x="19146" y="19163"/>
                </a:cubicBezTo>
                <a:cubicBezTo>
                  <a:pt x="19347" y="19163"/>
                  <a:pt x="19546" y="19193"/>
                  <a:pt x="19740" y="19272"/>
                </a:cubicBezTo>
                <a:cubicBezTo>
                  <a:pt x="19934" y="19352"/>
                  <a:pt x="20119" y="19480"/>
                  <a:pt x="20288" y="19673"/>
                </a:cubicBezTo>
                <a:cubicBezTo>
                  <a:pt x="20374" y="19773"/>
                  <a:pt x="20450" y="19943"/>
                  <a:pt x="20555" y="19948"/>
                </a:cubicBezTo>
                <a:cubicBezTo>
                  <a:pt x="20557" y="19948"/>
                  <a:pt x="20559" y="19948"/>
                  <a:pt x="20562" y="19948"/>
                </a:cubicBezTo>
                <a:cubicBezTo>
                  <a:pt x="20650" y="19948"/>
                  <a:pt x="20741" y="19913"/>
                  <a:pt x="20824" y="19854"/>
                </a:cubicBezTo>
                <a:cubicBezTo>
                  <a:pt x="21216" y="19581"/>
                  <a:pt x="21440" y="18866"/>
                  <a:pt x="21512" y="18141"/>
                </a:cubicBezTo>
                <a:cubicBezTo>
                  <a:pt x="21555" y="17701"/>
                  <a:pt x="21556" y="17256"/>
                  <a:pt x="21555" y="16811"/>
                </a:cubicBezTo>
                <a:cubicBezTo>
                  <a:pt x="21554" y="16326"/>
                  <a:pt x="21553" y="15838"/>
                  <a:pt x="21552" y="15351"/>
                </a:cubicBezTo>
                <a:cubicBezTo>
                  <a:pt x="21550" y="14363"/>
                  <a:pt x="21548" y="13376"/>
                  <a:pt x="21546" y="12388"/>
                </a:cubicBezTo>
                <a:cubicBezTo>
                  <a:pt x="21543" y="10510"/>
                  <a:pt x="21539" y="8633"/>
                  <a:pt x="21535" y="6754"/>
                </a:cubicBezTo>
                <a:cubicBezTo>
                  <a:pt x="21537" y="6757"/>
                  <a:pt x="21539" y="6758"/>
                  <a:pt x="21540" y="6758"/>
                </a:cubicBezTo>
                <a:cubicBezTo>
                  <a:pt x="21594" y="6758"/>
                  <a:pt x="21488" y="5112"/>
                  <a:pt x="20935" y="4968"/>
                </a:cubicBezTo>
                <a:cubicBezTo>
                  <a:pt x="20079" y="4748"/>
                  <a:pt x="20001" y="2260"/>
                  <a:pt x="19336" y="1216"/>
                </a:cubicBezTo>
                <a:cubicBezTo>
                  <a:pt x="19014" y="712"/>
                  <a:pt x="18642" y="312"/>
                  <a:pt x="18228" y="132"/>
                </a:cubicBezTo>
                <a:cubicBezTo>
                  <a:pt x="18015" y="38"/>
                  <a:pt x="17799" y="0"/>
                  <a:pt x="17581" y="0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17" name="Google Shape;363;p15"/>
          <p:cNvSpPr/>
          <p:nvPr/>
        </p:nvSpPr>
        <p:spPr>
          <a:xfrm rot="10800000">
            <a:off x="7323332" y="-415070"/>
            <a:ext cx="2064257" cy="2095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7" h="21600" fill="norm" stroke="1" extrusionOk="0">
                <a:moveTo>
                  <a:pt x="3167" y="0"/>
                </a:moveTo>
                <a:cubicBezTo>
                  <a:pt x="3046" y="0"/>
                  <a:pt x="2925" y="5"/>
                  <a:pt x="2804" y="17"/>
                </a:cubicBezTo>
                <a:cubicBezTo>
                  <a:pt x="2068" y="88"/>
                  <a:pt x="1334" y="374"/>
                  <a:pt x="810" y="911"/>
                </a:cubicBezTo>
                <a:cubicBezTo>
                  <a:pt x="224" y="1510"/>
                  <a:pt x="38" y="2335"/>
                  <a:pt x="8" y="3150"/>
                </a:cubicBezTo>
                <a:cubicBezTo>
                  <a:pt x="-25" y="4112"/>
                  <a:pt x="51" y="5087"/>
                  <a:pt x="85" y="6050"/>
                </a:cubicBezTo>
                <a:cubicBezTo>
                  <a:pt x="118" y="7075"/>
                  <a:pt x="153" y="8098"/>
                  <a:pt x="186" y="9122"/>
                </a:cubicBezTo>
                <a:lnTo>
                  <a:pt x="596" y="21408"/>
                </a:lnTo>
                <a:cubicBezTo>
                  <a:pt x="599" y="21521"/>
                  <a:pt x="688" y="21600"/>
                  <a:pt x="792" y="21600"/>
                </a:cubicBezTo>
                <a:cubicBezTo>
                  <a:pt x="807" y="21600"/>
                  <a:pt x="824" y="21598"/>
                  <a:pt x="839" y="21595"/>
                </a:cubicBezTo>
                <a:cubicBezTo>
                  <a:pt x="2362" y="21246"/>
                  <a:pt x="3903" y="20981"/>
                  <a:pt x="5454" y="20805"/>
                </a:cubicBezTo>
                <a:cubicBezTo>
                  <a:pt x="7009" y="20630"/>
                  <a:pt x="8570" y="20543"/>
                  <a:pt x="10133" y="20543"/>
                </a:cubicBezTo>
                <a:cubicBezTo>
                  <a:pt x="11327" y="20543"/>
                  <a:pt x="12521" y="20593"/>
                  <a:pt x="13712" y="20692"/>
                </a:cubicBezTo>
                <a:cubicBezTo>
                  <a:pt x="14471" y="20754"/>
                  <a:pt x="15270" y="20827"/>
                  <a:pt x="16064" y="20827"/>
                </a:cubicBezTo>
                <a:cubicBezTo>
                  <a:pt x="17401" y="20827"/>
                  <a:pt x="18723" y="20623"/>
                  <a:pt x="19818" y="19833"/>
                </a:cubicBezTo>
                <a:cubicBezTo>
                  <a:pt x="19814" y="19851"/>
                  <a:pt x="19819" y="19859"/>
                  <a:pt x="19831" y="19859"/>
                </a:cubicBezTo>
                <a:cubicBezTo>
                  <a:pt x="19934" y="19859"/>
                  <a:pt x="20585" y="19099"/>
                  <a:pt x="20730" y="18712"/>
                </a:cubicBezTo>
                <a:cubicBezTo>
                  <a:pt x="21344" y="17087"/>
                  <a:pt x="21575" y="15247"/>
                  <a:pt x="21030" y="13570"/>
                </a:cubicBezTo>
                <a:cubicBezTo>
                  <a:pt x="20577" y="12169"/>
                  <a:pt x="19604" y="10877"/>
                  <a:pt x="18245" y="10246"/>
                </a:cubicBezTo>
                <a:cubicBezTo>
                  <a:pt x="16720" y="9536"/>
                  <a:pt x="14976" y="9809"/>
                  <a:pt x="13415" y="9241"/>
                </a:cubicBezTo>
                <a:cubicBezTo>
                  <a:pt x="11867" y="8676"/>
                  <a:pt x="11164" y="7159"/>
                  <a:pt x="10465" y="5793"/>
                </a:cubicBezTo>
                <a:cubicBezTo>
                  <a:pt x="9706" y="4307"/>
                  <a:pt x="8730" y="2983"/>
                  <a:pt x="7436" y="1918"/>
                </a:cubicBezTo>
                <a:cubicBezTo>
                  <a:pt x="6263" y="957"/>
                  <a:pt x="4742" y="0"/>
                  <a:pt x="3167" y="0"/>
                </a:cubicBezTo>
                <a:close/>
              </a:path>
            </a:pathLst>
          </a:custGeom>
          <a:solidFill>
            <a:schemeClr val="accent1">
              <a:alpha val="4972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18" name="Google Shape;364;p15"/>
          <p:cNvSpPr/>
          <p:nvPr/>
        </p:nvSpPr>
        <p:spPr>
          <a:xfrm rot="10800000">
            <a:off x="5340564" y="3964926"/>
            <a:ext cx="3885466" cy="13838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7" h="21600" fill="norm" stroke="1" extrusionOk="0">
                <a:moveTo>
                  <a:pt x="1379" y="0"/>
                </a:moveTo>
                <a:cubicBezTo>
                  <a:pt x="1344" y="0"/>
                  <a:pt x="1309" y="5"/>
                  <a:pt x="1273" y="18"/>
                </a:cubicBezTo>
                <a:cubicBezTo>
                  <a:pt x="1063" y="95"/>
                  <a:pt x="938" y="441"/>
                  <a:pt x="882" y="870"/>
                </a:cubicBezTo>
                <a:cubicBezTo>
                  <a:pt x="745" y="1939"/>
                  <a:pt x="659" y="3055"/>
                  <a:pt x="556" y="4138"/>
                </a:cubicBezTo>
                <a:cubicBezTo>
                  <a:pt x="451" y="5247"/>
                  <a:pt x="353" y="6361"/>
                  <a:pt x="270" y="7482"/>
                </a:cubicBezTo>
                <a:cubicBezTo>
                  <a:pt x="-58" y="11871"/>
                  <a:pt x="-170" y="16426"/>
                  <a:pt x="414" y="20745"/>
                </a:cubicBezTo>
                <a:cubicBezTo>
                  <a:pt x="431" y="20870"/>
                  <a:pt x="480" y="20933"/>
                  <a:pt x="530" y="20933"/>
                </a:cubicBezTo>
                <a:cubicBezTo>
                  <a:pt x="570" y="20933"/>
                  <a:pt x="611" y="20890"/>
                  <a:pt x="636" y="20807"/>
                </a:cubicBezTo>
                <a:cubicBezTo>
                  <a:pt x="759" y="20401"/>
                  <a:pt x="899" y="20022"/>
                  <a:pt x="1057" y="19671"/>
                </a:cubicBezTo>
                <a:cubicBezTo>
                  <a:pt x="1692" y="18269"/>
                  <a:pt x="2565" y="17416"/>
                  <a:pt x="3459" y="17178"/>
                </a:cubicBezTo>
                <a:cubicBezTo>
                  <a:pt x="3653" y="17125"/>
                  <a:pt x="3848" y="17100"/>
                  <a:pt x="4043" y="17100"/>
                </a:cubicBezTo>
                <a:cubicBezTo>
                  <a:pt x="4907" y="17100"/>
                  <a:pt x="5771" y="17587"/>
                  <a:pt x="6552" y="18380"/>
                </a:cubicBezTo>
                <a:cubicBezTo>
                  <a:pt x="7498" y="19333"/>
                  <a:pt x="8356" y="20727"/>
                  <a:pt x="9373" y="21324"/>
                </a:cubicBezTo>
                <a:cubicBezTo>
                  <a:pt x="9675" y="21502"/>
                  <a:pt x="9985" y="21600"/>
                  <a:pt x="10290" y="21600"/>
                </a:cubicBezTo>
                <a:cubicBezTo>
                  <a:pt x="10858" y="21600"/>
                  <a:pt x="11412" y="21259"/>
                  <a:pt x="11879" y="20451"/>
                </a:cubicBezTo>
                <a:cubicBezTo>
                  <a:pt x="12398" y="19551"/>
                  <a:pt x="12729" y="18242"/>
                  <a:pt x="13009" y="16957"/>
                </a:cubicBezTo>
                <a:cubicBezTo>
                  <a:pt x="13306" y="15586"/>
                  <a:pt x="13554" y="14158"/>
                  <a:pt x="13919" y="12864"/>
                </a:cubicBezTo>
                <a:cubicBezTo>
                  <a:pt x="14303" y="11512"/>
                  <a:pt x="14828" y="10454"/>
                  <a:pt x="15552" y="10070"/>
                </a:cubicBezTo>
                <a:cubicBezTo>
                  <a:pt x="15884" y="9895"/>
                  <a:pt x="16221" y="9842"/>
                  <a:pt x="16559" y="9842"/>
                </a:cubicBezTo>
                <a:cubicBezTo>
                  <a:pt x="17048" y="9842"/>
                  <a:pt x="17542" y="9950"/>
                  <a:pt x="18029" y="9950"/>
                </a:cubicBezTo>
                <a:cubicBezTo>
                  <a:pt x="18150" y="9950"/>
                  <a:pt x="18271" y="9942"/>
                  <a:pt x="18392" y="9927"/>
                </a:cubicBezTo>
                <a:cubicBezTo>
                  <a:pt x="18836" y="9864"/>
                  <a:pt x="19282" y="9674"/>
                  <a:pt x="19682" y="9227"/>
                </a:cubicBezTo>
                <a:cubicBezTo>
                  <a:pt x="20041" y="8824"/>
                  <a:pt x="20350" y="8227"/>
                  <a:pt x="20594" y="7532"/>
                </a:cubicBezTo>
                <a:cubicBezTo>
                  <a:pt x="21053" y="6218"/>
                  <a:pt x="21270" y="4532"/>
                  <a:pt x="21155" y="2902"/>
                </a:cubicBezTo>
                <a:cubicBezTo>
                  <a:pt x="21156" y="2904"/>
                  <a:pt x="21158" y="2904"/>
                  <a:pt x="21160" y="2904"/>
                </a:cubicBezTo>
                <a:cubicBezTo>
                  <a:pt x="21179" y="2904"/>
                  <a:pt x="21200" y="2887"/>
                  <a:pt x="21223" y="2854"/>
                </a:cubicBezTo>
                <a:cubicBezTo>
                  <a:pt x="21356" y="2649"/>
                  <a:pt x="21430" y="2345"/>
                  <a:pt x="21426" y="1986"/>
                </a:cubicBezTo>
                <a:cubicBezTo>
                  <a:pt x="21418" y="1104"/>
                  <a:pt x="21072" y="602"/>
                  <a:pt x="20698" y="544"/>
                </a:cubicBezTo>
                <a:cubicBezTo>
                  <a:pt x="20666" y="539"/>
                  <a:pt x="20634" y="539"/>
                  <a:pt x="20602" y="539"/>
                </a:cubicBezTo>
                <a:cubicBezTo>
                  <a:pt x="20398" y="539"/>
                  <a:pt x="20190" y="632"/>
                  <a:pt x="19989" y="702"/>
                </a:cubicBezTo>
                <a:cubicBezTo>
                  <a:pt x="19719" y="795"/>
                  <a:pt x="19448" y="880"/>
                  <a:pt x="19176" y="961"/>
                </a:cubicBezTo>
                <a:cubicBezTo>
                  <a:pt x="18109" y="1272"/>
                  <a:pt x="17037" y="1480"/>
                  <a:pt x="15964" y="1625"/>
                </a:cubicBezTo>
                <a:cubicBezTo>
                  <a:pt x="13816" y="1911"/>
                  <a:pt x="11666" y="1941"/>
                  <a:pt x="9517" y="1979"/>
                </a:cubicBezTo>
                <a:cubicBezTo>
                  <a:pt x="9194" y="1984"/>
                  <a:pt x="8871" y="1989"/>
                  <a:pt x="8548" y="1989"/>
                </a:cubicBezTo>
                <a:cubicBezTo>
                  <a:pt x="6811" y="1989"/>
                  <a:pt x="5066" y="1864"/>
                  <a:pt x="3361" y="1099"/>
                </a:cubicBezTo>
                <a:cubicBezTo>
                  <a:pt x="2863" y="873"/>
                  <a:pt x="2370" y="594"/>
                  <a:pt x="1884" y="251"/>
                </a:cubicBezTo>
                <a:cubicBezTo>
                  <a:pt x="1721" y="138"/>
                  <a:pt x="1552" y="0"/>
                  <a:pt x="1379" y="0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19" name="Google Shape;365;p15"/>
          <p:cNvSpPr/>
          <p:nvPr/>
        </p:nvSpPr>
        <p:spPr>
          <a:xfrm rot="10800000">
            <a:off x="-1218800" y="2885291"/>
            <a:ext cx="4246230" cy="3055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8" h="21600" fill="norm" stroke="1" extrusionOk="0">
                <a:moveTo>
                  <a:pt x="3835" y="0"/>
                </a:moveTo>
                <a:cubicBezTo>
                  <a:pt x="3730" y="0"/>
                  <a:pt x="3647" y="202"/>
                  <a:pt x="3755" y="298"/>
                </a:cubicBezTo>
                <a:cubicBezTo>
                  <a:pt x="3931" y="453"/>
                  <a:pt x="4108" y="602"/>
                  <a:pt x="4286" y="746"/>
                </a:cubicBezTo>
                <a:cubicBezTo>
                  <a:pt x="2588" y="1778"/>
                  <a:pt x="753" y="3178"/>
                  <a:pt x="163" y="5794"/>
                </a:cubicBezTo>
                <a:cubicBezTo>
                  <a:pt x="-407" y="8316"/>
                  <a:pt x="567" y="11367"/>
                  <a:pt x="2318" y="12332"/>
                </a:cubicBezTo>
                <a:cubicBezTo>
                  <a:pt x="2571" y="12472"/>
                  <a:pt x="2843" y="12561"/>
                  <a:pt x="3112" y="12561"/>
                </a:cubicBezTo>
                <a:cubicBezTo>
                  <a:pt x="3338" y="12561"/>
                  <a:pt x="3561" y="12499"/>
                  <a:pt x="3770" y="12349"/>
                </a:cubicBezTo>
                <a:cubicBezTo>
                  <a:pt x="4180" y="12057"/>
                  <a:pt x="4454" y="11518"/>
                  <a:pt x="4679" y="10966"/>
                </a:cubicBezTo>
                <a:cubicBezTo>
                  <a:pt x="4913" y="10390"/>
                  <a:pt x="5105" y="9774"/>
                  <a:pt x="5390" y="9244"/>
                </a:cubicBezTo>
                <a:cubicBezTo>
                  <a:pt x="5652" y="8757"/>
                  <a:pt x="6028" y="8415"/>
                  <a:pt x="6436" y="8228"/>
                </a:cubicBezTo>
                <a:cubicBezTo>
                  <a:pt x="6650" y="8129"/>
                  <a:pt x="6879" y="8073"/>
                  <a:pt x="7107" y="8073"/>
                </a:cubicBezTo>
                <a:cubicBezTo>
                  <a:pt x="7307" y="8073"/>
                  <a:pt x="7507" y="8116"/>
                  <a:pt x="7695" y="8209"/>
                </a:cubicBezTo>
                <a:cubicBezTo>
                  <a:pt x="8125" y="8424"/>
                  <a:pt x="8419" y="8888"/>
                  <a:pt x="8586" y="9482"/>
                </a:cubicBezTo>
                <a:cubicBezTo>
                  <a:pt x="8775" y="10153"/>
                  <a:pt x="8813" y="10885"/>
                  <a:pt x="8980" y="11565"/>
                </a:cubicBezTo>
                <a:cubicBezTo>
                  <a:pt x="9144" y="12233"/>
                  <a:pt x="9464" y="12955"/>
                  <a:pt x="9963" y="13180"/>
                </a:cubicBezTo>
                <a:cubicBezTo>
                  <a:pt x="10070" y="13229"/>
                  <a:pt x="10177" y="13251"/>
                  <a:pt x="10280" y="13251"/>
                </a:cubicBezTo>
                <a:cubicBezTo>
                  <a:pt x="10588" y="13251"/>
                  <a:pt x="10881" y="13066"/>
                  <a:pt x="11160" y="12858"/>
                </a:cubicBezTo>
                <a:cubicBezTo>
                  <a:pt x="11423" y="12661"/>
                  <a:pt x="11721" y="12411"/>
                  <a:pt x="12024" y="12411"/>
                </a:cubicBezTo>
                <a:cubicBezTo>
                  <a:pt x="12114" y="12411"/>
                  <a:pt x="12205" y="12434"/>
                  <a:pt x="12295" y="12486"/>
                </a:cubicBezTo>
                <a:cubicBezTo>
                  <a:pt x="12776" y="12763"/>
                  <a:pt x="12957" y="13642"/>
                  <a:pt x="13081" y="14286"/>
                </a:cubicBezTo>
                <a:cubicBezTo>
                  <a:pt x="13225" y="15047"/>
                  <a:pt x="13361" y="15812"/>
                  <a:pt x="13529" y="16565"/>
                </a:cubicBezTo>
                <a:cubicBezTo>
                  <a:pt x="13858" y="18037"/>
                  <a:pt x="14333" y="19474"/>
                  <a:pt x="15178" y="20483"/>
                </a:cubicBezTo>
                <a:cubicBezTo>
                  <a:pt x="15748" y="21164"/>
                  <a:pt x="16455" y="21600"/>
                  <a:pt x="17182" y="21600"/>
                </a:cubicBezTo>
                <a:cubicBezTo>
                  <a:pt x="17429" y="21600"/>
                  <a:pt x="17679" y="21550"/>
                  <a:pt x="17928" y="21441"/>
                </a:cubicBezTo>
                <a:cubicBezTo>
                  <a:pt x="18765" y="21074"/>
                  <a:pt x="19391" y="20109"/>
                  <a:pt x="19829" y="19066"/>
                </a:cubicBezTo>
                <a:cubicBezTo>
                  <a:pt x="20306" y="17930"/>
                  <a:pt x="20608" y="16663"/>
                  <a:pt x="20830" y="15384"/>
                </a:cubicBezTo>
                <a:cubicBezTo>
                  <a:pt x="21057" y="14078"/>
                  <a:pt x="21193" y="12698"/>
                  <a:pt x="21047" y="11357"/>
                </a:cubicBezTo>
                <a:cubicBezTo>
                  <a:pt x="20895" y="9954"/>
                  <a:pt x="20397" y="8731"/>
                  <a:pt x="19591" y="7883"/>
                </a:cubicBezTo>
                <a:cubicBezTo>
                  <a:pt x="18655" y="6896"/>
                  <a:pt x="17486" y="6404"/>
                  <a:pt x="16385" y="5928"/>
                </a:cubicBezTo>
                <a:cubicBezTo>
                  <a:pt x="15178" y="5405"/>
                  <a:pt x="13951" y="4971"/>
                  <a:pt x="12726" y="4538"/>
                </a:cubicBezTo>
                <a:cubicBezTo>
                  <a:pt x="10278" y="3676"/>
                  <a:pt x="7801" y="2822"/>
                  <a:pt x="5512" y="1275"/>
                </a:cubicBezTo>
                <a:cubicBezTo>
                  <a:pt x="5283" y="1120"/>
                  <a:pt x="5058" y="959"/>
                  <a:pt x="4835" y="789"/>
                </a:cubicBezTo>
                <a:cubicBezTo>
                  <a:pt x="4882" y="762"/>
                  <a:pt x="4930" y="733"/>
                  <a:pt x="4978" y="705"/>
                </a:cubicBezTo>
                <a:cubicBezTo>
                  <a:pt x="5105" y="633"/>
                  <a:pt x="5047" y="378"/>
                  <a:pt x="4932" y="378"/>
                </a:cubicBezTo>
                <a:cubicBezTo>
                  <a:pt x="4918" y="378"/>
                  <a:pt x="4902" y="382"/>
                  <a:pt x="4885" y="392"/>
                </a:cubicBezTo>
                <a:cubicBezTo>
                  <a:pt x="4779" y="454"/>
                  <a:pt x="4671" y="516"/>
                  <a:pt x="4564" y="579"/>
                </a:cubicBezTo>
                <a:cubicBezTo>
                  <a:pt x="4340" y="403"/>
                  <a:pt x="4119" y="220"/>
                  <a:pt x="3901" y="28"/>
                </a:cubicBezTo>
                <a:cubicBezTo>
                  <a:pt x="3879" y="9"/>
                  <a:pt x="3857" y="0"/>
                  <a:pt x="3835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20" name="نص العنوان"/>
          <p:cNvSpPr txBox="1"/>
          <p:nvPr>
            <p:ph type="title"/>
          </p:nvPr>
        </p:nvSpPr>
        <p:spPr>
          <a:xfrm>
            <a:off x="3225150" y="1000349"/>
            <a:ext cx="2693700" cy="8418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ctr"/>
          </a:lstStyle>
          <a:p>
            <a:pPr/>
            <a:r>
              <a:t>نص العنوان</a:t>
            </a:r>
          </a:p>
        </p:txBody>
      </p:sp>
      <p:sp>
        <p:nvSpPr>
          <p:cNvPr id="421" name="مستوى النص الأول…"/>
          <p:cNvSpPr txBox="1"/>
          <p:nvPr>
            <p:ph type="body" sz="quarter" idx="1"/>
          </p:nvPr>
        </p:nvSpPr>
        <p:spPr>
          <a:xfrm>
            <a:off x="3923100" y="3369800"/>
            <a:ext cx="1297801" cy="5919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304800" indent="-152400" algn="ctr">
              <a:buClrTx/>
              <a:buSzTx/>
              <a:buFontTx/>
              <a:buNone/>
              <a:defRPr sz="2000"/>
            </a:lvl1pPr>
            <a:lvl2pPr marL="304800" indent="304800" algn="ctr">
              <a:buClrTx/>
              <a:buSzTx/>
              <a:buFontTx/>
              <a:buNone/>
              <a:defRPr sz="2000"/>
            </a:lvl2pPr>
            <a:lvl3pPr marL="304800" indent="762000" algn="ctr">
              <a:buClrTx/>
              <a:buSzTx/>
              <a:buFontTx/>
              <a:buNone/>
              <a:defRPr sz="2000"/>
            </a:lvl3pPr>
            <a:lvl4pPr marL="304800" indent="1219200" algn="ctr">
              <a:buClrTx/>
              <a:buSzTx/>
              <a:buFontTx/>
              <a:buNone/>
              <a:defRPr sz="2000"/>
            </a:lvl4pPr>
            <a:lvl5pPr marL="304800" indent="1676400" algn="ctr">
              <a:buClrTx/>
              <a:buSzTx/>
              <a:buFontTx/>
              <a:buNone/>
              <a:defRPr sz="20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425" name="Google Shape;369;p15"/>
          <p:cNvGrpSpPr/>
          <p:nvPr/>
        </p:nvGrpSpPr>
        <p:grpSpPr>
          <a:xfrm>
            <a:off x="8350611" y="3845681"/>
            <a:ext cx="374325" cy="401481"/>
            <a:chOff x="0" y="0"/>
            <a:chExt cx="374324" cy="401480"/>
          </a:xfrm>
        </p:grpSpPr>
        <p:sp>
          <p:nvSpPr>
            <p:cNvPr id="422" name="Google Shape;370;p15"/>
            <p:cNvSpPr/>
            <p:nvPr/>
          </p:nvSpPr>
          <p:spPr>
            <a:xfrm rot="2699963">
              <a:off x="137580" y="253171"/>
              <a:ext cx="140020" cy="115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23" name="Google Shape;371;p15"/>
            <p:cNvSpPr/>
            <p:nvPr/>
          </p:nvSpPr>
          <p:spPr>
            <a:xfrm rot="2699963">
              <a:off x="20421" y="85802"/>
              <a:ext cx="140020" cy="115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24" name="Google Shape;372;p15"/>
            <p:cNvSpPr/>
            <p:nvPr/>
          </p:nvSpPr>
          <p:spPr>
            <a:xfrm rot="2699963">
              <a:off x="213933" y="32579"/>
              <a:ext cx="140030" cy="115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426" name="Google Shape;373;p15"/>
          <p:cNvSpPr/>
          <p:nvPr/>
        </p:nvSpPr>
        <p:spPr>
          <a:xfrm flipH="1" rot="9000131">
            <a:off x="8344923" y="4740732"/>
            <a:ext cx="432465" cy="1017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FF6EA7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27" name="Google Shape;374;p15"/>
          <p:cNvSpPr/>
          <p:nvPr/>
        </p:nvSpPr>
        <p:spPr>
          <a:xfrm flipH="1" rot="11700099">
            <a:off x="3553317" y="201908"/>
            <a:ext cx="542769" cy="1276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431" name="Google Shape;375;p15"/>
          <p:cNvGrpSpPr/>
          <p:nvPr/>
        </p:nvGrpSpPr>
        <p:grpSpPr>
          <a:xfrm>
            <a:off x="2311146" y="189680"/>
            <a:ext cx="222638" cy="239745"/>
            <a:chOff x="0" y="0"/>
            <a:chExt cx="222636" cy="239744"/>
          </a:xfrm>
        </p:grpSpPr>
        <p:sp>
          <p:nvSpPr>
            <p:cNvPr id="428" name="Google Shape;376;p15"/>
            <p:cNvSpPr/>
            <p:nvPr/>
          </p:nvSpPr>
          <p:spPr>
            <a:xfrm rot="900044">
              <a:off x="125655" y="155920"/>
              <a:ext cx="88978" cy="73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29" name="Google Shape;377;p15"/>
            <p:cNvSpPr/>
            <p:nvPr/>
          </p:nvSpPr>
          <p:spPr>
            <a:xfrm rot="900044">
              <a:off x="8004" y="101035"/>
              <a:ext cx="88977" cy="73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30" name="Google Shape;378;p15"/>
            <p:cNvSpPr/>
            <p:nvPr/>
          </p:nvSpPr>
          <p:spPr>
            <a:xfrm rot="900044">
              <a:off x="97564" y="10264"/>
              <a:ext cx="88984" cy="734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432" name="Google Shape;379;p15"/>
          <p:cNvSpPr/>
          <p:nvPr/>
        </p:nvSpPr>
        <p:spPr>
          <a:xfrm rot="1133434">
            <a:off x="5320751" y="4688614"/>
            <a:ext cx="965751" cy="2271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FF6EA7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436" name="Google Shape;380;p15"/>
          <p:cNvGrpSpPr/>
          <p:nvPr/>
        </p:nvGrpSpPr>
        <p:grpSpPr>
          <a:xfrm>
            <a:off x="281254" y="4431745"/>
            <a:ext cx="294689" cy="270453"/>
            <a:chOff x="0" y="0"/>
            <a:chExt cx="294687" cy="270452"/>
          </a:xfrm>
        </p:grpSpPr>
        <p:sp>
          <p:nvSpPr>
            <p:cNvPr id="433" name="Google Shape;381;p15"/>
            <p:cNvSpPr/>
            <p:nvPr/>
          </p:nvSpPr>
          <p:spPr>
            <a:xfrm rot="21174197">
              <a:off x="173744" y="168209"/>
              <a:ext cx="115489" cy="95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34" name="Google Shape;382;p15"/>
            <p:cNvSpPr/>
            <p:nvPr/>
          </p:nvSpPr>
          <p:spPr>
            <a:xfrm rot="21174197">
              <a:off x="5455" y="159650"/>
              <a:ext cx="115489" cy="95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35" name="Google Shape;383;p15"/>
            <p:cNvSpPr/>
            <p:nvPr/>
          </p:nvSpPr>
          <p:spPr>
            <a:xfrm rot="21174197">
              <a:off x="68817" y="6769"/>
              <a:ext cx="115497" cy="95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437" name="Google Shape;384;p15"/>
          <p:cNvSpPr/>
          <p:nvPr/>
        </p:nvSpPr>
        <p:spPr>
          <a:xfrm rot="18899799">
            <a:off x="-480137" y="2884571"/>
            <a:ext cx="1056822" cy="8237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600" fill="norm" stroke="1" extrusionOk="0">
                <a:moveTo>
                  <a:pt x="19759" y="0"/>
                </a:moveTo>
                <a:cubicBezTo>
                  <a:pt x="19742" y="0"/>
                  <a:pt x="19723" y="8"/>
                  <a:pt x="19710" y="22"/>
                </a:cubicBezTo>
                <a:cubicBezTo>
                  <a:pt x="19684" y="51"/>
                  <a:pt x="19683" y="98"/>
                  <a:pt x="19708" y="127"/>
                </a:cubicBezTo>
                <a:lnTo>
                  <a:pt x="19759" y="185"/>
                </a:lnTo>
                <a:cubicBezTo>
                  <a:pt x="19772" y="201"/>
                  <a:pt x="19789" y="207"/>
                  <a:pt x="19808" y="207"/>
                </a:cubicBezTo>
                <a:cubicBezTo>
                  <a:pt x="19825" y="207"/>
                  <a:pt x="19842" y="202"/>
                  <a:pt x="19854" y="187"/>
                </a:cubicBezTo>
                <a:cubicBezTo>
                  <a:pt x="19881" y="160"/>
                  <a:pt x="19883" y="113"/>
                  <a:pt x="19858" y="82"/>
                </a:cubicBezTo>
                <a:lnTo>
                  <a:pt x="19807" y="23"/>
                </a:lnTo>
                <a:cubicBezTo>
                  <a:pt x="19794" y="8"/>
                  <a:pt x="19776" y="0"/>
                  <a:pt x="19759" y="0"/>
                </a:cubicBezTo>
                <a:close/>
                <a:moveTo>
                  <a:pt x="20403" y="874"/>
                </a:moveTo>
                <a:cubicBezTo>
                  <a:pt x="20390" y="874"/>
                  <a:pt x="20376" y="878"/>
                  <a:pt x="20364" y="887"/>
                </a:cubicBezTo>
                <a:cubicBezTo>
                  <a:pt x="20334" y="909"/>
                  <a:pt x="20324" y="957"/>
                  <a:pt x="20348" y="990"/>
                </a:cubicBezTo>
                <a:cubicBezTo>
                  <a:pt x="20522" y="1273"/>
                  <a:pt x="20679" y="1574"/>
                  <a:pt x="20815" y="1888"/>
                </a:cubicBezTo>
                <a:cubicBezTo>
                  <a:pt x="20826" y="1913"/>
                  <a:pt x="20852" y="1929"/>
                  <a:pt x="20877" y="1929"/>
                </a:cubicBezTo>
                <a:cubicBezTo>
                  <a:pt x="20888" y="1929"/>
                  <a:pt x="20896" y="1928"/>
                  <a:pt x="20907" y="1921"/>
                </a:cubicBezTo>
                <a:cubicBezTo>
                  <a:pt x="20939" y="1905"/>
                  <a:pt x="20954" y="1859"/>
                  <a:pt x="20938" y="1823"/>
                </a:cubicBezTo>
                <a:cubicBezTo>
                  <a:pt x="20799" y="1504"/>
                  <a:pt x="20639" y="1195"/>
                  <a:pt x="20459" y="907"/>
                </a:cubicBezTo>
                <a:cubicBezTo>
                  <a:pt x="20446" y="885"/>
                  <a:pt x="20425" y="874"/>
                  <a:pt x="20403" y="874"/>
                </a:cubicBezTo>
                <a:close/>
                <a:moveTo>
                  <a:pt x="21225" y="2753"/>
                </a:moveTo>
                <a:cubicBezTo>
                  <a:pt x="21218" y="2753"/>
                  <a:pt x="21212" y="2754"/>
                  <a:pt x="21204" y="2757"/>
                </a:cubicBezTo>
                <a:cubicBezTo>
                  <a:pt x="21168" y="2769"/>
                  <a:pt x="21148" y="2810"/>
                  <a:pt x="21159" y="2850"/>
                </a:cubicBezTo>
                <a:cubicBezTo>
                  <a:pt x="21252" y="3178"/>
                  <a:pt x="21323" y="3516"/>
                  <a:pt x="21374" y="3857"/>
                </a:cubicBezTo>
                <a:cubicBezTo>
                  <a:pt x="21379" y="3894"/>
                  <a:pt x="21408" y="3919"/>
                  <a:pt x="21440" y="3919"/>
                </a:cubicBezTo>
                <a:lnTo>
                  <a:pt x="21451" y="3919"/>
                </a:lnTo>
                <a:cubicBezTo>
                  <a:pt x="21489" y="3913"/>
                  <a:pt x="21514" y="3874"/>
                  <a:pt x="21508" y="3833"/>
                </a:cubicBezTo>
                <a:cubicBezTo>
                  <a:pt x="21457" y="3487"/>
                  <a:pt x="21385" y="3141"/>
                  <a:pt x="21290" y="2805"/>
                </a:cubicBezTo>
                <a:cubicBezTo>
                  <a:pt x="21281" y="2774"/>
                  <a:pt x="21254" y="2753"/>
                  <a:pt x="21225" y="2753"/>
                </a:cubicBezTo>
                <a:close/>
                <a:moveTo>
                  <a:pt x="21522" y="4813"/>
                </a:moveTo>
                <a:cubicBezTo>
                  <a:pt x="21484" y="4813"/>
                  <a:pt x="21454" y="4846"/>
                  <a:pt x="21455" y="4887"/>
                </a:cubicBezTo>
                <a:lnTo>
                  <a:pt x="21455" y="4986"/>
                </a:lnTo>
                <a:cubicBezTo>
                  <a:pt x="21455" y="5299"/>
                  <a:pt x="21436" y="5613"/>
                  <a:pt x="21398" y="5919"/>
                </a:cubicBezTo>
                <a:cubicBezTo>
                  <a:pt x="21393" y="5960"/>
                  <a:pt x="21419" y="5998"/>
                  <a:pt x="21456" y="6004"/>
                </a:cubicBezTo>
                <a:lnTo>
                  <a:pt x="21466" y="6004"/>
                </a:lnTo>
                <a:cubicBezTo>
                  <a:pt x="21500" y="6004"/>
                  <a:pt x="21528" y="5977"/>
                  <a:pt x="21533" y="5939"/>
                </a:cubicBezTo>
                <a:cubicBezTo>
                  <a:pt x="21571" y="5626"/>
                  <a:pt x="21591" y="5306"/>
                  <a:pt x="21591" y="4986"/>
                </a:cubicBezTo>
                <a:lnTo>
                  <a:pt x="21591" y="4885"/>
                </a:lnTo>
                <a:cubicBezTo>
                  <a:pt x="21590" y="4844"/>
                  <a:pt x="21560" y="4813"/>
                  <a:pt x="21524" y="4813"/>
                </a:cubicBezTo>
                <a:close/>
                <a:moveTo>
                  <a:pt x="21266" y="6875"/>
                </a:moveTo>
                <a:cubicBezTo>
                  <a:pt x="21236" y="6875"/>
                  <a:pt x="21209" y="6897"/>
                  <a:pt x="21201" y="6929"/>
                </a:cubicBezTo>
                <a:cubicBezTo>
                  <a:pt x="21158" y="7084"/>
                  <a:pt x="21110" y="7239"/>
                  <a:pt x="21058" y="7387"/>
                </a:cubicBezTo>
                <a:cubicBezTo>
                  <a:pt x="20998" y="7556"/>
                  <a:pt x="20932" y="7725"/>
                  <a:pt x="20858" y="7891"/>
                </a:cubicBezTo>
                <a:cubicBezTo>
                  <a:pt x="20841" y="7928"/>
                  <a:pt x="20856" y="7972"/>
                  <a:pt x="20890" y="7991"/>
                </a:cubicBezTo>
                <a:cubicBezTo>
                  <a:pt x="20899" y="7996"/>
                  <a:pt x="20910" y="7999"/>
                  <a:pt x="20918" y="7999"/>
                </a:cubicBezTo>
                <a:cubicBezTo>
                  <a:pt x="20944" y="7999"/>
                  <a:pt x="20969" y="7983"/>
                  <a:pt x="20980" y="7957"/>
                </a:cubicBezTo>
                <a:cubicBezTo>
                  <a:pt x="21055" y="7787"/>
                  <a:pt x="21125" y="7612"/>
                  <a:pt x="21185" y="7440"/>
                </a:cubicBezTo>
                <a:cubicBezTo>
                  <a:pt x="21239" y="7288"/>
                  <a:pt x="21287" y="7131"/>
                  <a:pt x="21331" y="6972"/>
                </a:cubicBezTo>
                <a:cubicBezTo>
                  <a:pt x="21341" y="6932"/>
                  <a:pt x="21321" y="6891"/>
                  <a:pt x="21284" y="6879"/>
                </a:cubicBezTo>
                <a:cubicBezTo>
                  <a:pt x="21278" y="6877"/>
                  <a:pt x="21272" y="6875"/>
                  <a:pt x="21266" y="6875"/>
                </a:cubicBezTo>
                <a:close/>
                <a:moveTo>
                  <a:pt x="20437" y="8749"/>
                </a:moveTo>
                <a:cubicBezTo>
                  <a:pt x="20417" y="8749"/>
                  <a:pt x="20396" y="8762"/>
                  <a:pt x="20381" y="8782"/>
                </a:cubicBezTo>
                <a:cubicBezTo>
                  <a:pt x="20204" y="9062"/>
                  <a:pt x="20004" y="9333"/>
                  <a:pt x="19787" y="9585"/>
                </a:cubicBezTo>
                <a:cubicBezTo>
                  <a:pt x="19762" y="9614"/>
                  <a:pt x="19764" y="9663"/>
                  <a:pt x="19792" y="9690"/>
                </a:cubicBezTo>
                <a:cubicBezTo>
                  <a:pt x="19804" y="9705"/>
                  <a:pt x="19820" y="9711"/>
                  <a:pt x="19837" y="9711"/>
                </a:cubicBezTo>
                <a:cubicBezTo>
                  <a:pt x="19856" y="9711"/>
                  <a:pt x="19874" y="9703"/>
                  <a:pt x="19888" y="9687"/>
                </a:cubicBezTo>
                <a:cubicBezTo>
                  <a:pt x="20107" y="9430"/>
                  <a:pt x="20312" y="9155"/>
                  <a:pt x="20493" y="8867"/>
                </a:cubicBezTo>
                <a:cubicBezTo>
                  <a:pt x="20515" y="8833"/>
                  <a:pt x="20507" y="8787"/>
                  <a:pt x="20475" y="8763"/>
                </a:cubicBezTo>
                <a:cubicBezTo>
                  <a:pt x="20464" y="8753"/>
                  <a:pt x="20451" y="8749"/>
                  <a:pt x="20437" y="8749"/>
                </a:cubicBezTo>
                <a:close/>
                <a:moveTo>
                  <a:pt x="19138" y="10269"/>
                </a:moveTo>
                <a:cubicBezTo>
                  <a:pt x="19122" y="10269"/>
                  <a:pt x="19107" y="10275"/>
                  <a:pt x="19095" y="10285"/>
                </a:cubicBezTo>
                <a:cubicBezTo>
                  <a:pt x="18851" y="10500"/>
                  <a:pt x="18589" y="10699"/>
                  <a:pt x="18319" y="10873"/>
                </a:cubicBezTo>
                <a:cubicBezTo>
                  <a:pt x="18286" y="10893"/>
                  <a:pt x="18276" y="10939"/>
                  <a:pt x="18296" y="10975"/>
                </a:cubicBezTo>
                <a:cubicBezTo>
                  <a:pt x="18307" y="10998"/>
                  <a:pt x="18330" y="11013"/>
                  <a:pt x="18353" y="11013"/>
                </a:cubicBezTo>
                <a:cubicBezTo>
                  <a:pt x="18365" y="11013"/>
                  <a:pt x="18377" y="11009"/>
                  <a:pt x="18388" y="11001"/>
                </a:cubicBezTo>
                <a:cubicBezTo>
                  <a:pt x="18664" y="10823"/>
                  <a:pt x="18930" y="10621"/>
                  <a:pt x="19181" y="10403"/>
                </a:cubicBezTo>
                <a:cubicBezTo>
                  <a:pt x="19209" y="10377"/>
                  <a:pt x="19215" y="10330"/>
                  <a:pt x="19190" y="10297"/>
                </a:cubicBezTo>
                <a:cubicBezTo>
                  <a:pt x="19177" y="10279"/>
                  <a:pt x="19157" y="10269"/>
                  <a:pt x="19138" y="10269"/>
                </a:cubicBezTo>
                <a:close/>
                <a:moveTo>
                  <a:pt x="17502" y="11328"/>
                </a:moveTo>
                <a:cubicBezTo>
                  <a:pt x="17493" y="11328"/>
                  <a:pt x="17485" y="11329"/>
                  <a:pt x="17476" y="11334"/>
                </a:cubicBezTo>
                <a:cubicBezTo>
                  <a:pt x="17184" y="11464"/>
                  <a:pt x="16882" y="11573"/>
                  <a:pt x="16580" y="11654"/>
                </a:cubicBezTo>
                <a:cubicBezTo>
                  <a:pt x="16543" y="11665"/>
                  <a:pt x="16521" y="11705"/>
                  <a:pt x="16531" y="11744"/>
                </a:cubicBezTo>
                <a:cubicBezTo>
                  <a:pt x="16538" y="11779"/>
                  <a:pt x="16567" y="11801"/>
                  <a:pt x="16596" y="11801"/>
                </a:cubicBezTo>
                <a:cubicBezTo>
                  <a:pt x="16601" y="11801"/>
                  <a:pt x="16608" y="11801"/>
                  <a:pt x="16613" y="11800"/>
                </a:cubicBezTo>
                <a:cubicBezTo>
                  <a:pt x="16921" y="11716"/>
                  <a:pt x="17229" y="11606"/>
                  <a:pt x="17527" y="11472"/>
                </a:cubicBezTo>
                <a:cubicBezTo>
                  <a:pt x="17562" y="11456"/>
                  <a:pt x="17578" y="11413"/>
                  <a:pt x="17564" y="11374"/>
                </a:cubicBezTo>
                <a:cubicBezTo>
                  <a:pt x="17553" y="11346"/>
                  <a:pt x="17527" y="11328"/>
                  <a:pt x="17502" y="11328"/>
                </a:cubicBezTo>
                <a:close/>
                <a:moveTo>
                  <a:pt x="15661" y="11823"/>
                </a:moveTo>
                <a:cubicBezTo>
                  <a:pt x="15657" y="11823"/>
                  <a:pt x="15655" y="11823"/>
                  <a:pt x="15652" y="11823"/>
                </a:cubicBezTo>
                <a:lnTo>
                  <a:pt x="15614" y="11825"/>
                </a:lnTo>
                <a:cubicBezTo>
                  <a:pt x="15326" y="11850"/>
                  <a:pt x="15032" y="11856"/>
                  <a:pt x="14705" y="11860"/>
                </a:cubicBezTo>
                <a:cubicBezTo>
                  <a:pt x="14668" y="11860"/>
                  <a:pt x="14637" y="11894"/>
                  <a:pt x="14637" y="11934"/>
                </a:cubicBezTo>
                <a:cubicBezTo>
                  <a:pt x="14637" y="11976"/>
                  <a:pt x="14669" y="12010"/>
                  <a:pt x="14706" y="12010"/>
                </a:cubicBezTo>
                <a:lnTo>
                  <a:pt x="14707" y="12009"/>
                </a:lnTo>
                <a:cubicBezTo>
                  <a:pt x="15036" y="12006"/>
                  <a:pt x="15332" y="12000"/>
                  <a:pt x="15625" y="11975"/>
                </a:cubicBezTo>
                <a:lnTo>
                  <a:pt x="15665" y="11971"/>
                </a:lnTo>
                <a:cubicBezTo>
                  <a:pt x="15701" y="11968"/>
                  <a:pt x="15728" y="11932"/>
                  <a:pt x="15726" y="11890"/>
                </a:cubicBezTo>
                <a:cubicBezTo>
                  <a:pt x="15722" y="11852"/>
                  <a:pt x="15692" y="11823"/>
                  <a:pt x="15661" y="11823"/>
                </a:cubicBezTo>
                <a:close/>
                <a:moveTo>
                  <a:pt x="13756" y="11890"/>
                </a:moveTo>
                <a:cubicBezTo>
                  <a:pt x="13754" y="11890"/>
                  <a:pt x="13751" y="11890"/>
                  <a:pt x="13749" y="11890"/>
                </a:cubicBezTo>
                <a:cubicBezTo>
                  <a:pt x="13374" y="11920"/>
                  <a:pt x="13072" y="11972"/>
                  <a:pt x="12796" y="12060"/>
                </a:cubicBezTo>
                <a:cubicBezTo>
                  <a:pt x="12760" y="12072"/>
                  <a:pt x="12739" y="12114"/>
                  <a:pt x="12750" y="12153"/>
                </a:cubicBezTo>
                <a:cubicBezTo>
                  <a:pt x="12758" y="12185"/>
                  <a:pt x="12787" y="12207"/>
                  <a:pt x="12815" y="12207"/>
                </a:cubicBezTo>
                <a:cubicBezTo>
                  <a:pt x="12822" y="12207"/>
                  <a:pt x="12828" y="12205"/>
                  <a:pt x="12833" y="12204"/>
                </a:cubicBezTo>
                <a:cubicBezTo>
                  <a:pt x="13101" y="12119"/>
                  <a:pt x="13394" y="12068"/>
                  <a:pt x="13757" y="12038"/>
                </a:cubicBezTo>
                <a:cubicBezTo>
                  <a:pt x="13795" y="12035"/>
                  <a:pt x="13824" y="12002"/>
                  <a:pt x="13821" y="11960"/>
                </a:cubicBezTo>
                <a:cubicBezTo>
                  <a:pt x="13819" y="11921"/>
                  <a:pt x="13793" y="11890"/>
                  <a:pt x="13756" y="11890"/>
                </a:cubicBezTo>
                <a:close/>
                <a:moveTo>
                  <a:pt x="11963" y="12511"/>
                </a:moveTo>
                <a:cubicBezTo>
                  <a:pt x="11948" y="12511"/>
                  <a:pt x="11935" y="12515"/>
                  <a:pt x="11923" y="12525"/>
                </a:cubicBezTo>
                <a:cubicBezTo>
                  <a:pt x="11665" y="12735"/>
                  <a:pt x="11449" y="12991"/>
                  <a:pt x="11262" y="13307"/>
                </a:cubicBezTo>
                <a:cubicBezTo>
                  <a:pt x="11241" y="13341"/>
                  <a:pt x="11251" y="13387"/>
                  <a:pt x="11282" y="13408"/>
                </a:cubicBezTo>
                <a:cubicBezTo>
                  <a:pt x="11294" y="13418"/>
                  <a:pt x="11308" y="13422"/>
                  <a:pt x="11319" y="13422"/>
                </a:cubicBezTo>
                <a:cubicBezTo>
                  <a:pt x="11341" y="13422"/>
                  <a:pt x="11364" y="13408"/>
                  <a:pt x="11376" y="13387"/>
                </a:cubicBezTo>
                <a:cubicBezTo>
                  <a:pt x="11556" y="13086"/>
                  <a:pt x="11759" y="12844"/>
                  <a:pt x="12004" y="12646"/>
                </a:cubicBezTo>
                <a:cubicBezTo>
                  <a:pt x="12034" y="12620"/>
                  <a:pt x="12040" y="12574"/>
                  <a:pt x="12018" y="12541"/>
                </a:cubicBezTo>
                <a:cubicBezTo>
                  <a:pt x="12005" y="12522"/>
                  <a:pt x="11984" y="12511"/>
                  <a:pt x="11963" y="12511"/>
                </a:cubicBezTo>
                <a:close/>
                <a:moveTo>
                  <a:pt x="10909" y="14213"/>
                </a:moveTo>
                <a:cubicBezTo>
                  <a:pt x="10881" y="14213"/>
                  <a:pt x="10854" y="14232"/>
                  <a:pt x="10845" y="14263"/>
                </a:cubicBezTo>
                <a:cubicBezTo>
                  <a:pt x="10753" y="14544"/>
                  <a:pt x="10667" y="14866"/>
                  <a:pt x="10577" y="15274"/>
                </a:cubicBezTo>
                <a:cubicBezTo>
                  <a:pt x="10569" y="15315"/>
                  <a:pt x="10591" y="15355"/>
                  <a:pt x="10628" y="15365"/>
                </a:cubicBezTo>
                <a:cubicBezTo>
                  <a:pt x="10634" y="15366"/>
                  <a:pt x="10639" y="15366"/>
                  <a:pt x="10644" y="15366"/>
                </a:cubicBezTo>
                <a:cubicBezTo>
                  <a:pt x="10674" y="15366"/>
                  <a:pt x="10703" y="15343"/>
                  <a:pt x="10710" y="15309"/>
                </a:cubicBezTo>
                <a:cubicBezTo>
                  <a:pt x="10798" y="14905"/>
                  <a:pt x="10883" y="14589"/>
                  <a:pt x="10973" y="14312"/>
                </a:cubicBezTo>
                <a:cubicBezTo>
                  <a:pt x="10985" y="14273"/>
                  <a:pt x="10967" y="14230"/>
                  <a:pt x="10931" y="14217"/>
                </a:cubicBezTo>
                <a:cubicBezTo>
                  <a:pt x="10924" y="14214"/>
                  <a:pt x="10916" y="14213"/>
                  <a:pt x="10909" y="14213"/>
                </a:cubicBezTo>
                <a:close/>
                <a:moveTo>
                  <a:pt x="10433" y="16236"/>
                </a:moveTo>
                <a:cubicBezTo>
                  <a:pt x="10402" y="16236"/>
                  <a:pt x="10372" y="16261"/>
                  <a:pt x="10366" y="16296"/>
                </a:cubicBezTo>
                <a:cubicBezTo>
                  <a:pt x="10303" y="16599"/>
                  <a:pt x="10225" y="16956"/>
                  <a:pt x="10128" y="17302"/>
                </a:cubicBezTo>
                <a:cubicBezTo>
                  <a:pt x="10118" y="17343"/>
                  <a:pt x="10138" y="17384"/>
                  <a:pt x="10175" y="17396"/>
                </a:cubicBezTo>
                <a:cubicBezTo>
                  <a:pt x="10181" y="17399"/>
                  <a:pt x="10187" y="17400"/>
                  <a:pt x="10195" y="17400"/>
                </a:cubicBezTo>
                <a:cubicBezTo>
                  <a:pt x="10223" y="17400"/>
                  <a:pt x="10251" y="17379"/>
                  <a:pt x="10260" y="17347"/>
                </a:cubicBezTo>
                <a:cubicBezTo>
                  <a:pt x="10357" y="16996"/>
                  <a:pt x="10435" y="16634"/>
                  <a:pt x="10499" y="16329"/>
                </a:cubicBezTo>
                <a:cubicBezTo>
                  <a:pt x="10508" y="16289"/>
                  <a:pt x="10484" y="16249"/>
                  <a:pt x="10447" y="16239"/>
                </a:cubicBezTo>
                <a:cubicBezTo>
                  <a:pt x="10442" y="16238"/>
                  <a:pt x="10438" y="16236"/>
                  <a:pt x="10433" y="16236"/>
                </a:cubicBezTo>
                <a:close/>
                <a:moveTo>
                  <a:pt x="67" y="17590"/>
                </a:moveTo>
                <a:cubicBezTo>
                  <a:pt x="60" y="17590"/>
                  <a:pt x="52" y="17592"/>
                  <a:pt x="45" y="17594"/>
                </a:cubicBezTo>
                <a:cubicBezTo>
                  <a:pt x="11" y="17609"/>
                  <a:pt x="-9" y="17652"/>
                  <a:pt x="4" y="17691"/>
                </a:cubicBezTo>
                <a:cubicBezTo>
                  <a:pt x="111" y="18019"/>
                  <a:pt x="250" y="18341"/>
                  <a:pt x="416" y="18648"/>
                </a:cubicBezTo>
                <a:cubicBezTo>
                  <a:pt x="428" y="18671"/>
                  <a:pt x="451" y="18684"/>
                  <a:pt x="473" y="18684"/>
                </a:cubicBezTo>
                <a:cubicBezTo>
                  <a:pt x="486" y="18684"/>
                  <a:pt x="499" y="18682"/>
                  <a:pt x="509" y="18674"/>
                </a:cubicBezTo>
                <a:cubicBezTo>
                  <a:pt x="541" y="18652"/>
                  <a:pt x="553" y="18606"/>
                  <a:pt x="533" y="18571"/>
                </a:cubicBezTo>
                <a:cubicBezTo>
                  <a:pt x="371" y="18272"/>
                  <a:pt x="236" y="17960"/>
                  <a:pt x="133" y="17640"/>
                </a:cubicBezTo>
                <a:cubicBezTo>
                  <a:pt x="122" y="17609"/>
                  <a:pt x="97" y="17590"/>
                  <a:pt x="67" y="17590"/>
                </a:cubicBezTo>
                <a:close/>
                <a:moveTo>
                  <a:pt x="9845" y="18221"/>
                </a:moveTo>
                <a:cubicBezTo>
                  <a:pt x="9819" y="18221"/>
                  <a:pt x="9796" y="18236"/>
                  <a:pt x="9783" y="18263"/>
                </a:cubicBezTo>
                <a:cubicBezTo>
                  <a:pt x="9644" y="18565"/>
                  <a:pt x="9474" y="18857"/>
                  <a:pt x="9281" y="19133"/>
                </a:cubicBezTo>
                <a:cubicBezTo>
                  <a:pt x="9258" y="19165"/>
                  <a:pt x="9264" y="19213"/>
                  <a:pt x="9294" y="19237"/>
                </a:cubicBezTo>
                <a:cubicBezTo>
                  <a:pt x="9306" y="19248"/>
                  <a:pt x="9321" y="19253"/>
                  <a:pt x="9335" y="19253"/>
                </a:cubicBezTo>
                <a:cubicBezTo>
                  <a:pt x="9356" y="19253"/>
                  <a:pt x="9376" y="19242"/>
                  <a:pt x="9389" y="19223"/>
                </a:cubicBezTo>
                <a:cubicBezTo>
                  <a:pt x="9587" y="18940"/>
                  <a:pt x="9761" y="18641"/>
                  <a:pt x="9906" y="18330"/>
                </a:cubicBezTo>
                <a:cubicBezTo>
                  <a:pt x="9923" y="18292"/>
                  <a:pt x="9909" y="18248"/>
                  <a:pt x="9875" y="18229"/>
                </a:cubicBezTo>
                <a:cubicBezTo>
                  <a:pt x="9866" y="18224"/>
                  <a:pt x="9855" y="18221"/>
                  <a:pt x="9845" y="18221"/>
                </a:cubicBezTo>
                <a:close/>
                <a:moveTo>
                  <a:pt x="1033" y="19380"/>
                </a:moveTo>
                <a:cubicBezTo>
                  <a:pt x="1017" y="19380"/>
                  <a:pt x="1001" y="19385"/>
                  <a:pt x="988" y="19399"/>
                </a:cubicBezTo>
                <a:cubicBezTo>
                  <a:pt x="961" y="19425"/>
                  <a:pt x="958" y="19473"/>
                  <a:pt x="981" y="19505"/>
                </a:cubicBezTo>
                <a:cubicBezTo>
                  <a:pt x="1191" y="19768"/>
                  <a:pt x="1426" y="20014"/>
                  <a:pt x="1676" y="20237"/>
                </a:cubicBezTo>
                <a:cubicBezTo>
                  <a:pt x="1688" y="20249"/>
                  <a:pt x="1704" y="20254"/>
                  <a:pt x="1718" y="20254"/>
                </a:cubicBezTo>
                <a:cubicBezTo>
                  <a:pt x="1737" y="20254"/>
                  <a:pt x="1757" y="20245"/>
                  <a:pt x="1772" y="20226"/>
                </a:cubicBezTo>
                <a:cubicBezTo>
                  <a:pt x="1795" y="20193"/>
                  <a:pt x="1790" y="20146"/>
                  <a:pt x="1762" y="20121"/>
                </a:cubicBezTo>
                <a:cubicBezTo>
                  <a:pt x="1518" y="19904"/>
                  <a:pt x="1289" y="19663"/>
                  <a:pt x="1084" y="19405"/>
                </a:cubicBezTo>
                <a:cubicBezTo>
                  <a:pt x="1071" y="19389"/>
                  <a:pt x="1051" y="19380"/>
                  <a:pt x="1033" y="19380"/>
                </a:cubicBezTo>
                <a:close/>
                <a:moveTo>
                  <a:pt x="8690" y="19871"/>
                </a:moveTo>
                <a:cubicBezTo>
                  <a:pt x="8674" y="19871"/>
                  <a:pt x="8658" y="19877"/>
                  <a:pt x="8644" y="19890"/>
                </a:cubicBezTo>
                <a:cubicBezTo>
                  <a:pt x="8414" y="20121"/>
                  <a:pt x="8163" y="20332"/>
                  <a:pt x="7898" y="20518"/>
                </a:cubicBezTo>
                <a:cubicBezTo>
                  <a:pt x="7865" y="20540"/>
                  <a:pt x="7857" y="20587"/>
                  <a:pt x="7877" y="20622"/>
                </a:cubicBezTo>
                <a:cubicBezTo>
                  <a:pt x="7891" y="20643"/>
                  <a:pt x="7912" y="20656"/>
                  <a:pt x="7934" y="20656"/>
                </a:cubicBezTo>
                <a:cubicBezTo>
                  <a:pt x="7947" y="20656"/>
                  <a:pt x="7960" y="20651"/>
                  <a:pt x="7971" y="20645"/>
                </a:cubicBezTo>
                <a:cubicBezTo>
                  <a:pt x="8242" y="20453"/>
                  <a:pt x="8500" y="20237"/>
                  <a:pt x="8737" y="20001"/>
                </a:cubicBezTo>
                <a:cubicBezTo>
                  <a:pt x="8764" y="19974"/>
                  <a:pt x="8766" y="19927"/>
                  <a:pt x="8740" y="19896"/>
                </a:cubicBezTo>
                <a:cubicBezTo>
                  <a:pt x="8727" y="19879"/>
                  <a:pt x="8708" y="19871"/>
                  <a:pt x="8690" y="19871"/>
                </a:cubicBezTo>
                <a:close/>
                <a:moveTo>
                  <a:pt x="2506" y="20691"/>
                </a:moveTo>
                <a:cubicBezTo>
                  <a:pt x="2482" y="20691"/>
                  <a:pt x="2459" y="20705"/>
                  <a:pt x="2447" y="20730"/>
                </a:cubicBezTo>
                <a:cubicBezTo>
                  <a:pt x="2428" y="20765"/>
                  <a:pt x="2441" y="20812"/>
                  <a:pt x="2474" y="20832"/>
                </a:cubicBezTo>
                <a:cubicBezTo>
                  <a:pt x="2754" y="21004"/>
                  <a:pt x="3049" y="21151"/>
                  <a:pt x="3350" y="21267"/>
                </a:cubicBezTo>
                <a:cubicBezTo>
                  <a:pt x="3357" y="21270"/>
                  <a:pt x="3365" y="21271"/>
                  <a:pt x="3372" y="21271"/>
                </a:cubicBezTo>
                <a:cubicBezTo>
                  <a:pt x="3400" y="21271"/>
                  <a:pt x="3426" y="21254"/>
                  <a:pt x="3437" y="21223"/>
                </a:cubicBezTo>
                <a:cubicBezTo>
                  <a:pt x="3448" y="21184"/>
                  <a:pt x="3430" y="21141"/>
                  <a:pt x="3395" y="21128"/>
                </a:cubicBezTo>
                <a:cubicBezTo>
                  <a:pt x="3102" y="21014"/>
                  <a:pt x="2814" y="20870"/>
                  <a:pt x="2539" y="20700"/>
                </a:cubicBezTo>
                <a:cubicBezTo>
                  <a:pt x="2528" y="20695"/>
                  <a:pt x="2517" y="20691"/>
                  <a:pt x="2506" y="20691"/>
                </a:cubicBezTo>
                <a:close/>
                <a:moveTo>
                  <a:pt x="7092" y="20992"/>
                </a:moveTo>
                <a:cubicBezTo>
                  <a:pt x="7083" y="20992"/>
                  <a:pt x="7075" y="20995"/>
                  <a:pt x="7066" y="20999"/>
                </a:cubicBezTo>
                <a:cubicBezTo>
                  <a:pt x="6775" y="21132"/>
                  <a:pt x="6475" y="21239"/>
                  <a:pt x="6172" y="21313"/>
                </a:cubicBezTo>
                <a:cubicBezTo>
                  <a:pt x="6135" y="21324"/>
                  <a:pt x="6111" y="21364"/>
                  <a:pt x="6121" y="21403"/>
                </a:cubicBezTo>
                <a:cubicBezTo>
                  <a:pt x="6127" y="21438"/>
                  <a:pt x="6156" y="21461"/>
                  <a:pt x="6186" y="21461"/>
                </a:cubicBezTo>
                <a:cubicBezTo>
                  <a:pt x="6191" y="21461"/>
                  <a:pt x="6197" y="21461"/>
                  <a:pt x="6202" y="21460"/>
                </a:cubicBezTo>
                <a:cubicBezTo>
                  <a:pt x="6513" y="21383"/>
                  <a:pt x="6821" y="21274"/>
                  <a:pt x="7119" y="21137"/>
                </a:cubicBezTo>
                <a:cubicBezTo>
                  <a:pt x="7153" y="21119"/>
                  <a:pt x="7169" y="21076"/>
                  <a:pt x="7155" y="21038"/>
                </a:cubicBezTo>
                <a:cubicBezTo>
                  <a:pt x="7145" y="21010"/>
                  <a:pt x="7119" y="20992"/>
                  <a:pt x="7092" y="20992"/>
                </a:cubicBezTo>
                <a:close/>
                <a:moveTo>
                  <a:pt x="4294" y="21382"/>
                </a:moveTo>
                <a:cubicBezTo>
                  <a:pt x="4261" y="21382"/>
                  <a:pt x="4232" y="21409"/>
                  <a:pt x="4226" y="21445"/>
                </a:cubicBezTo>
                <a:cubicBezTo>
                  <a:pt x="4221" y="21485"/>
                  <a:pt x="4246" y="21523"/>
                  <a:pt x="4284" y="21530"/>
                </a:cubicBezTo>
                <a:cubicBezTo>
                  <a:pt x="4533" y="21574"/>
                  <a:pt x="4786" y="21597"/>
                  <a:pt x="5035" y="21600"/>
                </a:cubicBezTo>
                <a:lnTo>
                  <a:pt x="5076" y="21600"/>
                </a:lnTo>
                <a:cubicBezTo>
                  <a:pt x="5132" y="21600"/>
                  <a:pt x="5190" y="21599"/>
                  <a:pt x="5245" y="21597"/>
                </a:cubicBezTo>
                <a:cubicBezTo>
                  <a:pt x="5283" y="21596"/>
                  <a:pt x="5314" y="21561"/>
                  <a:pt x="5311" y="21519"/>
                </a:cubicBezTo>
                <a:cubicBezTo>
                  <a:pt x="5310" y="21480"/>
                  <a:pt x="5285" y="21448"/>
                  <a:pt x="5246" y="21448"/>
                </a:cubicBezTo>
                <a:cubicBezTo>
                  <a:pt x="5245" y="21448"/>
                  <a:pt x="5242" y="21448"/>
                  <a:pt x="5241" y="21448"/>
                </a:cubicBezTo>
                <a:cubicBezTo>
                  <a:pt x="5186" y="21449"/>
                  <a:pt x="5131" y="21450"/>
                  <a:pt x="5076" y="21450"/>
                </a:cubicBezTo>
                <a:lnTo>
                  <a:pt x="5035" y="21450"/>
                </a:lnTo>
                <a:cubicBezTo>
                  <a:pt x="4793" y="21448"/>
                  <a:pt x="4548" y="21426"/>
                  <a:pt x="4305" y="21383"/>
                </a:cubicBezTo>
                <a:cubicBezTo>
                  <a:pt x="4301" y="21382"/>
                  <a:pt x="4297" y="21382"/>
                  <a:pt x="4294" y="21382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441" name="Google Shape;385;p15"/>
          <p:cNvGrpSpPr/>
          <p:nvPr/>
        </p:nvGrpSpPr>
        <p:grpSpPr>
          <a:xfrm>
            <a:off x="7742166" y="210139"/>
            <a:ext cx="262004" cy="253714"/>
            <a:chOff x="0" y="0"/>
            <a:chExt cx="262002" cy="253713"/>
          </a:xfrm>
        </p:grpSpPr>
        <p:sp>
          <p:nvSpPr>
            <p:cNvPr id="438" name="Google Shape;386;p15"/>
            <p:cNvSpPr/>
            <p:nvPr/>
          </p:nvSpPr>
          <p:spPr>
            <a:xfrm rot="8627988">
              <a:off x="13967" y="81328"/>
              <a:ext cx="94622" cy="78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39" name="Google Shape;387;p15"/>
            <p:cNvSpPr/>
            <p:nvPr/>
          </p:nvSpPr>
          <p:spPr>
            <a:xfrm rot="8627988">
              <a:off x="137852" y="20391"/>
              <a:ext cx="94622" cy="78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40" name="Google Shape;388;p15"/>
            <p:cNvSpPr/>
            <p:nvPr/>
          </p:nvSpPr>
          <p:spPr>
            <a:xfrm rot="8627988">
              <a:off x="153440" y="155192"/>
              <a:ext cx="94628" cy="78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442" name="Google Shape;389;p15"/>
          <p:cNvSpPr/>
          <p:nvPr/>
        </p:nvSpPr>
        <p:spPr>
          <a:xfrm>
            <a:off x="417" y="292883"/>
            <a:ext cx="559124" cy="827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600" fill="norm" stroke="1" extrusionOk="0">
                <a:moveTo>
                  <a:pt x="18590" y="0"/>
                </a:moveTo>
                <a:cubicBezTo>
                  <a:pt x="18564" y="0"/>
                  <a:pt x="18537" y="7"/>
                  <a:pt x="18517" y="19"/>
                </a:cubicBezTo>
                <a:cubicBezTo>
                  <a:pt x="18468" y="47"/>
                  <a:pt x="18464" y="95"/>
                  <a:pt x="18505" y="128"/>
                </a:cubicBezTo>
                <a:cubicBezTo>
                  <a:pt x="18842" y="386"/>
                  <a:pt x="19157" y="668"/>
                  <a:pt x="19444" y="966"/>
                </a:cubicBezTo>
                <a:cubicBezTo>
                  <a:pt x="19466" y="988"/>
                  <a:pt x="19501" y="999"/>
                  <a:pt x="19537" y="999"/>
                </a:cubicBezTo>
                <a:cubicBezTo>
                  <a:pt x="19560" y="999"/>
                  <a:pt x="19580" y="997"/>
                  <a:pt x="19600" y="988"/>
                </a:cubicBezTo>
                <a:cubicBezTo>
                  <a:pt x="19653" y="966"/>
                  <a:pt x="19667" y="918"/>
                  <a:pt x="19633" y="883"/>
                </a:cubicBezTo>
                <a:cubicBezTo>
                  <a:pt x="19342" y="579"/>
                  <a:pt x="19021" y="291"/>
                  <a:pt x="18675" y="26"/>
                </a:cubicBezTo>
                <a:cubicBezTo>
                  <a:pt x="18653" y="8"/>
                  <a:pt x="18621" y="0"/>
                  <a:pt x="18590" y="0"/>
                </a:cubicBezTo>
                <a:close/>
                <a:moveTo>
                  <a:pt x="20297" y="1779"/>
                </a:moveTo>
                <a:cubicBezTo>
                  <a:pt x="20281" y="1779"/>
                  <a:pt x="20265" y="1782"/>
                  <a:pt x="20249" y="1786"/>
                </a:cubicBezTo>
                <a:cubicBezTo>
                  <a:pt x="20194" y="1804"/>
                  <a:pt x="20169" y="1849"/>
                  <a:pt x="20196" y="1888"/>
                </a:cubicBezTo>
                <a:cubicBezTo>
                  <a:pt x="20411" y="2202"/>
                  <a:pt x="20600" y="2534"/>
                  <a:pt x="20757" y="2869"/>
                </a:cubicBezTo>
                <a:cubicBezTo>
                  <a:pt x="20773" y="2902"/>
                  <a:pt x="20818" y="2923"/>
                  <a:pt x="20867" y="2923"/>
                </a:cubicBezTo>
                <a:cubicBezTo>
                  <a:pt x="20877" y="2923"/>
                  <a:pt x="20887" y="2921"/>
                  <a:pt x="20901" y="2920"/>
                </a:cubicBezTo>
                <a:cubicBezTo>
                  <a:pt x="20960" y="2906"/>
                  <a:pt x="20993" y="2864"/>
                  <a:pt x="20974" y="2824"/>
                </a:cubicBezTo>
                <a:cubicBezTo>
                  <a:pt x="20814" y="2481"/>
                  <a:pt x="20623" y="2146"/>
                  <a:pt x="20399" y="1823"/>
                </a:cubicBezTo>
                <a:cubicBezTo>
                  <a:pt x="20381" y="1795"/>
                  <a:pt x="20340" y="1779"/>
                  <a:pt x="20297" y="1779"/>
                </a:cubicBezTo>
                <a:close/>
                <a:moveTo>
                  <a:pt x="21243" y="3803"/>
                </a:moveTo>
                <a:cubicBezTo>
                  <a:pt x="21236" y="3803"/>
                  <a:pt x="21228" y="3803"/>
                  <a:pt x="21222" y="3804"/>
                </a:cubicBezTo>
                <a:cubicBezTo>
                  <a:pt x="21159" y="3811"/>
                  <a:pt x="21121" y="3851"/>
                  <a:pt x="21131" y="3892"/>
                </a:cubicBezTo>
                <a:cubicBezTo>
                  <a:pt x="21222" y="4231"/>
                  <a:pt x="21289" y="4583"/>
                  <a:pt x="21326" y="4939"/>
                </a:cubicBezTo>
                <a:cubicBezTo>
                  <a:pt x="21330" y="4978"/>
                  <a:pt x="21379" y="5010"/>
                  <a:pt x="21440" y="5010"/>
                </a:cubicBezTo>
                <a:lnTo>
                  <a:pt x="21446" y="5010"/>
                </a:lnTo>
                <a:cubicBezTo>
                  <a:pt x="21509" y="5007"/>
                  <a:pt x="21554" y="4970"/>
                  <a:pt x="21549" y="4928"/>
                </a:cubicBezTo>
                <a:cubicBezTo>
                  <a:pt x="21513" y="4567"/>
                  <a:pt x="21446" y="4209"/>
                  <a:pt x="21352" y="3864"/>
                </a:cubicBezTo>
                <a:cubicBezTo>
                  <a:pt x="21342" y="3827"/>
                  <a:pt x="21295" y="3803"/>
                  <a:pt x="21243" y="3803"/>
                </a:cubicBezTo>
                <a:close/>
                <a:moveTo>
                  <a:pt x="21474" y="5920"/>
                </a:moveTo>
                <a:cubicBezTo>
                  <a:pt x="21419" y="5920"/>
                  <a:pt x="21358" y="5953"/>
                  <a:pt x="21356" y="5995"/>
                </a:cubicBezTo>
                <a:cubicBezTo>
                  <a:pt x="21344" y="6340"/>
                  <a:pt x="21306" y="6694"/>
                  <a:pt x="21243" y="7048"/>
                </a:cubicBezTo>
                <a:cubicBezTo>
                  <a:pt x="21234" y="7091"/>
                  <a:pt x="21279" y="7128"/>
                  <a:pt x="21342" y="7134"/>
                </a:cubicBezTo>
                <a:lnTo>
                  <a:pt x="21354" y="7134"/>
                </a:lnTo>
                <a:cubicBezTo>
                  <a:pt x="21411" y="7134"/>
                  <a:pt x="21458" y="7105"/>
                  <a:pt x="21466" y="7068"/>
                </a:cubicBezTo>
                <a:cubicBezTo>
                  <a:pt x="21529" y="6707"/>
                  <a:pt x="21570" y="6349"/>
                  <a:pt x="21582" y="5999"/>
                </a:cubicBezTo>
                <a:cubicBezTo>
                  <a:pt x="21584" y="5957"/>
                  <a:pt x="21537" y="5921"/>
                  <a:pt x="21474" y="5920"/>
                </a:cubicBezTo>
                <a:close/>
                <a:moveTo>
                  <a:pt x="21106" y="8031"/>
                </a:moveTo>
                <a:cubicBezTo>
                  <a:pt x="21054" y="8031"/>
                  <a:pt x="21005" y="8056"/>
                  <a:pt x="20995" y="8092"/>
                </a:cubicBezTo>
                <a:cubicBezTo>
                  <a:pt x="20978" y="8143"/>
                  <a:pt x="20964" y="8192"/>
                  <a:pt x="20948" y="8240"/>
                </a:cubicBezTo>
                <a:cubicBezTo>
                  <a:pt x="20854" y="8534"/>
                  <a:pt x="20747" y="8831"/>
                  <a:pt x="20627" y="9120"/>
                </a:cubicBezTo>
                <a:cubicBezTo>
                  <a:pt x="20610" y="9161"/>
                  <a:pt x="20645" y="9204"/>
                  <a:pt x="20706" y="9214"/>
                </a:cubicBezTo>
                <a:cubicBezTo>
                  <a:pt x="20716" y="9218"/>
                  <a:pt x="20724" y="9218"/>
                  <a:pt x="20736" y="9218"/>
                </a:cubicBezTo>
                <a:cubicBezTo>
                  <a:pt x="20785" y="9218"/>
                  <a:pt x="20832" y="9196"/>
                  <a:pt x="20844" y="9161"/>
                </a:cubicBezTo>
                <a:cubicBezTo>
                  <a:pt x="20966" y="8868"/>
                  <a:pt x="21076" y="8569"/>
                  <a:pt x="21169" y="8273"/>
                </a:cubicBezTo>
                <a:cubicBezTo>
                  <a:pt x="21186" y="8222"/>
                  <a:pt x="21200" y="8173"/>
                  <a:pt x="21216" y="8123"/>
                </a:cubicBezTo>
                <a:cubicBezTo>
                  <a:pt x="21228" y="8081"/>
                  <a:pt x="21188" y="8041"/>
                  <a:pt x="21127" y="8031"/>
                </a:cubicBezTo>
                <a:cubicBezTo>
                  <a:pt x="21121" y="8031"/>
                  <a:pt x="21112" y="8031"/>
                  <a:pt x="21106" y="8031"/>
                </a:cubicBezTo>
                <a:close/>
                <a:moveTo>
                  <a:pt x="5413" y="10623"/>
                </a:moveTo>
                <a:cubicBezTo>
                  <a:pt x="5360" y="10623"/>
                  <a:pt x="5301" y="10654"/>
                  <a:pt x="5299" y="10696"/>
                </a:cubicBezTo>
                <a:cubicBezTo>
                  <a:pt x="5299" y="10738"/>
                  <a:pt x="5348" y="10774"/>
                  <a:pt x="5411" y="10775"/>
                </a:cubicBezTo>
                <a:cubicBezTo>
                  <a:pt x="5887" y="10784"/>
                  <a:pt x="6362" y="10910"/>
                  <a:pt x="6785" y="11137"/>
                </a:cubicBezTo>
                <a:cubicBezTo>
                  <a:pt x="6805" y="11148"/>
                  <a:pt x="6830" y="11153"/>
                  <a:pt x="6854" y="11153"/>
                </a:cubicBezTo>
                <a:cubicBezTo>
                  <a:pt x="6887" y="11153"/>
                  <a:pt x="6921" y="11144"/>
                  <a:pt x="6943" y="11124"/>
                </a:cubicBezTo>
                <a:cubicBezTo>
                  <a:pt x="6980" y="11091"/>
                  <a:pt x="6974" y="11042"/>
                  <a:pt x="6923" y="11017"/>
                </a:cubicBezTo>
                <a:cubicBezTo>
                  <a:pt x="6464" y="10770"/>
                  <a:pt x="5941" y="10632"/>
                  <a:pt x="5417" y="10623"/>
                </a:cubicBezTo>
                <a:cubicBezTo>
                  <a:pt x="5415" y="10623"/>
                  <a:pt x="5415" y="10623"/>
                  <a:pt x="5413" y="10623"/>
                </a:cubicBezTo>
                <a:close/>
                <a:moveTo>
                  <a:pt x="20255" y="10077"/>
                </a:moveTo>
                <a:cubicBezTo>
                  <a:pt x="20208" y="10077"/>
                  <a:pt x="20165" y="10096"/>
                  <a:pt x="20149" y="10128"/>
                </a:cubicBezTo>
                <a:cubicBezTo>
                  <a:pt x="19972" y="10458"/>
                  <a:pt x="19773" y="10789"/>
                  <a:pt x="19562" y="11109"/>
                </a:cubicBezTo>
                <a:cubicBezTo>
                  <a:pt x="19535" y="11146"/>
                  <a:pt x="19562" y="11192"/>
                  <a:pt x="19616" y="11208"/>
                </a:cubicBezTo>
                <a:cubicBezTo>
                  <a:pt x="19633" y="11214"/>
                  <a:pt x="19647" y="11217"/>
                  <a:pt x="19663" y="11217"/>
                </a:cubicBezTo>
                <a:cubicBezTo>
                  <a:pt x="19706" y="11217"/>
                  <a:pt x="19749" y="11200"/>
                  <a:pt x="19767" y="11170"/>
                </a:cubicBezTo>
                <a:cubicBezTo>
                  <a:pt x="19982" y="10847"/>
                  <a:pt x="20182" y="10514"/>
                  <a:pt x="20360" y="10180"/>
                </a:cubicBezTo>
                <a:cubicBezTo>
                  <a:pt x="20381" y="10141"/>
                  <a:pt x="20352" y="10096"/>
                  <a:pt x="20293" y="10082"/>
                </a:cubicBezTo>
                <a:cubicBezTo>
                  <a:pt x="20279" y="10078"/>
                  <a:pt x="20267" y="10077"/>
                  <a:pt x="20255" y="10077"/>
                </a:cubicBezTo>
                <a:close/>
                <a:moveTo>
                  <a:pt x="3962" y="10966"/>
                </a:moveTo>
                <a:cubicBezTo>
                  <a:pt x="3935" y="10966"/>
                  <a:pt x="3911" y="10972"/>
                  <a:pt x="3891" y="10984"/>
                </a:cubicBezTo>
                <a:cubicBezTo>
                  <a:pt x="3472" y="11208"/>
                  <a:pt x="3139" y="11526"/>
                  <a:pt x="2954" y="11874"/>
                </a:cubicBezTo>
                <a:cubicBezTo>
                  <a:pt x="2935" y="11914"/>
                  <a:pt x="2966" y="11958"/>
                  <a:pt x="3025" y="11973"/>
                </a:cubicBezTo>
                <a:cubicBezTo>
                  <a:pt x="3037" y="11975"/>
                  <a:pt x="3047" y="11977"/>
                  <a:pt x="3061" y="11977"/>
                </a:cubicBezTo>
                <a:cubicBezTo>
                  <a:pt x="3108" y="11977"/>
                  <a:pt x="3153" y="11956"/>
                  <a:pt x="3167" y="11925"/>
                </a:cubicBezTo>
                <a:cubicBezTo>
                  <a:pt x="3336" y="11604"/>
                  <a:pt x="3643" y="11311"/>
                  <a:pt x="4031" y="11102"/>
                </a:cubicBezTo>
                <a:cubicBezTo>
                  <a:pt x="4080" y="11076"/>
                  <a:pt x="4088" y="11028"/>
                  <a:pt x="4049" y="10995"/>
                </a:cubicBezTo>
                <a:cubicBezTo>
                  <a:pt x="4027" y="10976"/>
                  <a:pt x="3994" y="10966"/>
                  <a:pt x="3962" y="10966"/>
                </a:cubicBezTo>
                <a:close/>
                <a:moveTo>
                  <a:pt x="7799" y="11838"/>
                </a:moveTo>
                <a:cubicBezTo>
                  <a:pt x="7783" y="11838"/>
                  <a:pt x="7769" y="11839"/>
                  <a:pt x="7752" y="11845"/>
                </a:cubicBezTo>
                <a:cubicBezTo>
                  <a:pt x="7698" y="11860"/>
                  <a:pt x="7671" y="11907"/>
                  <a:pt x="7696" y="11944"/>
                </a:cubicBezTo>
                <a:cubicBezTo>
                  <a:pt x="7887" y="12239"/>
                  <a:pt x="7998" y="12579"/>
                  <a:pt x="8033" y="12951"/>
                </a:cubicBezTo>
                <a:cubicBezTo>
                  <a:pt x="8037" y="12991"/>
                  <a:pt x="8088" y="13022"/>
                  <a:pt x="8147" y="13022"/>
                </a:cubicBezTo>
                <a:lnTo>
                  <a:pt x="8153" y="13022"/>
                </a:lnTo>
                <a:cubicBezTo>
                  <a:pt x="8216" y="13019"/>
                  <a:pt x="8263" y="12984"/>
                  <a:pt x="8259" y="12942"/>
                </a:cubicBezTo>
                <a:cubicBezTo>
                  <a:pt x="8222" y="12551"/>
                  <a:pt x="8102" y="12195"/>
                  <a:pt x="7903" y="11885"/>
                </a:cubicBezTo>
                <a:cubicBezTo>
                  <a:pt x="7885" y="11856"/>
                  <a:pt x="7842" y="11838"/>
                  <a:pt x="7799" y="11838"/>
                </a:cubicBezTo>
                <a:close/>
                <a:moveTo>
                  <a:pt x="18966" y="12017"/>
                </a:moveTo>
                <a:cubicBezTo>
                  <a:pt x="18927" y="12017"/>
                  <a:pt x="18889" y="12032"/>
                  <a:pt x="18869" y="12058"/>
                </a:cubicBezTo>
                <a:cubicBezTo>
                  <a:pt x="18675" y="12298"/>
                  <a:pt x="18468" y="12539"/>
                  <a:pt x="18257" y="12771"/>
                </a:cubicBezTo>
                <a:cubicBezTo>
                  <a:pt x="18196" y="12837"/>
                  <a:pt x="18135" y="12902"/>
                  <a:pt x="18074" y="12968"/>
                </a:cubicBezTo>
                <a:cubicBezTo>
                  <a:pt x="18039" y="13004"/>
                  <a:pt x="18053" y="13050"/>
                  <a:pt x="18106" y="13074"/>
                </a:cubicBezTo>
                <a:cubicBezTo>
                  <a:pt x="18127" y="13081"/>
                  <a:pt x="18147" y="13085"/>
                  <a:pt x="18167" y="13085"/>
                </a:cubicBezTo>
                <a:cubicBezTo>
                  <a:pt x="18204" y="13085"/>
                  <a:pt x="18240" y="13072"/>
                  <a:pt x="18263" y="13050"/>
                </a:cubicBezTo>
                <a:cubicBezTo>
                  <a:pt x="18326" y="12984"/>
                  <a:pt x="18389" y="12918"/>
                  <a:pt x="18450" y="12852"/>
                </a:cubicBezTo>
                <a:cubicBezTo>
                  <a:pt x="18663" y="12617"/>
                  <a:pt x="18873" y="12373"/>
                  <a:pt x="19068" y="12129"/>
                </a:cubicBezTo>
                <a:cubicBezTo>
                  <a:pt x="19096" y="12092"/>
                  <a:pt x="19076" y="12046"/>
                  <a:pt x="19023" y="12026"/>
                </a:cubicBezTo>
                <a:cubicBezTo>
                  <a:pt x="19005" y="12019"/>
                  <a:pt x="18986" y="12017"/>
                  <a:pt x="18966" y="12017"/>
                </a:cubicBezTo>
                <a:close/>
                <a:moveTo>
                  <a:pt x="2958" y="12873"/>
                </a:moveTo>
                <a:cubicBezTo>
                  <a:pt x="2952" y="12873"/>
                  <a:pt x="2943" y="12873"/>
                  <a:pt x="2937" y="12874"/>
                </a:cubicBezTo>
                <a:cubicBezTo>
                  <a:pt x="2874" y="12881"/>
                  <a:pt x="2836" y="12921"/>
                  <a:pt x="2846" y="12962"/>
                </a:cubicBezTo>
                <a:cubicBezTo>
                  <a:pt x="2939" y="13305"/>
                  <a:pt x="3149" y="13653"/>
                  <a:pt x="3450" y="13970"/>
                </a:cubicBezTo>
                <a:cubicBezTo>
                  <a:pt x="3472" y="13994"/>
                  <a:pt x="3508" y="14005"/>
                  <a:pt x="3545" y="14005"/>
                </a:cubicBezTo>
                <a:cubicBezTo>
                  <a:pt x="3567" y="14005"/>
                  <a:pt x="3588" y="14000"/>
                  <a:pt x="3606" y="13994"/>
                </a:cubicBezTo>
                <a:cubicBezTo>
                  <a:pt x="3659" y="13970"/>
                  <a:pt x="3673" y="13922"/>
                  <a:pt x="3641" y="13888"/>
                </a:cubicBezTo>
                <a:cubicBezTo>
                  <a:pt x="3352" y="13587"/>
                  <a:pt x="3155" y="13257"/>
                  <a:pt x="3067" y="12935"/>
                </a:cubicBezTo>
                <a:cubicBezTo>
                  <a:pt x="3057" y="12898"/>
                  <a:pt x="3010" y="12873"/>
                  <a:pt x="2958" y="12873"/>
                </a:cubicBezTo>
                <a:close/>
                <a:moveTo>
                  <a:pt x="17251" y="13797"/>
                </a:moveTo>
                <a:cubicBezTo>
                  <a:pt x="17218" y="13797"/>
                  <a:pt x="17186" y="13807"/>
                  <a:pt x="17161" y="13826"/>
                </a:cubicBezTo>
                <a:cubicBezTo>
                  <a:pt x="16824" y="14110"/>
                  <a:pt x="16472" y="14372"/>
                  <a:pt x="16110" y="14601"/>
                </a:cubicBezTo>
                <a:cubicBezTo>
                  <a:pt x="16068" y="14630"/>
                  <a:pt x="16066" y="14680"/>
                  <a:pt x="16106" y="14710"/>
                </a:cubicBezTo>
                <a:cubicBezTo>
                  <a:pt x="16131" y="14725"/>
                  <a:pt x="16159" y="14733"/>
                  <a:pt x="16190" y="14733"/>
                </a:cubicBezTo>
                <a:cubicBezTo>
                  <a:pt x="16218" y="14733"/>
                  <a:pt x="16244" y="14726"/>
                  <a:pt x="16267" y="14713"/>
                </a:cubicBezTo>
                <a:cubicBezTo>
                  <a:pt x="16633" y="14477"/>
                  <a:pt x="16992" y="14212"/>
                  <a:pt x="17340" y="13921"/>
                </a:cubicBezTo>
                <a:cubicBezTo>
                  <a:pt x="17379" y="13888"/>
                  <a:pt x="17371" y="13841"/>
                  <a:pt x="17322" y="13813"/>
                </a:cubicBezTo>
                <a:cubicBezTo>
                  <a:pt x="17301" y="13802"/>
                  <a:pt x="17275" y="13797"/>
                  <a:pt x="17251" y="13797"/>
                </a:cubicBezTo>
                <a:close/>
                <a:moveTo>
                  <a:pt x="8072" y="13930"/>
                </a:moveTo>
                <a:cubicBezTo>
                  <a:pt x="8017" y="13930"/>
                  <a:pt x="7970" y="13959"/>
                  <a:pt x="7962" y="13998"/>
                </a:cubicBezTo>
                <a:lnTo>
                  <a:pt x="7952" y="14050"/>
                </a:lnTo>
                <a:cubicBezTo>
                  <a:pt x="7878" y="14376"/>
                  <a:pt x="7779" y="14707"/>
                  <a:pt x="7653" y="15030"/>
                </a:cubicBezTo>
                <a:cubicBezTo>
                  <a:pt x="7637" y="15071"/>
                  <a:pt x="7673" y="15113"/>
                  <a:pt x="7734" y="15122"/>
                </a:cubicBezTo>
                <a:cubicBezTo>
                  <a:pt x="7742" y="15125"/>
                  <a:pt x="7752" y="15125"/>
                  <a:pt x="7763" y="15125"/>
                </a:cubicBezTo>
                <a:cubicBezTo>
                  <a:pt x="7811" y="15125"/>
                  <a:pt x="7858" y="15103"/>
                  <a:pt x="7872" y="15069"/>
                </a:cubicBezTo>
                <a:cubicBezTo>
                  <a:pt x="8000" y="14739"/>
                  <a:pt x="8102" y="14405"/>
                  <a:pt x="8175" y="14072"/>
                </a:cubicBezTo>
                <a:lnTo>
                  <a:pt x="8185" y="14018"/>
                </a:lnTo>
                <a:cubicBezTo>
                  <a:pt x="8194" y="13976"/>
                  <a:pt x="8151" y="13937"/>
                  <a:pt x="8088" y="13932"/>
                </a:cubicBezTo>
                <a:cubicBezTo>
                  <a:pt x="8082" y="13930"/>
                  <a:pt x="8078" y="13930"/>
                  <a:pt x="8072" y="13930"/>
                </a:cubicBezTo>
                <a:close/>
                <a:moveTo>
                  <a:pt x="4602" y="14633"/>
                </a:moveTo>
                <a:cubicBezTo>
                  <a:pt x="4569" y="14633"/>
                  <a:pt x="4535" y="14642"/>
                  <a:pt x="4513" y="14662"/>
                </a:cubicBezTo>
                <a:cubicBezTo>
                  <a:pt x="4474" y="14695"/>
                  <a:pt x="4484" y="14744"/>
                  <a:pt x="4531" y="14770"/>
                </a:cubicBezTo>
                <a:cubicBezTo>
                  <a:pt x="4921" y="14982"/>
                  <a:pt x="5364" y="15168"/>
                  <a:pt x="5885" y="15339"/>
                </a:cubicBezTo>
                <a:cubicBezTo>
                  <a:pt x="5901" y="15346"/>
                  <a:pt x="5919" y="15348"/>
                  <a:pt x="5933" y="15348"/>
                </a:cubicBezTo>
                <a:cubicBezTo>
                  <a:pt x="5974" y="15348"/>
                  <a:pt x="6017" y="15333"/>
                  <a:pt x="6035" y="15305"/>
                </a:cubicBezTo>
                <a:cubicBezTo>
                  <a:pt x="6061" y="15267"/>
                  <a:pt x="6039" y="15221"/>
                  <a:pt x="5984" y="15202"/>
                </a:cubicBezTo>
                <a:cubicBezTo>
                  <a:pt x="5478" y="15036"/>
                  <a:pt x="5049" y="14855"/>
                  <a:pt x="4671" y="14649"/>
                </a:cubicBezTo>
                <a:cubicBezTo>
                  <a:pt x="4651" y="14638"/>
                  <a:pt x="4626" y="14633"/>
                  <a:pt x="4602" y="14633"/>
                </a:cubicBezTo>
                <a:close/>
                <a:moveTo>
                  <a:pt x="14960" y="15242"/>
                </a:moveTo>
                <a:cubicBezTo>
                  <a:pt x="14940" y="15242"/>
                  <a:pt x="14917" y="15246"/>
                  <a:pt x="14899" y="15254"/>
                </a:cubicBezTo>
                <a:cubicBezTo>
                  <a:pt x="14454" y="15449"/>
                  <a:pt x="13992" y="15610"/>
                  <a:pt x="13523" y="15727"/>
                </a:cubicBezTo>
                <a:cubicBezTo>
                  <a:pt x="13464" y="15742"/>
                  <a:pt x="13433" y="15788"/>
                  <a:pt x="13456" y="15826"/>
                </a:cubicBezTo>
                <a:cubicBezTo>
                  <a:pt x="13472" y="15856"/>
                  <a:pt x="13517" y="15876"/>
                  <a:pt x="13561" y="15876"/>
                </a:cubicBezTo>
                <a:cubicBezTo>
                  <a:pt x="13574" y="15876"/>
                  <a:pt x="13588" y="15874"/>
                  <a:pt x="13600" y="15871"/>
                </a:cubicBezTo>
                <a:cubicBezTo>
                  <a:pt x="14088" y="15749"/>
                  <a:pt x="14566" y="15585"/>
                  <a:pt x="15023" y="15382"/>
                </a:cubicBezTo>
                <a:cubicBezTo>
                  <a:pt x="15076" y="15359"/>
                  <a:pt x="15090" y="15312"/>
                  <a:pt x="15055" y="15276"/>
                </a:cubicBezTo>
                <a:cubicBezTo>
                  <a:pt x="15033" y="15254"/>
                  <a:pt x="14996" y="15242"/>
                  <a:pt x="14960" y="15242"/>
                </a:cubicBezTo>
                <a:close/>
                <a:moveTo>
                  <a:pt x="7395" y="15590"/>
                </a:moveTo>
                <a:cubicBezTo>
                  <a:pt x="7346" y="15590"/>
                  <a:pt x="7301" y="15610"/>
                  <a:pt x="7287" y="15642"/>
                </a:cubicBezTo>
                <a:cubicBezTo>
                  <a:pt x="7267" y="15682"/>
                  <a:pt x="7299" y="15726"/>
                  <a:pt x="7358" y="15739"/>
                </a:cubicBezTo>
                <a:cubicBezTo>
                  <a:pt x="7874" y="15855"/>
                  <a:pt x="8389" y="15950"/>
                  <a:pt x="8887" y="16020"/>
                </a:cubicBezTo>
                <a:cubicBezTo>
                  <a:pt x="8895" y="16020"/>
                  <a:pt x="8905" y="16021"/>
                  <a:pt x="8911" y="16021"/>
                </a:cubicBezTo>
                <a:cubicBezTo>
                  <a:pt x="8962" y="16021"/>
                  <a:pt x="9011" y="15997"/>
                  <a:pt x="9021" y="15959"/>
                </a:cubicBezTo>
                <a:cubicBezTo>
                  <a:pt x="9035" y="15918"/>
                  <a:pt x="8994" y="15878"/>
                  <a:pt x="8935" y="15870"/>
                </a:cubicBezTo>
                <a:cubicBezTo>
                  <a:pt x="8446" y="15801"/>
                  <a:pt x="7937" y="15708"/>
                  <a:pt x="7429" y="15594"/>
                </a:cubicBezTo>
                <a:cubicBezTo>
                  <a:pt x="7417" y="15591"/>
                  <a:pt x="7405" y="15590"/>
                  <a:pt x="7395" y="15590"/>
                </a:cubicBezTo>
                <a:close/>
                <a:moveTo>
                  <a:pt x="12041" y="15976"/>
                </a:moveTo>
                <a:cubicBezTo>
                  <a:pt x="12035" y="15976"/>
                  <a:pt x="12029" y="15977"/>
                  <a:pt x="12025" y="15977"/>
                </a:cubicBezTo>
                <a:cubicBezTo>
                  <a:pt x="11685" y="16006"/>
                  <a:pt x="11334" y="16020"/>
                  <a:pt x="10978" y="16020"/>
                </a:cubicBezTo>
                <a:cubicBezTo>
                  <a:pt x="10809" y="16020"/>
                  <a:pt x="10643" y="16017"/>
                  <a:pt x="10474" y="16010"/>
                </a:cubicBezTo>
                <a:cubicBezTo>
                  <a:pt x="10472" y="16010"/>
                  <a:pt x="10468" y="16010"/>
                  <a:pt x="10466" y="16010"/>
                </a:cubicBezTo>
                <a:cubicBezTo>
                  <a:pt x="10407" y="16010"/>
                  <a:pt x="10358" y="16042"/>
                  <a:pt x="10354" y="16083"/>
                </a:cubicBezTo>
                <a:cubicBezTo>
                  <a:pt x="10352" y="16124"/>
                  <a:pt x="10401" y="16160"/>
                  <a:pt x="10462" y="16164"/>
                </a:cubicBezTo>
                <a:cubicBezTo>
                  <a:pt x="10639" y="16170"/>
                  <a:pt x="10818" y="16174"/>
                  <a:pt x="10994" y="16174"/>
                </a:cubicBezTo>
                <a:cubicBezTo>
                  <a:pt x="11356" y="16174"/>
                  <a:pt x="11712" y="16157"/>
                  <a:pt x="12053" y="16129"/>
                </a:cubicBezTo>
                <a:cubicBezTo>
                  <a:pt x="12112" y="16123"/>
                  <a:pt x="12159" y="16085"/>
                  <a:pt x="12151" y="16043"/>
                </a:cubicBezTo>
                <a:cubicBezTo>
                  <a:pt x="12143" y="16005"/>
                  <a:pt x="12096" y="15976"/>
                  <a:pt x="12041" y="15976"/>
                </a:cubicBezTo>
                <a:close/>
                <a:moveTo>
                  <a:pt x="7273" y="15983"/>
                </a:moveTo>
                <a:cubicBezTo>
                  <a:pt x="7226" y="15983"/>
                  <a:pt x="7183" y="16001"/>
                  <a:pt x="7165" y="16031"/>
                </a:cubicBezTo>
                <a:cubicBezTo>
                  <a:pt x="6978" y="16353"/>
                  <a:pt x="6759" y="16676"/>
                  <a:pt x="6515" y="16989"/>
                </a:cubicBezTo>
                <a:cubicBezTo>
                  <a:pt x="6484" y="17028"/>
                  <a:pt x="6506" y="17073"/>
                  <a:pt x="6563" y="17094"/>
                </a:cubicBezTo>
                <a:cubicBezTo>
                  <a:pt x="6578" y="17099"/>
                  <a:pt x="6598" y="17102"/>
                  <a:pt x="6616" y="17102"/>
                </a:cubicBezTo>
                <a:cubicBezTo>
                  <a:pt x="6655" y="17102"/>
                  <a:pt x="6696" y="17088"/>
                  <a:pt x="6716" y="17061"/>
                </a:cubicBezTo>
                <a:cubicBezTo>
                  <a:pt x="6964" y="16742"/>
                  <a:pt x="7183" y="16414"/>
                  <a:pt x="7374" y="16087"/>
                </a:cubicBezTo>
                <a:cubicBezTo>
                  <a:pt x="7399" y="16047"/>
                  <a:pt x="7370" y="16003"/>
                  <a:pt x="7313" y="15987"/>
                </a:cubicBezTo>
                <a:cubicBezTo>
                  <a:pt x="7299" y="15984"/>
                  <a:pt x="7285" y="15983"/>
                  <a:pt x="7273" y="15983"/>
                </a:cubicBezTo>
                <a:close/>
                <a:moveTo>
                  <a:pt x="5815" y="17863"/>
                </a:moveTo>
                <a:cubicBezTo>
                  <a:pt x="5777" y="17863"/>
                  <a:pt x="5740" y="17876"/>
                  <a:pt x="5718" y="17898"/>
                </a:cubicBezTo>
                <a:cubicBezTo>
                  <a:pt x="5437" y="18188"/>
                  <a:pt x="5126" y="18474"/>
                  <a:pt x="4795" y="18750"/>
                </a:cubicBezTo>
                <a:cubicBezTo>
                  <a:pt x="4756" y="18782"/>
                  <a:pt x="4765" y="18831"/>
                  <a:pt x="4813" y="18857"/>
                </a:cubicBezTo>
                <a:cubicBezTo>
                  <a:pt x="4836" y="18868"/>
                  <a:pt x="4858" y="18875"/>
                  <a:pt x="4884" y="18875"/>
                </a:cubicBezTo>
                <a:cubicBezTo>
                  <a:pt x="4917" y="18875"/>
                  <a:pt x="4950" y="18864"/>
                  <a:pt x="4972" y="18845"/>
                </a:cubicBezTo>
                <a:cubicBezTo>
                  <a:pt x="5305" y="18566"/>
                  <a:pt x="5620" y="18276"/>
                  <a:pt x="5907" y="17982"/>
                </a:cubicBezTo>
                <a:cubicBezTo>
                  <a:pt x="5941" y="17946"/>
                  <a:pt x="5929" y="17899"/>
                  <a:pt x="5876" y="17876"/>
                </a:cubicBezTo>
                <a:cubicBezTo>
                  <a:pt x="5858" y="17868"/>
                  <a:pt x="5836" y="17863"/>
                  <a:pt x="5815" y="17863"/>
                </a:cubicBezTo>
                <a:close/>
                <a:moveTo>
                  <a:pt x="3842" y="19517"/>
                </a:moveTo>
                <a:cubicBezTo>
                  <a:pt x="3811" y="19517"/>
                  <a:pt x="3783" y="19526"/>
                  <a:pt x="3760" y="19541"/>
                </a:cubicBezTo>
                <a:cubicBezTo>
                  <a:pt x="3399" y="19791"/>
                  <a:pt x="3017" y="20037"/>
                  <a:pt x="2624" y="20266"/>
                </a:cubicBezTo>
                <a:cubicBezTo>
                  <a:pt x="2578" y="20295"/>
                  <a:pt x="2571" y="20342"/>
                  <a:pt x="2614" y="20374"/>
                </a:cubicBezTo>
                <a:cubicBezTo>
                  <a:pt x="2634" y="20392"/>
                  <a:pt x="2665" y="20401"/>
                  <a:pt x="2697" y="20401"/>
                </a:cubicBezTo>
                <a:cubicBezTo>
                  <a:pt x="2724" y="20401"/>
                  <a:pt x="2750" y="20394"/>
                  <a:pt x="2773" y="20382"/>
                </a:cubicBezTo>
                <a:cubicBezTo>
                  <a:pt x="3169" y="20148"/>
                  <a:pt x="3557" y="19901"/>
                  <a:pt x="3921" y="19648"/>
                </a:cubicBezTo>
                <a:cubicBezTo>
                  <a:pt x="3964" y="19616"/>
                  <a:pt x="3964" y="19568"/>
                  <a:pt x="3919" y="19538"/>
                </a:cubicBezTo>
                <a:cubicBezTo>
                  <a:pt x="3897" y="19524"/>
                  <a:pt x="3870" y="19517"/>
                  <a:pt x="3842" y="19517"/>
                </a:cubicBezTo>
                <a:close/>
                <a:moveTo>
                  <a:pt x="1466" y="20909"/>
                </a:moveTo>
                <a:cubicBezTo>
                  <a:pt x="1443" y="20909"/>
                  <a:pt x="1419" y="20914"/>
                  <a:pt x="1401" y="20924"/>
                </a:cubicBezTo>
                <a:cubicBezTo>
                  <a:pt x="925" y="21155"/>
                  <a:pt x="488" y="21328"/>
                  <a:pt x="67" y="21456"/>
                </a:cubicBezTo>
                <a:cubicBezTo>
                  <a:pt x="10" y="21472"/>
                  <a:pt x="-16" y="21516"/>
                  <a:pt x="10" y="21556"/>
                </a:cubicBezTo>
                <a:cubicBezTo>
                  <a:pt x="29" y="21585"/>
                  <a:pt x="71" y="21600"/>
                  <a:pt x="114" y="21600"/>
                </a:cubicBezTo>
                <a:cubicBezTo>
                  <a:pt x="130" y="21600"/>
                  <a:pt x="145" y="21599"/>
                  <a:pt x="161" y="21595"/>
                </a:cubicBezTo>
                <a:cubicBezTo>
                  <a:pt x="594" y="21464"/>
                  <a:pt x="1043" y="21285"/>
                  <a:pt x="1533" y="21047"/>
                </a:cubicBezTo>
                <a:cubicBezTo>
                  <a:pt x="1582" y="21024"/>
                  <a:pt x="1594" y="20974"/>
                  <a:pt x="1559" y="20941"/>
                </a:cubicBezTo>
                <a:cubicBezTo>
                  <a:pt x="1537" y="20920"/>
                  <a:pt x="1500" y="20909"/>
                  <a:pt x="1466" y="20909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443" name="phonto 2.png" descr="phonto 2.png"/>
          <p:cNvPicPr>
            <a:picLocks noChangeAspect="1"/>
          </p:cNvPicPr>
          <p:nvPr/>
        </p:nvPicPr>
        <p:blipFill>
          <a:blip r:embed="rId3">
            <a:alphaModFix amt="51785"/>
            <a:extLst/>
          </a:blip>
          <a:srcRect l="35300" t="42572" r="30024" b="39667"/>
          <a:stretch>
            <a:fillRect/>
          </a:stretch>
        </p:blipFill>
        <p:spPr>
          <a:xfrm>
            <a:off x="434542" y="4642617"/>
            <a:ext cx="1201442" cy="271514"/>
          </a:xfrm>
          <a:prstGeom prst="rect">
            <a:avLst/>
          </a:prstGeom>
          <a:ln w="12700">
            <a:miter lim="400000"/>
          </a:ln>
        </p:spPr>
      </p:pic>
      <p:pic>
        <p:nvPicPr>
          <p:cNvPr id="444" name="IMG_1539.png" descr="IMG_1539.png"/>
          <p:cNvPicPr>
            <a:picLocks noChangeAspect="1"/>
          </p:cNvPicPr>
          <p:nvPr/>
        </p:nvPicPr>
        <p:blipFill>
          <a:blip r:embed="rId4">
            <a:alphaModFix amt="14795"/>
            <a:extLst/>
          </a:blip>
          <a:srcRect l="0" t="21386" r="12844" b="15601"/>
          <a:stretch>
            <a:fillRect/>
          </a:stretch>
        </p:blipFill>
        <p:spPr>
          <a:xfrm>
            <a:off x="193077" y="119763"/>
            <a:ext cx="1614198" cy="1171448"/>
          </a:xfrm>
          <a:prstGeom prst="rect">
            <a:avLst/>
          </a:prstGeom>
          <a:ln w="12700">
            <a:miter lim="400000"/>
          </a:ln>
        </p:spPr>
      </p:pic>
      <p:sp>
        <p:nvSpPr>
          <p:cNvPr id="44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5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391;p16"/>
          <p:cNvSpPr/>
          <p:nvPr/>
        </p:nvSpPr>
        <p:spPr>
          <a:xfrm>
            <a:off x="-148873" y="3525505"/>
            <a:ext cx="3825648" cy="18001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53" y="0"/>
                </a:moveTo>
                <a:cubicBezTo>
                  <a:pt x="957" y="0"/>
                  <a:pt x="459" y="220"/>
                  <a:pt x="0" y="638"/>
                </a:cubicBezTo>
                <a:lnTo>
                  <a:pt x="0" y="21600"/>
                </a:lnTo>
                <a:lnTo>
                  <a:pt x="21600" y="21600"/>
                </a:lnTo>
                <a:cubicBezTo>
                  <a:pt x="21525" y="21293"/>
                  <a:pt x="21437" y="21004"/>
                  <a:pt x="21338" y="20738"/>
                </a:cubicBezTo>
                <a:cubicBezTo>
                  <a:pt x="20882" y="19522"/>
                  <a:pt x="20186" y="18793"/>
                  <a:pt x="19484" y="18793"/>
                </a:cubicBezTo>
                <a:cubicBezTo>
                  <a:pt x="19453" y="18793"/>
                  <a:pt x="19423" y="18795"/>
                  <a:pt x="19392" y="18799"/>
                </a:cubicBezTo>
                <a:cubicBezTo>
                  <a:pt x="18859" y="18847"/>
                  <a:pt x="18333" y="19292"/>
                  <a:pt x="17809" y="19292"/>
                </a:cubicBezTo>
                <a:cubicBezTo>
                  <a:pt x="17702" y="19292"/>
                  <a:pt x="17596" y="19275"/>
                  <a:pt x="17490" y="19230"/>
                </a:cubicBezTo>
                <a:cubicBezTo>
                  <a:pt x="17365" y="19178"/>
                  <a:pt x="17246" y="19097"/>
                  <a:pt x="17134" y="18989"/>
                </a:cubicBezTo>
                <a:cubicBezTo>
                  <a:pt x="17110" y="18966"/>
                  <a:pt x="17085" y="18943"/>
                  <a:pt x="17062" y="18914"/>
                </a:cubicBezTo>
                <a:cubicBezTo>
                  <a:pt x="16205" y="17993"/>
                  <a:pt x="15694" y="15594"/>
                  <a:pt x="14888" y="14262"/>
                </a:cubicBezTo>
                <a:cubicBezTo>
                  <a:pt x="14323" y="13327"/>
                  <a:pt x="13654" y="12974"/>
                  <a:pt x="12957" y="12974"/>
                </a:cubicBezTo>
                <a:cubicBezTo>
                  <a:pt x="12164" y="12974"/>
                  <a:pt x="11333" y="13431"/>
                  <a:pt x="10579" y="14005"/>
                </a:cubicBezTo>
                <a:cubicBezTo>
                  <a:pt x="9904" y="14518"/>
                  <a:pt x="9204" y="15112"/>
                  <a:pt x="8506" y="15112"/>
                </a:cubicBezTo>
                <a:cubicBezTo>
                  <a:pt x="8340" y="15112"/>
                  <a:pt x="8175" y="15079"/>
                  <a:pt x="8011" y="15004"/>
                </a:cubicBezTo>
                <a:cubicBezTo>
                  <a:pt x="6729" y="14422"/>
                  <a:pt x="5928" y="11543"/>
                  <a:pt x="5408" y="8813"/>
                </a:cubicBezTo>
                <a:cubicBezTo>
                  <a:pt x="4888" y="6083"/>
                  <a:pt x="4438" y="3054"/>
                  <a:pt x="3374" y="1328"/>
                </a:cubicBezTo>
                <a:cubicBezTo>
                  <a:pt x="2817" y="422"/>
                  <a:pt x="2138" y="0"/>
                  <a:pt x="14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53" name="Google Shape;392;p16"/>
          <p:cNvSpPr/>
          <p:nvPr/>
        </p:nvSpPr>
        <p:spPr>
          <a:xfrm>
            <a:off x="-419826" y="-291615"/>
            <a:ext cx="3290983" cy="1820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3577" y="0"/>
                </a:moveTo>
                <a:cubicBezTo>
                  <a:pt x="12587" y="0"/>
                  <a:pt x="11627" y="316"/>
                  <a:pt x="10662" y="704"/>
                </a:cubicBezTo>
                <a:cubicBezTo>
                  <a:pt x="10159" y="906"/>
                  <a:pt x="9656" y="1112"/>
                  <a:pt x="9148" y="1270"/>
                </a:cubicBezTo>
                <a:cubicBezTo>
                  <a:pt x="8625" y="1428"/>
                  <a:pt x="8097" y="1527"/>
                  <a:pt x="7568" y="1598"/>
                </a:cubicBezTo>
                <a:cubicBezTo>
                  <a:pt x="6517" y="1739"/>
                  <a:pt x="5464" y="1781"/>
                  <a:pt x="4417" y="2004"/>
                </a:cubicBezTo>
                <a:cubicBezTo>
                  <a:pt x="3965" y="2099"/>
                  <a:pt x="3517" y="2256"/>
                  <a:pt x="3066" y="2353"/>
                </a:cubicBezTo>
                <a:cubicBezTo>
                  <a:pt x="2850" y="2400"/>
                  <a:pt x="2630" y="2437"/>
                  <a:pt x="2410" y="2437"/>
                </a:cubicBezTo>
                <a:cubicBezTo>
                  <a:pt x="2210" y="2437"/>
                  <a:pt x="2010" y="2406"/>
                  <a:pt x="1814" y="2328"/>
                </a:cubicBezTo>
                <a:cubicBezTo>
                  <a:pt x="1621" y="2248"/>
                  <a:pt x="1435" y="2120"/>
                  <a:pt x="1267" y="1928"/>
                </a:cubicBezTo>
                <a:cubicBezTo>
                  <a:pt x="1182" y="1828"/>
                  <a:pt x="1106" y="1657"/>
                  <a:pt x="1000" y="1653"/>
                </a:cubicBezTo>
                <a:cubicBezTo>
                  <a:pt x="997" y="1653"/>
                  <a:pt x="994" y="1653"/>
                  <a:pt x="992" y="1653"/>
                </a:cubicBezTo>
                <a:cubicBezTo>
                  <a:pt x="904" y="1653"/>
                  <a:pt x="812" y="1689"/>
                  <a:pt x="730" y="1746"/>
                </a:cubicBezTo>
                <a:cubicBezTo>
                  <a:pt x="339" y="2019"/>
                  <a:pt x="115" y="2734"/>
                  <a:pt x="43" y="3460"/>
                </a:cubicBezTo>
                <a:cubicBezTo>
                  <a:pt x="0" y="3899"/>
                  <a:pt x="-1" y="4343"/>
                  <a:pt x="0" y="4788"/>
                </a:cubicBezTo>
                <a:cubicBezTo>
                  <a:pt x="0" y="5274"/>
                  <a:pt x="1" y="5764"/>
                  <a:pt x="2" y="6250"/>
                </a:cubicBezTo>
                <a:cubicBezTo>
                  <a:pt x="4" y="7237"/>
                  <a:pt x="6" y="8225"/>
                  <a:pt x="8" y="9213"/>
                </a:cubicBezTo>
                <a:cubicBezTo>
                  <a:pt x="13" y="11089"/>
                  <a:pt x="17" y="12969"/>
                  <a:pt x="20" y="14845"/>
                </a:cubicBezTo>
                <a:cubicBezTo>
                  <a:pt x="18" y="14843"/>
                  <a:pt x="17" y="14841"/>
                  <a:pt x="15" y="14841"/>
                </a:cubicBezTo>
                <a:cubicBezTo>
                  <a:pt x="-40" y="14841"/>
                  <a:pt x="66" y="16488"/>
                  <a:pt x="621" y="16631"/>
                </a:cubicBezTo>
                <a:cubicBezTo>
                  <a:pt x="1476" y="16853"/>
                  <a:pt x="1553" y="19341"/>
                  <a:pt x="2218" y="20385"/>
                </a:cubicBezTo>
                <a:cubicBezTo>
                  <a:pt x="2540" y="20889"/>
                  <a:pt x="2912" y="21289"/>
                  <a:pt x="3327" y="21468"/>
                </a:cubicBezTo>
                <a:cubicBezTo>
                  <a:pt x="3540" y="21562"/>
                  <a:pt x="3758" y="21600"/>
                  <a:pt x="3976" y="21600"/>
                </a:cubicBezTo>
                <a:cubicBezTo>
                  <a:pt x="4251" y="21600"/>
                  <a:pt x="4527" y="21539"/>
                  <a:pt x="4798" y="21449"/>
                </a:cubicBezTo>
                <a:cubicBezTo>
                  <a:pt x="5608" y="21186"/>
                  <a:pt x="6492" y="20713"/>
                  <a:pt x="6953" y="19354"/>
                </a:cubicBezTo>
                <a:cubicBezTo>
                  <a:pt x="7178" y="18685"/>
                  <a:pt x="7295" y="17911"/>
                  <a:pt x="7540" y="17262"/>
                </a:cubicBezTo>
                <a:cubicBezTo>
                  <a:pt x="7770" y="16654"/>
                  <a:pt x="8124" y="16265"/>
                  <a:pt x="8505" y="16050"/>
                </a:cubicBezTo>
                <a:cubicBezTo>
                  <a:pt x="8967" y="15789"/>
                  <a:pt x="9443" y="15756"/>
                  <a:pt x="9921" y="15756"/>
                </a:cubicBezTo>
                <a:cubicBezTo>
                  <a:pt x="10079" y="15756"/>
                  <a:pt x="10236" y="15760"/>
                  <a:pt x="10394" y="15760"/>
                </a:cubicBezTo>
                <a:cubicBezTo>
                  <a:pt x="10605" y="15760"/>
                  <a:pt x="10816" y="15754"/>
                  <a:pt x="11026" y="15724"/>
                </a:cubicBezTo>
                <a:cubicBezTo>
                  <a:pt x="11459" y="15663"/>
                  <a:pt x="11896" y="15503"/>
                  <a:pt x="12280" y="15112"/>
                </a:cubicBezTo>
                <a:cubicBezTo>
                  <a:pt x="12666" y="14713"/>
                  <a:pt x="12959" y="14096"/>
                  <a:pt x="13220" y="13449"/>
                </a:cubicBezTo>
                <a:cubicBezTo>
                  <a:pt x="13735" y="12172"/>
                  <a:pt x="14212" y="10814"/>
                  <a:pt x="14950" y="9926"/>
                </a:cubicBezTo>
                <a:cubicBezTo>
                  <a:pt x="15318" y="9478"/>
                  <a:pt x="15731" y="9197"/>
                  <a:pt x="16172" y="9135"/>
                </a:cubicBezTo>
                <a:cubicBezTo>
                  <a:pt x="16266" y="9121"/>
                  <a:pt x="16358" y="9116"/>
                  <a:pt x="16451" y="9116"/>
                </a:cubicBezTo>
                <a:cubicBezTo>
                  <a:pt x="16872" y="9116"/>
                  <a:pt x="17292" y="9232"/>
                  <a:pt x="17709" y="9297"/>
                </a:cubicBezTo>
                <a:cubicBezTo>
                  <a:pt x="18168" y="9369"/>
                  <a:pt x="18629" y="9403"/>
                  <a:pt x="19090" y="9403"/>
                </a:cubicBezTo>
                <a:cubicBezTo>
                  <a:pt x="19158" y="9403"/>
                  <a:pt x="19228" y="9403"/>
                  <a:pt x="19296" y="9402"/>
                </a:cubicBezTo>
                <a:cubicBezTo>
                  <a:pt x="19518" y="9396"/>
                  <a:pt x="19759" y="9419"/>
                  <a:pt x="19968" y="9259"/>
                </a:cubicBezTo>
                <a:cubicBezTo>
                  <a:pt x="20158" y="9112"/>
                  <a:pt x="20276" y="8812"/>
                  <a:pt x="20366" y="8483"/>
                </a:cubicBezTo>
                <a:cubicBezTo>
                  <a:pt x="20605" y="7604"/>
                  <a:pt x="20823" y="6700"/>
                  <a:pt x="21051" y="5811"/>
                </a:cubicBezTo>
                <a:cubicBezTo>
                  <a:pt x="21162" y="5377"/>
                  <a:pt x="21277" y="4946"/>
                  <a:pt x="21383" y="4507"/>
                </a:cubicBezTo>
                <a:cubicBezTo>
                  <a:pt x="21475" y="4126"/>
                  <a:pt x="21560" y="3718"/>
                  <a:pt x="21553" y="3293"/>
                </a:cubicBezTo>
                <a:cubicBezTo>
                  <a:pt x="21539" y="2471"/>
                  <a:pt x="21177" y="1920"/>
                  <a:pt x="20820" y="1542"/>
                </a:cubicBezTo>
                <a:cubicBezTo>
                  <a:pt x="20442" y="1144"/>
                  <a:pt x="20024" y="892"/>
                  <a:pt x="19597" y="745"/>
                </a:cubicBezTo>
                <a:cubicBezTo>
                  <a:pt x="18708" y="435"/>
                  <a:pt x="17798" y="517"/>
                  <a:pt x="16898" y="425"/>
                </a:cubicBezTo>
                <a:cubicBezTo>
                  <a:pt x="15834" y="318"/>
                  <a:pt x="14776" y="34"/>
                  <a:pt x="13709" y="2"/>
                </a:cubicBezTo>
                <a:cubicBezTo>
                  <a:pt x="13665" y="0"/>
                  <a:pt x="13621" y="0"/>
                  <a:pt x="13577" y="0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54" name="Google Shape;393;p16"/>
          <p:cNvSpPr/>
          <p:nvPr/>
        </p:nvSpPr>
        <p:spPr>
          <a:xfrm>
            <a:off x="7365814" y="-220431"/>
            <a:ext cx="2064253" cy="20960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7" h="21600" fill="norm" stroke="1" extrusionOk="0">
                <a:moveTo>
                  <a:pt x="20546" y="0"/>
                </a:moveTo>
                <a:cubicBezTo>
                  <a:pt x="20530" y="0"/>
                  <a:pt x="20513" y="2"/>
                  <a:pt x="20497" y="5"/>
                </a:cubicBezTo>
                <a:cubicBezTo>
                  <a:pt x="18974" y="353"/>
                  <a:pt x="17434" y="619"/>
                  <a:pt x="15881" y="795"/>
                </a:cubicBezTo>
                <a:cubicBezTo>
                  <a:pt x="14325" y="970"/>
                  <a:pt x="12760" y="1056"/>
                  <a:pt x="11196" y="1056"/>
                </a:cubicBezTo>
                <a:cubicBezTo>
                  <a:pt x="10005" y="1056"/>
                  <a:pt x="8812" y="1007"/>
                  <a:pt x="7625" y="909"/>
                </a:cubicBezTo>
                <a:cubicBezTo>
                  <a:pt x="6864" y="846"/>
                  <a:pt x="6065" y="775"/>
                  <a:pt x="5271" y="775"/>
                </a:cubicBezTo>
                <a:cubicBezTo>
                  <a:pt x="3934" y="775"/>
                  <a:pt x="2612" y="977"/>
                  <a:pt x="1518" y="1767"/>
                </a:cubicBezTo>
                <a:cubicBezTo>
                  <a:pt x="1519" y="1749"/>
                  <a:pt x="1516" y="1740"/>
                  <a:pt x="1504" y="1740"/>
                </a:cubicBezTo>
                <a:cubicBezTo>
                  <a:pt x="1403" y="1740"/>
                  <a:pt x="752" y="2500"/>
                  <a:pt x="606" y="2888"/>
                </a:cubicBezTo>
                <a:cubicBezTo>
                  <a:pt x="-9" y="4511"/>
                  <a:pt x="-238" y="6352"/>
                  <a:pt x="307" y="8030"/>
                </a:cubicBezTo>
                <a:cubicBezTo>
                  <a:pt x="760" y="9431"/>
                  <a:pt x="1730" y="10721"/>
                  <a:pt x="3090" y="11355"/>
                </a:cubicBezTo>
                <a:cubicBezTo>
                  <a:pt x="4615" y="12063"/>
                  <a:pt x="6361" y="11792"/>
                  <a:pt x="7922" y="12360"/>
                </a:cubicBezTo>
                <a:cubicBezTo>
                  <a:pt x="9470" y="12923"/>
                  <a:pt x="10173" y="14438"/>
                  <a:pt x="10872" y="15806"/>
                </a:cubicBezTo>
                <a:cubicBezTo>
                  <a:pt x="11631" y="17290"/>
                  <a:pt x="12606" y="18618"/>
                  <a:pt x="13901" y="19681"/>
                </a:cubicBezTo>
                <a:cubicBezTo>
                  <a:pt x="15074" y="20641"/>
                  <a:pt x="16594" y="21600"/>
                  <a:pt x="18170" y="21600"/>
                </a:cubicBezTo>
                <a:cubicBezTo>
                  <a:pt x="18291" y="21600"/>
                  <a:pt x="18411" y="21593"/>
                  <a:pt x="18533" y="21582"/>
                </a:cubicBezTo>
                <a:cubicBezTo>
                  <a:pt x="19269" y="21511"/>
                  <a:pt x="20003" y="21222"/>
                  <a:pt x="20525" y="20688"/>
                </a:cubicBezTo>
                <a:cubicBezTo>
                  <a:pt x="21113" y="20086"/>
                  <a:pt x="21297" y="19262"/>
                  <a:pt x="21327" y="18450"/>
                </a:cubicBezTo>
                <a:cubicBezTo>
                  <a:pt x="21362" y="17485"/>
                  <a:pt x="21286" y="16511"/>
                  <a:pt x="21252" y="15549"/>
                </a:cubicBezTo>
                <a:cubicBezTo>
                  <a:pt x="21219" y="14526"/>
                  <a:pt x="21186" y="13502"/>
                  <a:pt x="21151" y="12477"/>
                </a:cubicBezTo>
                <a:lnTo>
                  <a:pt x="20741" y="190"/>
                </a:lnTo>
                <a:cubicBezTo>
                  <a:pt x="20738" y="78"/>
                  <a:pt x="20651" y="0"/>
                  <a:pt x="20546" y="0"/>
                </a:cubicBezTo>
                <a:close/>
              </a:path>
            </a:pathLst>
          </a:custGeom>
          <a:solidFill>
            <a:schemeClr val="accent1">
              <a:alpha val="4972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55" name="Google Shape;394;p16"/>
          <p:cNvSpPr/>
          <p:nvPr/>
        </p:nvSpPr>
        <p:spPr>
          <a:xfrm>
            <a:off x="5383085" y="4159576"/>
            <a:ext cx="3885500" cy="13836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8" h="21600" fill="norm" stroke="1" extrusionOk="0">
                <a:moveTo>
                  <a:pt x="11137" y="0"/>
                </a:moveTo>
                <a:cubicBezTo>
                  <a:pt x="10568" y="0"/>
                  <a:pt x="10014" y="341"/>
                  <a:pt x="9547" y="1151"/>
                </a:cubicBezTo>
                <a:cubicBezTo>
                  <a:pt x="9029" y="2049"/>
                  <a:pt x="8697" y="3361"/>
                  <a:pt x="8418" y="4643"/>
                </a:cubicBezTo>
                <a:cubicBezTo>
                  <a:pt x="8120" y="6013"/>
                  <a:pt x="7873" y="7445"/>
                  <a:pt x="7507" y="8739"/>
                </a:cubicBezTo>
                <a:cubicBezTo>
                  <a:pt x="7125" y="10089"/>
                  <a:pt x="6599" y="11147"/>
                  <a:pt x="5874" y="11534"/>
                </a:cubicBezTo>
                <a:cubicBezTo>
                  <a:pt x="5543" y="11709"/>
                  <a:pt x="5206" y="11762"/>
                  <a:pt x="4867" y="11762"/>
                </a:cubicBezTo>
                <a:cubicBezTo>
                  <a:pt x="4378" y="11762"/>
                  <a:pt x="3885" y="11652"/>
                  <a:pt x="3396" y="11652"/>
                </a:cubicBezTo>
                <a:cubicBezTo>
                  <a:pt x="3276" y="11652"/>
                  <a:pt x="3154" y="11659"/>
                  <a:pt x="3035" y="11677"/>
                </a:cubicBezTo>
                <a:cubicBezTo>
                  <a:pt x="2590" y="11737"/>
                  <a:pt x="2144" y="11925"/>
                  <a:pt x="1745" y="12374"/>
                </a:cubicBezTo>
                <a:cubicBezTo>
                  <a:pt x="1386" y="12778"/>
                  <a:pt x="1075" y="13372"/>
                  <a:pt x="832" y="14072"/>
                </a:cubicBezTo>
                <a:cubicBezTo>
                  <a:pt x="373" y="15382"/>
                  <a:pt x="155" y="17070"/>
                  <a:pt x="272" y="18700"/>
                </a:cubicBezTo>
                <a:cubicBezTo>
                  <a:pt x="270" y="18700"/>
                  <a:pt x="268" y="18700"/>
                  <a:pt x="266" y="18700"/>
                </a:cubicBezTo>
                <a:cubicBezTo>
                  <a:pt x="246" y="18700"/>
                  <a:pt x="225" y="18713"/>
                  <a:pt x="203" y="18748"/>
                </a:cubicBezTo>
                <a:cubicBezTo>
                  <a:pt x="70" y="18951"/>
                  <a:pt x="-3" y="19255"/>
                  <a:pt x="0" y="19616"/>
                </a:cubicBezTo>
                <a:cubicBezTo>
                  <a:pt x="7" y="20496"/>
                  <a:pt x="354" y="21000"/>
                  <a:pt x="728" y="21058"/>
                </a:cubicBezTo>
                <a:cubicBezTo>
                  <a:pt x="758" y="21063"/>
                  <a:pt x="788" y="21066"/>
                  <a:pt x="819" y="21066"/>
                </a:cubicBezTo>
                <a:cubicBezTo>
                  <a:pt x="1026" y="21066"/>
                  <a:pt x="1234" y="20970"/>
                  <a:pt x="1437" y="20903"/>
                </a:cubicBezTo>
                <a:cubicBezTo>
                  <a:pt x="1707" y="20810"/>
                  <a:pt x="1979" y="20722"/>
                  <a:pt x="2251" y="20642"/>
                </a:cubicBezTo>
                <a:cubicBezTo>
                  <a:pt x="3317" y="20333"/>
                  <a:pt x="4390" y="20123"/>
                  <a:pt x="5464" y="19977"/>
                </a:cubicBezTo>
                <a:cubicBezTo>
                  <a:pt x="7609" y="19689"/>
                  <a:pt x="9761" y="19658"/>
                  <a:pt x="11911" y="19623"/>
                </a:cubicBezTo>
                <a:cubicBezTo>
                  <a:pt x="12237" y="19618"/>
                  <a:pt x="12564" y="19613"/>
                  <a:pt x="12892" y="19613"/>
                </a:cubicBezTo>
                <a:cubicBezTo>
                  <a:pt x="14624" y="19613"/>
                  <a:pt x="16366" y="19739"/>
                  <a:pt x="18066" y="20501"/>
                </a:cubicBezTo>
                <a:cubicBezTo>
                  <a:pt x="18564" y="20727"/>
                  <a:pt x="19059" y="21006"/>
                  <a:pt x="19543" y="21349"/>
                </a:cubicBezTo>
                <a:cubicBezTo>
                  <a:pt x="19705" y="21465"/>
                  <a:pt x="19873" y="21600"/>
                  <a:pt x="20046" y="21600"/>
                </a:cubicBezTo>
                <a:cubicBezTo>
                  <a:pt x="20082" y="21600"/>
                  <a:pt x="20118" y="21595"/>
                  <a:pt x="20154" y="21582"/>
                </a:cubicBezTo>
                <a:cubicBezTo>
                  <a:pt x="20366" y="21507"/>
                  <a:pt x="20490" y="21161"/>
                  <a:pt x="20545" y="20730"/>
                </a:cubicBezTo>
                <a:cubicBezTo>
                  <a:pt x="20682" y="19663"/>
                  <a:pt x="20768" y="18550"/>
                  <a:pt x="20871" y="17464"/>
                </a:cubicBezTo>
                <a:cubicBezTo>
                  <a:pt x="20977" y="16352"/>
                  <a:pt x="21074" y="15241"/>
                  <a:pt x="21157" y="14122"/>
                </a:cubicBezTo>
                <a:cubicBezTo>
                  <a:pt x="21487" y="9728"/>
                  <a:pt x="21597" y="5172"/>
                  <a:pt x="21014" y="858"/>
                </a:cubicBezTo>
                <a:cubicBezTo>
                  <a:pt x="20996" y="732"/>
                  <a:pt x="20947" y="667"/>
                  <a:pt x="20898" y="667"/>
                </a:cubicBezTo>
                <a:cubicBezTo>
                  <a:pt x="20858" y="667"/>
                  <a:pt x="20817" y="710"/>
                  <a:pt x="20792" y="793"/>
                </a:cubicBezTo>
                <a:cubicBezTo>
                  <a:pt x="20668" y="1202"/>
                  <a:pt x="20528" y="1580"/>
                  <a:pt x="20371" y="1926"/>
                </a:cubicBezTo>
                <a:cubicBezTo>
                  <a:pt x="19735" y="3329"/>
                  <a:pt x="18862" y="4187"/>
                  <a:pt x="17969" y="4422"/>
                </a:cubicBezTo>
                <a:cubicBezTo>
                  <a:pt x="17775" y="4473"/>
                  <a:pt x="17579" y="4498"/>
                  <a:pt x="17383" y="4498"/>
                </a:cubicBezTo>
                <a:cubicBezTo>
                  <a:pt x="16518" y="4498"/>
                  <a:pt x="15656" y="4013"/>
                  <a:pt x="14874" y="3223"/>
                </a:cubicBezTo>
                <a:cubicBezTo>
                  <a:pt x="13929" y="2268"/>
                  <a:pt x="13071" y="873"/>
                  <a:pt x="12055" y="273"/>
                </a:cubicBezTo>
                <a:cubicBezTo>
                  <a:pt x="11752" y="98"/>
                  <a:pt x="11443" y="0"/>
                  <a:pt x="11137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459" name="Google Shape;395;p16"/>
          <p:cNvGrpSpPr/>
          <p:nvPr/>
        </p:nvGrpSpPr>
        <p:grpSpPr>
          <a:xfrm>
            <a:off x="1553349" y="862500"/>
            <a:ext cx="6028486" cy="3661615"/>
            <a:chOff x="0" y="0"/>
            <a:chExt cx="6028485" cy="3661613"/>
          </a:xfrm>
        </p:grpSpPr>
        <p:sp>
          <p:nvSpPr>
            <p:cNvPr id="456" name="Google Shape;396;p16"/>
            <p:cNvSpPr/>
            <p:nvPr/>
          </p:nvSpPr>
          <p:spPr>
            <a:xfrm>
              <a:off x="0" y="0"/>
              <a:ext cx="6028486" cy="3661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6" h="21600" fill="norm" stroke="1" extrusionOk="0">
                  <a:moveTo>
                    <a:pt x="10375" y="269"/>
                  </a:moveTo>
                  <a:cubicBezTo>
                    <a:pt x="10489" y="269"/>
                    <a:pt x="10602" y="269"/>
                    <a:pt x="10716" y="269"/>
                  </a:cubicBezTo>
                  <a:cubicBezTo>
                    <a:pt x="13824" y="274"/>
                    <a:pt x="16938" y="277"/>
                    <a:pt x="20046" y="317"/>
                  </a:cubicBezTo>
                  <a:cubicBezTo>
                    <a:pt x="20024" y="331"/>
                    <a:pt x="20012" y="353"/>
                    <a:pt x="20012" y="384"/>
                  </a:cubicBezTo>
                  <a:cubicBezTo>
                    <a:pt x="20044" y="3650"/>
                    <a:pt x="20068" y="6918"/>
                    <a:pt x="20095" y="10184"/>
                  </a:cubicBezTo>
                  <a:cubicBezTo>
                    <a:pt x="20122" y="13417"/>
                    <a:pt x="20034" y="16667"/>
                    <a:pt x="20209" y="19896"/>
                  </a:cubicBezTo>
                  <a:cubicBezTo>
                    <a:pt x="17047" y="18514"/>
                    <a:pt x="13919" y="17054"/>
                    <a:pt x="10704" y="15758"/>
                  </a:cubicBezTo>
                  <a:cubicBezTo>
                    <a:pt x="10692" y="15754"/>
                    <a:pt x="10680" y="15752"/>
                    <a:pt x="10668" y="15752"/>
                  </a:cubicBezTo>
                  <a:cubicBezTo>
                    <a:pt x="10613" y="15752"/>
                    <a:pt x="10574" y="15799"/>
                    <a:pt x="10590" y="15837"/>
                  </a:cubicBezTo>
                  <a:cubicBezTo>
                    <a:pt x="10577" y="15837"/>
                    <a:pt x="10562" y="15842"/>
                    <a:pt x="10548" y="15846"/>
                  </a:cubicBezTo>
                  <a:cubicBezTo>
                    <a:pt x="7557" y="17000"/>
                    <a:pt x="4517" y="18073"/>
                    <a:pt x="1513" y="19199"/>
                  </a:cubicBezTo>
                  <a:cubicBezTo>
                    <a:pt x="1518" y="12902"/>
                    <a:pt x="1518" y="6596"/>
                    <a:pt x="1367" y="302"/>
                  </a:cubicBezTo>
                  <a:cubicBezTo>
                    <a:pt x="1862" y="305"/>
                    <a:pt x="2357" y="306"/>
                    <a:pt x="2853" y="306"/>
                  </a:cubicBezTo>
                  <a:cubicBezTo>
                    <a:pt x="5361" y="306"/>
                    <a:pt x="7869" y="269"/>
                    <a:pt x="10375" y="269"/>
                  </a:cubicBezTo>
                  <a:close/>
                  <a:moveTo>
                    <a:pt x="273" y="290"/>
                  </a:moveTo>
                  <a:cubicBezTo>
                    <a:pt x="598" y="294"/>
                    <a:pt x="922" y="298"/>
                    <a:pt x="1249" y="301"/>
                  </a:cubicBezTo>
                  <a:cubicBezTo>
                    <a:pt x="1159" y="6653"/>
                    <a:pt x="1257" y="13014"/>
                    <a:pt x="1325" y="19370"/>
                  </a:cubicBezTo>
                  <a:cubicBezTo>
                    <a:pt x="1325" y="19425"/>
                    <a:pt x="1384" y="19453"/>
                    <a:pt x="1445" y="19453"/>
                  </a:cubicBezTo>
                  <a:cubicBezTo>
                    <a:pt x="1504" y="19453"/>
                    <a:pt x="1565" y="19425"/>
                    <a:pt x="1565" y="19370"/>
                  </a:cubicBezTo>
                  <a:lnTo>
                    <a:pt x="1565" y="19352"/>
                  </a:lnTo>
                  <a:cubicBezTo>
                    <a:pt x="4553" y="18299"/>
                    <a:pt x="7637" y="17135"/>
                    <a:pt x="10665" y="15991"/>
                  </a:cubicBezTo>
                  <a:cubicBezTo>
                    <a:pt x="10714" y="15973"/>
                    <a:pt x="10723" y="15940"/>
                    <a:pt x="10709" y="15909"/>
                  </a:cubicBezTo>
                  <a:cubicBezTo>
                    <a:pt x="13785" y="17364"/>
                    <a:pt x="16972" y="18674"/>
                    <a:pt x="20102" y="20046"/>
                  </a:cubicBezTo>
                  <a:cubicBezTo>
                    <a:pt x="20119" y="20053"/>
                    <a:pt x="20134" y="20055"/>
                    <a:pt x="20149" y="20055"/>
                  </a:cubicBezTo>
                  <a:cubicBezTo>
                    <a:pt x="20181" y="20055"/>
                    <a:pt x="20210" y="20043"/>
                    <a:pt x="20231" y="20024"/>
                  </a:cubicBezTo>
                  <a:cubicBezTo>
                    <a:pt x="20242" y="20033"/>
                    <a:pt x="20259" y="20039"/>
                    <a:pt x="20276" y="20039"/>
                  </a:cubicBezTo>
                  <a:cubicBezTo>
                    <a:pt x="20309" y="20039"/>
                    <a:pt x="20339" y="20021"/>
                    <a:pt x="20341" y="19986"/>
                  </a:cubicBezTo>
                  <a:cubicBezTo>
                    <a:pt x="20470" y="16727"/>
                    <a:pt x="20332" y="13446"/>
                    <a:pt x="20310" y="10184"/>
                  </a:cubicBezTo>
                  <a:cubicBezTo>
                    <a:pt x="20288" y="6918"/>
                    <a:pt x="20259" y="3649"/>
                    <a:pt x="20242" y="384"/>
                  </a:cubicBezTo>
                  <a:cubicBezTo>
                    <a:pt x="20242" y="355"/>
                    <a:pt x="20229" y="334"/>
                    <a:pt x="20210" y="319"/>
                  </a:cubicBezTo>
                  <a:cubicBezTo>
                    <a:pt x="20505" y="323"/>
                    <a:pt x="20800" y="326"/>
                    <a:pt x="21095" y="330"/>
                  </a:cubicBezTo>
                  <a:cubicBezTo>
                    <a:pt x="21200" y="3784"/>
                    <a:pt x="21273" y="7239"/>
                    <a:pt x="21232" y="10694"/>
                  </a:cubicBezTo>
                  <a:cubicBezTo>
                    <a:pt x="21212" y="12395"/>
                    <a:pt x="21210" y="14096"/>
                    <a:pt x="21205" y="15799"/>
                  </a:cubicBezTo>
                  <a:cubicBezTo>
                    <a:pt x="21196" y="17534"/>
                    <a:pt x="21063" y="19312"/>
                    <a:pt x="21229" y="21045"/>
                  </a:cubicBezTo>
                  <a:cubicBezTo>
                    <a:pt x="21224" y="21050"/>
                    <a:pt x="21218" y="21057"/>
                    <a:pt x="21215" y="21064"/>
                  </a:cubicBezTo>
                  <a:cubicBezTo>
                    <a:pt x="21186" y="21121"/>
                    <a:pt x="21208" y="21187"/>
                    <a:pt x="21208" y="21245"/>
                  </a:cubicBezTo>
                  <a:cubicBezTo>
                    <a:pt x="21208" y="21295"/>
                    <a:pt x="21200" y="21344"/>
                    <a:pt x="21193" y="21389"/>
                  </a:cubicBezTo>
                  <a:cubicBezTo>
                    <a:pt x="19310" y="20664"/>
                    <a:pt x="17430" y="19935"/>
                    <a:pt x="15564" y="19181"/>
                  </a:cubicBezTo>
                  <a:cubicBezTo>
                    <a:pt x="14649" y="18813"/>
                    <a:pt x="13736" y="18439"/>
                    <a:pt x="12824" y="18061"/>
                  </a:cubicBezTo>
                  <a:cubicBezTo>
                    <a:pt x="12129" y="17773"/>
                    <a:pt x="11345" y="17339"/>
                    <a:pt x="10545" y="17304"/>
                  </a:cubicBezTo>
                  <a:cubicBezTo>
                    <a:pt x="10543" y="17304"/>
                    <a:pt x="10541" y="17304"/>
                    <a:pt x="10541" y="17304"/>
                  </a:cubicBezTo>
                  <a:cubicBezTo>
                    <a:pt x="10523" y="17304"/>
                    <a:pt x="10511" y="17311"/>
                    <a:pt x="10502" y="17321"/>
                  </a:cubicBezTo>
                  <a:cubicBezTo>
                    <a:pt x="10489" y="17318"/>
                    <a:pt x="10475" y="17317"/>
                    <a:pt x="10460" y="17317"/>
                  </a:cubicBezTo>
                  <a:cubicBezTo>
                    <a:pt x="10441" y="17317"/>
                    <a:pt x="10419" y="17320"/>
                    <a:pt x="10399" y="17329"/>
                  </a:cubicBezTo>
                  <a:cubicBezTo>
                    <a:pt x="7066" y="18697"/>
                    <a:pt x="3618" y="19771"/>
                    <a:pt x="176" y="20934"/>
                  </a:cubicBezTo>
                  <a:lnTo>
                    <a:pt x="174" y="20934"/>
                  </a:lnTo>
                  <a:cubicBezTo>
                    <a:pt x="288" y="19241"/>
                    <a:pt x="232" y="17532"/>
                    <a:pt x="239" y="15837"/>
                  </a:cubicBezTo>
                  <a:cubicBezTo>
                    <a:pt x="244" y="14111"/>
                    <a:pt x="240" y="12385"/>
                    <a:pt x="251" y="10662"/>
                  </a:cubicBezTo>
                  <a:cubicBezTo>
                    <a:pt x="273" y="7212"/>
                    <a:pt x="273" y="3760"/>
                    <a:pt x="278" y="310"/>
                  </a:cubicBezTo>
                  <a:cubicBezTo>
                    <a:pt x="278" y="303"/>
                    <a:pt x="274" y="298"/>
                    <a:pt x="273" y="290"/>
                  </a:cubicBezTo>
                  <a:close/>
                  <a:moveTo>
                    <a:pt x="7845" y="0"/>
                  </a:moveTo>
                  <a:cubicBezTo>
                    <a:pt x="5295" y="0"/>
                    <a:pt x="2747" y="35"/>
                    <a:pt x="203" y="130"/>
                  </a:cubicBezTo>
                  <a:cubicBezTo>
                    <a:pt x="139" y="134"/>
                    <a:pt x="107" y="179"/>
                    <a:pt x="112" y="220"/>
                  </a:cubicBezTo>
                  <a:cubicBezTo>
                    <a:pt x="68" y="233"/>
                    <a:pt x="32" y="262"/>
                    <a:pt x="32" y="312"/>
                  </a:cubicBezTo>
                  <a:cubicBezTo>
                    <a:pt x="27" y="3761"/>
                    <a:pt x="13" y="7212"/>
                    <a:pt x="23" y="10662"/>
                  </a:cubicBezTo>
                  <a:cubicBezTo>
                    <a:pt x="29" y="12351"/>
                    <a:pt x="18" y="14039"/>
                    <a:pt x="18" y="15728"/>
                  </a:cubicBezTo>
                  <a:cubicBezTo>
                    <a:pt x="18" y="17484"/>
                    <a:pt x="-46" y="19259"/>
                    <a:pt x="68" y="21013"/>
                  </a:cubicBezTo>
                  <a:cubicBezTo>
                    <a:pt x="69" y="21039"/>
                    <a:pt x="95" y="21053"/>
                    <a:pt x="120" y="21053"/>
                  </a:cubicBezTo>
                  <a:cubicBezTo>
                    <a:pt x="123" y="21053"/>
                    <a:pt x="129" y="21053"/>
                    <a:pt x="132" y="21051"/>
                  </a:cubicBezTo>
                  <a:cubicBezTo>
                    <a:pt x="145" y="21068"/>
                    <a:pt x="168" y="21082"/>
                    <a:pt x="196" y="21082"/>
                  </a:cubicBezTo>
                  <a:cubicBezTo>
                    <a:pt x="205" y="21082"/>
                    <a:pt x="215" y="21081"/>
                    <a:pt x="225" y="21078"/>
                  </a:cubicBezTo>
                  <a:cubicBezTo>
                    <a:pt x="3775" y="20205"/>
                    <a:pt x="7234" y="18877"/>
                    <a:pt x="10540" y="17526"/>
                  </a:cubicBezTo>
                  <a:cubicBezTo>
                    <a:pt x="10589" y="17507"/>
                    <a:pt x="10609" y="17471"/>
                    <a:pt x="10609" y="17439"/>
                  </a:cubicBezTo>
                  <a:cubicBezTo>
                    <a:pt x="11363" y="17760"/>
                    <a:pt x="12170" y="18026"/>
                    <a:pt x="12929" y="18345"/>
                  </a:cubicBezTo>
                  <a:cubicBezTo>
                    <a:pt x="13839" y="18727"/>
                    <a:pt x="14751" y="19102"/>
                    <a:pt x="15664" y="19474"/>
                  </a:cubicBezTo>
                  <a:cubicBezTo>
                    <a:pt x="17453" y="20200"/>
                    <a:pt x="19251" y="20910"/>
                    <a:pt x="21066" y="21589"/>
                  </a:cubicBezTo>
                  <a:cubicBezTo>
                    <a:pt x="21088" y="21597"/>
                    <a:pt x="21108" y="21600"/>
                    <a:pt x="21127" y="21600"/>
                  </a:cubicBezTo>
                  <a:cubicBezTo>
                    <a:pt x="21186" y="21600"/>
                    <a:pt x="21237" y="21567"/>
                    <a:pt x="21261" y="21527"/>
                  </a:cubicBezTo>
                  <a:cubicBezTo>
                    <a:pt x="21268" y="21528"/>
                    <a:pt x="21274" y="21529"/>
                    <a:pt x="21281" y="21529"/>
                  </a:cubicBezTo>
                  <a:cubicBezTo>
                    <a:pt x="21307" y="21529"/>
                    <a:pt x="21329" y="21520"/>
                    <a:pt x="21344" y="21492"/>
                  </a:cubicBezTo>
                  <a:cubicBezTo>
                    <a:pt x="21385" y="21421"/>
                    <a:pt x="21408" y="21349"/>
                    <a:pt x="21424" y="21270"/>
                  </a:cubicBezTo>
                  <a:cubicBezTo>
                    <a:pt x="21437" y="21196"/>
                    <a:pt x="21456" y="21111"/>
                    <a:pt x="21401" y="21045"/>
                  </a:cubicBezTo>
                  <a:cubicBezTo>
                    <a:pt x="21396" y="21038"/>
                    <a:pt x="21388" y="21029"/>
                    <a:pt x="21381" y="21025"/>
                  </a:cubicBezTo>
                  <a:cubicBezTo>
                    <a:pt x="21554" y="19335"/>
                    <a:pt x="21437" y="17604"/>
                    <a:pt x="21446" y="15909"/>
                  </a:cubicBezTo>
                  <a:cubicBezTo>
                    <a:pt x="21451" y="14171"/>
                    <a:pt x="21468" y="12433"/>
                    <a:pt x="21456" y="10694"/>
                  </a:cubicBezTo>
                  <a:cubicBezTo>
                    <a:pt x="21432" y="7234"/>
                    <a:pt x="21539" y="3772"/>
                    <a:pt x="21385" y="312"/>
                  </a:cubicBezTo>
                  <a:cubicBezTo>
                    <a:pt x="21383" y="260"/>
                    <a:pt x="21347" y="227"/>
                    <a:pt x="21303" y="211"/>
                  </a:cubicBezTo>
                  <a:cubicBezTo>
                    <a:pt x="21290" y="188"/>
                    <a:pt x="21264" y="170"/>
                    <a:pt x="21222" y="170"/>
                  </a:cubicBezTo>
                  <a:cubicBezTo>
                    <a:pt x="16774" y="105"/>
                    <a:pt x="12307" y="0"/>
                    <a:pt x="784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57" name="Google Shape;397;p16"/>
            <p:cNvSpPr/>
            <p:nvPr/>
          </p:nvSpPr>
          <p:spPr>
            <a:xfrm>
              <a:off x="49345" y="49079"/>
              <a:ext cx="5913770" cy="3576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0" h="21600" fill="norm" stroke="1" extrusionOk="0">
                  <a:moveTo>
                    <a:pt x="101" y="0"/>
                  </a:moveTo>
                  <a:cubicBezTo>
                    <a:pt x="101" y="10"/>
                    <a:pt x="104" y="14"/>
                    <a:pt x="104" y="23"/>
                  </a:cubicBezTo>
                  <a:cubicBezTo>
                    <a:pt x="99" y="3554"/>
                    <a:pt x="101" y="7086"/>
                    <a:pt x="78" y="10618"/>
                  </a:cubicBezTo>
                  <a:cubicBezTo>
                    <a:pt x="68" y="12383"/>
                    <a:pt x="69" y="14149"/>
                    <a:pt x="64" y="15916"/>
                  </a:cubicBezTo>
                  <a:cubicBezTo>
                    <a:pt x="57" y="17651"/>
                    <a:pt x="115" y="19401"/>
                    <a:pt x="0" y="21133"/>
                  </a:cubicBezTo>
                  <a:cubicBezTo>
                    <a:pt x="3524" y="19944"/>
                    <a:pt x="7054" y="18843"/>
                    <a:pt x="10469" y="17444"/>
                  </a:cubicBezTo>
                  <a:cubicBezTo>
                    <a:pt x="10489" y="17434"/>
                    <a:pt x="10510" y="17431"/>
                    <a:pt x="10531" y="17431"/>
                  </a:cubicBezTo>
                  <a:cubicBezTo>
                    <a:pt x="10545" y="17431"/>
                    <a:pt x="10559" y="17432"/>
                    <a:pt x="10573" y="17435"/>
                  </a:cubicBezTo>
                  <a:cubicBezTo>
                    <a:pt x="10581" y="17425"/>
                    <a:pt x="10594" y="17418"/>
                    <a:pt x="10613" y="17418"/>
                  </a:cubicBezTo>
                  <a:cubicBezTo>
                    <a:pt x="10613" y="17418"/>
                    <a:pt x="10614" y="17418"/>
                    <a:pt x="10616" y="17418"/>
                  </a:cubicBezTo>
                  <a:cubicBezTo>
                    <a:pt x="11435" y="17454"/>
                    <a:pt x="12238" y="17897"/>
                    <a:pt x="12953" y="18192"/>
                  </a:cubicBezTo>
                  <a:cubicBezTo>
                    <a:pt x="13885" y="18580"/>
                    <a:pt x="14818" y="18962"/>
                    <a:pt x="15755" y="19341"/>
                  </a:cubicBezTo>
                  <a:cubicBezTo>
                    <a:pt x="17665" y="20112"/>
                    <a:pt x="19591" y="20857"/>
                    <a:pt x="21518" y="21600"/>
                  </a:cubicBezTo>
                  <a:cubicBezTo>
                    <a:pt x="21525" y="21553"/>
                    <a:pt x="21534" y="21505"/>
                    <a:pt x="21534" y="21454"/>
                  </a:cubicBezTo>
                  <a:cubicBezTo>
                    <a:pt x="21534" y="21393"/>
                    <a:pt x="21512" y="21326"/>
                    <a:pt x="21541" y="21267"/>
                  </a:cubicBezTo>
                  <a:cubicBezTo>
                    <a:pt x="21544" y="21260"/>
                    <a:pt x="21550" y="21253"/>
                    <a:pt x="21555" y="21247"/>
                  </a:cubicBezTo>
                  <a:cubicBezTo>
                    <a:pt x="21387" y="19473"/>
                    <a:pt x="21522" y="17654"/>
                    <a:pt x="21531" y="15877"/>
                  </a:cubicBezTo>
                  <a:cubicBezTo>
                    <a:pt x="21536" y="14134"/>
                    <a:pt x="21538" y="12392"/>
                    <a:pt x="21558" y="10651"/>
                  </a:cubicBezTo>
                  <a:cubicBezTo>
                    <a:pt x="21600" y="7114"/>
                    <a:pt x="21525" y="3578"/>
                    <a:pt x="21418" y="41"/>
                  </a:cubicBezTo>
                  <a:cubicBezTo>
                    <a:pt x="21116" y="37"/>
                    <a:pt x="20814" y="34"/>
                    <a:pt x="20512" y="30"/>
                  </a:cubicBezTo>
                  <a:cubicBezTo>
                    <a:pt x="20533" y="45"/>
                    <a:pt x="20545" y="67"/>
                    <a:pt x="20545" y="96"/>
                  </a:cubicBezTo>
                  <a:cubicBezTo>
                    <a:pt x="20563" y="3440"/>
                    <a:pt x="20592" y="6785"/>
                    <a:pt x="20615" y="10131"/>
                  </a:cubicBezTo>
                  <a:cubicBezTo>
                    <a:pt x="20639" y="13469"/>
                    <a:pt x="20778" y="16828"/>
                    <a:pt x="20646" y="20163"/>
                  </a:cubicBezTo>
                  <a:cubicBezTo>
                    <a:pt x="20644" y="20199"/>
                    <a:pt x="20613" y="20217"/>
                    <a:pt x="20582" y="20217"/>
                  </a:cubicBezTo>
                  <a:cubicBezTo>
                    <a:pt x="20564" y="20217"/>
                    <a:pt x="20547" y="20212"/>
                    <a:pt x="20533" y="20202"/>
                  </a:cubicBezTo>
                  <a:cubicBezTo>
                    <a:pt x="20512" y="20222"/>
                    <a:pt x="20484" y="20236"/>
                    <a:pt x="20451" y="20236"/>
                  </a:cubicBezTo>
                  <a:cubicBezTo>
                    <a:pt x="20436" y="20236"/>
                    <a:pt x="20419" y="20232"/>
                    <a:pt x="20401" y="20224"/>
                  </a:cubicBezTo>
                  <a:cubicBezTo>
                    <a:pt x="17197" y="18821"/>
                    <a:pt x="13933" y="17479"/>
                    <a:pt x="10786" y="15990"/>
                  </a:cubicBezTo>
                  <a:cubicBezTo>
                    <a:pt x="10798" y="16021"/>
                    <a:pt x="10790" y="16057"/>
                    <a:pt x="10741" y="16075"/>
                  </a:cubicBezTo>
                  <a:cubicBezTo>
                    <a:pt x="7639" y="17245"/>
                    <a:pt x="4481" y="18438"/>
                    <a:pt x="1423" y="19514"/>
                  </a:cubicBezTo>
                  <a:lnTo>
                    <a:pt x="1423" y="19532"/>
                  </a:lnTo>
                  <a:cubicBezTo>
                    <a:pt x="1423" y="19589"/>
                    <a:pt x="1360" y="19618"/>
                    <a:pt x="1299" y="19618"/>
                  </a:cubicBezTo>
                  <a:cubicBezTo>
                    <a:pt x="1237" y="19618"/>
                    <a:pt x="1176" y="19589"/>
                    <a:pt x="1176" y="19532"/>
                  </a:cubicBezTo>
                  <a:cubicBezTo>
                    <a:pt x="1107" y="13026"/>
                    <a:pt x="1006" y="6515"/>
                    <a:pt x="1100" y="11"/>
                  </a:cubicBezTo>
                  <a:cubicBezTo>
                    <a:pt x="767" y="10"/>
                    <a:pt x="432" y="4"/>
                    <a:pt x="10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58" name="Google Shape;398;p16"/>
            <p:cNvSpPr/>
            <p:nvPr/>
          </p:nvSpPr>
          <p:spPr>
            <a:xfrm>
              <a:off x="383727" y="45553"/>
              <a:ext cx="5288391" cy="3327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28" y="0"/>
                  </a:moveTo>
                  <a:cubicBezTo>
                    <a:pt x="7455" y="0"/>
                    <a:pt x="4579" y="41"/>
                    <a:pt x="1704" y="41"/>
                  </a:cubicBezTo>
                  <a:cubicBezTo>
                    <a:pt x="1135" y="41"/>
                    <a:pt x="567" y="40"/>
                    <a:pt x="0" y="37"/>
                  </a:cubicBezTo>
                  <a:cubicBezTo>
                    <a:pt x="173" y="6964"/>
                    <a:pt x="173" y="13903"/>
                    <a:pt x="167" y="20833"/>
                  </a:cubicBezTo>
                  <a:cubicBezTo>
                    <a:pt x="3612" y="19594"/>
                    <a:pt x="7097" y="18411"/>
                    <a:pt x="10526" y="17142"/>
                  </a:cubicBezTo>
                  <a:cubicBezTo>
                    <a:pt x="10542" y="17136"/>
                    <a:pt x="10559" y="17133"/>
                    <a:pt x="10575" y="17133"/>
                  </a:cubicBezTo>
                  <a:cubicBezTo>
                    <a:pt x="10555" y="17091"/>
                    <a:pt x="10600" y="17039"/>
                    <a:pt x="10664" y="17039"/>
                  </a:cubicBezTo>
                  <a:cubicBezTo>
                    <a:pt x="10678" y="17039"/>
                    <a:pt x="10691" y="17042"/>
                    <a:pt x="10705" y="17046"/>
                  </a:cubicBezTo>
                  <a:cubicBezTo>
                    <a:pt x="14390" y="18472"/>
                    <a:pt x="17977" y="20079"/>
                    <a:pt x="21600" y="21600"/>
                  </a:cubicBezTo>
                  <a:cubicBezTo>
                    <a:pt x="21402" y="18046"/>
                    <a:pt x="21501" y="14470"/>
                    <a:pt x="21470" y="10912"/>
                  </a:cubicBezTo>
                  <a:cubicBezTo>
                    <a:pt x="21439" y="7317"/>
                    <a:pt x="21413" y="3721"/>
                    <a:pt x="21377" y="127"/>
                  </a:cubicBezTo>
                  <a:cubicBezTo>
                    <a:pt x="21377" y="93"/>
                    <a:pt x="21390" y="69"/>
                    <a:pt x="21415" y="53"/>
                  </a:cubicBezTo>
                  <a:cubicBezTo>
                    <a:pt x="17852" y="9"/>
                    <a:pt x="14281" y="6"/>
                    <a:pt x="10718" y="0"/>
                  </a:cubicBezTo>
                  <a:cubicBezTo>
                    <a:pt x="10588" y="0"/>
                    <a:pt x="10458" y="0"/>
                    <a:pt x="1032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460" name="مستوى النص الأول…"/>
          <p:cNvSpPr txBox="1"/>
          <p:nvPr>
            <p:ph type="body" sz="quarter" idx="1"/>
          </p:nvPr>
        </p:nvSpPr>
        <p:spPr>
          <a:xfrm>
            <a:off x="2649474" y="2513525"/>
            <a:ext cx="3845102" cy="8694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304800" indent="-152400" algn="ctr">
              <a:buClrTx/>
              <a:buSzTx/>
              <a:buFontTx/>
              <a:buNone/>
              <a:defRPr sz="1600"/>
            </a:lvl1pPr>
            <a:lvl2pPr marL="304800" indent="304800" algn="ctr">
              <a:buClrTx/>
              <a:buSzTx/>
              <a:buFontTx/>
              <a:buNone/>
              <a:defRPr sz="1600"/>
            </a:lvl2pPr>
            <a:lvl3pPr marL="304800" indent="762000" algn="ctr">
              <a:buClrTx/>
              <a:buSzTx/>
              <a:buFontTx/>
              <a:buNone/>
              <a:defRPr sz="1600"/>
            </a:lvl3pPr>
            <a:lvl4pPr marL="304800" indent="1219200" algn="ctr">
              <a:buClrTx/>
              <a:buSzTx/>
              <a:buFontTx/>
              <a:buNone/>
              <a:defRPr sz="1600"/>
            </a:lvl4pPr>
            <a:lvl5pPr marL="304800" indent="1676400" algn="ctr">
              <a:buClrTx/>
              <a:buSzTx/>
              <a:buFont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61" name="Google Shape;400;p16"/>
          <p:cNvSpPr/>
          <p:nvPr/>
        </p:nvSpPr>
        <p:spPr>
          <a:xfrm>
            <a:off x="434992" y="3873365"/>
            <a:ext cx="557405" cy="5374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9" h="21600" fill="norm" stroke="1" extrusionOk="0">
                <a:moveTo>
                  <a:pt x="14137" y="2340"/>
                </a:moveTo>
                <a:cubicBezTo>
                  <a:pt x="14186" y="2340"/>
                  <a:pt x="14208" y="2385"/>
                  <a:pt x="14225" y="2465"/>
                </a:cubicBezTo>
                <a:cubicBezTo>
                  <a:pt x="14258" y="2665"/>
                  <a:pt x="14241" y="2910"/>
                  <a:pt x="14197" y="3013"/>
                </a:cubicBezTo>
                <a:cubicBezTo>
                  <a:pt x="14148" y="3122"/>
                  <a:pt x="14132" y="3498"/>
                  <a:pt x="14159" y="3863"/>
                </a:cubicBezTo>
                <a:cubicBezTo>
                  <a:pt x="14186" y="4223"/>
                  <a:pt x="14142" y="4885"/>
                  <a:pt x="14049" y="5336"/>
                </a:cubicBezTo>
                <a:cubicBezTo>
                  <a:pt x="13962" y="5781"/>
                  <a:pt x="13945" y="6340"/>
                  <a:pt x="14011" y="6586"/>
                </a:cubicBezTo>
                <a:cubicBezTo>
                  <a:pt x="14137" y="7002"/>
                  <a:pt x="14186" y="7031"/>
                  <a:pt x="15042" y="7202"/>
                </a:cubicBezTo>
                <a:cubicBezTo>
                  <a:pt x="15540" y="7299"/>
                  <a:pt x="16143" y="7447"/>
                  <a:pt x="16401" y="7539"/>
                </a:cubicBezTo>
                <a:cubicBezTo>
                  <a:pt x="16653" y="7618"/>
                  <a:pt x="17339" y="7761"/>
                  <a:pt x="17914" y="7847"/>
                </a:cubicBezTo>
                <a:cubicBezTo>
                  <a:pt x="19307" y="8052"/>
                  <a:pt x="19729" y="8166"/>
                  <a:pt x="19663" y="8298"/>
                </a:cubicBezTo>
                <a:cubicBezTo>
                  <a:pt x="19636" y="8366"/>
                  <a:pt x="18452" y="8840"/>
                  <a:pt x="17043" y="9353"/>
                </a:cubicBezTo>
                <a:cubicBezTo>
                  <a:pt x="14197" y="10381"/>
                  <a:pt x="13857" y="10689"/>
                  <a:pt x="14713" y="11425"/>
                </a:cubicBezTo>
                <a:cubicBezTo>
                  <a:pt x="14970" y="11647"/>
                  <a:pt x="15886" y="12578"/>
                  <a:pt x="16763" y="13519"/>
                </a:cubicBezTo>
                <a:lnTo>
                  <a:pt x="18353" y="15214"/>
                </a:lnTo>
                <a:lnTo>
                  <a:pt x="17684" y="15100"/>
                </a:lnTo>
                <a:cubicBezTo>
                  <a:pt x="17317" y="15043"/>
                  <a:pt x="16138" y="14798"/>
                  <a:pt x="15058" y="14552"/>
                </a:cubicBezTo>
                <a:cubicBezTo>
                  <a:pt x="14148" y="14352"/>
                  <a:pt x="13556" y="14255"/>
                  <a:pt x="13221" y="14255"/>
                </a:cubicBezTo>
                <a:cubicBezTo>
                  <a:pt x="13052" y="14255"/>
                  <a:pt x="12947" y="14278"/>
                  <a:pt x="12898" y="14330"/>
                </a:cubicBezTo>
                <a:cubicBezTo>
                  <a:pt x="12794" y="14449"/>
                  <a:pt x="12712" y="14963"/>
                  <a:pt x="12717" y="15482"/>
                </a:cubicBezTo>
                <a:cubicBezTo>
                  <a:pt x="12723" y="15996"/>
                  <a:pt x="12673" y="16858"/>
                  <a:pt x="12596" y="17406"/>
                </a:cubicBezTo>
                <a:cubicBezTo>
                  <a:pt x="12520" y="17948"/>
                  <a:pt x="12487" y="18518"/>
                  <a:pt x="12514" y="18661"/>
                </a:cubicBezTo>
                <a:cubicBezTo>
                  <a:pt x="12547" y="18815"/>
                  <a:pt x="12531" y="18884"/>
                  <a:pt x="12492" y="18884"/>
                </a:cubicBezTo>
                <a:cubicBezTo>
                  <a:pt x="12416" y="18884"/>
                  <a:pt x="12235" y="18632"/>
                  <a:pt x="12087" y="18256"/>
                </a:cubicBezTo>
                <a:cubicBezTo>
                  <a:pt x="11977" y="17959"/>
                  <a:pt x="11643" y="17160"/>
                  <a:pt x="11352" y="16498"/>
                </a:cubicBezTo>
                <a:cubicBezTo>
                  <a:pt x="11067" y="15830"/>
                  <a:pt x="10760" y="15089"/>
                  <a:pt x="10689" y="14872"/>
                </a:cubicBezTo>
                <a:cubicBezTo>
                  <a:pt x="10579" y="14541"/>
                  <a:pt x="10464" y="14461"/>
                  <a:pt x="10102" y="14449"/>
                </a:cubicBezTo>
                <a:cubicBezTo>
                  <a:pt x="10097" y="14449"/>
                  <a:pt x="10097" y="14449"/>
                  <a:pt x="10097" y="14449"/>
                </a:cubicBezTo>
                <a:cubicBezTo>
                  <a:pt x="9680" y="14449"/>
                  <a:pt x="7986" y="15203"/>
                  <a:pt x="6911" y="15882"/>
                </a:cubicBezTo>
                <a:cubicBezTo>
                  <a:pt x="6676" y="16030"/>
                  <a:pt x="6226" y="16270"/>
                  <a:pt x="5925" y="16413"/>
                </a:cubicBezTo>
                <a:lnTo>
                  <a:pt x="5376" y="16675"/>
                </a:lnTo>
                <a:lnTo>
                  <a:pt x="6484" y="14444"/>
                </a:lnTo>
                <a:cubicBezTo>
                  <a:pt x="7323" y="12732"/>
                  <a:pt x="7564" y="12127"/>
                  <a:pt x="7509" y="11853"/>
                </a:cubicBezTo>
                <a:cubicBezTo>
                  <a:pt x="7438" y="11556"/>
                  <a:pt x="7158" y="11391"/>
                  <a:pt x="5661" y="10729"/>
                </a:cubicBezTo>
                <a:cubicBezTo>
                  <a:pt x="4686" y="10295"/>
                  <a:pt x="3551" y="9861"/>
                  <a:pt x="3123" y="9736"/>
                </a:cubicBezTo>
                <a:cubicBezTo>
                  <a:pt x="2685" y="9616"/>
                  <a:pt x="2361" y="9502"/>
                  <a:pt x="2372" y="9467"/>
                </a:cubicBezTo>
                <a:cubicBezTo>
                  <a:pt x="2389" y="9439"/>
                  <a:pt x="2794" y="9388"/>
                  <a:pt x="3304" y="9359"/>
                </a:cubicBezTo>
                <a:cubicBezTo>
                  <a:pt x="3803" y="9331"/>
                  <a:pt x="4483" y="9245"/>
                  <a:pt x="4850" y="9171"/>
                </a:cubicBezTo>
                <a:cubicBezTo>
                  <a:pt x="5201" y="9102"/>
                  <a:pt x="6116" y="9017"/>
                  <a:pt x="6868" y="8988"/>
                </a:cubicBezTo>
                <a:cubicBezTo>
                  <a:pt x="8435" y="8925"/>
                  <a:pt x="8721" y="8686"/>
                  <a:pt x="8381" y="7693"/>
                </a:cubicBezTo>
                <a:cubicBezTo>
                  <a:pt x="8255" y="7333"/>
                  <a:pt x="8057" y="6563"/>
                  <a:pt x="7937" y="5969"/>
                </a:cubicBezTo>
                <a:cubicBezTo>
                  <a:pt x="7810" y="5376"/>
                  <a:pt x="7641" y="4651"/>
                  <a:pt x="7553" y="4349"/>
                </a:cubicBezTo>
                <a:cubicBezTo>
                  <a:pt x="7427" y="3892"/>
                  <a:pt x="7405" y="3664"/>
                  <a:pt x="7493" y="3664"/>
                </a:cubicBezTo>
                <a:cubicBezTo>
                  <a:pt x="7569" y="3664"/>
                  <a:pt x="7734" y="3852"/>
                  <a:pt x="7975" y="4223"/>
                </a:cubicBezTo>
                <a:cubicBezTo>
                  <a:pt x="8463" y="4988"/>
                  <a:pt x="9899" y="6180"/>
                  <a:pt x="10376" y="6226"/>
                </a:cubicBezTo>
                <a:cubicBezTo>
                  <a:pt x="10382" y="6226"/>
                  <a:pt x="10387" y="6226"/>
                  <a:pt x="10393" y="6226"/>
                </a:cubicBezTo>
                <a:cubicBezTo>
                  <a:pt x="10541" y="6226"/>
                  <a:pt x="10782" y="6072"/>
                  <a:pt x="10924" y="5878"/>
                </a:cubicBezTo>
                <a:cubicBezTo>
                  <a:pt x="11083" y="5678"/>
                  <a:pt x="11873" y="4748"/>
                  <a:pt x="12690" y="3806"/>
                </a:cubicBezTo>
                <a:cubicBezTo>
                  <a:pt x="13622" y="2728"/>
                  <a:pt x="13989" y="2340"/>
                  <a:pt x="14137" y="2340"/>
                </a:cubicBezTo>
                <a:close/>
                <a:moveTo>
                  <a:pt x="14789" y="0"/>
                </a:moveTo>
                <a:cubicBezTo>
                  <a:pt x="14641" y="0"/>
                  <a:pt x="14477" y="51"/>
                  <a:pt x="14312" y="154"/>
                </a:cubicBezTo>
                <a:cubicBezTo>
                  <a:pt x="14082" y="297"/>
                  <a:pt x="13901" y="508"/>
                  <a:pt x="13918" y="611"/>
                </a:cubicBezTo>
                <a:cubicBezTo>
                  <a:pt x="13929" y="719"/>
                  <a:pt x="13468" y="1375"/>
                  <a:pt x="12903" y="2054"/>
                </a:cubicBezTo>
                <a:cubicBezTo>
                  <a:pt x="12339" y="2739"/>
                  <a:pt x="11856" y="3356"/>
                  <a:pt x="11840" y="3407"/>
                </a:cubicBezTo>
                <a:cubicBezTo>
                  <a:pt x="11823" y="3464"/>
                  <a:pt x="11703" y="3601"/>
                  <a:pt x="11571" y="3721"/>
                </a:cubicBezTo>
                <a:cubicBezTo>
                  <a:pt x="11440" y="3835"/>
                  <a:pt x="11116" y="4183"/>
                  <a:pt x="10842" y="4508"/>
                </a:cubicBezTo>
                <a:cubicBezTo>
                  <a:pt x="10568" y="4828"/>
                  <a:pt x="10431" y="4959"/>
                  <a:pt x="10277" y="4959"/>
                </a:cubicBezTo>
                <a:cubicBezTo>
                  <a:pt x="10179" y="4959"/>
                  <a:pt x="10080" y="4908"/>
                  <a:pt x="9938" y="4816"/>
                </a:cubicBezTo>
                <a:cubicBezTo>
                  <a:pt x="9707" y="4668"/>
                  <a:pt x="9225" y="4143"/>
                  <a:pt x="8852" y="3624"/>
                </a:cubicBezTo>
                <a:cubicBezTo>
                  <a:pt x="7843" y="2226"/>
                  <a:pt x="6763" y="1273"/>
                  <a:pt x="6237" y="1273"/>
                </a:cubicBezTo>
                <a:cubicBezTo>
                  <a:pt x="6149" y="1273"/>
                  <a:pt x="6078" y="1301"/>
                  <a:pt x="6023" y="1352"/>
                </a:cubicBezTo>
                <a:cubicBezTo>
                  <a:pt x="5771" y="1609"/>
                  <a:pt x="5820" y="2163"/>
                  <a:pt x="6188" y="3333"/>
                </a:cubicBezTo>
                <a:cubicBezTo>
                  <a:pt x="6363" y="3881"/>
                  <a:pt x="6593" y="4737"/>
                  <a:pt x="6692" y="5222"/>
                </a:cubicBezTo>
                <a:cubicBezTo>
                  <a:pt x="6791" y="5707"/>
                  <a:pt x="6961" y="6500"/>
                  <a:pt x="7059" y="6991"/>
                </a:cubicBezTo>
                <a:cubicBezTo>
                  <a:pt x="7175" y="7533"/>
                  <a:pt x="7175" y="7852"/>
                  <a:pt x="7054" y="7852"/>
                </a:cubicBezTo>
                <a:cubicBezTo>
                  <a:pt x="7054" y="7852"/>
                  <a:pt x="7054" y="7852"/>
                  <a:pt x="7048" y="7852"/>
                </a:cubicBezTo>
                <a:cubicBezTo>
                  <a:pt x="7021" y="7852"/>
                  <a:pt x="6988" y="7847"/>
                  <a:pt x="6939" y="7847"/>
                </a:cubicBezTo>
                <a:cubicBezTo>
                  <a:pt x="6149" y="7847"/>
                  <a:pt x="2553" y="8280"/>
                  <a:pt x="1506" y="8509"/>
                </a:cubicBezTo>
                <a:cubicBezTo>
                  <a:pt x="525" y="8726"/>
                  <a:pt x="272" y="8851"/>
                  <a:pt x="102" y="9222"/>
                </a:cubicBezTo>
                <a:cubicBezTo>
                  <a:pt x="-62" y="9576"/>
                  <a:pt x="-35" y="9736"/>
                  <a:pt x="223" y="9958"/>
                </a:cubicBezTo>
                <a:cubicBezTo>
                  <a:pt x="399" y="10112"/>
                  <a:pt x="766" y="10255"/>
                  <a:pt x="1034" y="10272"/>
                </a:cubicBezTo>
                <a:cubicBezTo>
                  <a:pt x="1533" y="10312"/>
                  <a:pt x="5157" y="11556"/>
                  <a:pt x="5996" y="11973"/>
                </a:cubicBezTo>
                <a:lnTo>
                  <a:pt x="6451" y="12201"/>
                </a:lnTo>
                <a:lnTo>
                  <a:pt x="5640" y="13953"/>
                </a:lnTo>
                <a:cubicBezTo>
                  <a:pt x="5184" y="14929"/>
                  <a:pt x="4565" y="16025"/>
                  <a:pt x="4242" y="16418"/>
                </a:cubicBezTo>
                <a:cubicBezTo>
                  <a:pt x="3337" y="17537"/>
                  <a:pt x="3090" y="18547"/>
                  <a:pt x="3666" y="18844"/>
                </a:cubicBezTo>
                <a:cubicBezTo>
                  <a:pt x="3677" y="18849"/>
                  <a:pt x="3699" y="18855"/>
                  <a:pt x="3721" y="18855"/>
                </a:cubicBezTo>
                <a:cubicBezTo>
                  <a:pt x="4039" y="18855"/>
                  <a:pt x="5157" y="18165"/>
                  <a:pt x="5300" y="17862"/>
                </a:cubicBezTo>
                <a:cubicBezTo>
                  <a:pt x="5349" y="17754"/>
                  <a:pt x="5431" y="17685"/>
                  <a:pt x="5508" y="17685"/>
                </a:cubicBezTo>
                <a:cubicBezTo>
                  <a:pt x="5519" y="17685"/>
                  <a:pt x="5535" y="17685"/>
                  <a:pt x="5552" y="17691"/>
                </a:cubicBezTo>
                <a:cubicBezTo>
                  <a:pt x="5557" y="17697"/>
                  <a:pt x="5563" y="17697"/>
                  <a:pt x="5568" y="17697"/>
                </a:cubicBezTo>
                <a:cubicBezTo>
                  <a:pt x="5799" y="17697"/>
                  <a:pt x="7536" y="16823"/>
                  <a:pt x="9115" y="15910"/>
                </a:cubicBezTo>
                <a:cubicBezTo>
                  <a:pt x="9400" y="15745"/>
                  <a:pt x="9614" y="15659"/>
                  <a:pt x="9768" y="15659"/>
                </a:cubicBezTo>
                <a:cubicBezTo>
                  <a:pt x="9976" y="15659"/>
                  <a:pt x="10091" y="15808"/>
                  <a:pt x="10157" y="16110"/>
                </a:cubicBezTo>
                <a:cubicBezTo>
                  <a:pt x="10283" y="16607"/>
                  <a:pt x="11950" y="20590"/>
                  <a:pt x="12273" y="21143"/>
                </a:cubicBezTo>
                <a:cubicBezTo>
                  <a:pt x="12487" y="21497"/>
                  <a:pt x="12624" y="21600"/>
                  <a:pt x="12909" y="21600"/>
                </a:cubicBezTo>
                <a:cubicBezTo>
                  <a:pt x="12920" y="21600"/>
                  <a:pt x="12925" y="21600"/>
                  <a:pt x="12936" y="21600"/>
                </a:cubicBezTo>
                <a:cubicBezTo>
                  <a:pt x="13441" y="21583"/>
                  <a:pt x="13539" y="21326"/>
                  <a:pt x="13512" y="20105"/>
                </a:cubicBezTo>
                <a:cubicBezTo>
                  <a:pt x="13496" y="19546"/>
                  <a:pt x="13545" y="18393"/>
                  <a:pt x="13622" y="17537"/>
                </a:cubicBezTo>
                <a:cubicBezTo>
                  <a:pt x="13698" y="16681"/>
                  <a:pt x="13759" y="15848"/>
                  <a:pt x="13770" y="15676"/>
                </a:cubicBezTo>
                <a:cubicBezTo>
                  <a:pt x="13770" y="15551"/>
                  <a:pt x="13841" y="15488"/>
                  <a:pt x="14077" y="15488"/>
                </a:cubicBezTo>
                <a:cubicBezTo>
                  <a:pt x="14318" y="15488"/>
                  <a:pt x="14735" y="15557"/>
                  <a:pt x="15431" y="15694"/>
                </a:cubicBezTo>
                <a:cubicBezTo>
                  <a:pt x="16352" y="15870"/>
                  <a:pt x="17596" y="16150"/>
                  <a:pt x="18221" y="16316"/>
                </a:cubicBezTo>
                <a:cubicBezTo>
                  <a:pt x="18654" y="16430"/>
                  <a:pt x="19022" y="16481"/>
                  <a:pt x="19318" y="16481"/>
                </a:cubicBezTo>
                <a:cubicBezTo>
                  <a:pt x="20370" y="16481"/>
                  <a:pt x="20540" y="15819"/>
                  <a:pt x="19521" y="14849"/>
                </a:cubicBezTo>
                <a:cubicBezTo>
                  <a:pt x="18325" y="13725"/>
                  <a:pt x="16034" y="11168"/>
                  <a:pt x="16116" y="11054"/>
                </a:cubicBezTo>
                <a:cubicBezTo>
                  <a:pt x="16154" y="10997"/>
                  <a:pt x="17377" y="10472"/>
                  <a:pt x="18808" y="9901"/>
                </a:cubicBezTo>
                <a:cubicBezTo>
                  <a:pt x="20239" y="9325"/>
                  <a:pt x="21456" y="8777"/>
                  <a:pt x="21500" y="8686"/>
                </a:cubicBezTo>
                <a:cubicBezTo>
                  <a:pt x="21538" y="8600"/>
                  <a:pt x="21516" y="8355"/>
                  <a:pt x="21445" y="8161"/>
                </a:cubicBezTo>
                <a:cubicBezTo>
                  <a:pt x="21280" y="7687"/>
                  <a:pt x="19965" y="7162"/>
                  <a:pt x="17986" y="6785"/>
                </a:cubicBezTo>
                <a:cubicBezTo>
                  <a:pt x="17174" y="6626"/>
                  <a:pt x="16193" y="6420"/>
                  <a:pt x="15765" y="6312"/>
                </a:cubicBezTo>
                <a:lnTo>
                  <a:pt x="14998" y="6118"/>
                </a:lnTo>
                <a:lnTo>
                  <a:pt x="15107" y="4993"/>
                </a:lnTo>
                <a:cubicBezTo>
                  <a:pt x="15168" y="4383"/>
                  <a:pt x="15217" y="3447"/>
                  <a:pt x="15217" y="2933"/>
                </a:cubicBezTo>
                <a:cubicBezTo>
                  <a:pt x="15228" y="2425"/>
                  <a:pt x="15261" y="1980"/>
                  <a:pt x="15305" y="1969"/>
                </a:cubicBezTo>
                <a:cubicBezTo>
                  <a:pt x="15442" y="1917"/>
                  <a:pt x="15486" y="576"/>
                  <a:pt x="15354" y="354"/>
                </a:cubicBezTo>
                <a:cubicBezTo>
                  <a:pt x="15217" y="120"/>
                  <a:pt x="15020" y="0"/>
                  <a:pt x="14789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464" name="Google Shape;401;p16"/>
          <p:cNvGrpSpPr/>
          <p:nvPr/>
        </p:nvGrpSpPr>
        <p:grpSpPr>
          <a:xfrm>
            <a:off x="8033892" y="4263090"/>
            <a:ext cx="386548" cy="324977"/>
            <a:chOff x="0" y="0"/>
            <a:chExt cx="386546" cy="324976"/>
          </a:xfrm>
        </p:grpSpPr>
        <p:sp>
          <p:nvSpPr>
            <p:cNvPr id="462" name="Google Shape;402;p16"/>
            <p:cNvSpPr/>
            <p:nvPr/>
          </p:nvSpPr>
          <p:spPr>
            <a:xfrm>
              <a:off x="21140" y="23739"/>
              <a:ext cx="343521" cy="2773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63" h="21600" fill="norm" stroke="1" extrusionOk="0">
                  <a:moveTo>
                    <a:pt x="9991" y="0"/>
                  </a:moveTo>
                  <a:cubicBezTo>
                    <a:pt x="9878" y="0"/>
                    <a:pt x="9726" y="35"/>
                    <a:pt x="9513" y="113"/>
                  </a:cubicBezTo>
                  <a:cubicBezTo>
                    <a:pt x="8186" y="576"/>
                    <a:pt x="7290" y="3898"/>
                    <a:pt x="6752" y="5790"/>
                  </a:cubicBezTo>
                  <a:cubicBezTo>
                    <a:pt x="6905" y="6026"/>
                    <a:pt x="6805" y="6462"/>
                    <a:pt x="6553" y="6592"/>
                  </a:cubicBezTo>
                  <a:lnTo>
                    <a:pt x="6559" y="6619"/>
                  </a:lnTo>
                  <a:cubicBezTo>
                    <a:pt x="6427" y="6645"/>
                    <a:pt x="6294" y="6654"/>
                    <a:pt x="6161" y="6680"/>
                  </a:cubicBezTo>
                  <a:cubicBezTo>
                    <a:pt x="6002" y="6741"/>
                    <a:pt x="5843" y="6793"/>
                    <a:pt x="5683" y="6854"/>
                  </a:cubicBezTo>
                  <a:cubicBezTo>
                    <a:pt x="5650" y="6880"/>
                    <a:pt x="5610" y="6898"/>
                    <a:pt x="5577" y="6898"/>
                  </a:cubicBezTo>
                  <a:cubicBezTo>
                    <a:pt x="5517" y="6898"/>
                    <a:pt x="5458" y="6854"/>
                    <a:pt x="5418" y="6784"/>
                  </a:cubicBezTo>
                  <a:cubicBezTo>
                    <a:pt x="4634" y="6863"/>
                    <a:pt x="3858" y="6872"/>
                    <a:pt x="3074" y="6880"/>
                  </a:cubicBezTo>
                  <a:cubicBezTo>
                    <a:pt x="3061" y="6880"/>
                    <a:pt x="3048" y="6880"/>
                    <a:pt x="3028" y="6880"/>
                  </a:cubicBezTo>
                  <a:cubicBezTo>
                    <a:pt x="2703" y="6880"/>
                    <a:pt x="2125" y="6793"/>
                    <a:pt x="1561" y="6793"/>
                  </a:cubicBezTo>
                  <a:cubicBezTo>
                    <a:pt x="944" y="6793"/>
                    <a:pt x="340" y="6898"/>
                    <a:pt x="94" y="7325"/>
                  </a:cubicBezTo>
                  <a:cubicBezTo>
                    <a:pt x="-749" y="8807"/>
                    <a:pt x="4349" y="11982"/>
                    <a:pt x="5152" y="12548"/>
                  </a:cubicBezTo>
                  <a:cubicBezTo>
                    <a:pt x="5212" y="12601"/>
                    <a:pt x="5258" y="12653"/>
                    <a:pt x="5298" y="12714"/>
                  </a:cubicBezTo>
                  <a:cubicBezTo>
                    <a:pt x="5438" y="12766"/>
                    <a:pt x="5550" y="12932"/>
                    <a:pt x="5491" y="13159"/>
                  </a:cubicBezTo>
                  <a:cubicBezTo>
                    <a:pt x="5139" y="14537"/>
                    <a:pt x="4807" y="15923"/>
                    <a:pt x="4541" y="17345"/>
                  </a:cubicBezTo>
                  <a:cubicBezTo>
                    <a:pt x="4409" y="18077"/>
                    <a:pt x="4303" y="18810"/>
                    <a:pt x="4236" y="19568"/>
                  </a:cubicBezTo>
                  <a:cubicBezTo>
                    <a:pt x="4156" y="20388"/>
                    <a:pt x="3851" y="21330"/>
                    <a:pt x="4495" y="21574"/>
                  </a:cubicBezTo>
                  <a:cubicBezTo>
                    <a:pt x="4548" y="21591"/>
                    <a:pt x="4601" y="21600"/>
                    <a:pt x="4661" y="21600"/>
                  </a:cubicBezTo>
                  <a:cubicBezTo>
                    <a:pt x="5511" y="21600"/>
                    <a:pt x="6938" y="19533"/>
                    <a:pt x="7555" y="18818"/>
                  </a:cubicBezTo>
                  <a:cubicBezTo>
                    <a:pt x="8338" y="17929"/>
                    <a:pt x="9062" y="16978"/>
                    <a:pt x="9805" y="16045"/>
                  </a:cubicBezTo>
                  <a:cubicBezTo>
                    <a:pt x="9918" y="15906"/>
                    <a:pt x="10038" y="15845"/>
                    <a:pt x="10151" y="15845"/>
                  </a:cubicBezTo>
                  <a:cubicBezTo>
                    <a:pt x="10370" y="15845"/>
                    <a:pt x="10575" y="16063"/>
                    <a:pt x="10648" y="16333"/>
                  </a:cubicBezTo>
                  <a:cubicBezTo>
                    <a:pt x="12500" y="18417"/>
                    <a:pt x="14565" y="19961"/>
                    <a:pt x="16895" y="20850"/>
                  </a:cubicBezTo>
                  <a:cubicBezTo>
                    <a:pt x="16795" y="19481"/>
                    <a:pt x="16629" y="18138"/>
                    <a:pt x="16331" y="16813"/>
                  </a:cubicBezTo>
                  <a:cubicBezTo>
                    <a:pt x="16012" y="15348"/>
                    <a:pt x="15395" y="14013"/>
                    <a:pt x="15129" y="12540"/>
                  </a:cubicBezTo>
                  <a:cubicBezTo>
                    <a:pt x="15076" y="12234"/>
                    <a:pt x="15242" y="11938"/>
                    <a:pt x="15448" y="11851"/>
                  </a:cubicBezTo>
                  <a:cubicBezTo>
                    <a:pt x="15448" y="11703"/>
                    <a:pt x="15507" y="11554"/>
                    <a:pt x="15640" y="11450"/>
                  </a:cubicBezTo>
                  <a:cubicBezTo>
                    <a:pt x="16284" y="10909"/>
                    <a:pt x="20851" y="6837"/>
                    <a:pt x="20320" y="5764"/>
                  </a:cubicBezTo>
                  <a:cubicBezTo>
                    <a:pt x="20200" y="5520"/>
                    <a:pt x="19756" y="5441"/>
                    <a:pt x="19218" y="5441"/>
                  </a:cubicBezTo>
                  <a:cubicBezTo>
                    <a:pt x="18348" y="5441"/>
                    <a:pt x="17240" y="5642"/>
                    <a:pt x="16855" y="5677"/>
                  </a:cubicBezTo>
                  <a:cubicBezTo>
                    <a:pt x="15726" y="5782"/>
                    <a:pt x="14611" y="6026"/>
                    <a:pt x="13489" y="6061"/>
                  </a:cubicBezTo>
                  <a:cubicBezTo>
                    <a:pt x="13483" y="6061"/>
                    <a:pt x="13476" y="6061"/>
                    <a:pt x="13463" y="6061"/>
                  </a:cubicBezTo>
                  <a:cubicBezTo>
                    <a:pt x="13231" y="6061"/>
                    <a:pt x="13085" y="5843"/>
                    <a:pt x="13031" y="5590"/>
                  </a:cubicBezTo>
                  <a:cubicBezTo>
                    <a:pt x="12939" y="5555"/>
                    <a:pt x="12852" y="5502"/>
                    <a:pt x="12799" y="5389"/>
                  </a:cubicBezTo>
                  <a:cubicBezTo>
                    <a:pt x="12308" y="4465"/>
                    <a:pt x="12049" y="3383"/>
                    <a:pt x="11598" y="2424"/>
                  </a:cubicBezTo>
                  <a:cubicBezTo>
                    <a:pt x="11339" y="1866"/>
                    <a:pt x="11047" y="1317"/>
                    <a:pt x="10735" y="820"/>
                  </a:cubicBezTo>
                  <a:cubicBezTo>
                    <a:pt x="10390" y="270"/>
                    <a:pt x="10303" y="0"/>
                    <a:pt x="99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63" name="Google Shape;403;p16"/>
            <p:cNvSpPr/>
            <p:nvPr/>
          </p:nvSpPr>
          <p:spPr>
            <a:xfrm>
              <a:off x="0" y="0"/>
              <a:ext cx="386547" cy="324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2" h="21600" fill="norm" stroke="1" extrusionOk="0">
                  <a:moveTo>
                    <a:pt x="10380" y="1578"/>
                  </a:moveTo>
                  <a:cubicBezTo>
                    <a:pt x="10668" y="1578"/>
                    <a:pt x="10747" y="1809"/>
                    <a:pt x="11066" y="2278"/>
                  </a:cubicBezTo>
                  <a:cubicBezTo>
                    <a:pt x="11354" y="2709"/>
                    <a:pt x="11624" y="3171"/>
                    <a:pt x="11863" y="3647"/>
                  </a:cubicBezTo>
                  <a:cubicBezTo>
                    <a:pt x="12279" y="4466"/>
                    <a:pt x="12518" y="5389"/>
                    <a:pt x="12972" y="6178"/>
                  </a:cubicBezTo>
                  <a:cubicBezTo>
                    <a:pt x="13021" y="6275"/>
                    <a:pt x="13100" y="6319"/>
                    <a:pt x="13186" y="6349"/>
                  </a:cubicBezTo>
                  <a:cubicBezTo>
                    <a:pt x="13235" y="6565"/>
                    <a:pt x="13370" y="6751"/>
                    <a:pt x="13585" y="6751"/>
                  </a:cubicBezTo>
                  <a:cubicBezTo>
                    <a:pt x="13597" y="6751"/>
                    <a:pt x="13603" y="6751"/>
                    <a:pt x="13609" y="6751"/>
                  </a:cubicBezTo>
                  <a:cubicBezTo>
                    <a:pt x="14645" y="6721"/>
                    <a:pt x="15674" y="6513"/>
                    <a:pt x="16716" y="6423"/>
                  </a:cubicBezTo>
                  <a:cubicBezTo>
                    <a:pt x="17071" y="6394"/>
                    <a:pt x="18094" y="6222"/>
                    <a:pt x="18897" y="6222"/>
                  </a:cubicBezTo>
                  <a:cubicBezTo>
                    <a:pt x="19394" y="6222"/>
                    <a:pt x="19804" y="6289"/>
                    <a:pt x="19914" y="6498"/>
                  </a:cubicBezTo>
                  <a:cubicBezTo>
                    <a:pt x="20405" y="7413"/>
                    <a:pt x="16189" y="10889"/>
                    <a:pt x="15594" y="11351"/>
                  </a:cubicBezTo>
                  <a:cubicBezTo>
                    <a:pt x="15472" y="11440"/>
                    <a:pt x="15417" y="11567"/>
                    <a:pt x="15417" y="11693"/>
                  </a:cubicBezTo>
                  <a:cubicBezTo>
                    <a:pt x="15227" y="11768"/>
                    <a:pt x="15074" y="12021"/>
                    <a:pt x="15123" y="12281"/>
                  </a:cubicBezTo>
                  <a:cubicBezTo>
                    <a:pt x="15368" y="13539"/>
                    <a:pt x="15938" y="14685"/>
                    <a:pt x="16232" y="15928"/>
                  </a:cubicBezTo>
                  <a:cubicBezTo>
                    <a:pt x="16507" y="17060"/>
                    <a:pt x="16661" y="18206"/>
                    <a:pt x="16753" y="19375"/>
                  </a:cubicBezTo>
                  <a:cubicBezTo>
                    <a:pt x="14602" y="18615"/>
                    <a:pt x="12696" y="17298"/>
                    <a:pt x="10986" y="15519"/>
                  </a:cubicBezTo>
                  <a:cubicBezTo>
                    <a:pt x="10919" y="15288"/>
                    <a:pt x="10729" y="15102"/>
                    <a:pt x="10527" y="15102"/>
                  </a:cubicBezTo>
                  <a:cubicBezTo>
                    <a:pt x="10423" y="15102"/>
                    <a:pt x="10312" y="15154"/>
                    <a:pt x="10208" y="15273"/>
                  </a:cubicBezTo>
                  <a:cubicBezTo>
                    <a:pt x="9528" y="16070"/>
                    <a:pt x="8854" y="16881"/>
                    <a:pt x="8131" y="17640"/>
                  </a:cubicBezTo>
                  <a:cubicBezTo>
                    <a:pt x="7561" y="18251"/>
                    <a:pt x="6237" y="20022"/>
                    <a:pt x="5459" y="20022"/>
                  </a:cubicBezTo>
                  <a:cubicBezTo>
                    <a:pt x="5404" y="20022"/>
                    <a:pt x="5355" y="20015"/>
                    <a:pt x="5306" y="20000"/>
                  </a:cubicBezTo>
                  <a:cubicBezTo>
                    <a:pt x="4712" y="19784"/>
                    <a:pt x="4994" y="18980"/>
                    <a:pt x="5067" y="18280"/>
                  </a:cubicBezTo>
                  <a:cubicBezTo>
                    <a:pt x="5128" y="17633"/>
                    <a:pt x="5226" y="17008"/>
                    <a:pt x="5349" y="16382"/>
                  </a:cubicBezTo>
                  <a:cubicBezTo>
                    <a:pt x="5594" y="15169"/>
                    <a:pt x="5900" y="13986"/>
                    <a:pt x="6225" y="12810"/>
                  </a:cubicBezTo>
                  <a:cubicBezTo>
                    <a:pt x="6280" y="12616"/>
                    <a:pt x="6176" y="12475"/>
                    <a:pt x="6047" y="12430"/>
                  </a:cubicBezTo>
                  <a:cubicBezTo>
                    <a:pt x="6011" y="12378"/>
                    <a:pt x="5968" y="12333"/>
                    <a:pt x="5913" y="12289"/>
                  </a:cubicBezTo>
                  <a:cubicBezTo>
                    <a:pt x="5171" y="11805"/>
                    <a:pt x="465" y="9096"/>
                    <a:pt x="1243" y="7830"/>
                  </a:cubicBezTo>
                  <a:cubicBezTo>
                    <a:pt x="1470" y="7465"/>
                    <a:pt x="2028" y="7376"/>
                    <a:pt x="2598" y="7376"/>
                  </a:cubicBezTo>
                  <a:cubicBezTo>
                    <a:pt x="3118" y="7376"/>
                    <a:pt x="3652" y="7451"/>
                    <a:pt x="3952" y="7451"/>
                  </a:cubicBezTo>
                  <a:cubicBezTo>
                    <a:pt x="3970" y="7451"/>
                    <a:pt x="3982" y="7451"/>
                    <a:pt x="3995" y="7451"/>
                  </a:cubicBezTo>
                  <a:cubicBezTo>
                    <a:pt x="4718" y="7443"/>
                    <a:pt x="5435" y="7436"/>
                    <a:pt x="6158" y="7369"/>
                  </a:cubicBezTo>
                  <a:cubicBezTo>
                    <a:pt x="6195" y="7428"/>
                    <a:pt x="6250" y="7465"/>
                    <a:pt x="6305" y="7465"/>
                  </a:cubicBezTo>
                  <a:cubicBezTo>
                    <a:pt x="6335" y="7465"/>
                    <a:pt x="6372" y="7451"/>
                    <a:pt x="6403" y="7428"/>
                  </a:cubicBezTo>
                  <a:cubicBezTo>
                    <a:pt x="6550" y="7376"/>
                    <a:pt x="6697" y="7331"/>
                    <a:pt x="6844" y="7279"/>
                  </a:cubicBezTo>
                  <a:cubicBezTo>
                    <a:pt x="6967" y="7257"/>
                    <a:pt x="7089" y="7250"/>
                    <a:pt x="7212" y="7227"/>
                  </a:cubicBezTo>
                  <a:lnTo>
                    <a:pt x="7206" y="7205"/>
                  </a:lnTo>
                  <a:cubicBezTo>
                    <a:pt x="7438" y="7093"/>
                    <a:pt x="7530" y="6721"/>
                    <a:pt x="7389" y="6520"/>
                  </a:cubicBezTo>
                  <a:cubicBezTo>
                    <a:pt x="7886" y="4905"/>
                    <a:pt x="8713" y="2069"/>
                    <a:pt x="9939" y="1675"/>
                  </a:cubicBezTo>
                  <a:cubicBezTo>
                    <a:pt x="10135" y="1608"/>
                    <a:pt x="10276" y="1578"/>
                    <a:pt x="10380" y="1578"/>
                  </a:cubicBezTo>
                  <a:close/>
                  <a:moveTo>
                    <a:pt x="10006" y="0"/>
                  </a:moveTo>
                  <a:cubicBezTo>
                    <a:pt x="9994" y="0"/>
                    <a:pt x="9981" y="0"/>
                    <a:pt x="9975" y="0"/>
                  </a:cubicBezTo>
                  <a:cubicBezTo>
                    <a:pt x="9050" y="30"/>
                    <a:pt x="8584" y="1407"/>
                    <a:pt x="8204" y="2248"/>
                  </a:cubicBezTo>
                  <a:cubicBezTo>
                    <a:pt x="7604" y="3550"/>
                    <a:pt x="7126" y="4927"/>
                    <a:pt x="6722" y="6342"/>
                  </a:cubicBezTo>
                  <a:cubicBezTo>
                    <a:pt x="5888" y="6215"/>
                    <a:pt x="5006" y="6155"/>
                    <a:pt x="4136" y="6155"/>
                  </a:cubicBezTo>
                  <a:cubicBezTo>
                    <a:pt x="3455" y="6155"/>
                    <a:pt x="2781" y="6193"/>
                    <a:pt x="2138" y="6267"/>
                  </a:cubicBezTo>
                  <a:cubicBezTo>
                    <a:pt x="1354" y="6349"/>
                    <a:pt x="349" y="6676"/>
                    <a:pt x="67" y="7696"/>
                  </a:cubicBezTo>
                  <a:cubicBezTo>
                    <a:pt x="-264" y="8932"/>
                    <a:pt x="704" y="9751"/>
                    <a:pt x="1403" y="10398"/>
                  </a:cubicBezTo>
                  <a:cubicBezTo>
                    <a:pt x="2628" y="11537"/>
                    <a:pt x="3970" y="12542"/>
                    <a:pt x="5404" y="13234"/>
                  </a:cubicBezTo>
                  <a:cubicBezTo>
                    <a:pt x="4706" y="14715"/>
                    <a:pt x="4301" y="16323"/>
                    <a:pt x="4105" y="18042"/>
                  </a:cubicBezTo>
                  <a:cubicBezTo>
                    <a:pt x="4001" y="18973"/>
                    <a:pt x="3670" y="20655"/>
                    <a:pt x="4424" y="21339"/>
                  </a:cubicBezTo>
                  <a:cubicBezTo>
                    <a:pt x="4620" y="21526"/>
                    <a:pt x="4828" y="21600"/>
                    <a:pt x="5043" y="21600"/>
                  </a:cubicBezTo>
                  <a:cubicBezTo>
                    <a:pt x="5759" y="21600"/>
                    <a:pt x="6507" y="20766"/>
                    <a:pt x="6991" y="20305"/>
                  </a:cubicBezTo>
                  <a:cubicBezTo>
                    <a:pt x="8278" y="19099"/>
                    <a:pt x="9510" y="17797"/>
                    <a:pt x="10637" y="16390"/>
                  </a:cubicBezTo>
                  <a:cubicBezTo>
                    <a:pt x="12457" y="18533"/>
                    <a:pt x="14694" y="19985"/>
                    <a:pt x="17151" y="20729"/>
                  </a:cubicBezTo>
                  <a:cubicBezTo>
                    <a:pt x="17194" y="20737"/>
                    <a:pt x="17230" y="20744"/>
                    <a:pt x="17267" y="20744"/>
                  </a:cubicBezTo>
                  <a:cubicBezTo>
                    <a:pt x="17531" y="20744"/>
                    <a:pt x="17782" y="20506"/>
                    <a:pt x="17770" y="20163"/>
                  </a:cubicBezTo>
                  <a:cubicBezTo>
                    <a:pt x="17672" y="17618"/>
                    <a:pt x="17329" y="14231"/>
                    <a:pt x="15980" y="12125"/>
                  </a:cubicBezTo>
                  <a:cubicBezTo>
                    <a:pt x="17273" y="11321"/>
                    <a:pt x="18474" y="10331"/>
                    <a:pt x="19541" y="9125"/>
                  </a:cubicBezTo>
                  <a:cubicBezTo>
                    <a:pt x="20129" y="8448"/>
                    <a:pt x="21336" y="7265"/>
                    <a:pt x="21128" y="6088"/>
                  </a:cubicBezTo>
                  <a:cubicBezTo>
                    <a:pt x="20968" y="5180"/>
                    <a:pt x="20215" y="5039"/>
                    <a:pt x="19522" y="5039"/>
                  </a:cubicBezTo>
                  <a:cubicBezTo>
                    <a:pt x="19259" y="5039"/>
                    <a:pt x="19001" y="5061"/>
                    <a:pt x="18787" y="5061"/>
                  </a:cubicBezTo>
                  <a:cubicBezTo>
                    <a:pt x="17090" y="5099"/>
                    <a:pt x="15282" y="5136"/>
                    <a:pt x="13621" y="5612"/>
                  </a:cubicBezTo>
                  <a:cubicBezTo>
                    <a:pt x="13407" y="4295"/>
                    <a:pt x="12727" y="3059"/>
                    <a:pt x="12065" y="2002"/>
                  </a:cubicBezTo>
                  <a:cubicBezTo>
                    <a:pt x="11587" y="1236"/>
                    <a:pt x="10901" y="0"/>
                    <a:pt x="100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68" name="Google Shape;404;p16"/>
          <p:cNvGrpSpPr/>
          <p:nvPr/>
        </p:nvGrpSpPr>
        <p:grpSpPr>
          <a:xfrm>
            <a:off x="394291" y="917576"/>
            <a:ext cx="374324" cy="401479"/>
            <a:chOff x="0" y="0"/>
            <a:chExt cx="374322" cy="401478"/>
          </a:xfrm>
        </p:grpSpPr>
        <p:sp>
          <p:nvSpPr>
            <p:cNvPr id="465" name="Google Shape;405;p16"/>
            <p:cNvSpPr/>
            <p:nvPr/>
          </p:nvSpPr>
          <p:spPr>
            <a:xfrm rot="13499963">
              <a:off x="96723" y="32551"/>
              <a:ext cx="140020" cy="115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66" name="Google Shape;406;p16"/>
            <p:cNvSpPr/>
            <p:nvPr/>
          </p:nvSpPr>
          <p:spPr>
            <a:xfrm rot="13499963">
              <a:off x="213882" y="199920"/>
              <a:ext cx="140020" cy="115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67" name="Google Shape;407;p16"/>
            <p:cNvSpPr/>
            <p:nvPr/>
          </p:nvSpPr>
          <p:spPr>
            <a:xfrm rot="13499963">
              <a:off x="20362" y="253304"/>
              <a:ext cx="140029" cy="115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469" name="Google Shape;408;p16"/>
          <p:cNvSpPr/>
          <p:nvPr/>
        </p:nvSpPr>
        <p:spPr>
          <a:xfrm flipH="1" rot="9000131">
            <a:off x="5086498" y="4797032"/>
            <a:ext cx="432465" cy="1016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473" name="Google Shape;409;p16"/>
          <p:cNvGrpSpPr/>
          <p:nvPr/>
        </p:nvGrpSpPr>
        <p:grpSpPr>
          <a:xfrm>
            <a:off x="8500027" y="3932307"/>
            <a:ext cx="206987" cy="216825"/>
            <a:chOff x="0" y="0"/>
            <a:chExt cx="206985" cy="216824"/>
          </a:xfrm>
        </p:grpSpPr>
        <p:sp>
          <p:nvSpPr>
            <p:cNvPr id="470" name="Google Shape;410;p16"/>
            <p:cNvSpPr/>
            <p:nvPr/>
          </p:nvSpPr>
          <p:spPr>
            <a:xfrm rot="16200082">
              <a:off x="125716" y="7707"/>
              <a:ext cx="88976" cy="73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71" name="Google Shape;411;p16"/>
            <p:cNvSpPr/>
            <p:nvPr/>
          </p:nvSpPr>
          <p:spPr>
            <a:xfrm rot="16200082">
              <a:off x="103150" y="135554"/>
              <a:ext cx="88976" cy="73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72" name="Google Shape;412;p16"/>
            <p:cNvSpPr/>
            <p:nvPr/>
          </p:nvSpPr>
          <p:spPr>
            <a:xfrm rot="16200082">
              <a:off x="-7761" y="72600"/>
              <a:ext cx="88983" cy="734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77" name="Google Shape;413;p16"/>
          <p:cNvGrpSpPr/>
          <p:nvPr/>
        </p:nvGrpSpPr>
        <p:grpSpPr>
          <a:xfrm>
            <a:off x="1089682" y="4596352"/>
            <a:ext cx="334542" cy="303322"/>
            <a:chOff x="0" y="0"/>
            <a:chExt cx="334541" cy="303321"/>
          </a:xfrm>
        </p:grpSpPr>
        <p:sp>
          <p:nvSpPr>
            <p:cNvPr id="474" name="Google Shape;414;p16"/>
            <p:cNvSpPr/>
            <p:nvPr/>
          </p:nvSpPr>
          <p:spPr>
            <a:xfrm rot="18506559">
              <a:off x="203508" y="68914"/>
              <a:ext cx="115487" cy="95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75" name="Google Shape;415;p16"/>
            <p:cNvSpPr/>
            <p:nvPr/>
          </p:nvSpPr>
          <p:spPr>
            <a:xfrm rot="18506559">
              <a:off x="77400" y="180676"/>
              <a:ext cx="115488" cy="95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76" name="Google Shape;416;p16"/>
            <p:cNvSpPr/>
            <p:nvPr/>
          </p:nvSpPr>
          <p:spPr>
            <a:xfrm rot="18506559">
              <a:off x="15493" y="27196"/>
              <a:ext cx="115495" cy="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478" name="Google Shape;417;p16"/>
          <p:cNvSpPr/>
          <p:nvPr/>
        </p:nvSpPr>
        <p:spPr>
          <a:xfrm rot="5622773">
            <a:off x="8075081" y="1511255"/>
            <a:ext cx="1056802" cy="8237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600" fill="norm" stroke="1" extrusionOk="0">
                <a:moveTo>
                  <a:pt x="19759" y="0"/>
                </a:moveTo>
                <a:cubicBezTo>
                  <a:pt x="19741" y="0"/>
                  <a:pt x="19723" y="8"/>
                  <a:pt x="19710" y="22"/>
                </a:cubicBezTo>
                <a:cubicBezTo>
                  <a:pt x="19684" y="51"/>
                  <a:pt x="19683" y="98"/>
                  <a:pt x="19708" y="127"/>
                </a:cubicBezTo>
                <a:lnTo>
                  <a:pt x="19759" y="185"/>
                </a:lnTo>
                <a:cubicBezTo>
                  <a:pt x="19772" y="201"/>
                  <a:pt x="19789" y="207"/>
                  <a:pt x="19808" y="207"/>
                </a:cubicBezTo>
                <a:cubicBezTo>
                  <a:pt x="19825" y="207"/>
                  <a:pt x="19842" y="202"/>
                  <a:pt x="19854" y="187"/>
                </a:cubicBezTo>
                <a:cubicBezTo>
                  <a:pt x="19881" y="160"/>
                  <a:pt x="19883" y="113"/>
                  <a:pt x="19858" y="82"/>
                </a:cubicBezTo>
                <a:lnTo>
                  <a:pt x="19807" y="23"/>
                </a:lnTo>
                <a:cubicBezTo>
                  <a:pt x="19794" y="8"/>
                  <a:pt x="19776" y="0"/>
                  <a:pt x="19759" y="0"/>
                </a:cubicBezTo>
                <a:close/>
                <a:moveTo>
                  <a:pt x="20403" y="874"/>
                </a:moveTo>
                <a:cubicBezTo>
                  <a:pt x="20389" y="874"/>
                  <a:pt x="20376" y="878"/>
                  <a:pt x="20364" y="887"/>
                </a:cubicBezTo>
                <a:cubicBezTo>
                  <a:pt x="20334" y="909"/>
                  <a:pt x="20324" y="957"/>
                  <a:pt x="20348" y="990"/>
                </a:cubicBezTo>
                <a:cubicBezTo>
                  <a:pt x="20522" y="1273"/>
                  <a:pt x="20679" y="1574"/>
                  <a:pt x="20815" y="1888"/>
                </a:cubicBezTo>
                <a:cubicBezTo>
                  <a:pt x="20826" y="1913"/>
                  <a:pt x="20852" y="1929"/>
                  <a:pt x="20877" y="1929"/>
                </a:cubicBezTo>
                <a:cubicBezTo>
                  <a:pt x="20888" y="1929"/>
                  <a:pt x="20896" y="1928"/>
                  <a:pt x="20907" y="1921"/>
                </a:cubicBezTo>
                <a:cubicBezTo>
                  <a:pt x="20939" y="1905"/>
                  <a:pt x="20954" y="1859"/>
                  <a:pt x="20938" y="1823"/>
                </a:cubicBezTo>
                <a:cubicBezTo>
                  <a:pt x="20799" y="1504"/>
                  <a:pt x="20639" y="1195"/>
                  <a:pt x="20459" y="907"/>
                </a:cubicBezTo>
                <a:cubicBezTo>
                  <a:pt x="20446" y="885"/>
                  <a:pt x="20425" y="874"/>
                  <a:pt x="20403" y="874"/>
                </a:cubicBezTo>
                <a:close/>
                <a:moveTo>
                  <a:pt x="21225" y="2753"/>
                </a:moveTo>
                <a:cubicBezTo>
                  <a:pt x="21218" y="2753"/>
                  <a:pt x="21212" y="2754"/>
                  <a:pt x="21204" y="2757"/>
                </a:cubicBezTo>
                <a:cubicBezTo>
                  <a:pt x="21168" y="2769"/>
                  <a:pt x="21148" y="2810"/>
                  <a:pt x="21159" y="2850"/>
                </a:cubicBezTo>
                <a:cubicBezTo>
                  <a:pt x="21252" y="3178"/>
                  <a:pt x="21323" y="3516"/>
                  <a:pt x="21374" y="3857"/>
                </a:cubicBezTo>
                <a:cubicBezTo>
                  <a:pt x="21379" y="3894"/>
                  <a:pt x="21408" y="3919"/>
                  <a:pt x="21440" y="3919"/>
                </a:cubicBezTo>
                <a:lnTo>
                  <a:pt x="21451" y="3919"/>
                </a:lnTo>
                <a:cubicBezTo>
                  <a:pt x="21489" y="3913"/>
                  <a:pt x="21514" y="3874"/>
                  <a:pt x="21508" y="3833"/>
                </a:cubicBezTo>
                <a:cubicBezTo>
                  <a:pt x="21457" y="3487"/>
                  <a:pt x="21385" y="3141"/>
                  <a:pt x="21290" y="2805"/>
                </a:cubicBezTo>
                <a:cubicBezTo>
                  <a:pt x="21280" y="2774"/>
                  <a:pt x="21253" y="2753"/>
                  <a:pt x="21225" y="2753"/>
                </a:cubicBezTo>
                <a:close/>
                <a:moveTo>
                  <a:pt x="21522" y="4813"/>
                </a:moveTo>
                <a:cubicBezTo>
                  <a:pt x="21484" y="4813"/>
                  <a:pt x="21454" y="4846"/>
                  <a:pt x="21455" y="4887"/>
                </a:cubicBezTo>
                <a:lnTo>
                  <a:pt x="21455" y="4986"/>
                </a:lnTo>
                <a:cubicBezTo>
                  <a:pt x="21455" y="5299"/>
                  <a:pt x="21436" y="5613"/>
                  <a:pt x="21398" y="5919"/>
                </a:cubicBezTo>
                <a:cubicBezTo>
                  <a:pt x="21393" y="5960"/>
                  <a:pt x="21419" y="5998"/>
                  <a:pt x="21456" y="6004"/>
                </a:cubicBezTo>
                <a:lnTo>
                  <a:pt x="21466" y="6004"/>
                </a:lnTo>
                <a:cubicBezTo>
                  <a:pt x="21500" y="6004"/>
                  <a:pt x="21528" y="5977"/>
                  <a:pt x="21533" y="5939"/>
                </a:cubicBezTo>
                <a:cubicBezTo>
                  <a:pt x="21571" y="5626"/>
                  <a:pt x="21591" y="5306"/>
                  <a:pt x="21591" y="4986"/>
                </a:cubicBezTo>
                <a:lnTo>
                  <a:pt x="21591" y="4885"/>
                </a:lnTo>
                <a:cubicBezTo>
                  <a:pt x="21590" y="4844"/>
                  <a:pt x="21560" y="4813"/>
                  <a:pt x="21523" y="4813"/>
                </a:cubicBezTo>
                <a:close/>
                <a:moveTo>
                  <a:pt x="21266" y="6875"/>
                </a:moveTo>
                <a:cubicBezTo>
                  <a:pt x="21236" y="6875"/>
                  <a:pt x="21209" y="6897"/>
                  <a:pt x="21201" y="6929"/>
                </a:cubicBezTo>
                <a:cubicBezTo>
                  <a:pt x="21158" y="7084"/>
                  <a:pt x="21110" y="7239"/>
                  <a:pt x="21058" y="7387"/>
                </a:cubicBezTo>
                <a:cubicBezTo>
                  <a:pt x="20998" y="7556"/>
                  <a:pt x="20932" y="7725"/>
                  <a:pt x="20858" y="7891"/>
                </a:cubicBezTo>
                <a:cubicBezTo>
                  <a:pt x="20841" y="7928"/>
                  <a:pt x="20856" y="7972"/>
                  <a:pt x="20890" y="7991"/>
                </a:cubicBezTo>
                <a:cubicBezTo>
                  <a:pt x="20899" y="7996"/>
                  <a:pt x="20910" y="7999"/>
                  <a:pt x="20918" y="7999"/>
                </a:cubicBezTo>
                <a:cubicBezTo>
                  <a:pt x="20944" y="7999"/>
                  <a:pt x="20969" y="7983"/>
                  <a:pt x="20980" y="7957"/>
                </a:cubicBezTo>
                <a:cubicBezTo>
                  <a:pt x="21055" y="7787"/>
                  <a:pt x="21125" y="7612"/>
                  <a:pt x="21185" y="7440"/>
                </a:cubicBezTo>
                <a:cubicBezTo>
                  <a:pt x="21239" y="7288"/>
                  <a:pt x="21287" y="7131"/>
                  <a:pt x="21331" y="6972"/>
                </a:cubicBezTo>
                <a:cubicBezTo>
                  <a:pt x="21341" y="6932"/>
                  <a:pt x="21321" y="6891"/>
                  <a:pt x="21284" y="6879"/>
                </a:cubicBezTo>
                <a:cubicBezTo>
                  <a:pt x="21278" y="6877"/>
                  <a:pt x="21272" y="6875"/>
                  <a:pt x="21266" y="6875"/>
                </a:cubicBezTo>
                <a:close/>
                <a:moveTo>
                  <a:pt x="20437" y="8749"/>
                </a:moveTo>
                <a:cubicBezTo>
                  <a:pt x="20416" y="8749"/>
                  <a:pt x="20396" y="8762"/>
                  <a:pt x="20381" y="8782"/>
                </a:cubicBezTo>
                <a:cubicBezTo>
                  <a:pt x="20204" y="9062"/>
                  <a:pt x="20004" y="9333"/>
                  <a:pt x="19787" y="9585"/>
                </a:cubicBezTo>
                <a:cubicBezTo>
                  <a:pt x="19762" y="9614"/>
                  <a:pt x="19764" y="9663"/>
                  <a:pt x="19792" y="9690"/>
                </a:cubicBezTo>
                <a:cubicBezTo>
                  <a:pt x="19804" y="9705"/>
                  <a:pt x="19820" y="9711"/>
                  <a:pt x="19837" y="9711"/>
                </a:cubicBezTo>
                <a:cubicBezTo>
                  <a:pt x="19856" y="9711"/>
                  <a:pt x="19874" y="9703"/>
                  <a:pt x="19888" y="9687"/>
                </a:cubicBezTo>
                <a:cubicBezTo>
                  <a:pt x="20107" y="9430"/>
                  <a:pt x="20312" y="9155"/>
                  <a:pt x="20493" y="8867"/>
                </a:cubicBezTo>
                <a:cubicBezTo>
                  <a:pt x="20515" y="8833"/>
                  <a:pt x="20507" y="8787"/>
                  <a:pt x="20475" y="8763"/>
                </a:cubicBezTo>
                <a:cubicBezTo>
                  <a:pt x="20464" y="8753"/>
                  <a:pt x="20451" y="8749"/>
                  <a:pt x="20437" y="8749"/>
                </a:cubicBezTo>
                <a:close/>
                <a:moveTo>
                  <a:pt x="19138" y="10269"/>
                </a:moveTo>
                <a:cubicBezTo>
                  <a:pt x="19122" y="10269"/>
                  <a:pt x="19107" y="10275"/>
                  <a:pt x="19095" y="10285"/>
                </a:cubicBezTo>
                <a:cubicBezTo>
                  <a:pt x="18851" y="10500"/>
                  <a:pt x="18589" y="10699"/>
                  <a:pt x="18319" y="10873"/>
                </a:cubicBezTo>
                <a:cubicBezTo>
                  <a:pt x="18286" y="10893"/>
                  <a:pt x="18276" y="10939"/>
                  <a:pt x="18296" y="10975"/>
                </a:cubicBezTo>
                <a:cubicBezTo>
                  <a:pt x="18307" y="10998"/>
                  <a:pt x="18330" y="11013"/>
                  <a:pt x="18353" y="11013"/>
                </a:cubicBezTo>
                <a:cubicBezTo>
                  <a:pt x="18364" y="11013"/>
                  <a:pt x="18377" y="11009"/>
                  <a:pt x="18388" y="11001"/>
                </a:cubicBezTo>
                <a:cubicBezTo>
                  <a:pt x="18664" y="10823"/>
                  <a:pt x="18930" y="10621"/>
                  <a:pt x="19181" y="10403"/>
                </a:cubicBezTo>
                <a:cubicBezTo>
                  <a:pt x="19209" y="10377"/>
                  <a:pt x="19215" y="10330"/>
                  <a:pt x="19190" y="10297"/>
                </a:cubicBezTo>
                <a:cubicBezTo>
                  <a:pt x="19177" y="10279"/>
                  <a:pt x="19157" y="10269"/>
                  <a:pt x="19138" y="10269"/>
                </a:cubicBezTo>
                <a:close/>
                <a:moveTo>
                  <a:pt x="17502" y="11328"/>
                </a:moveTo>
                <a:cubicBezTo>
                  <a:pt x="17493" y="11328"/>
                  <a:pt x="17485" y="11329"/>
                  <a:pt x="17476" y="11334"/>
                </a:cubicBezTo>
                <a:cubicBezTo>
                  <a:pt x="17184" y="11464"/>
                  <a:pt x="16882" y="11573"/>
                  <a:pt x="16580" y="11654"/>
                </a:cubicBezTo>
                <a:cubicBezTo>
                  <a:pt x="16543" y="11665"/>
                  <a:pt x="16521" y="11705"/>
                  <a:pt x="16531" y="11744"/>
                </a:cubicBezTo>
                <a:cubicBezTo>
                  <a:pt x="16538" y="11779"/>
                  <a:pt x="16567" y="11801"/>
                  <a:pt x="16596" y="11801"/>
                </a:cubicBezTo>
                <a:cubicBezTo>
                  <a:pt x="16601" y="11801"/>
                  <a:pt x="16608" y="11801"/>
                  <a:pt x="16613" y="11800"/>
                </a:cubicBezTo>
                <a:cubicBezTo>
                  <a:pt x="16921" y="11716"/>
                  <a:pt x="17229" y="11606"/>
                  <a:pt x="17527" y="11472"/>
                </a:cubicBezTo>
                <a:cubicBezTo>
                  <a:pt x="17562" y="11456"/>
                  <a:pt x="17578" y="11413"/>
                  <a:pt x="17564" y="11374"/>
                </a:cubicBezTo>
                <a:cubicBezTo>
                  <a:pt x="17553" y="11346"/>
                  <a:pt x="17527" y="11328"/>
                  <a:pt x="17502" y="11328"/>
                </a:cubicBezTo>
                <a:close/>
                <a:moveTo>
                  <a:pt x="15661" y="11823"/>
                </a:moveTo>
                <a:cubicBezTo>
                  <a:pt x="15657" y="11823"/>
                  <a:pt x="15655" y="11823"/>
                  <a:pt x="15652" y="11823"/>
                </a:cubicBezTo>
                <a:lnTo>
                  <a:pt x="15614" y="11825"/>
                </a:lnTo>
                <a:cubicBezTo>
                  <a:pt x="15326" y="11850"/>
                  <a:pt x="15032" y="11856"/>
                  <a:pt x="14705" y="11860"/>
                </a:cubicBezTo>
                <a:cubicBezTo>
                  <a:pt x="14668" y="11860"/>
                  <a:pt x="14637" y="11894"/>
                  <a:pt x="14637" y="11934"/>
                </a:cubicBezTo>
                <a:cubicBezTo>
                  <a:pt x="14637" y="11976"/>
                  <a:pt x="14669" y="12010"/>
                  <a:pt x="14706" y="12010"/>
                </a:cubicBezTo>
                <a:lnTo>
                  <a:pt x="14707" y="12009"/>
                </a:lnTo>
                <a:cubicBezTo>
                  <a:pt x="15036" y="12006"/>
                  <a:pt x="15332" y="12000"/>
                  <a:pt x="15625" y="11975"/>
                </a:cubicBezTo>
                <a:lnTo>
                  <a:pt x="15664" y="11971"/>
                </a:lnTo>
                <a:cubicBezTo>
                  <a:pt x="15701" y="11968"/>
                  <a:pt x="15728" y="11932"/>
                  <a:pt x="15726" y="11890"/>
                </a:cubicBezTo>
                <a:cubicBezTo>
                  <a:pt x="15722" y="11852"/>
                  <a:pt x="15691" y="11823"/>
                  <a:pt x="15661" y="11823"/>
                </a:cubicBezTo>
                <a:close/>
                <a:moveTo>
                  <a:pt x="13756" y="11890"/>
                </a:moveTo>
                <a:cubicBezTo>
                  <a:pt x="13754" y="11890"/>
                  <a:pt x="13751" y="11890"/>
                  <a:pt x="13749" y="11890"/>
                </a:cubicBezTo>
                <a:cubicBezTo>
                  <a:pt x="13374" y="11920"/>
                  <a:pt x="13072" y="11972"/>
                  <a:pt x="12796" y="12060"/>
                </a:cubicBezTo>
                <a:cubicBezTo>
                  <a:pt x="12760" y="12072"/>
                  <a:pt x="12739" y="12114"/>
                  <a:pt x="12750" y="12153"/>
                </a:cubicBezTo>
                <a:cubicBezTo>
                  <a:pt x="12758" y="12185"/>
                  <a:pt x="12787" y="12207"/>
                  <a:pt x="12815" y="12207"/>
                </a:cubicBezTo>
                <a:cubicBezTo>
                  <a:pt x="12822" y="12207"/>
                  <a:pt x="12828" y="12205"/>
                  <a:pt x="12833" y="12204"/>
                </a:cubicBezTo>
                <a:cubicBezTo>
                  <a:pt x="13101" y="12119"/>
                  <a:pt x="13394" y="12068"/>
                  <a:pt x="13757" y="12038"/>
                </a:cubicBezTo>
                <a:cubicBezTo>
                  <a:pt x="13795" y="12035"/>
                  <a:pt x="13824" y="12002"/>
                  <a:pt x="13821" y="11960"/>
                </a:cubicBezTo>
                <a:cubicBezTo>
                  <a:pt x="13819" y="11921"/>
                  <a:pt x="13793" y="11890"/>
                  <a:pt x="13756" y="11890"/>
                </a:cubicBezTo>
                <a:close/>
                <a:moveTo>
                  <a:pt x="11963" y="12511"/>
                </a:moveTo>
                <a:cubicBezTo>
                  <a:pt x="11948" y="12511"/>
                  <a:pt x="11935" y="12515"/>
                  <a:pt x="11923" y="12525"/>
                </a:cubicBezTo>
                <a:cubicBezTo>
                  <a:pt x="11665" y="12735"/>
                  <a:pt x="11449" y="12991"/>
                  <a:pt x="11262" y="13307"/>
                </a:cubicBezTo>
                <a:cubicBezTo>
                  <a:pt x="11241" y="13341"/>
                  <a:pt x="11251" y="13387"/>
                  <a:pt x="11282" y="13408"/>
                </a:cubicBezTo>
                <a:cubicBezTo>
                  <a:pt x="11294" y="13418"/>
                  <a:pt x="11308" y="13422"/>
                  <a:pt x="11319" y="13422"/>
                </a:cubicBezTo>
                <a:cubicBezTo>
                  <a:pt x="11341" y="13422"/>
                  <a:pt x="11364" y="13408"/>
                  <a:pt x="11376" y="13387"/>
                </a:cubicBezTo>
                <a:cubicBezTo>
                  <a:pt x="11556" y="13086"/>
                  <a:pt x="11759" y="12844"/>
                  <a:pt x="12004" y="12646"/>
                </a:cubicBezTo>
                <a:cubicBezTo>
                  <a:pt x="12034" y="12620"/>
                  <a:pt x="12040" y="12574"/>
                  <a:pt x="12018" y="12541"/>
                </a:cubicBezTo>
                <a:cubicBezTo>
                  <a:pt x="12005" y="12522"/>
                  <a:pt x="11984" y="12511"/>
                  <a:pt x="11963" y="12511"/>
                </a:cubicBezTo>
                <a:close/>
                <a:moveTo>
                  <a:pt x="10909" y="14213"/>
                </a:moveTo>
                <a:cubicBezTo>
                  <a:pt x="10881" y="14213"/>
                  <a:pt x="10854" y="14232"/>
                  <a:pt x="10845" y="14263"/>
                </a:cubicBezTo>
                <a:cubicBezTo>
                  <a:pt x="10753" y="14544"/>
                  <a:pt x="10667" y="14866"/>
                  <a:pt x="10577" y="15274"/>
                </a:cubicBezTo>
                <a:cubicBezTo>
                  <a:pt x="10569" y="15315"/>
                  <a:pt x="10591" y="15355"/>
                  <a:pt x="10628" y="15365"/>
                </a:cubicBezTo>
                <a:cubicBezTo>
                  <a:pt x="10634" y="15366"/>
                  <a:pt x="10639" y="15366"/>
                  <a:pt x="10644" y="15366"/>
                </a:cubicBezTo>
                <a:cubicBezTo>
                  <a:pt x="10674" y="15366"/>
                  <a:pt x="10703" y="15343"/>
                  <a:pt x="10710" y="15309"/>
                </a:cubicBezTo>
                <a:cubicBezTo>
                  <a:pt x="10798" y="14905"/>
                  <a:pt x="10883" y="14589"/>
                  <a:pt x="10973" y="14312"/>
                </a:cubicBezTo>
                <a:cubicBezTo>
                  <a:pt x="10985" y="14273"/>
                  <a:pt x="10966" y="14230"/>
                  <a:pt x="10931" y="14217"/>
                </a:cubicBezTo>
                <a:cubicBezTo>
                  <a:pt x="10924" y="14214"/>
                  <a:pt x="10916" y="14213"/>
                  <a:pt x="10909" y="14213"/>
                </a:cubicBezTo>
                <a:close/>
                <a:moveTo>
                  <a:pt x="10433" y="16236"/>
                </a:moveTo>
                <a:cubicBezTo>
                  <a:pt x="10402" y="16236"/>
                  <a:pt x="10372" y="16261"/>
                  <a:pt x="10366" y="16296"/>
                </a:cubicBezTo>
                <a:cubicBezTo>
                  <a:pt x="10303" y="16599"/>
                  <a:pt x="10225" y="16956"/>
                  <a:pt x="10128" y="17302"/>
                </a:cubicBezTo>
                <a:cubicBezTo>
                  <a:pt x="10118" y="17343"/>
                  <a:pt x="10138" y="17384"/>
                  <a:pt x="10175" y="17396"/>
                </a:cubicBezTo>
                <a:cubicBezTo>
                  <a:pt x="10181" y="17399"/>
                  <a:pt x="10187" y="17400"/>
                  <a:pt x="10195" y="17400"/>
                </a:cubicBezTo>
                <a:cubicBezTo>
                  <a:pt x="10223" y="17400"/>
                  <a:pt x="10251" y="17379"/>
                  <a:pt x="10260" y="17347"/>
                </a:cubicBezTo>
                <a:cubicBezTo>
                  <a:pt x="10357" y="16996"/>
                  <a:pt x="10435" y="16634"/>
                  <a:pt x="10499" y="16329"/>
                </a:cubicBezTo>
                <a:cubicBezTo>
                  <a:pt x="10507" y="16289"/>
                  <a:pt x="10484" y="16249"/>
                  <a:pt x="10447" y="16239"/>
                </a:cubicBezTo>
                <a:cubicBezTo>
                  <a:pt x="10442" y="16238"/>
                  <a:pt x="10438" y="16236"/>
                  <a:pt x="10433" y="16236"/>
                </a:cubicBezTo>
                <a:close/>
                <a:moveTo>
                  <a:pt x="67" y="17590"/>
                </a:moveTo>
                <a:cubicBezTo>
                  <a:pt x="60" y="17590"/>
                  <a:pt x="52" y="17592"/>
                  <a:pt x="45" y="17594"/>
                </a:cubicBezTo>
                <a:cubicBezTo>
                  <a:pt x="11" y="17609"/>
                  <a:pt x="-9" y="17652"/>
                  <a:pt x="5" y="17691"/>
                </a:cubicBezTo>
                <a:cubicBezTo>
                  <a:pt x="111" y="18019"/>
                  <a:pt x="250" y="18341"/>
                  <a:pt x="416" y="18648"/>
                </a:cubicBezTo>
                <a:cubicBezTo>
                  <a:pt x="428" y="18671"/>
                  <a:pt x="451" y="18684"/>
                  <a:pt x="473" y="18684"/>
                </a:cubicBezTo>
                <a:cubicBezTo>
                  <a:pt x="486" y="18684"/>
                  <a:pt x="499" y="18682"/>
                  <a:pt x="509" y="18674"/>
                </a:cubicBezTo>
                <a:cubicBezTo>
                  <a:pt x="541" y="18652"/>
                  <a:pt x="553" y="18606"/>
                  <a:pt x="533" y="18571"/>
                </a:cubicBezTo>
                <a:cubicBezTo>
                  <a:pt x="371" y="18272"/>
                  <a:pt x="236" y="17960"/>
                  <a:pt x="133" y="17640"/>
                </a:cubicBezTo>
                <a:cubicBezTo>
                  <a:pt x="122" y="17609"/>
                  <a:pt x="97" y="17590"/>
                  <a:pt x="67" y="17590"/>
                </a:cubicBezTo>
                <a:close/>
                <a:moveTo>
                  <a:pt x="9845" y="18221"/>
                </a:moveTo>
                <a:cubicBezTo>
                  <a:pt x="9819" y="18221"/>
                  <a:pt x="9796" y="18236"/>
                  <a:pt x="9783" y="18263"/>
                </a:cubicBezTo>
                <a:cubicBezTo>
                  <a:pt x="9643" y="18565"/>
                  <a:pt x="9474" y="18857"/>
                  <a:pt x="9281" y="19133"/>
                </a:cubicBezTo>
                <a:cubicBezTo>
                  <a:pt x="9258" y="19165"/>
                  <a:pt x="9264" y="19213"/>
                  <a:pt x="9294" y="19237"/>
                </a:cubicBezTo>
                <a:cubicBezTo>
                  <a:pt x="9306" y="19248"/>
                  <a:pt x="9321" y="19253"/>
                  <a:pt x="9335" y="19253"/>
                </a:cubicBezTo>
                <a:cubicBezTo>
                  <a:pt x="9356" y="19253"/>
                  <a:pt x="9376" y="19242"/>
                  <a:pt x="9389" y="19223"/>
                </a:cubicBezTo>
                <a:cubicBezTo>
                  <a:pt x="9587" y="18940"/>
                  <a:pt x="9761" y="18641"/>
                  <a:pt x="9906" y="18330"/>
                </a:cubicBezTo>
                <a:cubicBezTo>
                  <a:pt x="9923" y="18292"/>
                  <a:pt x="9909" y="18248"/>
                  <a:pt x="9875" y="18229"/>
                </a:cubicBezTo>
                <a:cubicBezTo>
                  <a:pt x="9866" y="18224"/>
                  <a:pt x="9855" y="18221"/>
                  <a:pt x="9845" y="18221"/>
                </a:cubicBezTo>
                <a:close/>
                <a:moveTo>
                  <a:pt x="1033" y="19380"/>
                </a:moveTo>
                <a:cubicBezTo>
                  <a:pt x="1017" y="19380"/>
                  <a:pt x="1001" y="19385"/>
                  <a:pt x="988" y="19399"/>
                </a:cubicBezTo>
                <a:cubicBezTo>
                  <a:pt x="961" y="19425"/>
                  <a:pt x="958" y="19473"/>
                  <a:pt x="981" y="19505"/>
                </a:cubicBezTo>
                <a:cubicBezTo>
                  <a:pt x="1191" y="19768"/>
                  <a:pt x="1426" y="20014"/>
                  <a:pt x="1676" y="20237"/>
                </a:cubicBezTo>
                <a:cubicBezTo>
                  <a:pt x="1688" y="20249"/>
                  <a:pt x="1704" y="20254"/>
                  <a:pt x="1718" y="20254"/>
                </a:cubicBezTo>
                <a:cubicBezTo>
                  <a:pt x="1737" y="20254"/>
                  <a:pt x="1757" y="20245"/>
                  <a:pt x="1772" y="20226"/>
                </a:cubicBezTo>
                <a:cubicBezTo>
                  <a:pt x="1795" y="20193"/>
                  <a:pt x="1790" y="20146"/>
                  <a:pt x="1762" y="20121"/>
                </a:cubicBezTo>
                <a:cubicBezTo>
                  <a:pt x="1518" y="19904"/>
                  <a:pt x="1289" y="19663"/>
                  <a:pt x="1085" y="19405"/>
                </a:cubicBezTo>
                <a:cubicBezTo>
                  <a:pt x="1071" y="19389"/>
                  <a:pt x="1051" y="19380"/>
                  <a:pt x="1033" y="19380"/>
                </a:cubicBezTo>
                <a:close/>
                <a:moveTo>
                  <a:pt x="8690" y="19871"/>
                </a:moveTo>
                <a:cubicBezTo>
                  <a:pt x="8674" y="19871"/>
                  <a:pt x="8658" y="19877"/>
                  <a:pt x="8644" y="19890"/>
                </a:cubicBezTo>
                <a:cubicBezTo>
                  <a:pt x="8414" y="20121"/>
                  <a:pt x="8163" y="20332"/>
                  <a:pt x="7898" y="20518"/>
                </a:cubicBezTo>
                <a:cubicBezTo>
                  <a:pt x="7865" y="20540"/>
                  <a:pt x="7857" y="20587"/>
                  <a:pt x="7877" y="20622"/>
                </a:cubicBezTo>
                <a:cubicBezTo>
                  <a:pt x="7891" y="20643"/>
                  <a:pt x="7912" y="20656"/>
                  <a:pt x="7934" y="20656"/>
                </a:cubicBezTo>
                <a:cubicBezTo>
                  <a:pt x="7947" y="20656"/>
                  <a:pt x="7960" y="20651"/>
                  <a:pt x="7971" y="20645"/>
                </a:cubicBezTo>
                <a:cubicBezTo>
                  <a:pt x="8242" y="20453"/>
                  <a:pt x="8500" y="20237"/>
                  <a:pt x="8737" y="20001"/>
                </a:cubicBezTo>
                <a:cubicBezTo>
                  <a:pt x="8764" y="19974"/>
                  <a:pt x="8766" y="19927"/>
                  <a:pt x="8740" y="19896"/>
                </a:cubicBezTo>
                <a:cubicBezTo>
                  <a:pt x="8727" y="19879"/>
                  <a:pt x="8708" y="19871"/>
                  <a:pt x="8690" y="19871"/>
                </a:cubicBezTo>
                <a:close/>
                <a:moveTo>
                  <a:pt x="2506" y="20691"/>
                </a:moveTo>
                <a:cubicBezTo>
                  <a:pt x="2482" y="20691"/>
                  <a:pt x="2459" y="20705"/>
                  <a:pt x="2447" y="20730"/>
                </a:cubicBezTo>
                <a:cubicBezTo>
                  <a:pt x="2428" y="20765"/>
                  <a:pt x="2441" y="20812"/>
                  <a:pt x="2474" y="20832"/>
                </a:cubicBezTo>
                <a:cubicBezTo>
                  <a:pt x="2754" y="21004"/>
                  <a:pt x="3049" y="21151"/>
                  <a:pt x="3350" y="21267"/>
                </a:cubicBezTo>
                <a:cubicBezTo>
                  <a:pt x="3357" y="21270"/>
                  <a:pt x="3365" y="21271"/>
                  <a:pt x="3372" y="21271"/>
                </a:cubicBezTo>
                <a:cubicBezTo>
                  <a:pt x="3400" y="21271"/>
                  <a:pt x="3426" y="21254"/>
                  <a:pt x="3437" y="21223"/>
                </a:cubicBezTo>
                <a:cubicBezTo>
                  <a:pt x="3448" y="21184"/>
                  <a:pt x="3430" y="21141"/>
                  <a:pt x="3395" y="21128"/>
                </a:cubicBezTo>
                <a:cubicBezTo>
                  <a:pt x="3102" y="21014"/>
                  <a:pt x="2814" y="20870"/>
                  <a:pt x="2539" y="20700"/>
                </a:cubicBezTo>
                <a:cubicBezTo>
                  <a:pt x="2528" y="20695"/>
                  <a:pt x="2517" y="20691"/>
                  <a:pt x="2506" y="20691"/>
                </a:cubicBezTo>
                <a:close/>
                <a:moveTo>
                  <a:pt x="7092" y="20992"/>
                </a:moveTo>
                <a:cubicBezTo>
                  <a:pt x="7083" y="20992"/>
                  <a:pt x="7075" y="20995"/>
                  <a:pt x="7066" y="20999"/>
                </a:cubicBezTo>
                <a:cubicBezTo>
                  <a:pt x="6775" y="21132"/>
                  <a:pt x="6475" y="21239"/>
                  <a:pt x="6172" y="21313"/>
                </a:cubicBezTo>
                <a:cubicBezTo>
                  <a:pt x="6135" y="21324"/>
                  <a:pt x="6111" y="21364"/>
                  <a:pt x="6121" y="21403"/>
                </a:cubicBezTo>
                <a:cubicBezTo>
                  <a:pt x="6127" y="21438"/>
                  <a:pt x="6156" y="21461"/>
                  <a:pt x="6186" y="21461"/>
                </a:cubicBezTo>
                <a:cubicBezTo>
                  <a:pt x="6191" y="21461"/>
                  <a:pt x="6197" y="21461"/>
                  <a:pt x="6202" y="21460"/>
                </a:cubicBezTo>
                <a:cubicBezTo>
                  <a:pt x="6513" y="21383"/>
                  <a:pt x="6821" y="21274"/>
                  <a:pt x="7119" y="21137"/>
                </a:cubicBezTo>
                <a:cubicBezTo>
                  <a:pt x="7153" y="21119"/>
                  <a:pt x="7169" y="21076"/>
                  <a:pt x="7155" y="21038"/>
                </a:cubicBezTo>
                <a:cubicBezTo>
                  <a:pt x="7145" y="21010"/>
                  <a:pt x="7119" y="20992"/>
                  <a:pt x="7092" y="20992"/>
                </a:cubicBezTo>
                <a:close/>
                <a:moveTo>
                  <a:pt x="4294" y="21382"/>
                </a:moveTo>
                <a:cubicBezTo>
                  <a:pt x="4261" y="21382"/>
                  <a:pt x="4232" y="21409"/>
                  <a:pt x="4226" y="21445"/>
                </a:cubicBezTo>
                <a:cubicBezTo>
                  <a:pt x="4221" y="21485"/>
                  <a:pt x="4246" y="21523"/>
                  <a:pt x="4284" y="21530"/>
                </a:cubicBezTo>
                <a:cubicBezTo>
                  <a:pt x="4533" y="21574"/>
                  <a:pt x="4786" y="21597"/>
                  <a:pt x="5035" y="21600"/>
                </a:cubicBezTo>
                <a:lnTo>
                  <a:pt x="5076" y="21600"/>
                </a:lnTo>
                <a:cubicBezTo>
                  <a:pt x="5132" y="21600"/>
                  <a:pt x="5190" y="21599"/>
                  <a:pt x="5245" y="21597"/>
                </a:cubicBezTo>
                <a:cubicBezTo>
                  <a:pt x="5283" y="21596"/>
                  <a:pt x="5314" y="21561"/>
                  <a:pt x="5311" y="21519"/>
                </a:cubicBezTo>
                <a:cubicBezTo>
                  <a:pt x="5310" y="21480"/>
                  <a:pt x="5285" y="21448"/>
                  <a:pt x="5246" y="21448"/>
                </a:cubicBezTo>
                <a:cubicBezTo>
                  <a:pt x="5245" y="21448"/>
                  <a:pt x="5242" y="21448"/>
                  <a:pt x="5241" y="21448"/>
                </a:cubicBezTo>
                <a:cubicBezTo>
                  <a:pt x="5186" y="21449"/>
                  <a:pt x="5131" y="21450"/>
                  <a:pt x="5076" y="21450"/>
                </a:cubicBezTo>
                <a:lnTo>
                  <a:pt x="5035" y="21450"/>
                </a:lnTo>
                <a:cubicBezTo>
                  <a:pt x="4793" y="21448"/>
                  <a:pt x="4548" y="21426"/>
                  <a:pt x="4305" y="21383"/>
                </a:cubicBezTo>
                <a:cubicBezTo>
                  <a:pt x="4301" y="21382"/>
                  <a:pt x="4297" y="21382"/>
                  <a:pt x="4294" y="21382"/>
                </a:cubicBezTo>
                <a:close/>
              </a:path>
            </a:pathLst>
          </a:custGeom>
          <a:solidFill>
            <a:srgbClr val="FF6EA7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79" name="Google Shape;418;p16"/>
          <p:cNvSpPr/>
          <p:nvPr/>
        </p:nvSpPr>
        <p:spPr>
          <a:xfrm flipH="1" rot="12560931">
            <a:off x="369541" y="216231"/>
            <a:ext cx="432472" cy="1016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483" name="Google Shape;419;p16"/>
          <p:cNvGrpSpPr/>
          <p:nvPr/>
        </p:nvGrpSpPr>
        <p:grpSpPr>
          <a:xfrm>
            <a:off x="7775119" y="531872"/>
            <a:ext cx="221332" cy="205419"/>
            <a:chOff x="0" y="0"/>
            <a:chExt cx="221330" cy="205417"/>
          </a:xfrm>
        </p:grpSpPr>
        <p:sp>
          <p:nvSpPr>
            <p:cNvPr id="480" name="Google Shape;420;p16"/>
            <p:cNvSpPr/>
            <p:nvPr/>
          </p:nvSpPr>
          <p:spPr>
            <a:xfrm rot="9899945">
              <a:off x="7560" y="20364"/>
              <a:ext cx="84046" cy="69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81" name="Google Shape;421;p16"/>
            <p:cNvSpPr/>
            <p:nvPr/>
          </p:nvSpPr>
          <p:spPr>
            <a:xfrm rot="9899945">
              <a:off x="129724" y="9692"/>
              <a:ext cx="84046" cy="69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82" name="Google Shape;422;p16"/>
            <p:cNvSpPr/>
            <p:nvPr/>
          </p:nvSpPr>
          <p:spPr>
            <a:xfrm rot="9899945">
              <a:off x="99353" y="126335"/>
              <a:ext cx="84052" cy="69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484" name="Google Shape;423;p16"/>
          <p:cNvSpPr/>
          <p:nvPr/>
        </p:nvSpPr>
        <p:spPr>
          <a:xfrm flipH="1" rot="11700099">
            <a:off x="3599717" y="407483"/>
            <a:ext cx="542769" cy="1276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488" name="Google Shape;424;p16"/>
          <p:cNvGrpSpPr/>
          <p:nvPr/>
        </p:nvGrpSpPr>
        <p:grpSpPr>
          <a:xfrm>
            <a:off x="1564268" y="219605"/>
            <a:ext cx="282754" cy="276903"/>
            <a:chOff x="0" y="0"/>
            <a:chExt cx="282752" cy="276902"/>
          </a:xfrm>
        </p:grpSpPr>
        <p:sp>
          <p:nvSpPr>
            <p:cNvPr id="485" name="Google Shape;425;p16"/>
            <p:cNvSpPr/>
            <p:nvPr/>
          </p:nvSpPr>
          <p:spPr>
            <a:xfrm rot="9253860">
              <a:off x="13795" y="60768"/>
              <a:ext cx="106131" cy="87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86" name="Google Shape;426;p16"/>
            <p:cNvSpPr/>
            <p:nvPr/>
          </p:nvSpPr>
          <p:spPr>
            <a:xfrm rot="9253860">
              <a:off x="162827" y="18707"/>
              <a:ext cx="106131" cy="87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87" name="Google Shape;427;p16"/>
            <p:cNvSpPr/>
            <p:nvPr/>
          </p:nvSpPr>
          <p:spPr>
            <a:xfrm rot="9253860">
              <a:off x="152656" y="170570"/>
              <a:ext cx="106139" cy="876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489" name="نص العنوان"/>
          <p:cNvSpPr txBox="1"/>
          <p:nvPr>
            <p:ph type="title"/>
          </p:nvPr>
        </p:nvSpPr>
        <p:spPr>
          <a:xfrm>
            <a:off x="2270874" y="1057399"/>
            <a:ext cx="4602302" cy="1421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sz="96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492" name="Google Shape;429;p16"/>
          <p:cNvGrpSpPr/>
          <p:nvPr/>
        </p:nvGrpSpPr>
        <p:grpSpPr>
          <a:xfrm>
            <a:off x="8064370" y="326649"/>
            <a:ext cx="469886" cy="611468"/>
            <a:chOff x="0" y="0"/>
            <a:chExt cx="469884" cy="611467"/>
          </a:xfrm>
        </p:grpSpPr>
        <p:sp>
          <p:nvSpPr>
            <p:cNvPr id="490" name="Google Shape;430;p16"/>
            <p:cNvSpPr/>
            <p:nvPr/>
          </p:nvSpPr>
          <p:spPr>
            <a:xfrm rot="1533267">
              <a:off x="146737" y="48734"/>
              <a:ext cx="201387" cy="467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25" y="0"/>
                  </a:moveTo>
                  <a:cubicBezTo>
                    <a:pt x="12089" y="0"/>
                    <a:pt x="11054" y="6"/>
                    <a:pt x="10008" y="20"/>
                  </a:cubicBezTo>
                  <a:cubicBezTo>
                    <a:pt x="10374" y="72"/>
                    <a:pt x="10615" y="282"/>
                    <a:pt x="10495" y="545"/>
                  </a:cubicBezTo>
                  <a:cubicBezTo>
                    <a:pt x="7810" y="4955"/>
                    <a:pt x="4272" y="9209"/>
                    <a:pt x="0" y="13410"/>
                  </a:cubicBezTo>
                  <a:cubicBezTo>
                    <a:pt x="1255" y="13334"/>
                    <a:pt x="2509" y="13300"/>
                    <a:pt x="3768" y="13300"/>
                  </a:cubicBezTo>
                  <a:cubicBezTo>
                    <a:pt x="6061" y="13300"/>
                    <a:pt x="8377" y="13416"/>
                    <a:pt x="10740" y="13619"/>
                  </a:cubicBezTo>
                  <a:cubicBezTo>
                    <a:pt x="11351" y="13673"/>
                    <a:pt x="11716" y="13988"/>
                    <a:pt x="11471" y="14197"/>
                  </a:cubicBezTo>
                  <a:cubicBezTo>
                    <a:pt x="9642" y="16613"/>
                    <a:pt x="8175" y="19080"/>
                    <a:pt x="7199" y="21600"/>
                  </a:cubicBezTo>
                  <a:cubicBezTo>
                    <a:pt x="11471" y="18187"/>
                    <a:pt x="15740" y="14775"/>
                    <a:pt x="20133" y="11362"/>
                  </a:cubicBezTo>
                  <a:cubicBezTo>
                    <a:pt x="16717" y="11362"/>
                    <a:pt x="13545" y="11099"/>
                    <a:pt x="10374" y="10731"/>
                  </a:cubicBezTo>
                  <a:cubicBezTo>
                    <a:pt x="9642" y="10627"/>
                    <a:pt x="9276" y="10259"/>
                    <a:pt x="9642" y="9996"/>
                  </a:cubicBezTo>
                  <a:cubicBezTo>
                    <a:pt x="14522" y="6898"/>
                    <a:pt x="18425" y="3591"/>
                    <a:pt x="21600" y="124"/>
                  </a:cubicBezTo>
                  <a:cubicBezTo>
                    <a:pt x="18740" y="49"/>
                    <a:pt x="15949" y="0"/>
                    <a:pt x="13125" y="0"/>
                  </a:cubicBezTo>
                  <a:close/>
                </a:path>
              </a:pathLst>
            </a:custGeom>
            <a:solidFill>
              <a:srgbClr val="8CF7E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91" name="Google Shape;431;p16"/>
            <p:cNvSpPr/>
            <p:nvPr/>
          </p:nvSpPr>
          <p:spPr>
            <a:xfrm rot="1533267">
              <a:off x="107401" y="27831"/>
              <a:ext cx="255083" cy="555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0" h="21600" fill="norm" stroke="1" extrusionOk="0">
                  <a:moveTo>
                    <a:pt x="12548" y="690"/>
                  </a:moveTo>
                  <a:cubicBezTo>
                    <a:pt x="14742" y="690"/>
                    <a:pt x="16911" y="732"/>
                    <a:pt x="19134" y="795"/>
                  </a:cubicBezTo>
                  <a:cubicBezTo>
                    <a:pt x="16667" y="3714"/>
                    <a:pt x="13634" y="6498"/>
                    <a:pt x="9842" y="9106"/>
                  </a:cubicBezTo>
                  <a:cubicBezTo>
                    <a:pt x="9558" y="9328"/>
                    <a:pt x="9842" y="9638"/>
                    <a:pt x="10410" y="9725"/>
                  </a:cubicBezTo>
                  <a:cubicBezTo>
                    <a:pt x="12875" y="10079"/>
                    <a:pt x="15339" y="10257"/>
                    <a:pt x="17994" y="10257"/>
                  </a:cubicBezTo>
                  <a:cubicBezTo>
                    <a:pt x="14580" y="13130"/>
                    <a:pt x="11263" y="16003"/>
                    <a:pt x="7943" y="18876"/>
                  </a:cubicBezTo>
                  <a:cubicBezTo>
                    <a:pt x="8702" y="16800"/>
                    <a:pt x="9842" y="14722"/>
                    <a:pt x="11263" y="12644"/>
                  </a:cubicBezTo>
                  <a:cubicBezTo>
                    <a:pt x="11454" y="12467"/>
                    <a:pt x="11169" y="12202"/>
                    <a:pt x="10695" y="12157"/>
                  </a:cubicBezTo>
                  <a:cubicBezTo>
                    <a:pt x="8858" y="11986"/>
                    <a:pt x="7059" y="11888"/>
                    <a:pt x="5277" y="11888"/>
                  </a:cubicBezTo>
                  <a:cubicBezTo>
                    <a:pt x="4299" y="11888"/>
                    <a:pt x="3324" y="11917"/>
                    <a:pt x="2349" y="11981"/>
                  </a:cubicBezTo>
                  <a:cubicBezTo>
                    <a:pt x="5669" y="8444"/>
                    <a:pt x="8418" y="4863"/>
                    <a:pt x="10504" y="1149"/>
                  </a:cubicBezTo>
                  <a:cubicBezTo>
                    <a:pt x="10598" y="928"/>
                    <a:pt x="10410" y="795"/>
                    <a:pt x="10126" y="708"/>
                  </a:cubicBezTo>
                  <a:cubicBezTo>
                    <a:pt x="10939" y="696"/>
                    <a:pt x="11744" y="690"/>
                    <a:pt x="12548" y="690"/>
                  </a:cubicBezTo>
                  <a:close/>
                  <a:moveTo>
                    <a:pt x="16832" y="0"/>
                  </a:moveTo>
                  <a:cubicBezTo>
                    <a:pt x="14467" y="0"/>
                    <a:pt x="12085" y="58"/>
                    <a:pt x="9745" y="176"/>
                  </a:cubicBezTo>
                  <a:cubicBezTo>
                    <a:pt x="9177" y="176"/>
                    <a:pt x="8986" y="486"/>
                    <a:pt x="9367" y="619"/>
                  </a:cubicBezTo>
                  <a:cubicBezTo>
                    <a:pt x="9083" y="663"/>
                    <a:pt x="8893" y="751"/>
                    <a:pt x="8799" y="928"/>
                  </a:cubicBezTo>
                  <a:cubicBezTo>
                    <a:pt x="6616" y="4819"/>
                    <a:pt x="3773" y="8621"/>
                    <a:pt x="75" y="12246"/>
                  </a:cubicBezTo>
                  <a:cubicBezTo>
                    <a:pt x="-192" y="12577"/>
                    <a:pt x="288" y="12869"/>
                    <a:pt x="973" y="12869"/>
                  </a:cubicBezTo>
                  <a:cubicBezTo>
                    <a:pt x="1022" y="12869"/>
                    <a:pt x="1070" y="12867"/>
                    <a:pt x="1118" y="12865"/>
                  </a:cubicBezTo>
                  <a:cubicBezTo>
                    <a:pt x="2491" y="12754"/>
                    <a:pt x="3844" y="12699"/>
                    <a:pt x="5194" y="12699"/>
                  </a:cubicBezTo>
                  <a:cubicBezTo>
                    <a:pt x="6545" y="12699"/>
                    <a:pt x="7898" y="12754"/>
                    <a:pt x="9271" y="12865"/>
                  </a:cubicBezTo>
                  <a:cubicBezTo>
                    <a:pt x="7471" y="15606"/>
                    <a:pt x="6144" y="18346"/>
                    <a:pt x="5479" y="21176"/>
                  </a:cubicBezTo>
                  <a:cubicBezTo>
                    <a:pt x="5422" y="21445"/>
                    <a:pt x="5891" y="21600"/>
                    <a:pt x="6351" y="21600"/>
                  </a:cubicBezTo>
                  <a:cubicBezTo>
                    <a:pt x="6650" y="21600"/>
                    <a:pt x="6943" y="21535"/>
                    <a:pt x="7090" y="21397"/>
                  </a:cubicBezTo>
                  <a:cubicBezTo>
                    <a:pt x="11357" y="17595"/>
                    <a:pt x="15720" y="13838"/>
                    <a:pt x="20177" y="10079"/>
                  </a:cubicBezTo>
                  <a:cubicBezTo>
                    <a:pt x="20555" y="9814"/>
                    <a:pt x="20081" y="9460"/>
                    <a:pt x="19418" y="9460"/>
                  </a:cubicBezTo>
                  <a:cubicBezTo>
                    <a:pt x="19154" y="9465"/>
                    <a:pt x="18890" y="9467"/>
                    <a:pt x="18631" y="9467"/>
                  </a:cubicBezTo>
                  <a:cubicBezTo>
                    <a:pt x="16368" y="9467"/>
                    <a:pt x="14234" y="9301"/>
                    <a:pt x="12022" y="9063"/>
                  </a:cubicBezTo>
                  <a:cubicBezTo>
                    <a:pt x="15720" y="6411"/>
                    <a:pt x="18850" y="3536"/>
                    <a:pt x="21218" y="530"/>
                  </a:cubicBezTo>
                  <a:cubicBezTo>
                    <a:pt x="21408" y="309"/>
                    <a:pt x="20933" y="44"/>
                    <a:pt x="20365" y="44"/>
                  </a:cubicBezTo>
                  <a:cubicBezTo>
                    <a:pt x="19197" y="15"/>
                    <a:pt x="18017" y="0"/>
                    <a:pt x="1683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49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HEADER_1_1_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433;p17"/>
          <p:cNvSpPr/>
          <p:nvPr/>
        </p:nvSpPr>
        <p:spPr>
          <a:xfrm flipH="1" rot="10800000">
            <a:off x="6936023" y="4058098"/>
            <a:ext cx="2317095" cy="12505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75" y="307"/>
                  <a:pt x="162" y="595"/>
                  <a:pt x="261" y="862"/>
                </a:cubicBezTo>
                <a:cubicBezTo>
                  <a:pt x="716" y="2079"/>
                  <a:pt x="1414" y="2806"/>
                  <a:pt x="2115" y="2806"/>
                </a:cubicBezTo>
                <a:cubicBezTo>
                  <a:pt x="2146" y="2806"/>
                  <a:pt x="2177" y="2804"/>
                  <a:pt x="2208" y="2802"/>
                </a:cubicBezTo>
                <a:cubicBezTo>
                  <a:pt x="2739" y="2753"/>
                  <a:pt x="3265" y="2307"/>
                  <a:pt x="3790" y="2307"/>
                </a:cubicBezTo>
                <a:cubicBezTo>
                  <a:pt x="3896" y="2307"/>
                  <a:pt x="4003" y="2327"/>
                  <a:pt x="4109" y="2369"/>
                </a:cubicBezTo>
                <a:cubicBezTo>
                  <a:pt x="4235" y="2423"/>
                  <a:pt x="4352" y="2504"/>
                  <a:pt x="4465" y="2610"/>
                </a:cubicBezTo>
                <a:cubicBezTo>
                  <a:pt x="4489" y="2634"/>
                  <a:pt x="4513" y="2657"/>
                  <a:pt x="4536" y="2685"/>
                </a:cubicBezTo>
                <a:lnTo>
                  <a:pt x="4537" y="2685"/>
                </a:lnTo>
                <a:cubicBezTo>
                  <a:pt x="5395" y="3610"/>
                  <a:pt x="5906" y="6005"/>
                  <a:pt x="6710" y="7338"/>
                </a:cubicBezTo>
                <a:cubicBezTo>
                  <a:pt x="7276" y="8272"/>
                  <a:pt x="7945" y="8626"/>
                  <a:pt x="8642" y="8626"/>
                </a:cubicBezTo>
                <a:cubicBezTo>
                  <a:pt x="9436" y="8626"/>
                  <a:pt x="10267" y="8167"/>
                  <a:pt x="11021" y="7594"/>
                </a:cubicBezTo>
                <a:cubicBezTo>
                  <a:pt x="11696" y="7080"/>
                  <a:pt x="12395" y="6487"/>
                  <a:pt x="13095" y="6487"/>
                </a:cubicBezTo>
                <a:cubicBezTo>
                  <a:pt x="13260" y="6487"/>
                  <a:pt x="13424" y="6521"/>
                  <a:pt x="13589" y="6596"/>
                </a:cubicBezTo>
                <a:cubicBezTo>
                  <a:pt x="14869" y="7178"/>
                  <a:pt x="15672" y="10055"/>
                  <a:pt x="16191" y="12784"/>
                </a:cubicBezTo>
                <a:cubicBezTo>
                  <a:pt x="16711" y="15514"/>
                  <a:pt x="17161" y="18544"/>
                  <a:pt x="18225" y="20269"/>
                </a:cubicBezTo>
                <a:cubicBezTo>
                  <a:pt x="18783" y="21176"/>
                  <a:pt x="19462" y="21600"/>
                  <a:pt x="20148" y="21600"/>
                </a:cubicBezTo>
                <a:cubicBezTo>
                  <a:pt x="20643" y="21600"/>
                  <a:pt x="21141" y="21380"/>
                  <a:pt x="21600" y="20960"/>
                </a:cubicBezTo>
                <a:lnTo>
                  <a:pt x="2160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01" name="Google Shape;434;p17"/>
          <p:cNvSpPr/>
          <p:nvPr/>
        </p:nvSpPr>
        <p:spPr>
          <a:xfrm flipH="1" rot="10800000">
            <a:off x="5226701" y="-342611"/>
            <a:ext cx="4297437" cy="21991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4" h="21600" fill="norm" stroke="1" extrusionOk="0">
                <a:moveTo>
                  <a:pt x="17579" y="0"/>
                </a:moveTo>
                <a:cubicBezTo>
                  <a:pt x="17303" y="0"/>
                  <a:pt x="17027" y="61"/>
                  <a:pt x="16755" y="150"/>
                </a:cubicBezTo>
                <a:cubicBezTo>
                  <a:pt x="15944" y="414"/>
                  <a:pt x="15061" y="886"/>
                  <a:pt x="14600" y="2246"/>
                </a:cubicBezTo>
                <a:cubicBezTo>
                  <a:pt x="14374" y="2914"/>
                  <a:pt x="14258" y="3690"/>
                  <a:pt x="14013" y="4337"/>
                </a:cubicBezTo>
                <a:cubicBezTo>
                  <a:pt x="13782" y="4946"/>
                  <a:pt x="13427" y="5333"/>
                  <a:pt x="13048" y="5550"/>
                </a:cubicBezTo>
                <a:cubicBezTo>
                  <a:pt x="12586" y="5810"/>
                  <a:pt x="12113" y="5844"/>
                  <a:pt x="11637" y="5844"/>
                </a:cubicBezTo>
                <a:cubicBezTo>
                  <a:pt x="11477" y="5844"/>
                  <a:pt x="11317" y="5839"/>
                  <a:pt x="11159" y="5839"/>
                </a:cubicBezTo>
                <a:cubicBezTo>
                  <a:pt x="10947" y="5839"/>
                  <a:pt x="10736" y="5845"/>
                  <a:pt x="10526" y="5876"/>
                </a:cubicBezTo>
                <a:cubicBezTo>
                  <a:pt x="10093" y="5936"/>
                  <a:pt x="9657" y="6097"/>
                  <a:pt x="9273" y="6489"/>
                </a:cubicBezTo>
                <a:cubicBezTo>
                  <a:pt x="8886" y="6887"/>
                  <a:pt x="8594" y="7504"/>
                  <a:pt x="8334" y="8151"/>
                </a:cubicBezTo>
                <a:cubicBezTo>
                  <a:pt x="7818" y="9428"/>
                  <a:pt x="7342" y="10785"/>
                  <a:pt x="6604" y="11676"/>
                </a:cubicBezTo>
                <a:cubicBezTo>
                  <a:pt x="6235" y="12119"/>
                  <a:pt x="5822" y="12404"/>
                  <a:pt x="5381" y="12466"/>
                </a:cubicBezTo>
                <a:cubicBezTo>
                  <a:pt x="5289" y="12480"/>
                  <a:pt x="5197" y="12484"/>
                  <a:pt x="5105" y="12484"/>
                </a:cubicBezTo>
                <a:cubicBezTo>
                  <a:pt x="4684" y="12484"/>
                  <a:pt x="4262" y="12368"/>
                  <a:pt x="3844" y="12303"/>
                </a:cubicBezTo>
                <a:cubicBezTo>
                  <a:pt x="3386" y="12231"/>
                  <a:pt x="2927" y="12195"/>
                  <a:pt x="2468" y="12195"/>
                </a:cubicBezTo>
                <a:cubicBezTo>
                  <a:pt x="2397" y="12195"/>
                  <a:pt x="2326" y="12197"/>
                  <a:pt x="2256" y="12198"/>
                </a:cubicBezTo>
                <a:cubicBezTo>
                  <a:pt x="2035" y="12203"/>
                  <a:pt x="1794" y="12181"/>
                  <a:pt x="1585" y="12342"/>
                </a:cubicBezTo>
                <a:cubicBezTo>
                  <a:pt x="1396" y="12487"/>
                  <a:pt x="1278" y="12787"/>
                  <a:pt x="1187" y="13118"/>
                </a:cubicBezTo>
                <a:cubicBezTo>
                  <a:pt x="947" y="13996"/>
                  <a:pt x="730" y="14899"/>
                  <a:pt x="502" y="15790"/>
                </a:cubicBezTo>
                <a:cubicBezTo>
                  <a:pt x="391" y="16224"/>
                  <a:pt x="277" y="16654"/>
                  <a:pt x="169" y="17092"/>
                </a:cubicBezTo>
                <a:cubicBezTo>
                  <a:pt x="78" y="17475"/>
                  <a:pt x="-8" y="17883"/>
                  <a:pt x="0" y="18308"/>
                </a:cubicBezTo>
                <a:cubicBezTo>
                  <a:pt x="14" y="19128"/>
                  <a:pt x="376" y="19681"/>
                  <a:pt x="734" y="20058"/>
                </a:cubicBezTo>
                <a:cubicBezTo>
                  <a:pt x="1110" y="20458"/>
                  <a:pt x="1529" y="20706"/>
                  <a:pt x="1956" y="20855"/>
                </a:cubicBezTo>
                <a:cubicBezTo>
                  <a:pt x="2845" y="21165"/>
                  <a:pt x="3755" y="21083"/>
                  <a:pt x="4654" y="21174"/>
                </a:cubicBezTo>
                <a:cubicBezTo>
                  <a:pt x="5719" y="21282"/>
                  <a:pt x="6777" y="21568"/>
                  <a:pt x="7844" y="21598"/>
                </a:cubicBezTo>
                <a:cubicBezTo>
                  <a:pt x="7888" y="21600"/>
                  <a:pt x="7933" y="21600"/>
                  <a:pt x="7977" y="21600"/>
                </a:cubicBezTo>
                <a:cubicBezTo>
                  <a:pt x="8966" y="21600"/>
                  <a:pt x="9926" y="21283"/>
                  <a:pt x="10892" y="20897"/>
                </a:cubicBezTo>
                <a:cubicBezTo>
                  <a:pt x="11395" y="20696"/>
                  <a:pt x="11897" y="20488"/>
                  <a:pt x="12405" y="20332"/>
                </a:cubicBezTo>
                <a:cubicBezTo>
                  <a:pt x="12928" y="20172"/>
                  <a:pt x="13456" y="20073"/>
                  <a:pt x="13984" y="20003"/>
                </a:cubicBezTo>
                <a:cubicBezTo>
                  <a:pt x="15034" y="19861"/>
                  <a:pt x="16089" y="19820"/>
                  <a:pt x="17136" y="19598"/>
                </a:cubicBezTo>
                <a:cubicBezTo>
                  <a:pt x="17588" y="19502"/>
                  <a:pt x="18035" y="19345"/>
                  <a:pt x="18488" y="19248"/>
                </a:cubicBezTo>
                <a:cubicBezTo>
                  <a:pt x="18704" y="19199"/>
                  <a:pt x="18924" y="19163"/>
                  <a:pt x="19144" y="19163"/>
                </a:cubicBezTo>
                <a:cubicBezTo>
                  <a:pt x="19344" y="19163"/>
                  <a:pt x="19543" y="19193"/>
                  <a:pt x="19738" y="19273"/>
                </a:cubicBezTo>
                <a:cubicBezTo>
                  <a:pt x="19932" y="19354"/>
                  <a:pt x="20116" y="19481"/>
                  <a:pt x="20284" y="19675"/>
                </a:cubicBezTo>
                <a:cubicBezTo>
                  <a:pt x="20372" y="19773"/>
                  <a:pt x="20447" y="19944"/>
                  <a:pt x="20553" y="19947"/>
                </a:cubicBezTo>
                <a:cubicBezTo>
                  <a:pt x="20555" y="19947"/>
                  <a:pt x="20557" y="19947"/>
                  <a:pt x="20559" y="19947"/>
                </a:cubicBezTo>
                <a:cubicBezTo>
                  <a:pt x="20648" y="19947"/>
                  <a:pt x="20739" y="19913"/>
                  <a:pt x="20821" y="19855"/>
                </a:cubicBezTo>
                <a:cubicBezTo>
                  <a:pt x="21214" y="19581"/>
                  <a:pt x="21439" y="18867"/>
                  <a:pt x="21510" y="18142"/>
                </a:cubicBezTo>
                <a:cubicBezTo>
                  <a:pt x="21552" y="17703"/>
                  <a:pt x="21553" y="17256"/>
                  <a:pt x="21553" y="16812"/>
                </a:cubicBezTo>
                <a:cubicBezTo>
                  <a:pt x="21552" y="16326"/>
                  <a:pt x="21551" y="15838"/>
                  <a:pt x="21550" y="15352"/>
                </a:cubicBezTo>
                <a:cubicBezTo>
                  <a:pt x="21548" y="14364"/>
                  <a:pt x="21546" y="13377"/>
                  <a:pt x="21544" y="12389"/>
                </a:cubicBezTo>
                <a:cubicBezTo>
                  <a:pt x="21540" y="10511"/>
                  <a:pt x="21537" y="8632"/>
                  <a:pt x="21533" y="6753"/>
                </a:cubicBezTo>
                <a:cubicBezTo>
                  <a:pt x="21535" y="6756"/>
                  <a:pt x="21536" y="6757"/>
                  <a:pt x="21538" y="6757"/>
                </a:cubicBezTo>
                <a:cubicBezTo>
                  <a:pt x="21592" y="6757"/>
                  <a:pt x="21487" y="5111"/>
                  <a:pt x="20932" y="4968"/>
                </a:cubicBezTo>
                <a:cubicBezTo>
                  <a:pt x="20076" y="4747"/>
                  <a:pt x="20000" y="2260"/>
                  <a:pt x="19334" y="1216"/>
                </a:cubicBezTo>
                <a:cubicBezTo>
                  <a:pt x="19012" y="710"/>
                  <a:pt x="18640" y="311"/>
                  <a:pt x="18227" y="130"/>
                </a:cubicBezTo>
                <a:cubicBezTo>
                  <a:pt x="18013" y="38"/>
                  <a:pt x="17797" y="0"/>
                  <a:pt x="17579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02" name="Google Shape;435;p17"/>
          <p:cNvSpPr/>
          <p:nvPr/>
        </p:nvSpPr>
        <p:spPr>
          <a:xfrm flipH="1" rot="10800000">
            <a:off x="-822243" y="-394842"/>
            <a:ext cx="2662383" cy="23187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7" h="21600" fill="norm" stroke="1" extrusionOk="0">
                <a:moveTo>
                  <a:pt x="3167" y="0"/>
                </a:moveTo>
                <a:cubicBezTo>
                  <a:pt x="3046" y="0"/>
                  <a:pt x="2925" y="7"/>
                  <a:pt x="2804" y="18"/>
                </a:cubicBezTo>
                <a:cubicBezTo>
                  <a:pt x="2067" y="89"/>
                  <a:pt x="1334" y="376"/>
                  <a:pt x="811" y="912"/>
                </a:cubicBezTo>
                <a:cubicBezTo>
                  <a:pt x="224" y="1512"/>
                  <a:pt x="38" y="2337"/>
                  <a:pt x="9" y="3150"/>
                </a:cubicBezTo>
                <a:cubicBezTo>
                  <a:pt x="-26" y="4113"/>
                  <a:pt x="50" y="5087"/>
                  <a:pt x="83" y="6051"/>
                </a:cubicBezTo>
                <a:cubicBezTo>
                  <a:pt x="117" y="7074"/>
                  <a:pt x="151" y="8098"/>
                  <a:pt x="185" y="9123"/>
                </a:cubicBezTo>
                <a:lnTo>
                  <a:pt x="595" y="21408"/>
                </a:lnTo>
                <a:cubicBezTo>
                  <a:pt x="598" y="21521"/>
                  <a:pt x="687" y="21600"/>
                  <a:pt x="793" y="21600"/>
                </a:cubicBezTo>
                <a:cubicBezTo>
                  <a:pt x="808" y="21600"/>
                  <a:pt x="824" y="21598"/>
                  <a:pt x="840" y="21595"/>
                </a:cubicBezTo>
                <a:cubicBezTo>
                  <a:pt x="2362" y="21246"/>
                  <a:pt x="3902" y="20979"/>
                  <a:pt x="5454" y="20805"/>
                </a:cubicBezTo>
                <a:cubicBezTo>
                  <a:pt x="7008" y="20628"/>
                  <a:pt x="8570" y="20544"/>
                  <a:pt x="10133" y="20544"/>
                </a:cubicBezTo>
                <a:cubicBezTo>
                  <a:pt x="11327" y="20544"/>
                  <a:pt x="12522" y="20593"/>
                  <a:pt x="13713" y="20691"/>
                </a:cubicBezTo>
                <a:cubicBezTo>
                  <a:pt x="14471" y="20754"/>
                  <a:pt x="15270" y="20825"/>
                  <a:pt x="16064" y="20825"/>
                </a:cubicBezTo>
                <a:cubicBezTo>
                  <a:pt x="17400" y="20825"/>
                  <a:pt x="18723" y="20623"/>
                  <a:pt x="19818" y="19831"/>
                </a:cubicBezTo>
                <a:cubicBezTo>
                  <a:pt x="19816" y="19850"/>
                  <a:pt x="19820" y="19858"/>
                  <a:pt x="19831" y="19858"/>
                </a:cubicBezTo>
                <a:cubicBezTo>
                  <a:pt x="19934" y="19858"/>
                  <a:pt x="20585" y="19098"/>
                  <a:pt x="20731" y="18712"/>
                </a:cubicBezTo>
                <a:cubicBezTo>
                  <a:pt x="21344" y="17088"/>
                  <a:pt x="21574" y="15248"/>
                  <a:pt x="21031" y="13570"/>
                </a:cubicBezTo>
                <a:cubicBezTo>
                  <a:pt x="20575" y="12169"/>
                  <a:pt x="19604" y="10878"/>
                  <a:pt x="18244" y="10245"/>
                </a:cubicBezTo>
                <a:cubicBezTo>
                  <a:pt x="16720" y="9537"/>
                  <a:pt x="14975" y="9808"/>
                  <a:pt x="13415" y="9240"/>
                </a:cubicBezTo>
                <a:cubicBezTo>
                  <a:pt x="11866" y="8677"/>
                  <a:pt x="11164" y="7160"/>
                  <a:pt x="10465" y="5794"/>
                </a:cubicBezTo>
                <a:cubicBezTo>
                  <a:pt x="9706" y="4310"/>
                  <a:pt x="8730" y="2982"/>
                  <a:pt x="7435" y="1919"/>
                </a:cubicBezTo>
                <a:cubicBezTo>
                  <a:pt x="6264" y="957"/>
                  <a:pt x="4742" y="0"/>
                  <a:pt x="3167" y="0"/>
                </a:cubicBezTo>
                <a:close/>
              </a:path>
            </a:pathLst>
          </a:custGeom>
          <a:solidFill>
            <a:schemeClr val="accent1">
              <a:alpha val="4972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03" name="Google Shape;436;p17"/>
          <p:cNvSpPr/>
          <p:nvPr/>
        </p:nvSpPr>
        <p:spPr>
          <a:xfrm flipH="1" rot="10800000">
            <a:off x="-181332" y="3873179"/>
            <a:ext cx="3908892" cy="19125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8" h="21600" fill="norm" stroke="1" extrusionOk="0">
                <a:moveTo>
                  <a:pt x="1380" y="0"/>
                </a:moveTo>
                <a:cubicBezTo>
                  <a:pt x="1345" y="0"/>
                  <a:pt x="1309" y="5"/>
                  <a:pt x="1274" y="18"/>
                </a:cubicBezTo>
                <a:cubicBezTo>
                  <a:pt x="1063" y="93"/>
                  <a:pt x="938" y="440"/>
                  <a:pt x="883" y="869"/>
                </a:cubicBezTo>
                <a:cubicBezTo>
                  <a:pt x="746" y="1939"/>
                  <a:pt x="660" y="3053"/>
                  <a:pt x="556" y="4137"/>
                </a:cubicBezTo>
                <a:cubicBezTo>
                  <a:pt x="451" y="5249"/>
                  <a:pt x="354" y="6359"/>
                  <a:pt x="271" y="7478"/>
                </a:cubicBezTo>
                <a:cubicBezTo>
                  <a:pt x="-58" y="11873"/>
                  <a:pt x="-169" y="16426"/>
                  <a:pt x="414" y="20744"/>
                </a:cubicBezTo>
                <a:cubicBezTo>
                  <a:pt x="431" y="20868"/>
                  <a:pt x="481" y="20932"/>
                  <a:pt x="530" y="20932"/>
                </a:cubicBezTo>
                <a:cubicBezTo>
                  <a:pt x="571" y="20932"/>
                  <a:pt x="612" y="20892"/>
                  <a:pt x="637" y="20806"/>
                </a:cubicBezTo>
                <a:cubicBezTo>
                  <a:pt x="759" y="20399"/>
                  <a:pt x="900" y="20021"/>
                  <a:pt x="1057" y="19672"/>
                </a:cubicBezTo>
                <a:cubicBezTo>
                  <a:pt x="1692" y="18270"/>
                  <a:pt x="2566" y="17414"/>
                  <a:pt x="3459" y="17178"/>
                </a:cubicBezTo>
                <a:cubicBezTo>
                  <a:pt x="3654" y="17125"/>
                  <a:pt x="3850" y="17101"/>
                  <a:pt x="4045" y="17101"/>
                </a:cubicBezTo>
                <a:cubicBezTo>
                  <a:pt x="4909" y="17101"/>
                  <a:pt x="5772" y="17587"/>
                  <a:pt x="6554" y="18378"/>
                </a:cubicBezTo>
                <a:cubicBezTo>
                  <a:pt x="7498" y="19332"/>
                  <a:pt x="8357" y="20727"/>
                  <a:pt x="9374" y="21324"/>
                </a:cubicBezTo>
                <a:cubicBezTo>
                  <a:pt x="9676" y="21501"/>
                  <a:pt x="9986" y="21600"/>
                  <a:pt x="10291" y="21600"/>
                </a:cubicBezTo>
                <a:cubicBezTo>
                  <a:pt x="10859" y="21600"/>
                  <a:pt x="11414" y="21260"/>
                  <a:pt x="11880" y="20450"/>
                </a:cubicBezTo>
                <a:cubicBezTo>
                  <a:pt x="12399" y="19550"/>
                  <a:pt x="12731" y="18239"/>
                  <a:pt x="13010" y="16955"/>
                </a:cubicBezTo>
                <a:cubicBezTo>
                  <a:pt x="13308" y="15586"/>
                  <a:pt x="13555" y="14155"/>
                  <a:pt x="13921" y="12862"/>
                </a:cubicBezTo>
                <a:cubicBezTo>
                  <a:pt x="14303" y="11511"/>
                  <a:pt x="14829" y="10450"/>
                  <a:pt x="15554" y="10067"/>
                </a:cubicBezTo>
                <a:cubicBezTo>
                  <a:pt x="15885" y="9892"/>
                  <a:pt x="16222" y="9841"/>
                  <a:pt x="16561" y="9841"/>
                </a:cubicBezTo>
                <a:cubicBezTo>
                  <a:pt x="17051" y="9841"/>
                  <a:pt x="17544" y="9948"/>
                  <a:pt x="18032" y="9948"/>
                </a:cubicBezTo>
                <a:cubicBezTo>
                  <a:pt x="18153" y="9948"/>
                  <a:pt x="18274" y="9941"/>
                  <a:pt x="18393" y="9925"/>
                </a:cubicBezTo>
                <a:cubicBezTo>
                  <a:pt x="18838" y="9864"/>
                  <a:pt x="19284" y="9674"/>
                  <a:pt x="19683" y="9225"/>
                </a:cubicBezTo>
                <a:cubicBezTo>
                  <a:pt x="20042" y="8822"/>
                  <a:pt x="20352" y="8227"/>
                  <a:pt x="20596" y="7529"/>
                </a:cubicBezTo>
                <a:cubicBezTo>
                  <a:pt x="21055" y="6217"/>
                  <a:pt x="21273" y="4530"/>
                  <a:pt x="21157" y="2901"/>
                </a:cubicBezTo>
                <a:cubicBezTo>
                  <a:pt x="21158" y="2901"/>
                  <a:pt x="21160" y="2901"/>
                  <a:pt x="21161" y="2901"/>
                </a:cubicBezTo>
                <a:cubicBezTo>
                  <a:pt x="21181" y="2901"/>
                  <a:pt x="21202" y="2886"/>
                  <a:pt x="21225" y="2854"/>
                </a:cubicBezTo>
                <a:cubicBezTo>
                  <a:pt x="21358" y="2647"/>
                  <a:pt x="21431" y="2344"/>
                  <a:pt x="21428" y="1985"/>
                </a:cubicBezTo>
                <a:cubicBezTo>
                  <a:pt x="21420" y="1103"/>
                  <a:pt x="21074" y="601"/>
                  <a:pt x="20700" y="542"/>
                </a:cubicBezTo>
                <a:cubicBezTo>
                  <a:pt x="20670" y="539"/>
                  <a:pt x="20639" y="537"/>
                  <a:pt x="20609" y="537"/>
                </a:cubicBezTo>
                <a:cubicBezTo>
                  <a:pt x="20402" y="537"/>
                  <a:pt x="20194" y="630"/>
                  <a:pt x="19991" y="699"/>
                </a:cubicBezTo>
                <a:cubicBezTo>
                  <a:pt x="19721" y="792"/>
                  <a:pt x="19449" y="878"/>
                  <a:pt x="19177" y="958"/>
                </a:cubicBezTo>
                <a:cubicBezTo>
                  <a:pt x="18110" y="1269"/>
                  <a:pt x="17038" y="1479"/>
                  <a:pt x="15965" y="1621"/>
                </a:cubicBezTo>
                <a:cubicBezTo>
                  <a:pt x="13819" y="1910"/>
                  <a:pt x="11667" y="1941"/>
                  <a:pt x="9517" y="1977"/>
                </a:cubicBezTo>
                <a:cubicBezTo>
                  <a:pt x="9198" y="1983"/>
                  <a:pt x="8879" y="1986"/>
                  <a:pt x="8559" y="1986"/>
                </a:cubicBezTo>
                <a:cubicBezTo>
                  <a:pt x="6819" y="1986"/>
                  <a:pt x="5070" y="1864"/>
                  <a:pt x="3362" y="1097"/>
                </a:cubicBezTo>
                <a:cubicBezTo>
                  <a:pt x="2864" y="875"/>
                  <a:pt x="2369" y="595"/>
                  <a:pt x="1885" y="252"/>
                </a:cubicBezTo>
                <a:cubicBezTo>
                  <a:pt x="1722" y="137"/>
                  <a:pt x="1553" y="0"/>
                  <a:pt x="1380" y="0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04" name="نص العنوان"/>
          <p:cNvSpPr txBox="1"/>
          <p:nvPr>
            <p:ph type="title"/>
          </p:nvPr>
        </p:nvSpPr>
        <p:spPr>
          <a:xfrm>
            <a:off x="2715674" y="758951"/>
            <a:ext cx="3712502" cy="576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sz="21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508" name="Google Shape;438;p17"/>
          <p:cNvGrpSpPr/>
          <p:nvPr/>
        </p:nvGrpSpPr>
        <p:grpSpPr>
          <a:xfrm>
            <a:off x="7432390" y="4575019"/>
            <a:ext cx="442313" cy="476296"/>
            <a:chOff x="0" y="0"/>
            <a:chExt cx="442311" cy="476295"/>
          </a:xfrm>
        </p:grpSpPr>
        <p:sp>
          <p:nvSpPr>
            <p:cNvPr id="505" name="Google Shape;439;p17"/>
            <p:cNvSpPr/>
            <p:nvPr/>
          </p:nvSpPr>
          <p:spPr>
            <a:xfrm rot="11699994">
              <a:off x="15900" y="20385"/>
              <a:ext cx="176770" cy="146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06" name="Google Shape;440;p17"/>
            <p:cNvSpPr/>
            <p:nvPr/>
          </p:nvSpPr>
          <p:spPr>
            <a:xfrm rot="11699994">
              <a:off x="249641" y="129423"/>
              <a:ext cx="176770" cy="146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07" name="Google Shape;441;p17"/>
            <p:cNvSpPr/>
            <p:nvPr/>
          </p:nvSpPr>
          <p:spPr>
            <a:xfrm rot="11699994">
              <a:off x="71702" y="309964"/>
              <a:ext cx="176782" cy="145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12" name="Google Shape;442;p17"/>
          <p:cNvGrpSpPr/>
          <p:nvPr/>
        </p:nvGrpSpPr>
        <p:grpSpPr>
          <a:xfrm>
            <a:off x="186858" y="3168525"/>
            <a:ext cx="284635" cy="261074"/>
            <a:chOff x="0" y="0"/>
            <a:chExt cx="284634" cy="261072"/>
          </a:xfrm>
        </p:grpSpPr>
        <p:sp>
          <p:nvSpPr>
            <p:cNvPr id="509" name="Google Shape;443;p17"/>
            <p:cNvSpPr/>
            <p:nvPr/>
          </p:nvSpPr>
          <p:spPr>
            <a:xfrm rot="10034023">
              <a:off x="8596" y="18552"/>
              <a:ext cx="108832" cy="89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10" name="Google Shape;444;p17"/>
            <p:cNvSpPr/>
            <p:nvPr/>
          </p:nvSpPr>
          <p:spPr>
            <a:xfrm rot="10034023">
              <a:off x="167206" y="10912"/>
              <a:ext cx="108833" cy="89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11" name="Google Shape;445;p17"/>
            <p:cNvSpPr/>
            <p:nvPr/>
          </p:nvSpPr>
          <p:spPr>
            <a:xfrm rot="10034023">
              <a:off x="122021" y="160308"/>
              <a:ext cx="108840" cy="89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513" name="Google Shape;446;p17"/>
          <p:cNvSpPr/>
          <p:nvPr/>
        </p:nvSpPr>
        <p:spPr>
          <a:xfrm flipH="1" rot="9113192">
            <a:off x="4847769" y="208393"/>
            <a:ext cx="691983" cy="1627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14" name="Google Shape;447;p17"/>
          <p:cNvSpPr/>
          <p:nvPr/>
        </p:nvSpPr>
        <p:spPr>
          <a:xfrm flipH="1" rot="10800117">
            <a:off x="317465" y="4665021"/>
            <a:ext cx="542773" cy="1276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FF6EA7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518" name="Google Shape;448;p17"/>
          <p:cNvGrpSpPr/>
          <p:nvPr/>
        </p:nvGrpSpPr>
        <p:grpSpPr>
          <a:xfrm>
            <a:off x="1076353" y="281073"/>
            <a:ext cx="241381" cy="194830"/>
            <a:chOff x="0" y="0"/>
            <a:chExt cx="241380" cy="194828"/>
          </a:xfrm>
        </p:grpSpPr>
        <p:sp>
          <p:nvSpPr>
            <p:cNvPr id="515" name="Google Shape;449;p17"/>
            <p:cNvSpPr/>
            <p:nvPr/>
          </p:nvSpPr>
          <p:spPr>
            <a:xfrm rot="6324483">
              <a:off x="8348" y="109659"/>
              <a:ext cx="76976" cy="75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16" name="Google Shape;450;p17"/>
            <p:cNvSpPr/>
            <p:nvPr/>
          </p:nvSpPr>
          <p:spPr>
            <a:xfrm rot="6324483">
              <a:off x="60193" y="9218"/>
              <a:ext cx="76977" cy="75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17" name="Google Shape;451;p17"/>
            <p:cNvSpPr/>
            <p:nvPr/>
          </p:nvSpPr>
          <p:spPr>
            <a:xfrm rot="6324483">
              <a:off x="156104" y="92243"/>
              <a:ext cx="76982" cy="75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519" name="Google Shape;452;p17"/>
          <p:cNvSpPr/>
          <p:nvPr/>
        </p:nvSpPr>
        <p:spPr>
          <a:xfrm rot="10800000">
            <a:off x="6677132" y="-33388"/>
            <a:ext cx="1167029" cy="85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600" fill="norm" stroke="1" extrusionOk="0">
                <a:moveTo>
                  <a:pt x="2527" y="0"/>
                </a:moveTo>
                <a:cubicBezTo>
                  <a:pt x="2461" y="0"/>
                  <a:pt x="2394" y="3"/>
                  <a:pt x="2327" y="8"/>
                </a:cubicBezTo>
                <a:cubicBezTo>
                  <a:pt x="2303" y="9"/>
                  <a:pt x="2286" y="41"/>
                  <a:pt x="2287" y="77"/>
                </a:cubicBezTo>
                <a:cubicBezTo>
                  <a:pt x="2288" y="81"/>
                  <a:pt x="2288" y="86"/>
                  <a:pt x="2289" y="89"/>
                </a:cubicBezTo>
                <a:cubicBezTo>
                  <a:pt x="2294" y="119"/>
                  <a:pt x="2313" y="141"/>
                  <a:pt x="2335" y="141"/>
                </a:cubicBezTo>
                <a:cubicBezTo>
                  <a:pt x="2335" y="141"/>
                  <a:pt x="2335" y="141"/>
                  <a:pt x="2336" y="141"/>
                </a:cubicBezTo>
                <a:cubicBezTo>
                  <a:pt x="2397" y="137"/>
                  <a:pt x="2459" y="134"/>
                  <a:pt x="2520" y="134"/>
                </a:cubicBezTo>
                <a:cubicBezTo>
                  <a:pt x="2592" y="134"/>
                  <a:pt x="2664" y="137"/>
                  <a:pt x="2735" y="143"/>
                </a:cubicBezTo>
                <a:cubicBezTo>
                  <a:pt x="2808" y="149"/>
                  <a:pt x="2884" y="158"/>
                  <a:pt x="2958" y="171"/>
                </a:cubicBezTo>
                <a:cubicBezTo>
                  <a:pt x="2959" y="171"/>
                  <a:pt x="2961" y="171"/>
                  <a:pt x="2962" y="171"/>
                </a:cubicBezTo>
                <a:cubicBezTo>
                  <a:pt x="2985" y="171"/>
                  <a:pt x="3004" y="146"/>
                  <a:pt x="3006" y="111"/>
                </a:cubicBezTo>
                <a:cubicBezTo>
                  <a:pt x="3008" y="75"/>
                  <a:pt x="2988" y="42"/>
                  <a:pt x="2964" y="37"/>
                </a:cubicBezTo>
                <a:cubicBezTo>
                  <a:pt x="2888" y="25"/>
                  <a:pt x="2811" y="15"/>
                  <a:pt x="2736" y="9"/>
                </a:cubicBezTo>
                <a:cubicBezTo>
                  <a:pt x="2667" y="3"/>
                  <a:pt x="2597" y="0"/>
                  <a:pt x="2527" y="0"/>
                </a:cubicBezTo>
                <a:close/>
                <a:moveTo>
                  <a:pt x="1710" y="125"/>
                </a:moveTo>
                <a:cubicBezTo>
                  <a:pt x="1707" y="125"/>
                  <a:pt x="1704" y="125"/>
                  <a:pt x="1701" y="126"/>
                </a:cubicBezTo>
                <a:cubicBezTo>
                  <a:pt x="1674" y="135"/>
                  <a:pt x="1647" y="143"/>
                  <a:pt x="1619" y="152"/>
                </a:cubicBezTo>
                <a:cubicBezTo>
                  <a:pt x="1443" y="213"/>
                  <a:pt x="1268" y="291"/>
                  <a:pt x="1098" y="385"/>
                </a:cubicBezTo>
                <a:cubicBezTo>
                  <a:pt x="1077" y="396"/>
                  <a:pt x="1066" y="430"/>
                  <a:pt x="1073" y="463"/>
                </a:cubicBezTo>
                <a:cubicBezTo>
                  <a:pt x="1073" y="465"/>
                  <a:pt x="1073" y="468"/>
                  <a:pt x="1074" y="471"/>
                </a:cubicBezTo>
                <a:cubicBezTo>
                  <a:pt x="1081" y="498"/>
                  <a:pt x="1099" y="515"/>
                  <a:pt x="1117" y="515"/>
                </a:cubicBezTo>
                <a:cubicBezTo>
                  <a:pt x="1122" y="515"/>
                  <a:pt x="1127" y="513"/>
                  <a:pt x="1133" y="511"/>
                </a:cubicBezTo>
                <a:cubicBezTo>
                  <a:pt x="1299" y="418"/>
                  <a:pt x="1470" y="342"/>
                  <a:pt x="1642" y="283"/>
                </a:cubicBezTo>
                <a:cubicBezTo>
                  <a:pt x="1670" y="274"/>
                  <a:pt x="1696" y="265"/>
                  <a:pt x="1723" y="256"/>
                </a:cubicBezTo>
                <a:cubicBezTo>
                  <a:pt x="1747" y="249"/>
                  <a:pt x="1762" y="214"/>
                  <a:pt x="1756" y="177"/>
                </a:cubicBezTo>
                <a:cubicBezTo>
                  <a:pt x="1756" y="177"/>
                  <a:pt x="1756" y="176"/>
                  <a:pt x="1756" y="176"/>
                </a:cubicBezTo>
                <a:cubicBezTo>
                  <a:pt x="1750" y="146"/>
                  <a:pt x="1731" y="125"/>
                  <a:pt x="1710" y="125"/>
                </a:cubicBezTo>
                <a:close/>
                <a:moveTo>
                  <a:pt x="3581" y="215"/>
                </a:moveTo>
                <a:cubicBezTo>
                  <a:pt x="3561" y="215"/>
                  <a:pt x="3543" y="234"/>
                  <a:pt x="3539" y="264"/>
                </a:cubicBezTo>
                <a:cubicBezTo>
                  <a:pt x="3537" y="275"/>
                  <a:pt x="3537" y="285"/>
                  <a:pt x="3540" y="296"/>
                </a:cubicBezTo>
                <a:cubicBezTo>
                  <a:pt x="3544" y="319"/>
                  <a:pt x="3556" y="339"/>
                  <a:pt x="3573" y="345"/>
                </a:cubicBezTo>
                <a:cubicBezTo>
                  <a:pt x="3774" y="426"/>
                  <a:pt x="3974" y="531"/>
                  <a:pt x="4168" y="657"/>
                </a:cubicBezTo>
                <a:cubicBezTo>
                  <a:pt x="4174" y="661"/>
                  <a:pt x="4180" y="663"/>
                  <a:pt x="4186" y="663"/>
                </a:cubicBezTo>
                <a:cubicBezTo>
                  <a:pt x="4203" y="663"/>
                  <a:pt x="4220" y="648"/>
                  <a:pt x="4225" y="623"/>
                </a:cubicBezTo>
                <a:cubicBezTo>
                  <a:pt x="4235" y="590"/>
                  <a:pt x="4224" y="550"/>
                  <a:pt x="4201" y="535"/>
                </a:cubicBezTo>
                <a:cubicBezTo>
                  <a:pt x="4003" y="407"/>
                  <a:pt x="3798" y="299"/>
                  <a:pt x="3593" y="217"/>
                </a:cubicBezTo>
                <a:cubicBezTo>
                  <a:pt x="3589" y="215"/>
                  <a:pt x="3585" y="215"/>
                  <a:pt x="3581" y="215"/>
                </a:cubicBezTo>
                <a:close/>
                <a:moveTo>
                  <a:pt x="553" y="768"/>
                </a:moveTo>
                <a:cubicBezTo>
                  <a:pt x="545" y="768"/>
                  <a:pt x="538" y="771"/>
                  <a:pt x="531" y="777"/>
                </a:cubicBezTo>
                <a:cubicBezTo>
                  <a:pt x="350" y="928"/>
                  <a:pt x="177" y="1102"/>
                  <a:pt x="15" y="1293"/>
                </a:cubicBezTo>
                <a:cubicBezTo>
                  <a:pt x="1" y="1309"/>
                  <a:pt x="-3" y="1335"/>
                  <a:pt x="1" y="1360"/>
                </a:cubicBezTo>
                <a:cubicBezTo>
                  <a:pt x="3" y="1370"/>
                  <a:pt x="6" y="1378"/>
                  <a:pt x="10" y="1387"/>
                </a:cubicBezTo>
                <a:cubicBezTo>
                  <a:pt x="20" y="1404"/>
                  <a:pt x="33" y="1412"/>
                  <a:pt x="47" y="1412"/>
                </a:cubicBezTo>
                <a:cubicBezTo>
                  <a:pt x="56" y="1412"/>
                  <a:pt x="66" y="1408"/>
                  <a:pt x="73" y="1399"/>
                </a:cubicBezTo>
                <a:cubicBezTo>
                  <a:pt x="231" y="1213"/>
                  <a:pt x="401" y="1042"/>
                  <a:pt x="578" y="893"/>
                </a:cubicBezTo>
                <a:cubicBezTo>
                  <a:pt x="599" y="875"/>
                  <a:pt x="607" y="834"/>
                  <a:pt x="594" y="803"/>
                </a:cubicBezTo>
                <a:cubicBezTo>
                  <a:pt x="585" y="781"/>
                  <a:pt x="569" y="768"/>
                  <a:pt x="553" y="768"/>
                </a:cubicBezTo>
                <a:close/>
                <a:moveTo>
                  <a:pt x="4749" y="970"/>
                </a:moveTo>
                <a:cubicBezTo>
                  <a:pt x="4734" y="970"/>
                  <a:pt x="4720" y="981"/>
                  <a:pt x="4712" y="1001"/>
                </a:cubicBezTo>
                <a:cubicBezTo>
                  <a:pt x="4706" y="1017"/>
                  <a:pt x="4705" y="1035"/>
                  <a:pt x="4707" y="1052"/>
                </a:cubicBezTo>
                <a:cubicBezTo>
                  <a:pt x="4711" y="1068"/>
                  <a:pt x="4718" y="1083"/>
                  <a:pt x="4729" y="1094"/>
                </a:cubicBezTo>
                <a:cubicBezTo>
                  <a:pt x="4909" y="1260"/>
                  <a:pt x="5082" y="1446"/>
                  <a:pt x="5244" y="1646"/>
                </a:cubicBezTo>
                <a:cubicBezTo>
                  <a:pt x="5253" y="1658"/>
                  <a:pt x="5264" y="1663"/>
                  <a:pt x="5274" y="1663"/>
                </a:cubicBezTo>
                <a:cubicBezTo>
                  <a:pt x="5286" y="1663"/>
                  <a:pt x="5299" y="1655"/>
                  <a:pt x="5308" y="1640"/>
                </a:cubicBezTo>
                <a:cubicBezTo>
                  <a:pt x="5322" y="1612"/>
                  <a:pt x="5319" y="1569"/>
                  <a:pt x="5300" y="1546"/>
                </a:cubicBezTo>
                <a:cubicBezTo>
                  <a:pt x="5135" y="1341"/>
                  <a:pt x="4958" y="1151"/>
                  <a:pt x="4774" y="981"/>
                </a:cubicBezTo>
                <a:cubicBezTo>
                  <a:pt x="4766" y="974"/>
                  <a:pt x="4758" y="970"/>
                  <a:pt x="4749" y="970"/>
                </a:cubicBezTo>
                <a:close/>
                <a:moveTo>
                  <a:pt x="5731" y="2195"/>
                </a:moveTo>
                <a:cubicBezTo>
                  <a:pt x="5721" y="2195"/>
                  <a:pt x="5710" y="2201"/>
                  <a:pt x="5702" y="2211"/>
                </a:cubicBezTo>
                <a:cubicBezTo>
                  <a:pt x="5690" y="2229"/>
                  <a:pt x="5686" y="2253"/>
                  <a:pt x="5689" y="2278"/>
                </a:cubicBezTo>
                <a:cubicBezTo>
                  <a:pt x="5691" y="2287"/>
                  <a:pt x="5695" y="2297"/>
                  <a:pt x="5700" y="2305"/>
                </a:cubicBezTo>
                <a:cubicBezTo>
                  <a:pt x="5734" y="2362"/>
                  <a:pt x="5768" y="2420"/>
                  <a:pt x="5800" y="2479"/>
                </a:cubicBezTo>
                <a:cubicBezTo>
                  <a:pt x="5901" y="2659"/>
                  <a:pt x="5997" y="2854"/>
                  <a:pt x="6087" y="3055"/>
                </a:cubicBezTo>
                <a:cubicBezTo>
                  <a:pt x="6096" y="3076"/>
                  <a:pt x="6111" y="3087"/>
                  <a:pt x="6127" y="3087"/>
                </a:cubicBezTo>
                <a:cubicBezTo>
                  <a:pt x="6135" y="3087"/>
                  <a:pt x="6143" y="3084"/>
                  <a:pt x="6149" y="3077"/>
                </a:cubicBezTo>
                <a:cubicBezTo>
                  <a:pt x="6170" y="3058"/>
                  <a:pt x="6176" y="3016"/>
                  <a:pt x="6161" y="2985"/>
                </a:cubicBezTo>
                <a:cubicBezTo>
                  <a:pt x="6070" y="2779"/>
                  <a:pt x="5971" y="2580"/>
                  <a:pt x="5868" y="2396"/>
                </a:cubicBezTo>
                <a:cubicBezTo>
                  <a:pt x="5835" y="2336"/>
                  <a:pt x="5801" y="2277"/>
                  <a:pt x="5766" y="2219"/>
                </a:cubicBezTo>
                <a:cubicBezTo>
                  <a:pt x="5757" y="2204"/>
                  <a:pt x="5744" y="2195"/>
                  <a:pt x="5731" y="2195"/>
                </a:cubicBezTo>
                <a:close/>
                <a:moveTo>
                  <a:pt x="6444" y="3779"/>
                </a:moveTo>
                <a:cubicBezTo>
                  <a:pt x="6437" y="3779"/>
                  <a:pt x="6431" y="3781"/>
                  <a:pt x="6424" y="3785"/>
                </a:cubicBezTo>
                <a:cubicBezTo>
                  <a:pt x="6406" y="3798"/>
                  <a:pt x="6396" y="3830"/>
                  <a:pt x="6401" y="3860"/>
                </a:cubicBezTo>
                <a:cubicBezTo>
                  <a:pt x="6403" y="3864"/>
                  <a:pt x="6404" y="3870"/>
                  <a:pt x="6406" y="3874"/>
                </a:cubicBezTo>
                <a:cubicBezTo>
                  <a:pt x="6497" y="4142"/>
                  <a:pt x="6583" y="4432"/>
                  <a:pt x="6663" y="4736"/>
                </a:cubicBezTo>
                <a:cubicBezTo>
                  <a:pt x="6670" y="4764"/>
                  <a:pt x="6688" y="4781"/>
                  <a:pt x="6706" y="4781"/>
                </a:cubicBezTo>
                <a:cubicBezTo>
                  <a:pt x="6711" y="4781"/>
                  <a:pt x="6717" y="4780"/>
                  <a:pt x="6721" y="4778"/>
                </a:cubicBezTo>
                <a:cubicBezTo>
                  <a:pt x="6744" y="4765"/>
                  <a:pt x="6754" y="4725"/>
                  <a:pt x="6747" y="4692"/>
                </a:cubicBezTo>
                <a:cubicBezTo>
                  <a:pt x="6666" y="4385"/>
                  <a:pt x="6578" y="4091"/>
                  <a:pt x="6486" y="3817"/>
                </a:cubicBezTo>
                <a:cubicBezTo>
                  <a:pt x="6477" y="3793"/>
                  <a:pt x="6461" y="3779"/>
                  <a:pt x="6444" y="3779"/>
                </a:cubicBezTo>
                <a:close/>
                <a:moveTo>
                  <a:pt x="6912" y="5543"/>
                </a:moveTo>
                <a:cubicBezTo>
                  <a:pt x="6907" y="5543"/>
                  <a:pt x="6904" y="5544"/>
                  <a:pt x="6900" y="5546"/>
                </a:cubicBezTo>
                <a:cubicBezTo>
                  <a:pt x="6877" y="5555"/>
                  <a:pt x="6864" y="5591"/>
                  <a:pt x="6870" y="5625"/>
                </a:cubicBezTo>
                <a:cubicBezTo>
                  <a:pt x="6870" y="5626"/>
                  <a:pt x="6870" y="5627"/>
                  <a:pt x="6870" y="5628"/>
                </a:cubicBezTo>
                <a:cubicBezTo>
                  <a:pt x="6930" y="5909"/>
                  <a:pt x="6989" y="6222"/>
                  <a:pt x="7041" y="6535"/>
                </a:cubicBezTo>
                <a:cubicBezTo>
                  <a:pt x="7041" y="6535"/>
                  <a:pt x="7042" y="6536"/>
                  <a:pt x="7042" y="6536"/>
                </a:cubicBezTo>
                <a:cubicBezTo>
                  <a:pt x="7048" y="6566"/>
                  <a:pt x="7066" y="6588"/>
                  <a:pt x="7087" y="6588"/>
                </a:cubicBezTo>
                <a:cubicBezTo>
                  <a:pt x="7090" y="6588"/>
                  <a:pt x="7093" y="6588"/>
                  <a:pt x="7096" y="6586"/>
                </a:cubicBezTo>
                <a:cubicBezTo>
                  <a:pt x="7120" y="6579"/>
                  <a:pt x="7136" y="6544"/>
                  <a:pt x="7129" y="6507"/>
                </a:cubicBezTo>
                <a:cubicBezTo>
                  <a:pt x="7075" y="6192"/>
                  <a:pt x="7016" y="5877"/>
                  <a:pt x="6956" y="5594"/>
                </a:cubicBezTo>
                <a:cubicBezTo>
                  <a:pt x="6951" y="5563"/>
                  <a:pt x="6932" y="5543"/>
                  <a:pt x="6912" y="5543"/>
                </a:cubicBezTo>
                <a:close/>
                <a:moveTo>
                  <a:pt x="7231" y="7374"/>
                </a:moveTo>
                <a:cubicBezTo>
                  <a:pt x="7228" y="7374"/>
                  <a:pt x="7225" y="7374"/>
                  <a:pt x="7222" y="7375"/>
                </a:cubicBezTo>
                <a:cubicBezTo>
                  <a:pt x="7198" y="7382"/>
                  <a:pt x="7183" y="7416"/>
                  <a:pt x="7188" y="7453"/>
                </a:cubicBezTo>
                <a:cubicBezTo>
                  <a:pt x="7225" y="7701"/>
                  <a:pt x="7261" y="7948"/>
                  <a:pt x="7297" y="8195"/>
                </a:cubicBezTo>
                <a:lnTo>
                  <a:pt x="7322" y="8375"/>
                </a:lnTo>
                <a:cubicBezTo>
                  <a:pt x="7323" y="8376"/>
                  <a:pt x="7323" y="8377"/>
                  <a:pt x="7323" y="8378"/>
                </a:cubicBezTo>
                <a:cubicBezTo>
                  <a:pt x="7329" y="8408"/>
                  <a:pt x="7348" y="8430"/>
                  <a:pt x="7368" y="8430"/>
                </a:cubicBezTo>
                <a:cubicBezTo>
                  <a:pt x="7370" y="8430"/>
                  <a:pt x="7373" y="8430"/>
                  <a:pt x="7376" y="8429"/>
                </a:cubicBezTo>
                <a:cubicBezTo>
                  <a:pt x="7400" y="8424"/>
                  <a:pt x="7416" y="8389"/>
                  <a:pt x="7411" y="8352"/>
                </a:cubicBezTo>
                <a:lnTo>
                  <a:pt x="7384" y="8173"/>
                </a:lnTo>
                <a:cubicBezTo>
                  <a:pt x="7349" y="7926"/>
                  <a:pt x="7313" y="7677"/>
                  <a:pt x="7276" y="7429"/>
                </a:cubicBezTo>
                <a:cubicBezTo>
                  <a:pt x="7269" y="7394"/>
                  <a:pt x="7251" y="7374"/>
                  <a:pt x="7231" y="7374"/>
                </a:cubicBezTo>
                <a:close/>
                <a:moveTo>
                  <a:pt x="7502" y="9218"/>
                </a:moveTo>
                <a:cubicBezTo>
                  <a:pt x="7499" y="9218"/>
                  <a:pt x="7496" y="9218"/>
                  <a:pt x="7493" y="9219"/>
                </a:cubicBezTo>
                <a:cubicBezTo>
                  <a:pt x="7469" y="9226"/>
                  <a:pt x="7454" y="9260"/>
                  <a:pt x="7459" y="9297"/>
                </a:cubicBezTo>
                <a:cubicBezTo>
                  <a:pt x="7513" y="9636"/>
                  <a:pt x="7563" y="9938"/>
                  <a:pt x="7613" y="10218"/>
                </a:cubicBezTo>
                <a:cubicBezTo>
                  <a:pt x="7619" y="10249"/>
                  <a:pt x="7638" y="10270"/>
                  <a:pt x="7658" y="10270"/>
                </a:cubicBezTo>
                <a:cubicBezTo>
                  <a:pt x="7662" y="10270"/>
                  <a:pt x="7665" y="10269"/>
                  <a:pt x="7669" y="10268"/>
                </a:cubicBezTo>
                <a:cubicBezTo>
                  <a:pt x="7692" y="10260"/>
                  <a:pt x="7706" y="10224"/>
                  <a:pt x="7700" y="10188"/>
                </a:cubicBezTo>
                <a:cubicBezTo>
                  <a:pt x="7649" y="9910"/>
                  <a:pt x="7599" y="9611"/>
                  <a:pt x="7547" y="9272"/>
                </a:cubicBezTo>
                <a:cubicBezTo>
                  <a:pt x="7539" y="9237"/>
                  <a:pt x="7522" y="9218"/>
                  <a:pt x="7502" y="9218"/>
                </a:cubicBezTo>
                <a:close/>
                <a:moveTo>
                  <a:pt x="16574" y="11493"/>
                </a:moveTo>
                <a:cubicBezTo>
                  <a:pt x="16570" y="11493"/>
                  <a:pt x="16565" y="11493"/>
                  <a:pt x="16560" y="11493"/>
                </a:cubicBezTo>
                <a:cubicBezTo>
                  <a:pt x="16536" y="11493"/>
                  <a:pt x="16517" y="11523"/>
                  <a:pt x="16518" y="11560"/>
                </a:cubicBezTo>
                <a:cubicBezTo>
                  <a:pt x="16518" y="11566"/>
                  <a:pt x="16518" y="11570"/>
                  <a:pt x="16519" y="11575"/>
                </a:cubicBezTo>
                <a:cubicBezTo>
                  <a:pt x="16524" y="11605"/>
                  <a:pt x="16542" y="11627"/>
                  <a:pt x="16563" y="11627"/>
                </a:cubicBezTo>
                <a:cubicBezTo>
                  <a:pt x="16563" y="11627"/>
                  <a:pt x="16564" y="11627"/>
                  <a:pt x="16564" y="11627"/>
                </a:cubicBezTo>
                <a:cubicBezTo>
                  <a:pt x="16772" y="11627"/>
                  <a:pt x="16981" y="11648"/>
                  <a:pt x="17186" y="11691"/>
                </a:cubicBezTo>
                <a:cubicBezTo>
                  <a:pt x="17189" y="11691"/>
                  <a:pt x="17191" y="11692"/>
                  <a:pt x="17193" y="11692"/>
                </a:cubicBezTo>
                <a:cubicBezTo>
                  <a:pt x="17216" y="11692"/>
                  <a:pt x="17234" y="11667"/>
                  <a:pt x="17236" y="11634"/>
                </a:cubicBezTo>
                <a:cubicBezTo>
                  <a:pt x="17238" y="11598"/>
                  <a:pt x="17220" y="11564"/>
                  <a:pt x="17196" y="11558"/>
                </a:cubicBezTo>
                <a:cubicBezTo>
                  <a:pt x="16991" y="11516"/>
                  <a:pt x="16781" y="11493"/>
                  <a:pt x="16574" y="11493"/>
                </a:cubicBezTo>
                <a:close/>
                <a:moveTo>
                  <a:pt x="15936" y="11563"/>
                </a:moveTo>
                <a:cubicBezTo>
                  <a:pt x="15934" y="11563"/>
                  <a:pt x="15932" y="11563"/>
                  <a:pt x="15930" y="11564"/>
                </a:cubicBezTo>
                <a:cubicBezTo>
                  <a:pt x="15824" y="11587"/>
                  <a:pt x="15718" y="11617"/>
                  <a:pt x="15615" y="11652"/>
                </a:cubicBezTo>
                <a:cubicBezTo>
                  <a:pt x="15514" y="11687"/>
                  <a:pt x="15413" y="11727"/>
                  <a:pt x="15316" y="11772"/>
                </a:cubicBezTo>
                <a:cubicBezTo>
                  <a:pt x="15294" y="11783"/>
                  <a:pt x="15282" y="11817"/>
                  <a:pt x="15288" y="11850"/>
                </a:cubicBezTo>
                <a:cubicBezTo>
                  <a:pt x="15288" y="11852"/>
                  <a:pt x="15288" y="11854"/>
                  <a:pt x="15289" y="11855"/>
                </a:cubicBezTo>
                <a:cubicBezTo>
                  <a:pt x="15296" y="11884"/>
                  <a:pt x="15314" y="11902"/>
                  <a:pt x="15333" y="11902"/>
                </a:cubicBezTo>
                <a:cubicBezTo>
                  <a:pt x="15337" y="11902"/>
                  <a:pt x="15342" y="11901"/>
                  <a:pt x="15346" y="11899"/>
                </a:cubicBezTo>
                <a:cubicBezTo>
                  <a:pt x="15442" y="11855"/>
                  <a:pt x="15539" y="11816"/>
                  <a:pt x="15639" y="11783"/>
                </a:cubicBezTo>
                <a:cubicBezTo>
                  <a:pt x="15739" y="11748"/>
                  <a:pt x="15843" y="11720"/>
                  <a:pt x="15947" y="11696"/>
                </a:cubicBezTo>
                <a:cubicBezTo>
                  <a:pt x="15971" y="11691"/>
                  <a:pt x="15987" y="11657"/>
                  <a:pt x="15982" y="11620"/>
                </a:cubicBezTo>
                <a:cubicBezTo>
                  <a:pt x="15978" y="11587"/>
                  <a:pt x="15958" y="11563"/>
                  <a:pt x="15936" y="11563"/>
                </a:cubicBezTo>
                <a:close/>
                <a:moveTo>
                  <a:pt x="7837" y="11043"/>
                </a:moveTo>
                <a:cubicBezTo>
                  <a:pt x="7832" y="11043"/>
                  <a:pt x="7829" y="11044"/>
                  <a:pt x="7824" y="11046"/>
                </a:cubicBezTo>
                <a:cubicBezTo>
                  <a:pt x="7802" y="11055"/>
                  <a:pt x="7789" y="11090"/>
                  <a:pt x="7795" y="11125"/>
                </a:cubicBezTo>
                <a:cubicBezTo>
                  <a:pt x="7796" y="11126"/>
                  <a:pt x="7796" y="11127"/>
                  <a:pt x="7796" y="11129"/>
                </a:cubicBezTo>
                <a:cubicBezTo>
                  <a:pt x="7868" y="11448"/>
                  <a:pt x="7941" y="11741"/>
                  <a:pt x="8021" y="12023"/>
                </a:cubicBezTo>
                <a:cubicBezTo>
                  <a:pt x="8029" y="12050"/>
                  <a:pt x="8047" y="12066"/>
                  <a:pt x="8065" y="12066"/>
                </a:cubicBezTo>
                <a:cubicBezTo>
                  <a:pt x="8070" y="12066"/>
                  <a:pt x="8075" y="12064"/>
                  <a:pt x="8080" y="12062"/>
                </a:cubicBezTo>
                <a:cubicBezTo>
                  <a:pt x="8103" y="12049"/>
                  <a:pt x="8113" y="12010"/>
                  <a:pt x="8104" y="11975"/>
                </a:cubicBezTo>
                <a:cubicBezTo>
                  <a:pt x="8025" y="11697"/>
                  <a:pt x="7952" y="11409"/>
                  <a:pt x="7881" y="11091"/>
                </a:cubicBezTo>
                <a:cubicBezTo>
                  <a:pt x="7875" y="11062"/>
                  <a:pt x="7857" y="11043"/>
                  <a:pt x="7837" y="11043"/>
                </a:cubicBezTo>
                <a:close/>
                <a:moveTo>
                  <a:pt x="17810" y="11757"/>
                </a:moveTo>
                <a:cubicBezTo>
                  <a:pt x="17790" y="11757"/>
                  <a:pt x="17772" y="11776"/>
                  <a:pt x="17768" y="11805"/>
                </a:cubicBezTo>
                <a:cubicBezTo>
                  <a:pt x="17766" y="11816"/>
                  <a:pt x="17766" y="11828"/>
                  <a:pt x="17768" y="11838"/>
                </a:cubicBezTo>
                <a:cubicBezTo>
                  <a:pt x="17772" y="11862"/>
                  <a:pt x="17784" y="11881"/>
                  <a:pt x="17801" y="11887"/>
                </a:cubicBezTo>
                <a:cubicBezTo>
                  <a:pt x="17992" y="11971"/>
                  <a:pt x="18179" y="12073"/>
                  <a:pt x="18357" y="12193"/>
                </a:cubicBezTo>
                <a:lnTo>
                  <a:pt x="18391" y="12217"/>
                </a:lnTo>
                <a:cubicBezTo>
                  <a:pt x="18397" y="12222"/>
                  <a:pt x="18404" y="12223"/>
                  <a:pt x="18410" y="12223"/>
                </a:cubicBezTo>
                <a:cubicBezTo>
                  <a:pt x="18427" y="12223"/>
                  <a:pt x="18443" y="12210"/>
                  <a:pt x="18451" y="12185"/>
                </a:cubicBezTo>
                <a:cubicBezTo>
                  <a:pt x="18460" y="12152"/>
                  <a:pt x="18449" y="12112"/>
                  <a:pt x="18426" y="12096"/>
                </a:cubicBezTo>
                <a:lnTo>
                  <a:pt x="18391" y="12072"/>
                </a:lnTo>
                <a:cubicBezTo>
                  <a:pt x="18209" y="11949"/>
                  <a:pt x="18017" y="11845"/>
                  <a:pt x="17823" y="11759"/>
                </a:cubicBezTo>
                <a:cubicBezTo>
                  <a:pt x="17818" y="11758"/>
                  <a:pt x="17815" y="11757"/>
                  <a:pt x="17810" y="11757"/>
                </a:cubicBezTo>
                <a:close/>
                <a:moveTo>
                  <a:pt x="14755" y="12113"/>
                </a:moveTo>
                <a:cubicBezTo>
                  <a:pt x="14749" y="12113"/>
                  <a:pt x="14742" y="12115"/>
                  <a:pt x="14736" y="12120"/>
                </a:cubicBezTo>
                <a:cubicBezTo>
                  <a:pt x="14548" y="12260"/>
                  <a:pt x="14370" y="12425"/>
                  <a:pt x="14206" y="12607"/>
                </a:cubicBezTo>
                <a:cubicBezTo>
                  <a:pt x="14191" y="12623"/>
                  <a:pt x="14186" y="12651"/>
                  <a:pt x="14190" y="12676"/>
                </a:cubicBezTo>
                <a:cubicBezTo>
                  <a:pt x="14192" y="12684"/>
                  <a:pt x="14195" y="12693"/>
                  <a:pt x="14199" y="12700"/>
                </a:cubicBezTo>
                <a:cubicBezTo>
                  <a:pt x="14208" y="12719"/>
                  <a:pt x="14222" y="12728"/>
                  <a:pt x="14236" y="12728"/>
                </a:cubicBezTo>
                <a:cubicBezTo>
                  <a:pt x="14246" y="12728"/>
                  <a:pt x="14254" y="12724"/>
                  <a:pt x="14262" y="12715"/>
                </a:cubicBezTo>
                <a:cubicBezTo>
                  <a:pt x="14422" y="12537"/>
                  <a:pt x="14596" y="12378"/>
                  <a:pt x="14779" y="12240"/>
                </a:cubicBezTo>
                <a:cubicBezTo>
                  <a:pt x="14801" y="12224"/>
                  <a:pt x="14808" y="12183"/>
                  <a:pt x="14796" y="12150"/>
                </a:cubicBezTo>
                <a:cubicBezTo>
                  <a:pt x="14788" y="12127"/>
                  <a:pt x="14772" y="12113"/>
                  <a:pt x="14755" y="12113"/>
                </a:cubicBezTo>
                <a:close/>
                <a:moveTo>
                  <a:pt x="18968" y="12546"/>
                </a:moveTo>
                <a:cubicBezTo>
                  <a:pt x="18954" y="12546"/>
                  <a:pt x="18940" y="12557"/>
                  <a:pt x="18932" y="12576"/>
                </a:cubicBezTo>
                <a:cubicBezTo>
                  <a:pt x="18925" y="12591"/>
                  <a:pt x="18924" y="12611"/>
                  <a:pt x="18927" y="12628"/>
                </a:cubicBezTo>
                <a:cubicBezTo>
                  <a:pt x="18930" y="12644"/>
                  <a:pt x="18937" y="12659"/>
                  <a:pt x="18948" y="12668"/>
                </a:cubicBezTo>
                <a:cubicBezTo>
                  <a:pt x="19125" y="12836"/>
                  <a:pt x="19297" y="13024"/>
                  <a:pt x="19461" y="13227"/>
                </a:cubicBezTo>
                <a:cubicBezTo>
                  <a:pt x="19470" y="13238"/>
                  <a:pt x="19481" y="13244"/>
                  <a:pt x="19491" y="13244"/>
                </a:cubicBezTo>
                <a:cubicBezTo>
                  <a:pt x="19504" y="13244"/>
                  <a:pt x="19517" y="13236"/>
                  <a:pt x="19525" y="13221"/>
                </a:cubicBezTo>
                <a:cubicBezTo>
                  <a:pt x="19540" y="13192"/>
                  <a:pt x="19537" y="13150"/>
                  <a:pt x="19517" y="13126"/>
                </a:cubicBezTo>
                <a:cubicBezTo>
                  <a:pt x="19349" y="12919"/>
                  <a:pt x="19174" y="12727"/>
                  <a:pt x="18993" y="12557"/>
                </a:cubicBezTo>
                <a:cubicBezTo>
                  <a:pt x="18986" y="12550"/>
                  <a:pt x="18977" y="12546"/>
                  <a:pt x="18968" y="12546"/>
                </a:cubicBezTo>
                <a:close/>
                <a:moveTo>
                  <a:pt x="8338" y="12789"/>
                </a:moveTo>
                <a:cubicBezTo>
                  <a:pt x="8332" y="12789"/>
                  <a:pt x="8325" y="12791"/>
                  <a:pt x="8319" y="12795"/>
                </a:cubicBezTo>
                <a:cubicBezTo>
                  <a:pt x="8300" y="12809"/>
                  <a:pt x="8292" y="12840"/>
                  <a:pt x="8297" y="12870"/>
                </a:cubicBezTo>
                <a:cubicBezTo>
                  <a:pt x="8298" y="12876"/>
                  <a:pt x="8300" y="12880"/>
                  <a:pt x="8303" y="12885"/>
                </a:cubicBezTo>
                <a:cubicBezTo>
                  <a:pt x="8409" y="13174"/>
                  <a:pt x="8525" y="13447"/>
                  <a:pt x="8648" y="13699"/>
                </a:cubicBezTo>
                <a:cubicBezTo>
                  <a:pt x="8657" y="13718"/>
                  <a:pt x="8672" y="13729"/>
                  <a:pt x="8686" y="13729"/>
                </a:cubicBezTo>
                <a:cubicBezTo>
                  <a:pt x="8695" y="13729"/>
                  <a:pt x="8704" y="13725"/>
                  <a:pt x="8711" y="13716"/>
                </a:cubicBezTo>
                <a:cubicBezTo>
                  <a:pt x="8731" y="13696"/>
                  <a:pt x="8735" y="13654"/>
                  <a:pt x="8720" y="13623"/>
                </a:cubicBezTo>
                <a:cubicBezTo>
                  <a:pt x="8599" y="13377"/>
                  <a:pt x="8485" y="13107"/>
                  <a:pt x="8380" y="12825"/>
                </a:cubicBezTo>
                <a:cubicBezTo>
                  <a:pt x="8371" y="12802"/>
                  <a:pt x="8355" y="12789"/>
                  <a:pt x="8338" y="12789"/>
                </a:cubicBezTo>
                <a:close/>
                <a:moveTo>
                  <a:pt x="13778" y="13211"/>
                </a:moveTo>
                <a:cubicBezTo>
                  <a:pt x="13766" y="13211"/>
                  <a:pt x="13754" y="13218"/>
                  <a:pt x="13746" y="13231"/>
                </a:cubicBezTo>
                <a:cubicBezTo>
                  <a:pt x="13610" y="13452"/>
                  <a:pt x="13488" y="13684"/>
                  <a:pt x="13354" y="13943"/>
                </a:cubicBezTo>
                <a:cubicBezTo>
                  <a:pt x="13345" y="13960"/>
                  <a:pt x="13343" y="13981"/>
                  <a:pt x="13347" y="14001"/>
                </a:cubicBezTo>
                <a:cubicBezTo>
                  <a:pt x="13349" y="14014"/>
                  <a:pt x="13354" y="14027"/>
                  <a:pt x="13363" y="14037"/>
                </a:cubicBezTo>
                <a:cubicBezTo>
                  <a:pt x="13372" y="14047"/>
                  <a:pt x="13382" y="14052"/>
                  <a:pt x="13392" y="14052"/>
                </a:cubicBezTo>
                <a:cubicBezTo>
                  <a:pt x="13405" y="14052"/>
                  <a:pt x="13417" y="14044"/>
                  <a:pt x="13425" y="14028"/>
                </a:cubicBezTo>
                <a:cubicBezTo>
                  <a:pt x="13559" y="13771"/>
                  <a:pt x="13680" y="13541"/>
                  <a:pt x="13814" y="13323"/>
                </a:cubicBezTo>
                <a:cubicBezTo>
                  <a:pt x="13830" y="13297"/>
                  <a:pt x="13828" y="13255"/>
                  <a:pt x="13809" y="13229"/>
                </a:cubicBezTo>
                <a:cubicBezTo>
                  <a:pt x="13800" y="13217"/>
                  <a:pt x="13789" y="13211"/>
                  <a:pt x="13778" y="13211"/>
                </a:cubicBezTo>
                <a:close/>
                <a:moveTo>
                  <a:pt x="19957" y="13764"/>
                </a:moveTo>
                <a:cubicBezTo>
                  <a:pt x="19946" y="13764"/>
                  <a:pt x="19935" y="13769"/>
                  <a:pt x="19927" y="13782"/>
                </a:cubicBezTo>
                <a:cubicBezTo>
                  <a:pt x="19915" y="13798"/>
                  <a:pt x="19911" y="13822"/>
                  <a:pt x="19915" y="13846"/>
                </a:cubicBezTo>
                <a:cubicBezTo>
                  <a:pt x="19917" y="13856"/>
                  <a:pt x="19920" y="13867"/>
                  <a:pt x="19927" y="13876"/>
                </a:cubicBezTo>
                <a:cubicBezTo>
                  <a:pt x="20071" y="14103"/>
                  <a:pt x="20211" y="14346"/>
                  <a:pt x="20339" y="14599"/>
                </a:cubicBezTo>
                <a:cubicBezTo>
                  <a:pt x="20348" y="14617"/>
                  <a:pt x="20362" y="14626"/>
                  <a:pt x="20376" y="14626"/>
                </a:cubicBezTo>
                <a:cubicBezTo>
                  <a:pt x="20385" y="14626"/>
                  <a:pt x="20394" y="14622"/>
                  <a:pt x="20402" y="14614"/>
                </a:cubicBezTo>
                <a:cubicBezTo>
                  <a:pt x="20421" y="14592"/>
                  <a:pt x="20424" y="14551"/>
                  <a:pt x="20410" y="14521"/>
                </a:cubicBezTo>
                <a:cubicBezTo>
                  <a:pt x="20279" y="14263"/>
                  <a:pt x="20138" y="14017"/>
                  <a:pt x="19991" y="13786"/>
                </a:cubicBezTo>
                <a:cubicBezTo>
                  <a:pt x="19981" y="13771"/>
                  <a:pt x="19969" y="13764"/>
                  <a:pt x="19957" y="13764"/>
                </a:cubicBezTo>
                <a:close/>
                <a:moveTo>
                  <a:pt x="9100" y="14319"/>
                </a:moveTo>
                <a:cubicBezTo>
                  <a:pt x="9089" y="14319"/>
                  <a:pt x="9078" y="14326"/>
                  <a:pt x="9070" y="14338"/>
                </a:cubicBezTo>
                <a:cubicBezTo>
                  <a:pt x="9059" y="14355"/>
                  <a:pt x="9055" y="14379"/>
                  <a:pt x="9059" y="14401"/>
                </a:cubicBezTo>
                <a:cubicBezTo>
                  <a:pt x="9062" y="14413"/>
                  <a:pt x="9065" y="14424"/>
                  <a:pt x="9072" y="14433"/>
                </a:cubicBezTo>
                <a:cubicBezTo>
                  <a:pt x="9226" y="14657"/>
                  <a:pt x="9396" y="14863"/>
                  <a:pt x="9576" y="15046"/>
                </a:cubicBezTo>
                <a:cubicBezTo>
                  <a:pt x="9584" y="15055"/>
                  <a:pt x="9593" y="15059"/>
                  <a:pt x="9602" y="15059"/>
                </a:cubicBezTo>
                <a:cubicBezTo>
                  <a:pt x="9616" y="15059"/>
                  <a:pt x="9630" y="15049"/>
                  <a:pt x="9638" y="15030"/>
                </a:cubicBezTo>
                <a:cubicBezTo>
                  <a:pt x="9652" y="14999"/>
                  <a:pt x="9645" y="14958"/>
                  <a:pt x="9624" y="14936"/>
                </a:cubicBezTo>
                <a:cubicBezTo>
                  <a:pt x="9449" y="14758"/>
                  <a:pt x="9283" y="14557"/>
                  <a:pt x="9133" y="14339"/>
                </a:cubicBezTo>
                <a:cubicBezTo>
                  <a:pt x="9124" y="14326"/>
                  <a:pt x="9112" y="14319"/>
                  <a:pt x="9100" y="14319"/>
                </a:cubicBezTo>
                <a:close/>
                <a:moveTo>
                  <a:pt x="13001" y="14630"/>
                </a:moveTo>
                <a:cubicBezTo>
                  <a:pt x="12989" y="14630"/>
                  <a:pt x="12977" y="14637"/>
                  <a:pt x="12969" y="14651"/>
                </a:cubicBezTo>
                <a:cubicBezTo>
                  <a:pt x="12815" y="14911"/>
                  <a:pt x="12674" y="15105"/>
                  <a:pt x="12526" y="15264"/>
                </a:cubicBezTo>
                <a:cubicBezTo>
                  <a:pt x="12511" y="15280"/>
                  <a:pt x="12505" y="15308"/>
                  <a:pt x="12510" y="15334"/>
                </a:cubicBezTo>
                <a:cubicBezTo>
                  <a:pt x="12512" y="15341"/>
                  <a:pt x="12514" y="15350"/>
                  <a:pt x="12517" y="15357"/>
                </a:cubicBezTo>
                <a:cubicBezTo>
                  <a:pt x="12527" y="15376"/>
                  <a:pt x="12541" y="15386"/>
                  <a:pt x="12555" y="15386"/>
                </a:cubicBezTo>
                <a:cubicBezTo>
                  <a:pt x="12564" y="15386"/>
                  <a:pt x="12573" y="15382"/>
                  <a:pt x="12581" y="15373"/>
                </a:cubicBezTo>
                <a:cubicBezTo>
                  <a:pt x="12734" y="15209"/>
                  <a:pt x="12880" y="15008"/>
                  <a:pt x="13038" y="14743"/>
                </a:cubicBezTo>
                <a:cubicBezTo>
                  <a:pt x="13054" y="14715"/>
                  <a:pt x="13052" y="14673"/>
                  <a:pt x="13033" y="14648"/>
                </a:cubicBezTo>
                <a:cubicBezTo>
                  <a:pt x="13023" y="14636"/>
                  <a:pt x="13012" y="14630"/>
                  <a:pt x="13001" y="14630"/>
                </a:cubicBezTo>
                <a:close/>
                <a:moveTo>
                  <a:pt x="10156" y="15391"/>
                </a:moveTo>
                <a:cubicBezTo>
                  <a:pt x="10139" y="15391"/>
                  <a:pt x="10124" y="15406"/>
                  <a:pt x="10117" y="15431"/>
                </a:cubicBezTo>
                <a:cubicBezTo>
                  <a:pt x="10113" y="15445"/>
                  <a:pt x="10112" y="15460"/>
                  <a:pt x="10115" y="15474"/>
                </a:cubicBezTo>
                <a:cubicBezTo>
                  <a:pt x="10118" y="15493"/>
                  <a:pt x="10128" y="15510"/>
                  <a:pt x="10141" y="15520"/>
                </a:cubicBezTo>
                <a:cubicBezTo>
                  <a:pt x="10343" y="15654"/>
                  <a:pt x="10549" y="15759"/>
                  <a:pt x="10753" y="15827"/>
                </a:cubicBezTo>
                <a:cubicBezTo>
                  <a:pt x="10756" y="15829"/>
                  <a:pt x="10760" y="15829"/>
                  <a:pt x="10763" y="15829"/>
                </a:cubicBezTo>
                <a:cubicBezTo>
                  <a:pt x="10784" y="15829"/>
                  <a:pt x="10802" y="15808"/>
                  <a:pt x="10805" y="15778"/>
                </a:cubicBezTo>
                <a:cubicBezTo>
                  <a:pt x="10810" y="15742"/>
                  <a:pt x="10794" y="15707"/>
                  <a:pt x="10769" y="15698"/>
                </a:cubicBezTo>
                <a:cubicBezTo>
                  <a:pt x="10571" y="15630"/>
                  <a:pt x="10371" y="15529"/>
                  <a:pt x="10175" y="15398"/>
                </a:cubicBezTo>
                <a:cubicBezTo>
                  <a:pt x="10169" y="15394"/>
                  <a:pt x="10163" y="15391"/>
                  <a:pt x="10156" y="15391"/>
                </a:cubicBezTo>
                <a:close/>
                <a:moveTo>
                  <a:pt x="12000" y="15661"/>
                </a:moveTo>
                <a:cubicBezTo>
                  <a:pt x="11996" y="15661"/>
                  <a:pt x="11992" y="15662"/>
                  <a:pt x="11988" y="15664"/>
                </a:cubicBezTo>
                <a:cubicBezTo>
                  <a:pt x="11939" y="15686"/>
                  <a:pt x="11890" y="15706"/>
                  <a:pt x="11842" y="15723"/>
                </a:cubicBezTo>
                <a:cubicBezTo>
                  <a:pt x="11696" y="15772"/>
                  <a:pt x="11542" y="15798"/>
                  <a:pt x="11385" y="15801"/>
                </a:cubicBezTo>
                <a:cubicBezTo>
                  <a:pt x="11360" y="15801"/>
                  <a:pt x="11341" y="15832"/>
                  <a:pt x="11343" y="15868"/>
                </a:cubicBezTo>
                <a:cubicBezTo>
                  <a:pt x="11343" y="15873"/>
                  <a:pt x="11343" y="15878"/>
                  <a:pt x="11344" y="15882"/>
                </a:cubicBezTo>
                <a:cubicBezTo>
                  <a:pt x="11349" y="15912"/>
                  <a:pt x="11369" y="15934"/>
                  <a:pt x="11390" y="15934"/>
                </a:cubicBezTo>
                <a:cubicBezTo>
                  <a:pt x="11554" y="15931"/>
                  <a:pt x="11714" y="15904"/>
                  <a:pt x="11866" y="15852"/>
                </a:cubicBezTo>
                <a:cubicBezTo>
                  <a:pt x="11917" y="15835"/>
                  <a:pt x="11967" y="15815"/>
                  <a:pt x="12018" y="15791"/>
                </a:cubicBezTo>
                <a:cubicBezTo>
                  <a:pt x="12041" y="15781"/>
                  <a:pt x="12052" y="15743"/>
                  <a:pt x="12046" y="15709"/>
                </a:cubicBezTo>
                <a:cubicBezTo>
                  <a:pt x="12038" y="15680"/>
                  <a:pt x="12020" y="15661"/>
                  <a:pt x="12000" y="15661"/>
                </a:cubicBezTo>
                <a:close/>
                <a:moveTo>
                  <a:pt x="20731" y="15285"/>
                </a:moveTo>
                <a:cubicBezTo>
                  <a:pt x="20724" y="15285"/>
                  <a:pt x="20716" y="15287"/>
                  <a:pt x="20709" y="15293"/>
                </a:cubicBezTo>
                <a:cubicBezTo>
                  <a:pt x="20693" y="15308"/>
                  <a:pt x="20684" y="15338"/>
                  <a:pt x="20690" y="15367"/>
                </a:cubicBezTo>
                <a:cubicBezTo>
                  <a:pt x="20691" y="15372"/>
                  <a:pt x="20693" y="15379"/>
                  <a:pt x="20695" y="15384"/>
                </a:cubicBezTo>
                <a:cubicBezTo>
                  <a:pt x="20803" y="15654"/>
                  <a:pt x="20903" y="15934"/>
                  <a:pt x="20992" y="16219"/>
                </a:cubicBezTo>
                <a:cubicBezTo>
                  <a:pt x="21000" y="16245"/>
                  <a:pt x="21017" y="16260"/>
                  <a:pt x="21035" y="16260"/>
                </a:cubicBezTo>
                <a:cubicBezTo>
                  <a:pt x="21041" y="16260"/>
                  <a:pt x="21046" y="16259"/>
                  <a:pt x="21052" y="16255"/>
                </a:cubicBezTo>
                <a:cubicBezTo>
                  <a:pt x="21075" y="16241"/>
                  <a:pt x="21084" y="16201"/>
                  <a:pt x="21073" y="16167"/>
                </a:cubicBezTo>
                <a:cubicBezTo>
                  <a:pt x="20984" y="15878"/>
                  <a:pt x="20881" y="15593"/>
                  <a:pt x="20771" y="15320"/>
                </a:cubicBezTo>
                <a:cubicBezTo>
                  <a:pt x="20763" y="15297"/>
                  <a:pt x="20747" y="15285"/>
                  <a:pt x="20731" y="15285"/>
                </a:cubicBezTo>
                <a:close/>
                <a:moveTo>
                  <a:pt x="21269" y="17008"/>
                </a:moveTo>
                <a:cubicBezTo>
                  <a:pt x="21265" y="17008"/>
                  <a:pt x="21261" y="17009"/>
                  <a:pt x="21256" y="17011"/>
                </a:cubicBezTo>
                <a:cubicBezTo>
                  <a:pt x="21234" y="17021"/>
                  <a:pt x="21221" y="17056"/>
                  <a:pt x="21227" y="17090"/>
                </a:cubicBezTo>
                <a:cubicBezTo>
                  <a:pt x="21227" y="17091"/>
                  <a:pt x="21228" y="17092"/>
                  <a:pt x="21228" y="17093"/>
                </a:cubicBezTo>
                <a:cubicBezTo>
                  <a:pt x="21283" y="17332"/>
                  <a:pt x="21329" y="17572"/>
                  <a:pt x="21370" y="17812"/>
                </a:cubicBezTo>
                <a:cubicBezTo>
                  <a:pt x="21380" y="17873"/>
                  <a:pt x="21390" y="17935"/>
                  <a:pt x="21398" y="17997"/>
                </a:cubicBezTo>
                <a:cubicBezTo>
                  <a:pt x="21404" y="18027"/>
                  <a:pt x="21424" y="18052"/>
                  <a:pt x="21446" y="18052"/>
                </a:cubicBezTo>
                <a:cubicBezTo>
                  <a:pt x="21448" y="18052"/>
                  <a:pt x="21450" y="18052"/>
                  <a:pt x="21452" y="18052"/>
                </a:cubicBezTo>
                <a:cubicBezTo>
                  <a:pt x="21476" y="18044"/>
                  <a:pt x="21492" y="18010"/>
                  <a:pt x="21487" y="17974"/>
                </a:cubicBezTo>
                <a:cubicBezTo>
                  <a:pt x="21477" y="17911"/>
                  <a:pt x="21467" y="17849"/>
                  <a:pt x="21457" y="17786"/>
                </a:cubicBezTo>
                <a:cubicBezTo>
                  <a:pt x="21417" y="17542"/>
                  <a:pt x="21368" y="17297"/>
                  <a:pt x="21313" y="17056"/>
                </a:cubicBezTo>
                <a:cubicBezTo>
                  <a:pt x="21307" y="17027"/>
                  <a:pt x="21288" y="17008"/>
                  <a:pt x="21269" y="17008"/>
                </a:cubicBezTo>
                <a:close/>
                <a:moveTo>
                  <a:pt x="21533" y="18850"/>
                </a:moveTo>
                <a:cubicBezTo>
                  <a:pt x="21533" y="18850"/>
                  <a:pt x="21533" y="18850"/>
                  <a:pt x="21532" y="18850"/>
                </a:cubicBezTo>
                <a:cubicBezTo>
                  <a:pt x="21507" y="18851"/>
                  <a:pt x="21489" y="18882"/>
                  <a:pt x="21490" y="18918"/>
                </a:cubicBezTo>
                <a:cubicBezTo>
                  <a:pt x="21506" y="19241"/>
                  <a:pt x="21503" y="19551"/>
                  <a:pt x="21481" y="19839"/>
                </a:cubicBezTo>
                <a:cubicBezTo>
                  <a:pt x="21481" y="19848"/>
                  <a:pt x="21481" y="19856"/>
                  <a:pt x="21482" y="19865"/>
                </a:cubicBezTo>
                <a:cubicBezTo>
                  <a:pt x="21487" y="19890"/>
                  <a:pt x="21501" y="19911"/>
                  <a:pt x="21520" y="19916"/>
                </a:cubicBezTo>
                <a:cubicBezTo>
                  <a:pt x="21522" y="19916"/>
                  <a:pt x="21525" y="19917"/>
                  <a:pt x="21527" y="19917"/>
                </a:cubicBezTo>
                <a:cubicBezTo>
                  <a:pt x="21549" y="19917"/>
                  <a:pt x="21568" y="19893"/>
                  <a:pt x="21570" y="19860"/>
                </a:cubicBezTo>
                <a:cubicBezTo>
                  <a:pt x="21593" y="19563"/>
                  <a:pt x="21597" y="19245"/>
                  <a:pt x="21580" y="18915"/>
                </a:cubicBezTo>
                <a:cubicBezTo>
                  <a:pt x="21578" y="18878"/>
                  <a:pt x="21558" y="18850"/>
                  <a:pt x="21533" y="18850"/>
                </a:cubicBezTo>
                <a:close/>
                <a:moveTo>
                  <a:pt x="21379" y="20681"/>
                </a:moveTo>
                <a:cubicBezTo>
                  <a:pt x="21362" y="20681"/>
                  <a:pt x="21345" y="20696"/>
                  <a:pt x="21338" y="20721"/>
                </a:cubicBezTo>
                <a:cubicBezTo>
                  <a:pt x="21264" y="21008"/>
                  <a:pt x="21160" y="21266"/>
                  <a:pt x="21034" y="21488"/>
                </a:cubicBezTo>
                <a:cubicBezTo>
                  <a:pt x="21024" y="21505"/>
                  <a:pt x="21021" y="21527"/>
                  <a:pt x="21024" y="21547"/>
                </a:cubicBezTo>
                <a:cubicBezTo>
                  <a:pt x="21027" y="21561"/>
                  <a:pt x="21032" y="21573"/>
                  <a:pt x="21039" y="21582"/>
                </a:cubicBezTo>
                <a:cubicBezTo>
                  <a:pt x="21049" y="21594"/>
                  <a:pt x="21060" y="21600"/>
                  <a:pt x="21070" y="21600"/>
                </a:cubicBezTo>
                <a:cubicBezTo>
                  <a:pt x="21082" y="21600"/>
                  <a:pt x="21094" y="21592"/>
                  <a:pt x="21103" y="21578"/>
                </a:cubicBezTo>
                <a:cubicBezTo>
                  <a:pt x="21236" y="21345"/>
                  <a:pt x="21344" y="21075"/>
                  <a:pt x="21423" y="20774"/>
                </a:cubicBezTo>
                <a:cubicBezTo>
                  <a:pt x="21431" y="20741"/>
                  <a:pt x="21419" y="20701"/>
                  <a:pt x="21397" y="20686"/>
                </a:cubicBezTo>
                <a:cubicBezTo>
                  <a:pt x="21391" y="20682"/>
                  <a:pt x="21385" y="20681"/>
                  <a:pt x="21379" y="20681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20" name="Google Shape;453;p17"/>
          <p:cNvSpPr/>
          <p:nvPr/>
        </p:nvSpPr>
        <p:spPr>
          <a:xfrm rot="11168157">
            <a:off x="-53944" y="-118581"/>
            <a:ext cx="520784" cy="8162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1510" y="0"/>
                </a:moveTo>
                <a:cubicBezTo>
                  <a:pt x="21502" y="0"/>
                  <a:pt x="21496" y="1"/>
                  <a:pt x="21489" y="2"/>
                </a:cubicBezTo>
                <a:cubicBezTo>
                  <a:pt x="21198" y="47"/>
                  <a:pt x="20886" y="87"/>
                  <a:pt x="20508" y="123"/>
                </a:cubicBezTo>
                <a:cubicBezTo>
                  <a:pt x="20463" y="128"/>
                  <a:pt x="20431" y="155"/>
                  <a:pt x="20439" y="185"/>
                </a:cubicBezTo>
                <a:cubicBezTo>
                  <a:pt x="20445" y="211"/>
                  <a:pt x="20480" y="230"/>
                  <a:pt x="20520" y="230"/>
                </a:cubicBezTo>
                <a:cubicBezTo>
                  <a:pt x="20525" y="230"/>
                  <a:pt x="20529" y="229"/>
                  <a:pt x="20534" y="229"/>
                </a:cubicBezTo>
                <a:cubicBezTo>
                  <a:pt x="20916" y="191"/>
                  <a:pt x="21231" y="152"/>
                  <a:pt x="21528" y="106"/>
                </a:cubicBezTo>
                <a:cubicBezTo>
                  <a:pt x="21573" y="98"/>
                  <a:pt x="21600" y="70"/>
                  <a:pt x="21589" y="41"/>
                </a:cubicBezTo>
                <a:cubicBezTo>
                  <a:pt x="21580" y="16"/>
                  <a:pt x="21547" y="0"/>
                  <a:pt x="21510" y="0"/>
                </a:cubicBezTo>
                <a:close/>
                <a:moveTo>
                  <a:pt x="19361" y="224"/>
                </a:moveTo>
                <a:cubicBezTo>
                  <a:pt x="19356" y="224"/>
                  <a:pt x="19353" y="224"/>
                  <a:pt x="19349" y="225"/>
                </a:cubicBezTo>
                <a:cubicBezTo>
                  <a:pt x="18913" y="261"/>
                  <a:pt x="18549" y="296"/>
                  <a:pt x="18186" y="339"/>
                </a:cubicBezTo>
                <a:cubicBezTo>
                  <a:pt x="18141" y="346"/>
                  <a:pt x="18111" y="374"/>
                  <a:pt x="18120" y="403"/>
                </a:cubicBezTo>
                <a:cubicBezTo>
                  <a:pt x="18126" y="428"/>
                  <a:pt x="18162" y="446"/>
                  <a:pt x="18203" y="446"/>
                </a:cubicBezTo>
                <a:cubicBezTo>
                  <a:pt x="18207" y="446"/>
                  <a:pt x="18212" y="446"/>
                  <a:pt x="18216" y="444"/>
                </a:cubicBezTo>
                <a:cubicBezTo>
                  <a:pt x="18578" y="402"/>
                  <a:pt x="18939" y="367"/>
                  <a:pt x="19370" y="332"/>
                </a:cubicBezTo>
                <a:cubicBezTo>
                  <a:pt x="19416" y="328"/>
                  <a:pt x="19449" y="301"/>
                  <a:pt x="19442" y="271"/>
                </a:cubicBezTo>
                <a:cubicBezTo>
                  <a:pt x="19436" y="244"/>
                  <a:pt x="19401" y="224"/>
                  <a:pt x="19361" y="224"/>
                </a:cubicBezTo>
                <a:close/>
                <a:moveTo>
                  <a:pt x="17069" y="527"/>
                </a:moveTo>
                <a:cubicBezTo>
                  <a:pt x="17060" y="527"/>
                  <a:pt x="17049" y="528"/>
                  <a:pt x="17040" y="530"/>
                </a:cubicBezTo>
                <a:cubicBezTo>
                  <a:pt x="16704" y="604"/>
                  <a:pt x="16403" y="690"/>
                  <a:pt x="16121" y="795"/>
                </a:cubicBezTo>
                <a:cubicBezTo>
                  <a:pt x="16069" y="813"/>
                  <a:pt x="16017" y="833"/>
                  <a:pt x="15968" y="854"/>
                </a:cubicBezTo>
                <a:cubicBezTo>
                  <a:pt x="15927" y="870"/>
                  <a:pt x="15917" y="903"/>
                  <a:pt x="15941" y="928"/>
                </a:cubicBezTo>
                <a:cubicBezTo>
                  <a:pt x="15956" y="944"/>
                  <a:pt x="15984" y="953"/>
                  <a:pt x="16011" y="953"/>
                </a:cubicBezTo>
                <a:cubicBezTo>
                  <a:pt x="16026" y="953"/>
                  <a:pt x="16043" y="950"/>
                  <a:pt x="16057" y="945"/>
                </a:cubicBezTo>
                <a:cubicBezTo>
                  <a:pt x="16106" y="925"/>
                  <a:pt x="16156" y="905"/>
                  <a:pt x="16206" y="887"/>
                </a:cubicBezTo>
                <a:cubicBezTo>
                  <a:pt x="16477" y="786"/>
                  <a:pt x="16770" y="703"/>
                  <a:pt x="17096" y="631"/>
                </a:cubicBezTo>
                <a:cubicBezTo>
                  <a:pt x="17141" y="621"/>
                  <a:pt x="17163" y="590"/>
                  <a:pt x="17147" y="562"/>
                </a:cubicBezTo>
                <a:cubicBezTo>
                  <a:pt x="17135" y="541"/>
                  <a:pt x="17103" y="527"/>
                  <a:pt x="17069" y="527"/>
                </a:cubicBezTo>
                <a:close/>
                <a:moveTo>
                  <a:pt x="15102" y="1315"/>
                </a:moveTo>
                <a:cubicBezTo>
                  <a:pt x="15079" y="1315"/>
                  <a:pt x="15058" y="1320"/>
                  <a:pt x="15043" y="1330"/>
                </a:cubicBezTo>
                <a:cubicBezTo>
                  <a:pt x="14778" y="1500"/>
                  <a:pt x="14525" y="1697"/>
                  <a:pt x="14286" y="1913"/>
                </a:cubicBezTo>
                <a:cubicBezTo>
                  <a:pt x="14260" y="1938"/>
                  <a:pt x="14270" y="1970"/>
                  <a:pt x="14307" y="1988"/>
                </a:cubicBezTo>
                <a:cubicBezTo>
                  <a:pt x="14322" y="1994"/>
                  <a:pt x="14340" y="1997"/>
                  <a:pt x="14355" y="1997"/>
                </a:cubicBezTo>
                <a:cubicBezTo>
                  <a:pt x="14382" y="1997"/>
                  <a:pt x="14408" y="1989"/>
                  <a:pt x="14424" y="1974"/>
                </a:cubicBezTo>
                <a:cubicBezTo>
                  <a:pt x="14656" y="1762"/>
                  <a:pt x="14904" y="1571"/>
                  <a:pt x="15162" y="1405"/>
                </a:cubicBezTo>
                <a:cubicBezTo>
                  <a:pt x="15194" y="1385"/>
                  <a:pt x="15194" y="1351"/>
                  <a:pt x="15162" y="1330"/>
                </a:cubicBezTo>
                <a:cubicBezTo>
                  <a:pt x="15144" y="1320"/>
                  <a:pt x="15123" y="1315"/>
                  <a:pt x="15102" y="1315"/>
                </a:cubicBezTo>
                <a:close/>
                <a:moveTo>
                  <a:pt x="13746" y="2530"/>
                </a:moveTo>
                <a:cubicBezTo>
                  <a:pt x="13718" y="2530"/>
                  <a:pt x="13689" y="2540"/>
                  <a:pt x="13673" y="2558"/>
                </a:cubicBezTo>
                <a:cubicBezTo>
                  <a:pt x="13626" y="2614"/>
                  <a:pt x="13582" y="2670"/>
                  <a:pt x="13537" y="2728"/>
                </a:cubicBezTo>
                <a:cubicBezTo>
                  <a:pt x="13411" y="2889"/>
                  <a:pt x="13287" y="3060"/>
                  <a:pt x="13170" y="3237"/>
                </a:cubicBezTo>
                <a:cubicBezTo>
                  <a:pt x="13152" y="3264"/>
                  <a:pt x="13171" y="3296"/>
                  <a:pt x="13213" y="3307"/>
                </a:cubicBezTo>
                <a:cubicBezTo>
                  <a:pt x="13224" y="3310"/>
                  <a:pt x="13236" y="3311"/>
                  <a:pt x="13246" y="3311"/>
                </a:cubicBezTo>
                <a:cubicBezTo>
                  <a:pt x="13280" y="3311"/>
                  <a:pt x="13310" y="3300"/>
                  <a:pt x="13323" y="3280"/>
                </a:cubicBezTo>
                <a:cubicBezTo>
                  <a:pt x="13441" y="3105"/>
                  <a:pt x="13563" y="2935"/>
                  <a:pt x="13686" y="2775"/>
                </a:cubicBezTo>
                <a:cubicBezTo>
                  <a:pt x="13730" y="2720"/>
                  <a:pt x="13775" y="2663"/>
                  <a:pt x="13822" y="2608"/>
                </a:cubicBezTo>
                <a:cubicBezTo>
                  <a:pt x="13844" y="2582"/>
                  <a:pt x="13828" y="2549"/>
                  <a:pt x="13786" y="2537"/>
                </a:cubicBezTo>
                <a:cubicBezTo>
                  <a:pt x="13774" y="2532"/>
                  <a:pt x="13760" y="2530"/>
                  <a:pt x="13746" y="2530"/>
                </a:cubicBezTo>
                <a:close/>
                <a:moveTo>
                  <a:pt x="12823" y="3902"/>
                </a:moveTo>
                <a:cubicBezTo>
                  <a:pt x="12787" y="3902"/>
                  <a:pt x="12755" y="3916"/>
                  <a:pt x="12743" y="3938"/>
                </a:cubicBezTo>
                <a:cubicBezTo>
                  <a:pt x="12621" y="4156"/>
                  <a:pt x="12501" y="4390"/>
                  <a:pt x="12373" y="4650"/>
                </a:cubicBezTo>
                <a:cubicBezTo>
                  <a:pt x="12361" y="4678"/>
                  <a:pt x="12385" y="4708"/>
                  <a:pt x="12430" y="4718"/>
                </a:cubicBezTo>
                <a:cubicBezTo>
                  <a:pt x="12438" y="4719"/>
                  <a:pt x="12445" y="4719"/>
                  <a:pt x="12454" y="4719"/>
                </a:cubicBezTo>
                <a:cubicBezTo>
                  <a:pt x="12489" y="4719"/>
                  <a:pt x="12524" y="4705"/>
                  <a:pt x="12533" y="4681"/>
                </a:cubicBezTo>
                <a:cubicBezTo>
                  <a:pt x="12659" y="4422"/>
                  <a:pt x="12780" y="4191"/>
                  <a:pt x="12902" y="3974"/>
                </a:cubicBezTo>
                <a:cubicBezTo>
                  <a:pt x="12915" y="3946"/>
                  <a:pt x="12893" y="3915"/>
                  <a:pt x="12850" y="3905"/>
                </a:cubicBezTo>
                <a:cubicBezTo>
                  <a:pt x="12841" y="3903"/>
                  <a:pt x="12832" y="3902"/>
                  <a:pt x="12823" y="3902"/>
                </a:cubicBezTo>
                <a:close/>
                <a:moveTo>
                  <a:pt x="12120" y="5330"/>
                </a:moveTo>
                <a:cubicBezTo>
                  <a:pt x="12082" y="5330"/>
                  <a:pt x="12049" y="5345"/>
                  <a:pt x="12039" y="5368"/>
                </a:cubicBezTo>
                <a:cubicBezTo>
                  <a:pt x="11981" y="5496"/>
                  <a:pt x="11924" y="5625"/>
                  <a:pt x="11867" y="5753"/>
                </a:cubicBezTo>
                <a:lnTo>
                  <a:pt x="11716" y="6087"/>
                </a:lnTo>
                <a:cubicBezTo>
                  <a:pt x="11704" y="6116"/>
                  <a:pt x="11730" y="6146"/>
                  <a:pt x="11775" y="6154"/>
                </a:cubicBezTo>
                <a:cubicBezTo>
                  <a:pt x="11781" y="6155"/>
                  <a:pt x="11790" y="6156"/>
                  <a:pt x="11798" y="6156"/>
                </a:cubicBezTo>
                <a:cubicBezTo>
                  <a:pt x="11834" y="6156"/>
                  <a:pt x="11867" y="6140"/>
                  <a:pt x="11878" y="6117"/>
                </a:cubicBezTo>
                <a:lnTo>
                  <a:pt x="12028" y="5783"/>
                </a:lnTo>
                <a:cubicBezTo>
                  <a:pt x="12085" y="5655"/>
                  <a:pt x="12141" y="5526"/>
                  <a:pt x="12200" y="5398"/>
                </a:cubicBezTo>
                <a:cubicBezTo>
                  <a:pt x="12212" y="5369"/>
                  <a:pt x="12186" y="5340"/>
                  <a:pt x="12144" y="5332"/>
                </a:cubicBezTo>
                <a:cubicBezTo>
                  <a:pt x="12135" y="5331"/>
                  <a:pt x="12128" y="5330"/>
                  <a:pt x="12120" y="5330"/>
                </a:cubicBezTo>
                <a:close/>
                <a:moveTo>
                  <a:pt x="11465" y="6766"/>
                </a:moveTo>
                <a:cubicBezTo>
                  <a:pt x="11429" y="6766"/>
                  <a:pt x="11396" y="6781"/>
                  <a:pt x="11384" y="6803"/>
                </a:cubicBezTo>
                <a:cubicBezTo>
                  <a:pt x="11328" y="6922"/>
                  <a:pt x="11268" y="7040"/>
                  <a:pt x="11209" y="7157"/>
                </a:cubicBezTo>
                <a:cubicBezTo>
                  <a:pt x="11147" y="7276"/>
                  <a:pt x="11085" y="7394"/>
                  <a:pt x="11019" y="7512"/>
                </a:cubicBezTo>
                <a:cubicBezTo>
                  <a:pt x="11003" y="7540"/>
                  <a:pt x="11025" y="7570"/>
                  <a:pt x="11069" y="7580"/>
                </a:cubicBezTo>
                <a:cubicBezTo>
                  <a:pt x="11078" y="7582"/>
                  <a:pt x="11088" y="7583"/>
                  <a:pt x="11097" y="7583"/>
                </a:cubicBezTo>
                <a:cubicBezTo>
                  <a:pt x="11132" y="7583"/>
                  <a:pt x="11164" y="7569"/>
                  <a:pt x="11176" y="7548"/>
                </a:cubicBezTo>
                <a:cubicBezTo>
                  <a:pt x="11242" y="7429"/>
                  <a:pt x="11307" y="7310"/>
                  <a:pt x="11369" y="7191"/>
                </a:cubicBezTo>
                <a:cubicBezTo>
                  <a:pt x="11429" y="7072"/>
                  <a:pt x="11487" y="6953"/>
                  <a:pt x="11545" y="6835"/>
                </a:cubicBezTo>
                <a:cubicBezTo>
                  <a:pt x="11558" y="6807"/>
                  <a:pt x="11534" y="6777"/>
                  <a:pt x="11490" y="6769"/>
                </a:cubicBezTo>
                <a:cubicBezTo>
                  <a:pt x="11481" y="6767"/>
                  <a:pt x="11472" y="6766"/>
                  <a:pt x="11465" y="6766"/>
                </a:cubicBezTo>
                <a:close/>
                <a:moveTo>
                  <a:pt x="10671" y="8173"/>
                </a:moveTo>
                <a:cubicBezTo>
                  <a:pt x="10640" y="8173"/>
                  <a:pt x="10609" y="8186"/>
                  <a:pt x="10596" y="8206"/>
                </a:cubicBezTo>
                <a:cubicBezTo>
                  <a:pt x="10438" y="8442"/>
                  <a:pt x="10271" y="8668"/>
                  <a:pt x="10099" y="8879"/>
                </a:cubicBezTo>
                <a:cubicBezTo>
                  <a:pt x="10078" y="8905"/>
                  <a:pt x="10094" y="8937"/>
                  <a:pt x="10134" y="8951"/>
                </a:cubicBezTo>
                <a:cubicBezTo>
                  <a:pt x="10147" y="8955"/>
                  <a:pt x="10159" y="8957"/>
                  <a:pt x="10173" y="8957"/>
                </a:cubicBezTo>
                <a:cubicBezTo>
                  <a:pt x="10203" y="8957"/>
                  <a:pt x="10232" y="8947"/>
                  <a:pt x="10247" y="8929"/>
                </a:cubicBezTo>
                <a:cubicBezTo>
                  <a:pt x="10420" y="8715"/>
                  <a:pt x="10590" y="8486"/>
                  <a:pt x="10750" y="8247"/>
                </a:cubicBezTo>
                <a:cubicBezTo>
                  <a:pt x="10768" y="8221"/>
                  <a:pt x="10747" y="8188"/>
                  <a:pt x="10704" y="8178"/>
                </a:cubicBezTo>
                <a:cubicBezTo>
                  <a:pt x="10694" y="8175"/>
                  <a:pt x="10683" y="8173"/>
                  <a:pt x="10671" y="8173"/>
                </a:cubicBezTo>
                <a:close/>
                <a:moveTo>
                  <a:pt x="2447" y="8829"/>
                </a:moveTo>
                <a:cubicBezTo>
                  <a:pt x="2029" y="8834"/>
                  <a:pt x="1635" y="8890"/>
                  <a:pt x="1276" y="8993"/>
                </a:cubicBezTo>
                <a:cubicBezTo>
                  <a:pt x="1235" y="9005"/>
                  <a:pt x="1217" y="9036"/>
                  <a:pt x="1235" y="9064"/>
                </a:cubicBezTo>
                <a:cubicBezTo>
                  <a:pt x="1248" y="9083"/>
                  <a:pt x="1279" y="9095"/>
                  <a:pt x="1312" y="9095"/>
                </a:cubicBezTo>
                <a:cubicBezTo>
                  <a:pt x="1322" y="9095"/>
                  <a:pt x="1334" y="9094"/>
                  <a:pt x="1345" y="9090"/>
                </a:cubicBezTo>
                <a:cubicBezTo>
                  <a:pt x="1684" y="8993"/>
                  <a:pt x="2054" y="8942"/>
                  <a:pt x="2450" y="8935"/>
                </a:cubicBezTo>
                <a:cubicBezTo>
                  <a:pt x="2497" y="8935"/>
                  <a:pt x="2533" y="8910"/>
                  <a:pt x="2533" y="8880"/>
                </a:cubicBezTo>
                <a:cubicBezTo>
                  <a:pt x="2532" y="8853"/>
                  <a:pt x="2494" y="8829"/>
                  <a:pt x="2449" y="8829"/>
                </a:cubicBezTo>
                <a:close/>
                <a:moveTo>
                  <a:pt x="3601" y="8941"/>
                </a:moveTo>
                <a:cubicBezTo>
                  <a:pt x="3566" y="8941"/>
                  <a:pt x="3533" y="8955"/>
                  <a:pt x="3522" y="8979"/>
                </a:cubicBezTo>
                <a:cubicBezTo>
                  <a:pt x="3507" y="9006"/>
                  <a:pt x="3531" y="9036"/>
                  <a:pt x="3575" y="9045"/>
                </a:cubicBezTo>
                <a:cubicBezTo>
                  <a:pt x="3946" y="9125"/>
                  <a:pt x="4283" y="9239"/>
                  <a:pt x="4581" y="9387"/>
                </a:cubicBezTo>
                <a:cubicBezTo>
                  <a:pt x="4595" y="9395"/>
                  <a:pt x="4613" y="9399"/>
                  <a:pt x="4632" y="9399"/>
                </a:cubicBezTo>
                <a:cubicBezTo>
                  <a:pt x="4656" y="9399"/>
                  <a:pt x="4681" y="9391"/>
                  <a:pt x="4699" y="9378"/>
                </a:cubicBezTo>
                <a:cubicBezTo>
                  <a:pt x="4726" y="9354"/>
                  <a:pt x="4718" y="9321"/>
                  <a:pt x="4682" y="9303"/>
                </a:cubicBezTo>
                <a:cubicBezTo>
                  <a:pt x="4370" y="9147"/>
                  <a:pt x="4016" y="9027"/>
                  <a:pt x="3628" y="8945"/>
                </a:cubicBezTo>
                <a:cubicBezTo>
                  <a:pt x="3619" y="8942"/>
                  <a:pt x="3610" y="8941"/>
                  <a:pt x="3601" y="8941"/>
                </a:cubicBezTo>
                <a:close/>
                <a:moveTo>
                  <a:pt x="9584" y="9496"/>
                </a:moveTo>
                <a:cubicBezTo>
                  <a:pt x="9557" y="9496"/>
                  <a:pt x="9530" y="9504"/>
                  <a:pt x="9513" y="9521"/>
                </a:cubicBezTo>
                <a:cubicBezTo>
                  <a:pt x="9296" y="9733"/>
                  <a:pt x="9064" y="9933"/>
                  <a:pt x="8823" y="10117"/>
                </a:cubicBezTo>
                <a:cubicBezTo>
                  <a:pt x="8792" y="10139"/>
                  <a:pt x="8796" y="10172"/>
                  <a:pt x="8832" y="10192"/>
                </a:cubicBezTo>
                <a:cubicBezTo>
                  <a:pt x="8849" y="10200"/>
                  <a:pt x="8869" y="10205"/>
                  <a:pt x="8887" y="10205"/>
                </a:cubicBezTo>
                <a:cubicBezTo>
                  <a:pt x="8911" y="10205"/>
                  <a:pt x="8933" y="10197"/>
                  <a:pt x="8951" y="10185"/>
                </a:cubicBezTo>
                <a:cubicBezTo>
                  <a:pt x="9195" y="9999"/>
                  <a:pt x="9432" y="9795"/>
                  <a:pt x="9653" y="9578"/>
                </a:cubicBezTo>
                <a:cubicBezTo>
                  <a:pt x="9679" y="9553"/>
                  <a:pt x="9667" y="9521"/>
                  <a:pt x="9629" y="9504"/>
                </a:cubicBezTo>
                <a:cubicBezTo>
                  <a:pt x="9614" y="9499"/>
                  <a:pt x="9599" y="9496"/>
                  <a:pt x="9584" y="9496"/>
                </a:cubicBezTo>
                <a:close/>
                <a:moveTo>
                  <a:pt x="396" y="9443"/>
                </a:moveTo>
                <a:cubicBezTo>
                  <a:pt x="370" y="9443"/>
                  <a:pt x="345" y="9450"/>
                  <a:pt x="328" y="9464"/>
                </a:cubicBezTo>
                <a:cubicBezTo>
                  <a:pt x="122" y="9641"/>
                  <a:pt x="8" y="9837"/>
                  <a:pt x="0" y="10030"/>
                </a:cubicBezTo>
                <a:lnTo>
                  <a:pt x="0" y="10052"/>
                </a:lnTo>
                <a:cubicBezTo>
                  <a:pt x="0" y="10104"/>
                  <a:pt x="6" y="10155"/>
                  <a:pt x="21" y="10208"/>
                </a:cubicBezTo>
                <a:cubicBezTo>
                  <a:pt x="27" y="10233"/>
                  <a:pt x="63" y="10252"/>
                  <a:pt x="102" y="10252"/>
                </a:cubicBezTo>
                <a:cubicBezTo>
                  <a:pt x="108" y="10252"/>
                  <a:pt x="113" y="10252"/>
                  <a:pt x="117" y="10251"/>
                </a:cubicBezTo>
                <a:cubicBezTo>
                  <a:pt x="163" y="10245"/>
                  <a:pt x="193" y="10218"/>
                  <a:pt x="185" y="10189"/>
                </a:cubicBezTo>
                <a:cubicBezTo>
                  <a:pt x="175" y="10144"/>
                  <a:pt x="167" y="10097"/>
                  <a:pt x="167" y="10052"/>
                </a:cubicBezTo>
                <a:lnTo>
                  <a:pt x="167" y="10033"/>
                </a:lnTo>
                <a:cubicBezTo>
                  <a:pt x="175" y="9862"/>
                  <a:pt x="277" y="9687"/>
                  <a:pt x="464" y="9528"/>
                </a:cubicBezTo>
                <a:cubicBezTo>
                  <a:pt x="491" y="9504"/>
                  <a:pt x="483" y="9471"/>
                  <a:pt x="446" y="9453"/>
                </a:cubicBezTo>
                <a:cubicBezTo>
                  <a:pt x="431" y="9446"/>
                  <a:pt x="414" y="9443"/>
                  <a:pt x="396" y="9443"/>
                </a:cubicBezTo>
                <a:close/>
                <a:moveTo>
                  <a:pt x="5426" y="9837"/>
                </a:moveTo>
                <a:cubicBezTo>
                  <a:pt x="5409" y="9837"/>
                  <a:pt x="5393" y="9840"/>
                  <a:pt x="5378" y="9846"/>
                </a:cubicBezTo>
                <a:cubicBezTo>
                  <a:pt x="5342" y="9863"/>
                  <a:pt x="5331" y="9896"/>
                  <a:pt x="5358" y="9921"/>
                </a:cubicBezTo>
                <a:cubicBezTo>
                  <a:pt x="5568" y="10117"/>
                  <a:pt x="5742" y="10336"/>
                  <a:pt x="5873" y="10574"/>
                </a:cubicBezTo>
                <a:cubicBezTo>
                  <a:pt x="5885" y="10596"/>
                  <a:pt x="5917" y="10609"/>
                  <a:pt x="5953" y="10609"/>
                </a:cubicBezTo>
                <a:cubicBezTo>
                  <a:pt x="5962" y="10609"/>
                  <a:pt x="5971" y="10609"/>
                  <a:pt x="5980" y="10606"/>
                </a:cubicBezTo>
                <a:cubicBezTo>
                  <a:pt x="6024" y="10597"/>
                  <a:pt x="6046" y="10566"/>
                  <a:pt x="6031" y="10539"/>
                </a:cubicBezTo>
                <a:cubicBezTo>
                  <a:pt x="5894" y="10292"/>
                  <a:pt x="5715" y="10064"/>
                  <a:pt x="5495" y="9860"/>
                </a:cubicBezTo>
                <a:cubicBezTo>
                  <a:pt x="5479" y="9845"/>
                  <a:pt x="5453" y="9837"/>
                  <a:pt x="5426" y="9837"/>
                </a:cubicBezTo>
                <a:close/>
                <a:moveTo>
                  <a:pt x="8073" y="10635"/>
                </a:moveTo>
                <a:cubicBezTo>
                  <a:pt x="8054" y="10635"/>
                  <a:pt x="8033" y="10639"/>
                  <a:pt x="8016" y="10648"/>
                </a:cubicBezTo>
                <a:cubicBezTo>
                  <a:pt x="7802" y="10770"/>
                  <a:pt x="7578" y="10886"/>
                  <a:pt x="7348" y="10988"/>
                </a:cubicBezTo>
                <a:cubicBezTo>
                  <a:pt x="7265" y="11025"/>
                  <a:pt x="7180" y="11060"/>
                  <a:pt x="7095" y="11094"/>
                </a:cubicBezTo>
                <a:cubicBezTo>
                  <a:pt x="7057" y="11110"/>
                  <a:pt x="7043" y="11142"/>
                  <a:pt x="7069" y="11167"/>
                </a:cubicBezTo>
                <a:cubicBezTo>
                  <a:pt x="7086" y="11184"/>
                  <a:pt x="7113" y="11192"/>
                  <a:pt x="7140" y="11192"/>
                </a:cubicBezTo>
                <a:cubicBezTo>
                  <a:pt x="7155" y="11192"/>
                  <a:pt x="7170" y="11189"/>
                  <a:pt x="7183" y="11184"/>
                </a:cubicBezTo>
                <a:cubicBezTo>
                  <a:pt x="7272" y="11149"/>
                  <a:pt x="7358" y="11113"/>
                  <a:pt x="7442" y="11075"/>
                </a:cubicBezTo>
                <a:cubicBezTo>
                  <a:pt x="7679" y="10970"/>
                  <a:pt x="7909" y="10854"/>
                  <a:pt x="8129" y="10728"/>
                </a:cubicBezTo>
                <a:cubicBezTo>
                  <a:pt x="8164" y="10709"/>
                  <a:pt x="8167" y="10675"/>
                  <a:pt x="8135" y="10652"/>
                </a:cubicBezTo>
                <a:cubicBezTo>
                  <a:pt x="8120" y="10640"/>
                  <a:pt x="8096" y="10635"/>
                  <a:pt x="8073" y="10635"/>
                </a:cubicBezTo>
                <a:close/>
                <a:moveTo>
                  <a:pt x="652" y="10795"/>
                </a:moveTo>
                <a:cubicBezTo>
                  <a:pt x="633" y="10795"/>
                  <a:pt x="611" y="10799"/>
                  <a:pt x="595" y="10809"/>
                </a:cubicBezTo>
                <a:cubicBezTo>
                  <a:pt x="562" y="10828"/>
                  <a:pt x="559" y="10862"/>
                  <a:pt x="589" y="10885"/>
                </a:cubicBezTo>
                <a:lnTo>
                  <a:pt x="631" y="10913"/>
                </a:lnTo>
                <a:cubicBezTo>
                  <a:pt x="889" y="11088"/>
                  <a:pt x="1184" y="11240"/>
                  <a:pt x="1513" y="11365"/>
                </a:cubicBezTo>
                <a:cubicBezTo>
                  <a:pt x="1527" y="11370"/>
                  <a:pt x="1544" y="11372"/>
                  <a:pt x="1557" y="11372"/>
                </a:cubicBezTo>
                <a:cubicBezTo>
                  <a:pt x="1584" y="11372"/>
                  <a:pt x="1614" y="11363"/>
                  <a:pt x="1628" y="11346"/>
                </a:cubicBezTo>
                <a:cubicBezTo>
                  <a:pt x="1652" y="11321"/>
                  <a:pt x="1640" y="11288"/>
                  <a:pt x="1599" y="11273"/>
                </a:cubicBezTo>
                <a:cubicBezTo>
                  <a:pt x="1285" y="11154"/>
                  <a:pt x="1000" y="11009"/>
                  <a:pt x="753" y="10840"/>
                </a:cubicBezTo>
                <a:lnTo>
                  <a:pt x="714" y="10812"/>
                </a:lnTo>
                <a:cubicBezTo>
                  <a:pt x="699" y="10801"/>
                  <a:pt x="675" y="10795"/>
                  <a:pt x="652" y="10795"/>
                </a:cubicBezTo>
                <a:close/>
                <a:moveTo>
                  <a:pt x="2635" y="11552"/>
                </a:moveTo>
                <a:cubicBezTo>
                  <a:pt x="2598" y="11552"/>
                  <a:pt x="2565" y="11568"/>
                  <a:pt x="2553" y="11592"/>
                </a:cubicBezTo>
                <a:cubicBezTo>
                  <a:pt x="2542" y="11621"/>
                  <a:pt x="2569" y="11650"/>
                  <a:pt x="2613" y="11657"/>
                </a:cubicBezTo>
                <a:cubicBezTo>
                  <a:pt x="2986" y="11721"/>
                  <a:pt x="3382" y="11758"/>
                  <a:pt x="3789" y="11767"/>
                </a:cubicBezTo>
                <a:lnTo>
                  <a:pt x="3792" y="11767"/>
                </a:lnTo>
                <a:cubicBezTo>
                  <a:pt x="3837" y="11767"/>
                  <a:pt x="3875" y="11745"/>
                  <a:pt x="3876" y="11716"/>
                </a:cubicBezTo>
                <a:cubicBezTo>
                  <a:pt x="3878" y="11686"/>
                  <a:pt x="3840" y="11661"/>
                  <a:pt x="3795" y="11660"/>
                </a:cubicBezTo>
                <a:cubicBezTo>
                  <a:pt x="3400" y="11653"/>
                  <a:pt x="3018" y="11616"/>
                  <a:pt x="2657" y="11554"/>
                </a:cubicBezTo>
                <a:cubicBezTo>
                  <a:pt x="2649" y="11553"/>
                  <a:pt x="2641" y="11552"/>
                  <a:pt x="2635" y="11552"/>
                </a:cubicBezTo>
                <a:close/>
                <a:moveTo>
                  <a:pt x="6217" y="11231"/>
                </a:moveTo>
                <a:cubicBezTo>
                  <a:pt x="6212" y="11231"/>
                  <a:pt x="6208" y="11231"/>
                  <a:pt x="6203" y="11232"/>
                </a:cubicBezTo>
                <a:cubicBezTo>
                  <a:pt x="6159" y="11234"/>
                  <a:pt x="6125" y="11261"/>
                  <a:pt x="6131" y="11290"/>
                </a:cubicBezTo>
                <a:cubicBezTo>
                  <a:pt x="6140" y="11337"/>
                  <a:pt x="6146" y="11383"/>
                  <a:pt x="6150" y="11432"/>
                </a:cubicBezTo>
                <a:cubicBezTo>
                  <a:pt x="6135" y="11421"/>
                  <a:pt x="6113" y="11414"/>
                  <a:pt x="6090" y="11414"/>
                </a:cubicBezTo>
                <a:cubicBezTo>
                  <a:pt x="6080" y="11414"/>
                  <a:pt x="6071" y="11416"/>
                  <a:pt x="6060" y="11418"/>
                </a:cubicBezTo>
                <a:cubicBezTo>
                  <a:pt x="5700" y="11505"/>
                  <a:pt x="5324" y="11569"/>
                  <a:pt x="4946" y="11609"/>
                </a:cubicBezTo>
                <a:cubicBezTo>
                  <a:pt x="4900" y="11614"/>
                  <a:pt x="4870" y="11642"/>
                  <a:pt x="4876" y="11671"/>
                </a:cubicBezTo>
                <a:cubicBezTo>
                  <a:pt x="4884" y="11698"/>
                  <a:pt x="4921" y="11716"/>
                  <a:pt x="4961" y="11716"/>
                </a:cubicBezTo>
                <a:cubicBezTo>
                  <a:pt x="4965" y="11716"/>
                  <a:pt x="4970" y="11715"/>
                  <a:pt x="4973" y="11715"/>
                </a:cubicBezTo>
                <a:cubicBezTo>
                  <a:pt x="5363" y="11673"/>
                  <a:pt x="5748" y="11606"/>
                  <a:pt x="6119" y="11518"/>
                </a:cubicBezTo>
                <a:cubicBezTo>
                  <a:pt x="6134" y="11514"/>
                  <a:pt x="6149" y="11507"/>
                  <a:pt x="6156" y="11500"/>
                </a:cubicBezTo>
                <a:cubicBezTo>
                  <a:pt x="6162" y="11556"/>
                  <a:pt x="6164" y="11615"/>
                  <a:pt x="6164" y="11673"/>
                </a:cubicBezTo>
                <a:cubicBezTo>
                  <a:pt x="6164" y="11788"/>
                  <a:pt x="6155" y="11907"/>
                  <a:pt x="6138" y="12026"/>
                </a:cubicBezTo>
                <a:cubicBezTo>
                  <a:pt x="6134" y="12055"/>
                  <a:pt x="6168" y="12080"/>
                  <a:pt x="6214" y="12083"/>
                </a:cubicBezTo>
                <a:lnTo>
                  <a:pt x="6221" y="12083"/>
                </a:lnTo>
                <a:cubicBezTo>
                  <a:pt x="6265" y="12083"/>
                  <a:pt x="6301" y="12063"/>
                  <a:pt x="6305" y="12035"/>
                </a:cubicBezTo>
                <a:cubicBezTo>
                  <a:pt x="6322" y="11914"/>
                  <a:pt x="6333" y="11792"/>
                  <a:pt x="6333" y="11673"/>
                </a:cubicBezTo>
                <a:cubicBezTo>
                  <a:pt x="6333" y="11541"/>
                  <a:pt x="6319" y="11408"/>
                  <a:pt x="6296" y="11278"/>
                </a:cubicBezTo>
                <a:cubicBezTo>
                  <a:pt x="6292" y="11252"/>
                  <a:pt x="6259" y="11231"/>
                  <a:pt x="6217" y="11231"/>
                </a:cubicBezTo>
                <a:close/>
                <a:moveTo>
                  <a:pt x="6015" y="12713"/>
                </a:moveTo>
                <a:cubicBezTo>
                  <a:pt x="5977" y="12713"/>
                  <a:pt x="5943" y="12728"/>
                  <a:pt x="5932" y="12752"/>
                </a:cubicBezTo>
                <a:cubicBezTo>
                  <a:pt x="5837" y="12980"/>
                  <a:pt x="5712" y="13216"/>
                  <a:pt x="5559" y="13454"/>
                </a:cubicBezTo>
                <a:cubicBezTo>
                  <a:pt x="5540" y="13481"/>
                  <a:pt x="5562" y="13512"/>
                  <a:pt x="5605" y="13523"/>
                </a:cubicBezTo>
                <a:cubicBezTo>
                  <a:pt x="5614" y="13526"/>
                  <a:pt x="5626" y="13527"/>
                  <a:pt x="5635" y="13527"/>
                </a:cubicBezTo>
                <a:cubicBezTo>
                  <a:pt x="5670" y="13527"/>
                  <a:pt x="5700" y="13515"/>
                  <a:pt x="5714" y="13494"/>
                </a:cubicBezTo>
                <a:cubicBezTo>
                  <a:pt x="5869" y="13253"/>
                  <a:pt x="5998" y="13013"/>
                  <a:pt x="6095" y="12780"/>
                </a:cubicBezTo>
                <a:cubicBezTo>
                  <a:pt x="6105" y="12751"/>
                  <a:pt x="6080" y="12721"/>
                  <a:pt x="6034" y="12714"/>
                </a:cubicBezTo>
                <a:cubicBezTo>
                  <a:pt x="6028" y="12713"/>
                  <a:pt x="6021" y="12713"/>
                  <a:pt x="6015" y="12713"/>
                </a:cubicBezTo>
                <a:close/>
                <a:moveTo>
                  <a:pt x="5134" y="14096"/>
                </a:moveTo>
                <a:cubicBezTo>
                  <a:pt x="5104" y="14096"/>
                  <a:pt x="5075" y="14107"/>
                  <a:pt x="5060" y="14124"/>
                </a:cubicBezTo>
                <a:cubicBezTo>
                  <a:pt x="4882" y="14334"/>
                  <a:pt x="4691" y="14544"/>
                  <a:pt x="4471" y="14766"/>
                </a:cubicBezTo>
                <a:cubicBezTo>
                  <a:pt x="4446" y="14790"/>
                  <a:pt x="4456" y="14825"/>
                  <a:pt x="4497" y="14840"/>
                </a:cubicBezTo>
                <a:cubicBezTo>
                  <a:pt x="4512" y="14845"/>
                  <a:pt x="4525" y="14848"/>
                  <a:pt x="4542" y="14848"/>
                </a:cubicBezTo>
                <a:cubicBezTo>
                  <a:pt x="4569" y="14848"/>
                  <a:pt x="4596" y="14839"/>
                  <a:pt x="4613" y="14824"/>
                </a:cubicBezTo>
                <a:cubicBezTo>
                  <a:pt x="4834" y="14600"/>
                  <a:pt x="5030" y="14387"/>
                  <a:pt x="5208" y="14175"/>
                </a:cubicBezTo>
                <a:cubicBezTo>
                  <a:pt x="5229" y="14149"/>
                  <a:pt x="5214" y="14116"/>
                  <a:pt x="5173" y="14103"/>
                </a:cubicBezTo>
                <a:cubicBezTo>
                  <a:pt x="5159" y="14098"/>
                  <a:pt x="5147" y="14096"/>
                  <a:pt x="5134" y="14096"/>
                </a:cubicBezTo>
                <a:close/>
                <a:moveTo>
                  <a:pt x="3887" y="15362"/>
                </a:moveTo>
                <a:cubicBezTo>
                  <a:pt x="3861" y="15362"/>
                  <a:pt x="3836" y="15370"/>
                  <a:pt x="3819" y="15384"/>
                </a:cubicBezTo>
                <a:cubicBezTo>
                  <a:pt x="3616" y="15567"/>
                  <a:pt x="3396" y="15758"/>
                  <a:pt x="3128" y="15986"/>
                </a:cubicBezTo>
                <a:cubicBezTo>
                  <a:pt x="3099" y="16010"/>
                  <a:pt x="3107" y="16043"/>
                  <a:pt x="3144" y="16061"/>
                </a:cubicBezTo>
                <a:cubicBezTo>
                  <a:pt x="3158" y="16067"/>
                  <a:pt x="3176" y="16072"/>
                  <a:pt x="3194" y="16072"/>
                </a:cubicBezTo>
                <a:cubicBezTo>
                  <a:pt x="3220" y="16072"/>
                  <a:pt x="3245" y="16064"/>
                  <a:pt x="3262" y="16050"/>
                </a:cubicBezTo>
                <a:cubicBezTo>
                  <a:pt x="3531" y="15821"/>
                  <a:pt x="3751" y="15629"/>
                  <a:pt x="3955" y="15445"/>
                </a:cubicBezTo>
                <a:cubicBezTo>
                  <a:pt x="3982" y="15421"/>
                  <a:pt x="3974" y="15389"/>
                  <a:pt x="3935" y="15371"/>
                </a:cubicBezTo>
                <a:cubicBezTo>
                  <a:pt x="3922" y="15365"/>
                  <a:pt x="3903" y="15362"/>
                  <a:pt x="3887" y="15362"/>
                </a:cubicBezTo>
                <a:close/>
                <a:moveTo>
                  <a:pt x="2498" y="16567"/>
                </a:moveTo>
                <a:cubicBezTo>
                  <a:pt x="2473" y="16567"/>
                  <a:pt x="2447" y="16575"/>
                  <a:pt x="2431" y="16590"/>
                </a:cubicBezTo>
                <a:cubicBezTo>
                  <a:pt x="2170" y="16832"/>
                  <a:pt x="1980" y="17040"/>
                  <a:pt x="1834" y="17245"/>
                </a:cubicBezTo>
                <a:cubicBezTo>
                  <a:pt x="1815" y="17271"/>
                  <a:pt x="1834" y="17303"/>
                  <a:pt x="1876" y="17315"/>
                </a:cubicBezTo>
                <a:cubicBezTo>
                  <a:pt x="1887" y="17319"/>
                  <a:pt x="1899" y="17320"/>
                  <a:pt x="1910" y="17320"/>
                </a:cubicBezTo>
                <a:cubicBezTo>
                  <a:pt x="1943" y="17320"/>
                  <a:pt x="1973" y="17308"/>
                  <a:pt x="1986" y="17289"/>
                </a:cubicBezTo>
                <a:cubicBezTo>
                  <a:pt x="2128" y="17090"/>
                  <a:pt x="2313" y="16887"/>
                  <a:pt x="2568" y="16651"/>
                </a:cubicBezTo>
                <a:cubicBezTo>
                  <a:pt x="2595" y="16627"/>
                  <a:pt x="2586" y="16593"/>
                  <a:pt x="2547" y="16577"/>
                </a:cubicBezTo>
                <a:cubicBezTo>
                  <a:pt x="2532" y="16570"/>
                  <a:pt x="2515" y="16567"/>
                  <a:pt x="2498" y="16567"/>
                </a:cubicBezTo>
                <a:close/>
                <a:moveTo>
                  <a:pt x="1581" y="17928"/>
                </a:moveTo>
                <a:cubicBezTo>
                  <a:pt x="1541" y="17928"/>
                  <a:pt x="1504" y="17948"/>
                  <a:pt x="1500" y="17974"/>
                </a:cubicBezTo>
                <a:cubicBezTo>
                  <a:pt x="1482" y="18066"/>
                  <a:pt x="1473" y="18160"/>
                  <a:pt x="1473" y="18252"/>
                </a:cubicBezTo>
                <a:cubicBezTo>
                  <a:pt x="1473" y="18411"/>
                  <a:pt x="1500" y="18574"/>
                  <a:pt x="1551" y="18737"/>
                </a:cubicBezTo>
                <a:cubicBezTo>
                  <a:pt x="1559" y="18762"/>
                  <a:pt x="1593" y="18779"/>
                  <a:pt x="1632" y="18779"/>
                </a:cubicBezTo>
                <a:cubicBezTo>
                  <a:pt x="1638" y="18779"/>
                  <a:pt x="1645" y="18779"/>
                  <a:pt x="1649" y="18778"/>
                </a:cubicBezTo>
                <a:cubicBezTo>
                  <a:pt x="1694" y="18771"/>
                  <a:pt x="1723" y="18743"/>
                  <a:pt x="1715" y="18714"/>
                </a:cubicBezTo>
                <a:cubicBezTo>
                  <a:pt x="1666" y="18560"/>
                  <a:pt x="1640" y="18404"/>
                  <a:pt x="1640" y="18252"/>
                </a:cubicBezTo>
                <a:cubicBezTo>
                  <a:pt x="1640" y="18164"/>
                  <a:pt x="1649" y="18074"/>
                  <a:pt x="1666" y="17988"/>
                </a:cubicBezTo>
                <a:cubicBezTo>
                  <a:pt x="1672" y="17958"/>
                  <a:pt x="1638" y="17931"/>
                  <a:pt x="1593" y="17928"/>
                </a:cubicBezTo>
                <a:cubicBezTo>
                  <a:pt x="1589" y="17928"/>
                  <a:pt x="1586" y="17928"/>
                  <a:pt x="1581" y="17928"/>
                </a:cubicBezTo>
                <a:close/>
                <a:moveTo>
                  <a:pt x="2021" y="19376"/>
                </a:moveTo>
                <a:cubicBezTo>
                  <a:pt x="2007" y="19376"/>
                  <a:pt x="1994" y="19378"/>
                  <a:pt x="1982" y="19382"/>
                </a:cubicBezTo>
                <a:cubicBezTo>
                  <a:pt x="1943" y="19395"/>
                  <a:pt x="1925" y="19427"/>
                  <a:pt x="1946" y="19454"/>
                </a:cubicBezTo>
                <a:cubicBezTo>
                  <a:pt x="2120" y="19674"/>
                  <a:pt x="2339" y="19887"/>
                  <a:pt x="2596" y="20088"/>
                </a:cubicBezTo>
                <a:cubicBezTo>
                  <a:pt x="2613" y="20101"/>
                  <a:pt x="2637" y="20107"/>
                  <a:pt x="2661" y="20107"/>
                </a:cubicBezTo>
                <a:cubicBezTo>
                  <a:pt x="2679" y="20107"/>
                  <a:pt x="2699" y="20103"/>
                  <a:pt x="2714" y="20095"/>
                </a:cubicBezTo>
                <a:cubicBezTo>
                  <a:pt x="2750" y="20077"/>
                  <a:pt x="2754" y="20043"/>
                  <a:pt x="2726" y="20020"/>
                </a:cubicBezTo>
                <a:cubicBezTo>
                  <a:pt x="2476" y="19826"/>
                  <a:pt x="2263" y="19619"/>
                  <a:pt x="2095" y="19405"/>
                </a:cubicBezTo>
                <a:cubicBezTo>
                  <a:pt x="2080" y="19386"/>
                  <a:pt x="2051" y="19376"/>
                  <a:pt x="2021" y="19376"/>
                </a:cubicBezTo>
                <a:close/>
                <a:moveTo>
                  <a:pt x="3489" y="20527"/>
                </a:moveTo>
                <a:cubicBezTo>
                  <a:pt x="3465" y="20527"/>
                  <a:pt x="3441" y="20534"/>
                  <a:pt x="3426" y="20547"/>
                </a:cubicBezTo>
                <a:cubicBezTo>
                  <a:pt x="3396" y="20571"/>
                  <a:pt x="3400" y="20603"/>
                  <a:pt x="3438" y="20622"/>
                </a:cubicBezTo>
                <a:cubicBezTo>
                  <a:pt x="3528" y="20671"/>
                  <a:pt x="3622" y="20716"/>
                  <a:pt x="3717" y="20758"/>
                </a:cubicBezTo>
                <a:cubicBezTo>
                  <a:pt x="3941" y="20861"/>
                  <a:pt x="4181" y="20957"/>
                  <a:pt x="4425" y="21042"/>
                </a:cubicBezTo>
                <a:cubicBezTo>
                  <a:pt x="4437" y="21045"/>
                  <a:pt x="4450" y="21048"/>
                  <a:pt x="4465" y="21048"/>
                </a:cubicBezTo>
                <a:cubicBezTo>
                  <a:pt x="4494" y="21048"/>
                  <a:pt x="4522" y="21039"/>
                  <a:pt x="4539" y="21020"/>
                </a:cubicBezTo>
                <a:cubicBezTo>
                  <a:pt x="4560" y="20994"/>
                  <a:pt x="4545" y="20963"/>
                  <a:pt x="4504" y="20948"/>
                </a:cubicBezTo>
                <a:cubicBezTo>
                  <a:pt x="4266" y="20865"/>
                  <a:pt x="4033" y="20771"/>
                  <a:pt x="3815" y="20671"/>
                </a:cubicBezTo>
                <a:cubicBezTo>
                  <a:pt x="3721" y="20629"/>
                  <a:pt x="3631" y="20585"/>
                  <a:pt x="3542" y="20540"/>
                </a:cubicBezTo>
                <a:cubicBezTo>
                  <a:pt x="3527" y="20531"/>
                  <a:pt x="3509" y="20527"/>
                  <a:pt x="3489" y="20527"/>
                </a:cubicBezTo>
                <a:close/>
                <a:moveTo>
                  <a:pt x="5534" y="21243"/>
                </a:moveTo>
                <a:cubicBezTo>
                  <a:pt x="5501" y="21243"/>
                  <a:pt x="5468" y="21257"/>
                  <a:pt x="5456" y="21279"/>
                </a:cubicBezTo>
                <a:cubicBezTo>
                  <a:pt x="5441" y="21307"/>
                  <a:pt x="5464" y="21338"/>
                  <a:pt x="5507" y="21347"/>
                </a:cubicBezTo>
                <a:cubicBezTo>
                  <a:pt x="5881" y="21430"/>
                  <a:pt x="6266" y="21492"/>
                  <a:pt x="6656" y="21535"/>
                </a:cubicBezTo>
                <a:cubicBezTo>
                  <a:pt x="6661" y="21536"/>
                  <a:pt x="6664" y="21536"/>
                  <a:pt x="6668" y="21536"/>
                </a:cubicBezTo>
                <a:cubicBezTo>
                  <a:pt x="6709" y="21536"/>
                  <a:pt x="6744" y="21517"/>
                  <a:pt x="6753" y="21491"/>
                </a:cubicBezTo>
                <a:cubicBezTo>
                  <a:pt x="6760" y="21462"/>
                  <a:pt x="6729" y="21434"/>
                  <a:pt x="6683" y="21430"/>
                </a:cubicBezTo>
                <a:cubicBezTo>
                  <a:pt x="6304" y="21388"/>
                  <a:pt x="5927" y="21326"/>
                  <a:pt x="5562" y="21246"/>
                </a:cubicBezTo>
                <a:cubicBezTo>
                  <a:pt x="5552" y="21244"/>
                  <a:pt x="5543" y="21243"/>
                  <a:pt x="5534" y="21243"/>
                </a:cubicBezTo>
                <a:close/>
                <a:moveTo>
                  <a:pt x="9003" y="21432"/>
                </a:moveTo>
                <a:cubicBezTo>
                  <a:pt x="8998" y="21432"/>
                  <a:pt x="8994" y="21433"/>
                  <a:pt x="8989" y="21433"/>
                </a:cubicBezTo>
                <a:cubicBezTo>
                  <a:pt x="8619" y="21473"/>
                  <a:pt x="8239" y="21493"/>
                  <a:pt x="7858" y="21493"/>
                </a:cubicBezTo>
                <a:lnTo>
                  <a:pt x="7836" y="21493"/>
                </a:lnTo>
                <a:cubicBezTo>
                  <a:pt x="7789" y="21493"/>
                  <a:pt x="7751" y="21517"/>
                  <a:pt x="7751" y="21547"/>
                </a:cubicBezTo>
                <a:cubicBezTo>
                  <a:pt x="7751" y="21576"/>
                  <a:pt x="7789" y="21600"/>
                  <a:pt x="7836" y="21600"/>
                </a:cubicBezTo>
                <a:lnTo>
                  <a:pt x="7858" y="21600"/>
                </a:lnTo>
                <a:cubicBezTo>
                  <a:pt x="8247" y="21600"/>
                  <a:pt x="8638" y="21580"/>
                  <a:pt x="9016" y="21538"/>
                </a:cubicBezTo>
                <a:cubicBezTo>
                  <a:pt x="9061" y="21533"/>
                  <a:pt x="9093" y="21505"/>
                  <a:pt x="9085" y="21476"/>
                </a:cubicBezTo>
                <a:cubicBezTo>
                  <a:pt x="9078" y="21450"/>
                  <a:pt x="9042" y="21432"/>
                  <a:pt x="9003" y="21432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524" name="Google Shape;454;p17"/>
          <p:cNvGrpSpPr/>
          <p:nvPr/>
        </p:nvGrpSpPr>
        <p:grpSpPr>
          <a:xfrm>
            <a:off x="8577143" y="2091472"/>
            <a:ext cx="225743" cy="207054"/>
            <a:chOff x="0" y="0"/>
            <a:chExt cx="225741" cy="207053"/>
          </a:xfrm>
        </p:grpSpPr>
        <p:sp>
          <p:nvSpPr>
            <p:cNvPr id="521" name="Google Shape;455;p17"/>
            <p:cNvSpPr/>
            <p:nvPr/>
          </p:nvSpPr>
          <p:spPr>
            <a:xfrm rot="10034065">
              <a:off x="6817" y="14712"/>
              <a:ext cx="86314" cy="71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22" name="Google Shape;456;p17"/>
            <p:cNvSpPr/>
            <p:nvPr/>
          </p:nvSpPr>
          <p:spPr>
            <a:xfrm rot="10034065">
              <a:off x="132610" y="8654"/>
              <a:ext cx="86315" cy="71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23" name="Google Shape;457;p17"/>
            <p:cNvSpPr/>
            <p:nvPr/>
          </p:nvSpPr>
          <p:spPr>
            <a:xfrm rot="10034065">
              <a:off x="96772" y="127138"/>
              <a:ext cx="86321" cy="71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52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HEADER_1_1_1_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459;p18"/>
          <p:cNvSpPr/>
          <p:nvPr/>
        </p:nvSpPr>
        <p:spPr>
          <a:xfrm>
            <a:off x="5726239" y="4091973"/>
            <a:ext cx="3570175" cy="11575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148" y="0"/>
                </a:moveTo>
                <a:cubicBezTo>
                  <a:pt x="19461" y="0"/>
                  <a:pt x="18782" y="424"/>
                  <a:pt x="18225" y="1332"/>
                </a:cubicBezTo>
                <a:cubicBezTo>
                  <a:pt x="17160" y="3057"/>
                  <a:pt x="16710" y="6086"/>
                  <a:pt x="16190" y="8816"/>
                </a:cubicBezTo>
                <a:cubicBezTo>
                  <a:pt x="15671" y="11547"/>
                  <a:pt x="14869" y="14423"/>
                  <a:pt x="13588" y="15005"/>
                </a:cubicBezTo>
                <a:cubicBezTo>
                  <a:pt x="13424" y="15079"/>
                  <a:pt x="13259" y="15112"/>
                  <a:pt x="13094" y="15112"/>
                </a:cubicBezTo>
                <a:cubicBezTo>
                  <a:pt x="12394" y="15112"/>
                  <a:pt x="11696" y="14521"/>
                  <a:pt x="11022" y="14006"/>
                </a:cubicBezTo>
                <a:cubicBezTo>
                  <a:pt x="10266" y="13433"/>
                  <a:pt x="9436" y="12976"/>
                  <a:pt x="8643" y="12976"/>
                </a:cubicBezTo>
                <a:cubicBezTo>
                  <a:pt x="7945" y="12976"/>
                  <a:pt x="7276" y="13326"/>
                  <a:pt x="6711" y="14262"/>
                </a:cubicBezTo>
                <a:cubicBezTo>
                  <a:pt x="5906" y="15594"/>
                  <a:pt x="5395" y="17992"/>
                  <a:pt x="4537" y="18915"/>
                </a:cubicBezTo>
                <a:cubicBezTo>
                  <a:pt x="4513" y="18940"/>
                  <a:pt x="4490" y="18967"/>
                  <a:pt x="4464" y="18988"/>
                </a:cubicBezTo>
                <a:cubicBezTo>
                  <a:pt x="4353" y="19098"/>
                  <a:pt x="4234" y="19177"/>
                  <a:pt x="4109" y="19229"/>
                </a:cubicBezTo>
                <a:cubicBezTo>
                  <a:pt x="4003" y="19275"/>
                  <a:pt x="3896" y="19293"/>
                  <a:pt x="3789" y="19293"/>
                </a:cubicBezTo>
                <a:cubicBezTo>
                  <a:pt x="3266" y="19293"/>
                  <a:pt x="2740" y="18848"/>
                  <a:pt x="2208" y="18799"/>
                </a:cubicBezTo>
                <a:cubicBezTo>
                  <a:pt x="2178" y="18796"/>
                  <a:pt x="2146" y="18793"/>
                  <a:pt x="2115" y="18793"/>
                </a:cubicBezTo>
                <a:cubicBezTo>
                  <a:pt x="1414" y="18793"/>
                  <a:pt x="716" y="19522"/>
                  <a:pt x="261" y="20738"/>
                </a:cubicBezTo>
                <a:cubicBezTo>
                  <a:pt x="162" y="21006"/>
                  <a:pt x="75" y="21295"/>
                  <a:pt x="0" y="21600"/>
                </a:cubicBezTo>
                <a:lnTo>
                  <a:pt x="21600" y="21600"/>
                </a:lnTo>
                <a:lnTo>
                  <a:pt x="21600" y="640"/>
                </a:lnTo>
                <a:cubicBezTo>
                  <a:pt x="21141" y="222"/>
                  <a:pt x="20642" y="0"/>
                  <a:pt x="20148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33" name="Google Shape;460;p18"/>
          <p:cNvSpPr/>
          <p:nvPr/>
        </p:nvSpPr>
        <p:spPr>
          <a:xfrm>
            <a:off x="-59309" y="-102239"/>
            <a:ext cx="2147894" cy="10543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fill="norm" stroke="1" extrusionOk="0">
                <a:moveTo>
                  <a:pt x="2990" y="0"/>
                </a:moveTo>
                <a:lnTo>
                  <a:pt x="2990" y="10"/>
                </a:lnTo>
                <a:lnTo>
                  <a:pt x="0" y="13"/>
                </a:lnTo>
                <a:lnTo>
                  <a:pt x="0" y="7889"/>
                </a:lnTo>
                <a:lnTo>
                  <a:pt x="2" y="11275"/>
                </a:lnTo>
                <a:lnTo>
                  <a:pt x="2" y="20670"/>
                </a:lnTo>
                <a:cubicBezTo>
                  <a:pt x="606" y="21242"/>
                  <a:pt x="1264" y="21600"/>
                  <a:pt x="1933" y="21600"/>
                </a:cubicBezTo>
                <a:cubicBezTo>
                  <a:pt x="2238" y="21600"/>
                  <a:pt x="2545" y="21526"/>
                  <a:pt x="2850" y="21362"/>
                </a:cubicBezTo>
                <a:cubicBezTo>
                  <a:pt x="2896" y="21339"/>
                  <a:pt x="2946" y="21312"/>
                  <a:pt x="2992" y="21282"/>
                </a:cubicBezTo>
                <a:cubicBezTo>
                  <a:pt x="3026" y="21262"/>
                  <a:pt x="3057" y="21239"/>
                  <a:pt x="3090" y="21219"/>
                </a:cubicBezTo>
                <a:cubicBezTo>
                  <a:pt x="3845" y="20703"/>
                  <a:pt x="4464" y="19743"/>
                  <a:pt x="5008" y="18596"/>
                </a:cubicBezTo>
                <a:cubicBezTo>
                  <a:pt x="5038" y="18535"/>
                  <a:pt x="5065" y="18475"/>
                  <a:pt x="5093" y="18412"/>
                </a:cubicBezTo>
                <a:cubicBezTo>
                  <a:pt x="5579" y="17361"/>
                  <a:pt x="6005" y="16163"/>
                  <a:pt x="6417" y="15022"/>
                </a:cubicBezTo>
                <a:cubicBezTo>
                  <a:pt x="6417" y="15022"/>
                  <a:pt x="6418" y="15022"/>
                  <a:pt x="6418" y="15019"/>
                </a:cubicBezTo>
                <a:cubicBezTo>
                  <a:pt x="6441" y="14959"/>
                  <a:pt x="6463" y="14905"/>
                  <a:pt x="6484" y="14842"/>
                </a:cubicBezTo>
                <a:cubicBezTo>
                  <a:pt x="6924" y="13644"/>
                  <a:pt x="7425" y="12426"/>
                  <a:pt x="8005" y="11456"/>
                </a:cubicBezTo>
                <a:cubicBezTo>
                  <a:pt x="8041" y="11392"/>
                  <a:pt x="8077" y="11332"/>
                  <a:pt x="8115" y="11272"/>
                </a:cubicBezTo>
                <a:cubicBezTo>
                  <a:pt x="8734" y="10275"/>
                  <a:pt x="9441" y="9565"/>
                  <a:pt x="10259" y="9455"/>
                </a:cubicBezTo>
                <a:cubicBezTo>
                  <a:pt x="10338" y="9442"/>
                  <a:pt x="10417" y="9438"/>
                  <a:pt x="10494" y="9438"/>
                </a:cubicBezTo>
                <a:cubicBezTo>
                  <a:pt x="11535" y="9438"/>
                  <a:pt x="12505" y="10388"/>
                  <a:pt x="13464" y="11268"/>
                </a:cubicBezTo>
                <a:cubicBezTo>
                  <a:pt x="13530" y="11332"/>
                  <a:pt x="13597" y="11392"/>
                  <a:pt x="13666" y="11452"/>
                </a:cubicBezTo>
                <a:cubicBezTo>
                  <a:pt x="13763" y="11539"/>
                  <a:pt x="13861" y="11626"/>
                  <a:pt x="13958" y="11713"/>
                </a:cubicBezTo>
                <a:cubicBezTo>
                  <a:pt x="14863" y="12493"/>
                  <a:pt x="15860" y="13075"/>
                  <a:pt x="16845" y="13075"/>
                </a:cubicBezTo>
                <a:cubicBezTo>
                  <a:pt x="17219" y="13075"/>
                  <a:pt x="17594" y="12988"/>
                  <a:pt x="17958" y="12801"/>
                </a:cubicBezTo>
                <a:cubicBezTo>
                  <a:pt x="18477" y="12533"/>
                  <a:pt x="18960" y="12058"/>
                  <a:pt x="19392" y="11452"/>
                </a:cubicBezTo>
                <a:cubicBezTo>
                  <a:pt x="19433" y="11392"/>
                  <a:pt x="19475" y="11332"/>
                  <a:pt x="19516" y="11268"/>
                </a:cubicBezTo>
                <a:cubicBezTo>
                  <a:pt x="19681" y="11024"/>
                  <a:pt x="19837" y="10763"/>
                  <a:pt x="19981" y="10486"/>
                </a:cubicBezTo>
                <a:cubicBezTo>
                  <a:pt x="20387" y="9723"/>
                  <a:pt x="20728" y="8836"/>
                  <a:pt x="20989" y="7879"/>
                </a:cubicBezTo>
                <a:cubicBezTo>
                  <a:pt x="21007" y="7819"/>
                  <a:pt x="21025" y="7759"/>
                  <a:pt x="21040" y="7695"/>
                </a:cubicBezTo>
                <a:cubicBezTo>
                  <a:pt x="21318" y="6635"/>
                  <a:pt x="21501" y="5484"/>
                  <a:pt x="21567" y="4306"/>
                </a:cubicBezTo>
                <a:cubicBezTo>
                  <a:pt x="21570" y="4246"/>
                  <a:pt x="21574" y="4186"/>
                  <a:pt x="21577" y="4122"/>
                </a:cubicBezTo>
                <a:cubicBezTo>
                  <a:pt x="21595" y="3710"/>
                  <a:pt x="21600" y="3292"/>
                  <a:pt x="21590" y="2877"/>
                </a:cubicBezTo>
                <a:cubicBezTo>
                  <a:pt x="21570" y="2155"/>
                  <a:pt x="21503" y="1432"/>
                  <a:pt x="21391" y="743"/>
                </a:cubicBezTo>
                <a:cubicBezTo>
                  <a:pt x="21383" y="683"/>
                  <a:pt x="21373" y="619"/>
                  <a:pt x="21362" y="559"/>
                </a:cubicBezTo>
                <a:cubicBezTo>
                  <a:pt x="21331" y="371"/>
                  <a:pt x="21295" y="187"/>
                  <a:pt x="21257" y="3"/>
                </a:cubicBezTo>
                <a:lnTo>
                  <a:pt x="3087" y="10"/>
                </a:lnTo>
                <a:lnTo>
                  <a:pt x="3087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34" name="Google Shape;461;p18"/>
          <p:cNvSpPr/>
          <p:nvPr/>
        </p:nvSpPr>
        <p:spPr>
          <a:xfrm>
            <a:off x="4915788" y="-265226"/>
            <a:ext cx="4683320" cy="15887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1" h="21600" fill="norm" stroke="1" extrusionOk="0">
                <a:moveTo>
                  <a:pt x="640" y="0"/>
                </a:moveTo>
                <a:cubicBezTo>
                  <a:pt x="407" y="0"/>
                  <a:pt x="187" y="193"/>
                  <a:pt x="68" y="844"/>
                </a:cubicBezTo>
                <a:cubicBezTo>
                  <a:pt x="-65" y="1579"/>
                  <a:pt x="-7" y="2640"/>
                  <a:pt x="272" y="2893"/>
                </a:cubicBezTo>
                <a:cubicBezTo>
                  <a:pt x="200" y="5136"/>
                  <a:pt x="273" y="7820"/>
                  <a:pt x="1057" y="8857"/>
                </a:cubicBezTo>
                <a:cubicBezTo>
                  <a:pt x="1271" y="9141"/>
                  <a:pt x="1498" y="9248"/>
                  <a:pt x="1728" y="9248"/>
                </a:cubicBezTo>
                <a:cubicBezTo>
                  <a:pt x="2180" y="9248"/>
                  <a:pt x="2648" y="8839"/>
                  <a:pt x="3070" y="8544"/>
                </a:cubicBezTo>
                <a:cubicBezTo>
                  <a:pt x="3396" y="8315"/>
                  <a:pt x="3762" y="8067"/>
                  <a:pt x="4113" y="8067"/>
                </a:cubicBezTo>
                <a:cubicBezTo>
                  <a:pt x="4459" y="8067"/>
                  <a:pt x="4793" y="8306"/>
                  <a:pt x="5064" y="9035"/>
                </a:cubicBezTo>
                <a:cubicBezTo>
                  <a:pt x="5594" y="10460"/>
                  <a:pt x="5716" y="12738"/>
                  <a:pt x="6116" y="14433"/>
                </a:cubicBezTo>
                <a:cubicBezTo>
                  <a:pt x="6314" y="15267"/>
                  <a:pt x="6578" y="15938"/>
                  <a:pt x="6914" y="16209"/>
                </a:cubicBezTo>
                <a:cubicBezTo>
                  <a:pt x="7033" y="16307"/>
                  <a:pt x="7155" y="16349"/>
                  <a:pt x="7278" y="16349"/>
                </a:cubicBezTo>
                <a:cubicBezTo>
                  <a:pt x="7480" y="16349"/>
                  <a:pt x="7682" y="16231"/>
                  <a:pt x="7875" y="16056"/>
                </a:cubicBezTo>
                <a:cubicBezTo>
                  <a:pt x="8543" y="15452"/>
                  <a:pt x="9128" y="14166"/>
                  <a:pt x="9813" y="13731"/>
                </a:cubicBezTo>
                <a:cubicBezTo>
                  <a:pt x="9908" y="13669"/>
                  <a:pt x="10004" y="13635"/>
                  <a:pt x="10099" y="13635"/>
                </a:cubicBezTo>
                <a:cubicBezTo>
                  <a:pt x="10303" y="13635"/>
                  <a:pt x="10501" y="13791"/>
                  <a:pt x="10676" y="14157"/>
                </a:cubicBezTo>
                <a:cubicBezTo>
                  <a:pt x="10958" y="14750"/>
                  <a:pt x="11095" y="15758"/>
                  <a:pt x="11200" y="16700"/>
                </a:cubicBezTo>
                <a:cubicBezTo>
                  <a:pt x="11420" y="18651"/>
                  <a:pt x="11608" y="21214"/>
                  <a:pt x="12429" y="21558"/>
                </a:cubicBezTo>
                <a:cubicBezTo>
                  <a:pt x="12498" y="21587"/>
                  <a:pt x="12566" y="21600"/>
                  <a:pt x="12633" y="21600"/>
                </a:cubicBezTo>
                <a:cubicBezTo>
                  <a:pt x="13531" y="21600"/>
                  <a:pt x="14135" y="19069"/>
                  <a:pt x="14824" y="17688"/>
                </a:cubicBezTo>
                <a:cubicBezTo>
                  <a:pt x="15134" y="17064"/>
                  <a:pt x="15474" y="16735"/>
                  <a:pt x="15831" y="16735"/>
                </a:cubicBezTo>
                <a:cubicBezTo>
                  <a:pt x="15957" y="16735"/>
                  <a:pt x="16085" y="16777"/>
                  <a:pt x="16215" y="16859"/>
                </a:cubicBezTo>
                <a:cubicBezTo>
                  <a:pt x="16711" y="17177"/>
                  <a:pt x="17166" y="17956"/>
                  <a:pt x="17566" y="18860"/>
                </a:cubicBezTo>
                <a:cubicBezTo>
                  <a:pt x="17943" y="19708"/>
                  <a:pt x="18307" y="20785"/>
                  <a:pt x="18793" y="21018"/>
                </a:cubicBezTo>
                <a:cubicBezTo>
                  <a:pt x="18864" y="21052"/>
                  <a:pt x="18935" y="21069"/>
                  <a:pt x="19006" y="21069"/>
                </a:cubicBezTo>
                <a:cubicBezTo>
                  <a:pt x="19418" y="21069"/>
                  <a:pt x="19815" y="20516"/>
                  <a:pt x="20142" y="19784"/>
                </a:cubicBezTo>
                <a:cubicBezTo>
                  <a:pt x="20777" y="18365"/>
                  <a:pt x="21179" y="16251"/>
                  <a:pt x="21355" y="13971"/>
                </a:cubicBezTo>
                <a:cubicBezTo>
                  <a:pt x="21535" y="11633"/>
                  <a:pt x="21497" y="9157"/>
                  <a:pt x="21291" y="6848"/>
                </a:cubicBezTo>
                <a:cubicBezTo>
                  <a:pt x="21067" y="4348"/>
                  <a:pt x="20639" y="1541"/>
                  <a:pt x="19766" y="580"/>
                </a:cubicBezTo>
                <a:cubicBezTo>
                  <a:pt x="19456" y="235"/>
                  <a:pt x="19124" y="142"/>
                  <a:pt x="18793" y="142"/>
                </a:cubicBezTo>
                <a:cubicBezTo>
                  <a:pt x="18630" y="142"/>
                  <a:pt x="18467" y="164"/>
                  <a:pt x="18307" y="191"/>
                </a:cubicBezTo>
                <a:cubicBezTo>
                  <a:pt x="17735" y="291"/>
                  <a:pt x="17164" y="417"/>
                  <a:pt x="16593" y="551"/>
                </a:cubicBezTo>
                <a:cubicBezTo>
                  <a:pt x="15447" y="815"/>
                  <a:pt x="14302" y="1117"/>
                  <a:pt x="13157" y="1394"/>
                </a:cubicBezTo>
                <a:cubicBezTo>
                  <a:pt x="11305" y="1838"/>
                  <a:pt x="9446" y="2212"/>
                  <a:pt x="7587" y="2212"/>
                </a:cubicBezTo>
                <a:cubicBezTo>
                  <a:pt x="7158" y="2212"/>
                  <a:pt x="6730" y="2192"/>
                  <a:pt x="6302" y="2147"/>
                </a:cubicBezTo>
                <a:cubicBezTo>
                  <a:pt x="5164" y="2034"/>
                  <a:pt x="4027" y="1754"/>
                  <a:pt x="2904" y="1232"/>
                </a:cubicBezTo>
                <a:cubicBezTo>
                  <a:pt x="2337" y="968"/>
                  <a:pt x="1775" y="644"/>
                  <a:pt x="1218" y="258"/>
                </a:cubicBezTo>
                <a:cubicBezTo>
                  <a:pt x="1052" y="142"/>
                  <a:pt x="841" y="0"/>
                  <a:pt x="640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35" name="Google Shape;462;p18"/>
          <p:cNvSpPr/>
          <p:nvPr/>
        </p:nvSpPr>
        <p:spPr>
          <a:xfrm>
            <a:off x="-460189" y="2180551"/>
            <a:ext cx="2375837" cy="34106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8" h="21600" fill="norm" stroke="1" extrusionOk="0">
                <a:moveTo>
                  <a:pt x="4627" y="0"/>
                </a:moveTo>
                <a:cubicBezTo>
                  <a:pt x="4175" y="0"/>
                  <a:pt x="3719" y="83"/>
                  <a:pt x="3305" y="197"/>
                </a:cubicBezTo>
                <a:cubicBezTo>
                  <a:pt x="2720" y="360"/>
                  <a:pt x="2179" y="582"/>
                  <a:pt x="1667" y="836"/>
                </a:cubicBezTo>
                <a:cubicBezTo>
                  <a:pt x="1715" y="745"/>
                  <a:pt x="1766" y="654"/>
                  <a:pt x="1817" y="565"/>
                </a:cubicBezTo>
                <a:cubicBezTo>
                  <a:pt x="1884" y="452"/>
                  <a:pt x="1751" y="379"/>
                  <a:pt x="1614" y="379"/>
                </a:cubicBezTo>
                <a:cubicBezTo>
                  <a:pt x="1525" y="379"/>
                  <a:pt x="1434" y="410"/>
                  <a:pt x="1391" y="482"/>
                </a:cubicBezTo>
                <a:cubicBezTo>
                  <a:pt x="135" y="2651"/>
                  <a:pt x="-82" y="5022"/>
                  <a:pt x="23" y="7338"/>
                </a:cubicBezTo>
                <a:cubicBezTo>
                  <a:pt x="76" y="8546"/>
                  <a:pt x="213" y="9750"/>
                  <a:pt x="339" y="10954"/>
                </a:cubicBezTo>
                <a:cubicBezTo>
                  <a:pt x="476" y="12243"/>
                  <a:pt x="613" y="13531"/>
                  <a:pt x="752" y="14818"/>
                </a:cubicBezTo>
                <a:cubicBezTo>
                  <a:pt x="892" y="16106"/>
                  <a:pt x="1032" y="17394"/>
                  <a:pt x="1175" y="18681"/>
                </a:cubicBezTo>
                <a:cubicBezTo>
                  <a:pt x="1239" y="19254"/>
                  <a:pt x="1259" y="19840"/>
                  <a:pt x="1389" y="20406"/>
                </a:cubicBezTo>
                <a:cubicBezTo>
                  <a:pt x="1487" y="20826"/>
                  <a:pt x="1729" y="21285"/>
                  <a:pt x="2313" y="21479"/>
                </a:cubicBezTo>
                <a:cubicBezTo>
                  <a:pt x="2652" y="21593"/>
                  <a:pt x="3029" y="21600"/>
                  <a:pt x="3399" y="21600"/>
                </a:cubicBezTo>
                <a:cubicBezTo>
                  <a:pt x="3870" y="21600"/>
                  <a:pt x="4341" y="21599"/>
                  <a:pt x="4810" y="21598"/>
                </a:cubicBezTo>
                <a:cubicBezTo>
                  <a:pt x="5723" y="21597"/>
                  <a:pt x="6634" y="21596"/>
                  <a:pt x="7544" y="21595"/>
                </a:cubicBezTo>
                <a:cubicBezTo>
                  <a:pt x="9382" y="21593"/>
                  <a:pt x="11219" y="21590"/>
                  <a:pt x="13058" y="21588"/>
                </a:cubicBezTo>
                <a:cubicBezTo>
                  <a:pt x="13120" y="21588"/>
                  <a:pt x="13180" y="21588"/>
                  <a:pt x="13242" y="21588"/>
                </a:cubicBezTo>
                <a:cubicBezTo>
                  <a:pt x="14281" y="21588"/>
                  <a:pt x="15324" y="21597"/>
                  <a:pt x="16368" y="21597"/>
                </a:cubicBezTo>
                <a:cubicBezTo>
                  <a:pt x="17067" y="21597"/>
                  <a:pt x="17768" y="21593"/>
                  <a:pt x="18466" y="21577"/>
                </a:cubicBezTo>
                <a:cubicBezTo>
                  <a:pt x="19182" y="21562"/>
                  <a:pt x="19929" y="21479"/>
                  <a:pt x="20472" y="21124"/>
                </a:cubicBezTo>
                <a:cubicBezTo>
                  <a:pt x="20971" y="20800"/>
                  <a:pt x="21182" y="20323"/>
                  <a:pt x="21285" y="19866"/>
                </a:cubicBezTo>
                <a:cubicBezTo>
                  <a:pt x="21486" y="18974"/>
                  <a:pt x="21518" y="18032"/>
                  <a:pt x="21398" y="17134"/>
                </a:cubicBezTo>
                <a:cubicBezTo>
                  <a:pt x="21286" y="16283"/>
                  <a:pt x="21006" y="15408"/>
                  <a:pt x="20323" y="14686"/>
                </a:cubicBezTo>
                <a:cubicBezTo>
                  <a:pt x="19997" y="14341"/>
                  <a:pt x="19588" y="14042"/>
                  <a:pt x="19102" y="13807"/>
                </a:cubicBezTo>
                <a:cubicBezTo>
                  <a:pt x="18539" y="13534"/>
                  <a:pt x="17885" y="13370"/>
                  <a:pt x="17224" y="13249"/>
                </a:cubicBezTo>
                <a:cubicBezTo>
                  <a:pt x="15916" y="13010"/>
                  <a:pt x="14392" y="12928"/>
                  <a:pt x="13375" y="12231"/>
                </a:cubicBezTo>
                <a:cubicBezTo>
                  <a:pt x="12286" y="11486"/>
                  <a:pt x="12087" y="10342"/>
                  <a:pt x="12175" y="9328"/>
                </a:cubicBezTo>
                <a:cubicBezTo>
                  <a:pt x="12231" y="8691"/>
                  <a:pt x="12386" y="8061"/>
                  <a:pt x="12488" y="7426"/>
                </a:cubicBezTo>
                <a:cubicBezTo>
                  <a:pt x="12571" y="6904"/>
                  <a:pt x="12640" y="6345"/>
                  <a:pt x="12339" y="5847"/>
                </a:cubicBezTo>
                <a:cubicBezTo>
                  <a:pt x="11386" y="4281"/>
                  <a:pt x="7800" y="5034"/>
                  <a:pt x="7084" y="3356"/>
                </a:cubicBezTo>
                <a:cubicBezTo>
                  <a:pt x="6734" y="2540"/>
                  <a:pt x="7065" y="1635"/>
                  <a:pt x="6547" y="845"/>
                </a:cubicBezTo>
                <a:cubicBezTo>
                  <a:pt x="6295" y="464"/>
                  <a:pt x="5811" y="165"/>
                  <a:pt x="5228" y="54"/>
                </a:cubicBezTo>
                <a:cubicBezTo>
                  <a:pt x="5031" y="17"/>
                  <a:pt x="4829" y="0"/>
                  <a:pt x="4627" y="0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36" name="نص العنوان"/>
          <p:cNvSpPr txBox="1"/>
          <p:nvPr>
            <p:ph type="title"/>
          </p:nvPr>
        </p:nvSpPr>
        <p:spPr>
          <a:xfrm>
            <a:off x="3305550" y="758951"/>
            <a:ext cx="2532901" cy="576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sz="21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540" name="Google Shape;464;p18"/>
          <p:cNvGrpSpPr/>
          <p:nvPr/>
        </p:nvGrpSpPr>
        <p:grpSpPr>
          <a:xfrm>
            <a:off x="8476735" y="4269156"/>
            <a:ext cx="317265" cy="302853"/>
            <a:chOff x="0" y="0"/>
            <a:chExt cx="317263" cy="302851"/>
          </a:xfrm>
        </p:grpSpPr>
        <p:sp>
          <p:nvSpPr>
            <p:cNvPr id="537" name="Google Shape;465;p18"/>
            <p:cNvSpPr/>
            <p:nvPr/>
          </p:nvSpPr>
          <p:spPr>
            <a:xfrm>
              <a:off x="187071" y="195217"/>
              <a:ext cx="130193" cy="107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38" name="Google Shape;466;p18"/>
            <p:cNvSpPr/>
            <p:nvPr/>
          </p:nvSpPr>
          <p:spPr>
            <a:xfrm>
              <a:off x="0" y="162204"/>
              <a:ext cx="130193" cy="107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39" name="Google Shape;467;p18"/>
            <p:cNvSpPr/>
            <p:nvPr/>
          </p:nvSpPr>
          <p:spPr>
            <a:xfrm>
              <a:off x="92184" y="0"/>
              <a:ext cx="130202" cy="107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44" name="Google Shape;468;p18"/>
          <p:cNvGrpSpPr/>
          <p:nvPr/>
        </p:nvGrpSpPr>
        <p:grpSpPr>
          <a:xfrm>
            <a:off x="7320243" y="434419"/>
            <a:ext cx="221332" cy="205419"/>
            <a:chOff x="0" y="0"/>
            <a:chExt cx="221330" cy="205417"/>
          </a:xfrm>
        </p:grpSpPr>
        <p:sp>
          <p:nvSpPr>
            <p:cNvPr id="541" name="Google Shape;469;p18"/>
            <p:cNvSpPr/>
            <p:nvPr/>
          </p:nvSpPr>
          <p:spPr>
            <a:xfrm rot="20699945">
              <a:off x="129724" y="115569"/>
              <a:ext cx="84046" cy="69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42" name="Google Shape;470;p18"/>
            <p:cNvSpPr/>
            <p:nvPr/>
          </p:nvSpPr>
          <p:spPr>
            <a:xfrm rot="20699945">
              <a:off x="7560" y="126241"/>
              <a:ext cx="84046" cy="69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43" name="Google Shape;471;p18"/>
            <p:cNvSpPr/>
            <p:nvPr/>
          </p:nvSpPr>
          <p:spPr>
            <a:xfrm rot="20699945">
              <a:off x="37925" y="9695"/>
              <a:ext cx="84052" cy="69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545" name="Google Shape;472;p18"/>
          <p:cNvSpPr/>
          <p:nvPr/>
        </p:nvSpPr>
        <p:spPr>
          <a:xfrm rot="21002637">
            <a:off x="8065162" y="362864"/>
            <a:ext cx="885124" cy="2081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549" name="Google Shape;473;p18"/>
          <p:cNvGrpSpPr/>
          <p:nvPr/>
        </p:nvGrpSpPr>
        <p:grpSpPr>
          <a:xfrm>
            <a:off x="776459" y="4269714"/>
            <a:ext cx="256551" cy="238253"/>
            <a:chOff x="0" y="0"/>
            <a:chExt cx="256549" cy="238251"/>
          </a:xfrm>
        </p:grpSpPr>
        <p:sp>
          <p:nvSpPr>
            <p:cNvPr id="546" name="Google Shape;474;p18"/>
            <p:cNvSpPr/>
            <p:nvPr/>
          </p:nvSpPr>
          <p:spPr>
            <a:xfrm rot="6300033">
              <a:off x="2731" y="142719"/>
              <a:ext cx="95218" cy="78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47" name="Google Shape;475;p18"/>
            <p:cNvSpPr/>
            <p:nvPr/>
          </p:nvSpPr>
          <p:spPr>
            <a:xfrm rot="6300033">
              <a:off x="61465" y="16814"/>
              <a:ext cx="95218" cy="78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48" name="Google Shape;476;p18"/>
            <p:cNvSpPr/>
            <p:nvPr/>
          </p:nvSpPr>
          <p:spPr>
            <a:xfrm rot="6300033">
              <a:off x="158649" y="112713"/>
              <a:ext cx="95226" cy="786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53" name="Google Shape;477;p18"/>
          <p:cNvGrpSpPr/>
          <p:nvPr/>
        </p:nvGrpSpPr>
        <p:grpSpPr>
          <a:xfrm>
            <a:off x="985668" y="267411"/>
            <a:ext cx="380865" cy="399012"/>
            <a:chOff x="0" y="0"/>
            <a:chExt cx="380863" cy="399010"/>
          </a:xfrm>
        </p:grpSpPr>
        <p:sp>
          <p:nvSpPr>
            <p:cNvPr id="550" name="Google Shape;478;p18"/>
            <p:cNvSpPr/>
            <p:nvPr/>
          </p:nvSpPr>
          <p:spPr>
            <a:xfrm rot="16199865">
              <a:off x="231313" y="14190"/>
              <a:ext cx="163736" cy="135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51" name="Google Shape;479;p18"/>
            <p:cNvSpPr/>
            <p:nvPr/>
          </p:nvSpPr>
          <p:spPr>
            <a:xfrm rot="16199865">
              <a:off x="189805" y="249461"/>
              <a:ext cx="163736" cy="13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52" name="Google Shape;480;p18"/>
            <p:cNvSpPr/>
            <p:nvPr/>
          </p:nvSpPr>
          <p:spPr>
            <a:xfrm rot="16199865">
              <a:off x="-14286" y="133623"/>
              <a:ext cx="163748" cy="135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554" name="Google Shape;481;p18"/>
          <p:cNvSpPr/>
          <p:nvPr/>
        </p:nvSpPr>
        <p:spPr>
          <a:xfrm rot="899833">
            <a:off x="1281062" y="4731300"/>
            <a:ext cx="970447" cy="2282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FF6EA7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55" name="Google Shape;482;p18"/>
          <p:cNvSpPr/>
          <p:nvPr/>
        </p:nvSpPr>
        <p:spPr>
          <a:xfrm flipH="1" rot="15299930">
            <a:off x="89242" y="506495"/>
            <a:ext cx="510008" cy="7547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600" fill="norm" stroke="1" extrusionOk="0">
                <a:moveTo>
                  <a:pt x="18590" y="0"/>
                </a:moveTo>
                <a:cubicBezTo>
                  <a:pt x="18564" y="0"/>
                  <a:pt x="18537" y="7"/>
                  <a:pt x="18517" y="19"/>
                </a:cubicBezTo>
                <a:cubicBezTo>
                  <a:pt x="18468" y="47"/>
                  <a:pt x="18464" y="95"/>
                  <a:pt x="18505" y="128"/>
                </a:cubicBezTo>
                <a:cubicBezTo>
                  <a:pt x="18842" y="386"/>
                  <a:pt x="19157" y="668"/>
                  <a:pt x="19444" y="966"/>
                </a:cubicBezTo>
                <a:cubicBezTo>
                  <a:pt x="19466" y="988"/>
                  <a:pt x="19501" y="999"/>
                  <a:pt x="19537" y="999"/>
                </a:cubicBezTo>
                <a:cubicBezTo>
                  <a:pt x="19560" y="999"/>
                  <a:pt x="19580" y="997"/>
                  <a:pt x="19600" y="988"/>
                </a:cubicBezTo>
                <a:cubicBezTo>
                  <a:pt x="19653" y="966"/>
                  <a:pt x="19667" y="918"/>
                  <a:pt x="19633" y="883"/>
                </a:cubicBezTo>
                <a:cubicBezTo>
                  <a:pt x="19342" y="579"/>
                  <a:pt x="19021" y="291"/>
                  <a:pt x="18675" y="26"/>
                </a:cubicBezTo>
                <a:cubicBezTo>
                  <a:pt x="18653" y="8"/>
                  <a:pt x="18621" y="0"/>
                  <a:pt x="18590" y="0"/>
                </a:cubicBezTo>
                <a:close/>
                <a:moveTo>
                  <a:pt x="20297" y="1779"/>
                </a:moveTo>
                <a:cubicBezTo>
                  <a:pt x="20281" y="1779"/>
                  <a:pt x="20265" y="1782"/>
                  <a:pt x="20249" y="1786"/>
                </a:cubicBezTo>
                <a:cubicBezTo>
                  <a:pt x="20194" y="1804"/>
                  <a:pt x="20169" y="1849"/>
                  <a:pt x="20196" y="1888"/>
                </a:cubicBezTo>
                <a:cubicBezTo>
                  <a:pt x="20411" y="2202"/>
                  <a:pt x="20600" y="2534"/>
                  <a:pt x="20757" y="2869"/>
                </a:cubicBezTo>
                <a:cubicBezTo>
                  <a:pt x="20773" y="2902"/>
                  <a:pt x="20818" y="2923"/>
                  <a:pt x="20867" y="2923"/>
                </a:cubicBezTo>
                <a:cubicBezTo>
                  <a:pt x="20877" y="2923"/>
                  <a:pt x="20887" y="2921"/>
                  <a:pt x="20901" y="2920"/>
                </a:cubicBezTo>
                <a:cubicBezTo>
                  <a:pt x="20960" y="2906"/>
                  <a:pt x="20993" y="2864"/>
                  <a:pt x="20974" y="2824"/>
                </a:cubicBezTo>
                <a:cubicBezTo>
                  <a:pt x="20814" y="2481"/>
                  <a:pt x="20623" y="2146"/>
                  <a:pt x="20399" y="1823"/>
                </a:cubicBezTo>
                <a:cubicBezTo>
                  <a:pt x="20381" y="1795"/>
                  <a:pt x="20340" y="1779"/>
                  <a:pt x="20297" y="1779"/>
                </a:cubicBezTo>
                <a:close/>
                <a:moveTo>
                  <a:pt x="21243" y="3803"/>
                </a:moveTo>
                <a:cubicBezTo>
                  <a:pt x="21236" y="3803"/>
                  <a:pt x="21228" y="3803"/>
                  <a:pt x="21222" y="3804"/>
                </a:cubicBezTo>
                <a:cubicBezTo>
                  <a:pt x="21159" y="3811"/>
                  <a:pt x="21121" y="3851"/>
                  <a:pt x="21131" y="3892"/>
                </a:cubicBezTo>
                <a:cubicBezTo>
                  <a:pt x="21222" y="4231"/>
                  <a:pt x="21289" y="4583"/>
                  <a:pt x="21326" y="4939"/>
                </a:cubicBezTo>
                <a:cubicBezTo>
                  <a:pt x="21330" y="4978"/>
                  <a:pt x="21379" y="5010"/>
                  <a:pt x="21440" y="5010"/>
                </a:cubicBezTo>
                <a:lnTo>
                  <a:pt x="21446" y="5010"/>
                </a:lnTo>
                <a:cubicBezTo>
                  <a:pt x="21509" y="5007"/>
                  <a:pt x="21554" y="4970"/>
                  <a:pt x="21549" y="4928"/>
                </a:cubicBezTo>
                <a:cubicBezTo>
                  <a:pt x="21513" y="4567"/>
                  <a:pt x="21446" y="4209"/>
                  <a:pt x="21352" y="3864"/>
                </a:cubicBezTo>
                <a:cubicBezTo>
                  <a:pt x="21342" y="3827"/>
                  <a:pt x="21295" y="3803"/>
                  <a:pt x="21243" y="3803"/>
                </a:cubicBezTo>
                <a:close/>
                <a:moveTo>
                  <a:pt x="21474" y="5920"/>
                </a:moveTo>
                <a:cubicBezTo>
                  <a:pt x="21419" y="5920"/>
                  <a:pt x="21358" y="5953"/>
                  <a:pt x="21356" y="5995"/>
                </a:cubicBezTo>
                <a:cubicBezTo>
                  <a:pt x="21344" y="6340"/>
                  <a:pt x="21306" y="6694"/>
                  <a:pt x="21243" y="7048"/>
                </a:cubicBezTo>
                <a:cubicBezTo>
                  <a:pt x="21234" y="7091"/>
                  <a:pt x="21279" y="7128"/>
                  <a:pt x="21342" y="7134"/>
                </a:cubicBezTo>
                <a:lnTo>
                  <a:pt x="21354" y="7134"/>
                </a:lnTo>
                <a:cubicBezTo>
                  <a:pt x="21411" y="7134"/>
                  <a:pt x="21458" y="7105"/>
                  <a:pt x="21466" y="7068"/>
                </a:cubicBezTo>
                <a:cubicBezTo>
                  <a:pt x="21529" y="6707"/>
                  <a:pt x="21570" y="6349"/>
                  <a:pt x="21582" y="5999"/>
                </a:cubicBezTo>
                <a:cubicBezTo>
                  <a:pt x="21584" y="5957"/>
                  <a:pt x="21537" y="5921"/>
                  <a:pt x="21474" y="5920"/>
                </a:cubicBezTo>
                <a:close/>
                <a:moveTo>
                  <a:pt x="21106" y="8031"/>
                </a:moveTo>
                <a:cubicBezTo>
                  <a:pt x="21054" y="8031"/>
                  <a:pt x="21005" y="8056"/>
                  <a:pt x="20995" y="8092"/>
                </a:cubicBezTo>
                <a:cubicBezTo>
                  <a:pt x="20978" y="8143"/>
                  <a:pt x="20964" y="8192"/>
                  <a:pt x="20948" y="8240"/>
                </a:cubicBezTo>
                <a:cubicBezTo>
                  <a:pt x="20854" y="8534"/>
                  <a:pt x="20747" y="8831"/>
                  <a:pt x="20627" y="9120"/>
                </a:cubicBezTo>
                <a:cubicBezTo>
                  <a:pt x="20610" y="9161"/>
                  <a:pt x="20645" y="9204"/>
                  <a:pt x="20706" y="9214"/>
                </a:cubicBezTo>
                <a:cubicBezTo>
                  <a:pt x="20716" y="9218"/>
                  <a:pt x="20724" y="9218"/>
                  <a:pt x="20736" y="9218"/>
                </a:cubicBezTo>
                <a:cubicBezTo>
                  <a:pt x="20785" y="9218"/>
                  <a:pt x="20832" y="9196"/>
                  <a:pt x="20844" y="9161"/>
                </a:cubicBezTo>
                <a:cubicBezTo>
                  <a:pt x="20966" y="8868"/>
                  <a:pt x="21076" y="8569"/>
                  <a:pt x="21169" y="8273"/>
                </a:cubicBezTo>
                <a:cubicBezTo>
                  <a:pt x="21186" y="8222"/>
                  <a:pt x="21200" y="8173"/>
                  <a:pt x="21216" y="8123"/>
                </a:cubicBezTo>
                <a:cubicBezTo>
                  <a:pt x="21228" y="8081"/>
                  <a:pt x="21188" y="8041"/>
                  <a:pt x="21127" y="8031"/>
                </a:cubicBezTo>
                <a:cubicBezTo>
                  <a:pt x="21121" y="8031"/>
                  <a:pt x="21112" y="8031"/>
                  <a:pt x="21106" y="8031"/>
                </a:cubicBezTo>
                <a:close/>
                <a:moveTo>
                  <a:pt x="5413" y="10623"/>
                </a:moveTo>
                <a:cubicBezTo>
                  <a:pt x="5360" y="10623"/>
                  <a:pt x="5301" y="10654"/>
                  <a:pt x="5299" y="10696"/>
                </a:cubicBezTo>
                <a:cubicBezTo>
                  <a:pt x="5299" y="10738"/>
                  <a:pt x="5348" y="10774"/>
                  <a:pt x="5411" y="10775"/>
                </a:cubicBezTo>
                <a:cubicBezTo>
                  <a:pt x="5887" y="10784"/>
                  <a:pt x="6362" y="10910"/>
                  <a:pt x="6785" y="11137"/>
                </a:cubicBezTo>
                <a:cubicBezTo>
                  <a:pt x="6805" y="11148"/>
                  <a:pt x="6830" y="11153"/>
                  <a:pt x="6854" y="11153"/>
                </a:cubicBezTo>
                <a:cubicBezTo>
                  <a:pt x="6887" y="11153"/>
                  <a:pt x="6921" y="11144"/>
                  <a:pt x="6943" y="11124"/>
                </a:cubicBezTo>
                <a:cubicBezTo>
                  <a:pt x="6980" y="11091"/>
                  <a:pt x="6974" y="11042"/>
                  <a:pt x="6923" y="11017"/>
                </a:cubicBezTo>
                <a:cubicBezTo>
                  <a:pt x="6464" y="10770"/>
                  <a:pt x="5941" y="10632"/>
                  <a:pt x="5417" y="10623"/>
                </a:cubicBezTo>
                <a:cubicBezTo>
                  <a:pt x="5415" y="10623"/>
                  <a:pt x="5415" y="10623"/>
                  <a:pt x="5413" y="10623"/>
                </a:cubicBezTo>
                <a:close/>
                <a:moveTo>
                  <a:pt x="20255" y="10077"/>
                </a:moveTo>
                <a:cubicBezTo>
                  <a:pt x="20208" y="10077"/>
                  <a:pt x="20165" y="10096"/>
                  <a:pt x="20149" y="10128"/>
                </a:cubicBezTo>
                <a:cubicBezTo>
                  <a:pt x="19972" y="10458"/>
                  <a:pt x="19773" y="10789"/>
                  <a:pt x="19562" y="11109"/>
                </a:cubicBezTo>
                <a:cubicBezTo>
                  <a:pt x="19535" y="11146"/>
                  <a:pt x="19562" y="11192"/>
                  <a:pt x="19616" y="11208"/>
                </a:cubicBezTo>
                <a:cubicBezTo>
                  <a:pt x="19633" y="11214"/>
                  <a:pt x="19647" y="11217"/>
                  <a:pt x="19663" y="11217"/>
                </a:cubicBezTo>
                <a:cubicBezTo>
                  <a:pt x="19706" y="11217"/>
                  <a:pt x="19749" y="11200"/>
                  <a:pt x="19767" y="11170"/>
                </a:cubicBezTo>
                <a:cubicBezTo>
                  <a:pt x="19982" y="10847"/>
                  <a:pt x="20182" y="10514"/>
                  <a:pt x="20360" y="10180"/>
                </a:cubicBezTo>
                <a:cubicBezTo>
                  <a:pt x="20381" y="10141"/>
                  <a:pt x="20352" y="10096"/>
                  <a:pt x="20293" y="10082"/>
                </a:cubicBezTo>
                <a:cubicBezTo>
                  <a:pt x="20279" y="10078"/>
                  <a:pt x="20267" y="10077"/>
                  <a:pt x="20255" y="10077"/>
                </a:cubicBezTo>
                <a:close/>
                <a:moveTo>
                  <a:pt x="3962" y="10966"/>
                </a:moveTo>
                <a:cubicBezTo>
                  <a:pt x="3935" y="10966"/>
                  <a:pt x="3911" y="10972"/>
                  <a:pt x="3891" y="10984"/>
                </a:cubicBezTo>
                <a:cubicBezTo>
                  <a:pt x="3472" y="11208"/>
                  <a:pt x="3139" y="11526"/>
                  <a:pt x="2954" y="11874"/>
                </a:cubicBezTo>
                <a:cubicBezTo>
                  <a:pt x="2935" y="11914"/>
                  <a:pt x="2966" y="11958"/>
                  <a:pt x="3025" y="11973"/>
                </a:cubicBezTo>
                <a:cubicBezTo>
                  <a:pt x="3037" y="11975"/>
                  <a:pt x="3047" y="11977"/>
                  <a:pt x="3061" y="11977"/>
                </a:cubicBezTo>
                <a:cubicBezTo>
                  <a:pt x="3108" y="11977"/>
                  <a:pt x="3153" y="11956"/>
                  <a:pt x="3167" y="11925"/>
                </a:cubicBezTo>
                <a:cubicBezTo>
                  <a:pt x="3336" y="11604"/>
                  <a:pt x="3643" y="11311"/>
                  <a:pt x="4031" y="11102"/>
                </a:cubicBezTo>
                <a:cubicBezTo>
                  <a:pt x="4080" y="11076"/>
                  <a:pt x="4088" y="11028"/>
                  <a:pt x="4049" y="10995"/>
                </a:cubicBezTo>
                <a:cubicBezTo>
                  <a:pt x="4027" y="10976"/>
                  <a:pt x="3994" y="10966"/>
                  <a:pt x="3962" y="10966"/>
                </a:cubicBezTo>
                <a:close/>
                <a:moveTo>
                  <a:pt x="7799" y="11838"/>
                </a:moveTo>
                <a:cubicBezTo>
                  <a:pt x="7783" y="11838"/>
                  <a:pt x="7769" y="11839"/>
                  <a:pt x="7752" y="11845"/>
                </a:cubicBezTo>
                <a:cubicBezTo>
                  <a:pt x="7698" y="11860"/>
                  <a:pt x="7671" y="11907"/>
                  <a:pt x="7696" y="11944"/>
                </a:cubicBezTo>
                <a:cubicBezTo>
                  <a:pt x="7887" y="12239"/>
                  <a:pt x="7998" y="12579"/>
                  <a:pt x="8033" y="12951"/>
                </a:cubicBezTo>
                <a:cubicBezTo>
                  <a:pt x="8037" y="12991"/>
                  <a:pt x="8088" y="13022"/>
                  <a:pt x="8147" y="13022"/>
                </a:cubicBezTo>
                <a:lnTo>
                  <a:pt x="8153" y="13022"/>
                </a:lnTo>
                <a:cubicBezTo>
                  <a:pt x="8216" y="13019"/>
                  <a:pt x="8263" y="12984"/>
                  <a:pt x="8259" y="12942"/>
                </a:cubicBezTo>
                <a:cubicBezTo>
                  <a:pt x="8222" y="12551"/>
                  <a:pt x="8102" y="12195"/>
                  <a:pt x="7903" y="11885"/>
                </a:cubicBezTo>
                <a:cubicBezTo>
                  <a:pt x="7885" y="11856"/>
                  <a:pt x="7842" y="11838"/>
                  <a:pt x="7799" y="11838"/>
                </a:cubicBezTo>
                <a:close/>
                <a:moveTo>
                  <a:pt x="18966" y="12017"/>
                </a:moveTo>
                <a:cubicBezTo>
                  <a:pt x="18927" y="12017"/>
                  <a:pt x="18889" y="12032"/>
                  <a:pt x="18869" y="12058"/>
                </a:cubicBezTo>
                <a:cubicBezTo>
                  <a:pt x="18675" y="12298"/>
                  <a:pt x="18468" y="12539"/>
                  <a:pt x="18257" y="12771"/>
                </a:cubicBezTo>
                <a:cubicBezTo>
                  <a:pt x="18196" y="12837"/>
                  <a:pt x="18135" y="12902"/>
                  <a:pt x="18074" y="12968"/>
                </a:cubicBezTo>
                <a:cubicBezTo>
                  <a:pt x="18039" y="13004"/>
                  <a:pt x="18053" y="13050"/>
                  <a:pt x="18106" y="13074"/>
                </a:cubicBezTo>
                <a:cubicBezTo>
                  <a:pt x="18127" y="13081"/>
                  <a:pt x="18147" y="13085"/>
                  <a:pt x="18167" y="13085"/>
                </a:cubicBezTo>
                <a:cubicBezTo>
                  <a:pt x="18204" y="13085"/>
                  <a:pt x="18240" y="13072"/>
                  <a:pt x="18263" y="13050"/>
                </a:cubicBezTo>
                <a:cubicBezTo>
                  <a:pt x="18326" y="12984"/>
                  <a:pt x="18389" y="12918"/>
                  <a:pt x="18450" y="12852"/>
                </a:cubicBezTo>
                <a:cubicBezTo>
                  <a:pt x="18663" y="12617"/>
                  <a:pt x="18873" y="12373"/>
                  <a:pt x="19068" y="12129"/>
                </a:cubicBezTo>
                <a:cubicBezTo>
                  <a:pt x="19096" y="12092"/>
                  <a:pt x="19076" y="12046"/>
                  <a:pt x="19023" y="12026"/>
                </a:cubicBezTo>
                <a:cubicBezTo>
                  <a:pt x="19005" y="12019"/>
                  <a:pt x="18986" y="12017"/>
                  <a:pt x="18966" y="12017"/>
                </a:cubicBezTo>
                <a:close/>
                <a:moveTo>
                  <a:pt x="2958" y="12873"/>
                </a:moveTo>
                <a:cubicBezTo>
                  <a:pt x="2952" y="12873"/>
                  <a:pt x="2943" y="12873"/>
                  <a:pt x="2937" y="12874"/>
                </a:cubicBezTo>
                <a:cubicBezTo>
                  <a:pt x="2874" y="12881"/>
                  <a:pt x="2836" y="12921"/>
                  <a:pt x="2846" y="12962"/>
                </a:cubicBezTo>
                <a:cubicBezTo>
                  <a:pt x="2939" y="13305"/>
                  <a:pt x="3149" y="13653"/>
                  <a:pt x="3450" y="13970"/>
                </a:cubicBezTo>
                <a:cubicBezTo>
                  <a:pt x="3472" y="13994"/>
                  <a:pt x="3508" y="14005"/>
                  <a:pt x="3545" y="14005"/>
                </a:cubicBezTo>
                <a:cubicBezTo>
                  <a:pt x="3567" y="14005"/>
                  <a:pt x="3588" y="14000"/>
                  <a:pt x="3606" y="13994"/>
                </a:cubicBezTo>
                <a:cubicBezTo>
                  <a:pt x="3659" y="13970"/>
                  <a:pt x="3673" y="13922"/>
                  <a:pt x="3641" y="13888"/>
                </a:cubicBezTo>
                <a:cubicBezTo>
                  <a:pt x="3352" y="13587"/>
                  <a:pt x="3155" y="13257"/>
                  <a:pt x="3067" y="12935"/>
                </a:cubicBezTo>
                <a:cubicBezTo>
                  <a:pt x="3057" y="12898"/>
                  <a:pt x="3010" y="12873"/>
                  <a:pt x="2958" y="12873"/>
                </a:cubicBezTo>
                <a:close/>
                <a:moveTo>
                  <a:pt x="17251" y="13797"/>
                </a:moveTo>
                <a:cubicBezTo>
                  <a:pt x="17218" y="13797"/>
                  <a:pt x="17186" y="13807"/>
                  <a:pt x="17161" y="13826"/>
                </a:cubicBezTo>
                <a:cubicBezTo>
                  <a:pt x="16824" y="14110"/>
                  <a:pt x="16472" y="14372"/>
                  <a:pt x="16110" y="14601"/>
                </a:cubicBezTo>
                <a:cubicBezTo>
                  <a:pt x="16068" y="14630"/>
                  <a:pt x="16066" y="14680"/>
                  <a:pt x="16106" y="14710"/>
                </a:cubicBezTo>
                <a:cubicBezTo>
                  <a:pt x="16131" y="14725"/>
                  <a:pt x="16159" y="14733"/>
                  <a:pt x="16190" y="14733"/>
                </a:cubicBezTo>
                <a:cubicBezTo>
                  <a:pt x="16218" y="14733"/>
                  <a:pt x="16244" y="14726"/>
                  <a:pt x="16267" y="14713"/>
                </a:cubicBezTo>
                <a:cubicBezTo>
                  <a:pt x="16633" y="14477"/>
                  <a:pt x="16992" y="14212"/>
                  <a:pt x="17340" y="13921"/>
                </a:cubicBezTo>
                <a:cubicBezTo>
                  <a:pt x="17379" y="13888"/>
                  <a:pt x="17371" y="13841"/>
                  <a:pt x="17322" y="13813"/>
                </a:cubicBezTo>
                <a:cubicBezTo>
                  <a:pt x="17301" y="13802"/>
                  <a:pt x="17275" y="13797"/>
                  <a:pt x="17251" y="13797"/>
                </a:cubicBezTo>
                <a:close/>
                <a:moveTo>
                  <a:pt x="8072" y="13930"/>
                </a:moveTo>
                <a:cubicBezTo>
                  <a:pt x="8017" y="13930"/>
                  <a:pt x="7970" y="13959"/>
                  <a:pt x="7962" y="13998"/>
                </a:cubicBezTo>
                <a:lnTo>
                  <a:pt x="7952" y="14050"/>
                </a:lnTo>
                <a:cubicBezTo>
                  <a:pt x="7878" y="14376"/>
                  <a:pt x="7779" y="14707"/>
                  <a:pt x="7653" y="15030"/>
                </a:cubicBezTo>
                <a:cubicBezTo>
                  <a:pt x="7637" y="15071"/>
                  <a:pt x="7673" y="15113"/>
                  <a:pt x="7734" y="15122"/>
                </a:cubicBezTo>
                <a:cubicBezTo>
                  <a:pt x="7742" y="15125"/>
                  <a:pt x="7752" y="15125"/>
                  <a:pt x="7763" y="15125"/>
                </a:cubicBezTo>
                <a:cubicBezTo>
                  <a:pt x="7811" y="15125"/>
                  <a:pt x="7858" y="15103"/>
                  <a:pt x="7872" y="15069"/>
                </a:cubicBezTo>
                <a:cubicBezTo>
                  <a:pt x="8000" y="14739"/>
                  <a:pt x="8102" y="14405"/>
                  <a:pt x="8175" y="14072"/>
                </a:cubicBezTo>
                <a:lnTo>
                  <a:pt x="8185" y="14018"/>
                </a:lnTo>
                <a:cubicBezTo>
                  <a:pt x="8194" y="13976"/>
                  <a:pt x="8151" y="13937"/>
                  <a:pt x="8088" y="13932"/>
                </a:cubicBezTo>
                <a:cubicBezTo>
                  <a:pt x="8082" y="13930"/>
                  <a:pt x="8078" y="13930"/>
                  <a:pt x="8072" y="13930"/>
                </a:cubicBezTo>
                <a:close/>
                <a:moveTo>
                  <a:pt x="4602" y="14633"/>
                </a:moveTo>
                <a:cubicBezTo>
                  <a:pt x="4569" y="14633"/>
                  <a:pt x="4535" y="14642"/>
                  <a:pt x="4513" y="14662"/>
                </a:cubicBezTo>
                <a:cubicBezTo>
                  <a:pt x="4474" y="14695"/>
                  <a:pt x="4484" y="14744"/>
                  <a:pt x="4531" y="14770"/>
                </a:cubicBezTo>
                <a:cubicBezTo>
                  <a:pt x="4921" y="14982"/>
                  <a:pt x="5364" y="15168"/>
                  <a:pt x="5885" y="15339"/>
                </a:cubicBezTo>
                <a:cubicBezTo>
                  <a:pt x="5901" y="15346"/>
                  <a:pt x="5919" y="15348"/>
                  <a:pt x="5933" y="15348"/>
                </a:cubicBezTo>
                <a:cubicBezTo>
                  <a:pt x="5974" y="15348"/>
                  <a:pt x="6017" y="15333"/>
                  <a:pt x="6035" y="15305"/>
                </a:cubicBezTo>
                <a:cubicBezTo>
                  <a:pt x="6061" y="15267"/>
                  <a:pt x="6039" y="15221"/>
                  <a:pt x="5984" y="15202"/>
                </a:cubicBezTo>
                <a:cubicBezTo>
                  <a:pt x="5478" y="15036"/>
                  <a:pt x="5049" y="14855"/>
                  <a:pt x="4671" y="14649"/>
                </a:cubicBezTo>
                <a:cubicBezTo>
                  <a:pt x="4651" y="14638"/>
                  <a:pt x="4626" y="14633"/>
                  <a:pt x="4602" y="14633"/>
                </a:cubicBezTo>
                <a:close/>
                <a:moveTo>
                  <a:pt x="14960" y="15242"/>
                </a:moveTo>
                <a:cubicBezTo>
                  <a:pt x="14940" y="15242"/>
                  <a:pt x="14917" y="15246"/>
                  <a:pt x="14899" y="15254"/>
                </a:cubicBezTo>
                <a:cubicBezTo>
                  <a:pt x="14454" y="15449"/>
                  <a:pt x="13992" y="15610"/>
                  <a:pt x="13523" y="15727"/>
                </a:cubicBezTo>
                <a:cubicBezTo>
                  <a:pt x="13464" y="15742"/>
                  <a:pt x="13433" y="15788"/>
                  <a:pt x="13456" y="15826"/>
                </a:cubicBezTo>
                <a:cubicBezTo>
                  <a:pt x="13472" y="15856"/>
                  <a:pt x="13517" y="15876"/>
                  <a:pt x="13561" y="15876"/>
                </a:cubicBezTo>
                <a:cubicBezTo>
                  <a:pt x="13574" y="15876"/>
                  <a:pt x="13588" y="15874"/>
                  <a:pt x="13600" y="15871"/>
                </a:cubicBezTo>
                <a:cubicBezTo>
                  <a:pt x="14088" y="15749"/>
                  <a:pt x="14566" y="15585"/>
                  <a:pt x="15023" y="15382"/>
                </a:cubicBezTo>
                <a:cubicBezTo>
                  <a:pt x="15076" y="15359"/>
                  <a:pt x="15090" y="15312"/>
                  <a:pt x="15055" y="15276"/>
                </a:cubicBezTo>
                <a:cubicBezTo>
                  <a:pt x="15033" y="15254"/>
                  <a:pt x="14996" y="15242"/>
                  <a:pt x="14960" y="15242"/>
                </a:cubicBezTo>
                <a:close/>
                <a:moveTo>
                  <a:pt x="7395" y="15590"/>
                </a:moveTo>
                <a:cubicBezTo>
                  <a:pt x="7346" y="15590"/>
                  <a:pt x="7301" y="15610"/>
                  <a:pt x="7287" y="15642"/>
                </a:cubicBezTo>
                <a:cubicBezTo>
                  <a:pt x="7267" y="15682"/>
                  <a:pt x="7299" y="15726"/>
                  <a:pt x="7358" y="15739"/>
                </a:cubicBezTo>
                <a:cubicBezTo>
                  <a:pt x="7874" y="15855"/>
                  <a:pt x="8389" y="15950"/>
                  <a:pt x="8887" y="16020"/>
                </a:cubicBezTo>
                <a:cubicBezTo>
                  <a:pt x="8895" y="16020"/>
                  <a:pt x="8905" y="16021"/>
                  <a:pt x="8911" y="16021"/>
                </a:cubicBezTo>
                <a:cubicBezTo>
                  <a:pt x="8962" y="16021"/>
                  <a:pt x="9011" y="15997"/>
                  <a:pt x="9021" y="15959"/>
                </a:cubicBezTo>
                <a:cubicBezTo>
                  <a:pt x="9035" y="15918"/>
                  <a:pt x="8994" y="15878"/>
                  <a:pt x="8935" y="15870"/>
                </a:cubicBezTo>
                <a:cubicBezTo>
                  <a:pt x="8446" y="15801"/>
                  <a:pt x="7937" y="15708"/>
                  <a:pt x="7429" y="15594"/>
                </a:cubicBezTo>
                <a:cubicBezTo>
                  <a:pt x="7417" y="15591"/>
                  <a:pt x="7405" y="15590"/>
                  <a:pt x="7395" y="15590"/>
                </a:cubicBezTo>
                <a:close/>
                <a:moveTo>
                  <a:pt x="12041" y="15976"/>
                </a:moveTo>
                <a:cubicBezTo>
                  <a:pt x="12035" y="15976"/>
                  <a:pt x="12029" y="15977"/>
                  <a:pt x="12025" y="15977"/>
                </a:cubicBezTo>
                <a:cubicBezTo>
                  <a:pt x="11685" y="16006"/>
                  <a:pt x="11334" y="16020"/>
                  <a:pt x="10978" y="16020"/>
                </a:cubicBezTo>
                <a:cubicBezTo>
                  <a:pt x="10809" y="16020"/>
                  <a:pt x="10643" y="16017"/>
                  <a:pt x="10474" y="16010"/>
                </a:cubicBezTo>
                <a:cubicBezTo>
                  <a:pt x="10472" y="16010"/>
                  <a:pt x="10468" y="16010"/>
                  <a:pt x="10466" y="16010"/>
                </a:cubicBezTo>
                <a:cubicBezTo>
                  <a:pt x="10407" y="16010"/>
                  <a:pt x="10358" y="16042"/>
                  <a:pt x="10354" y="16083"/>
                </a:cubicBezTo>
                <a:cubicBezTo>
                  <a:pt x="10352" y="16124"/>
                  <a:pt x="10401" y="16160"/>
                  <a:pt x="10462" y="16164"/>
                </a:cubicBezTo>
                <a:cubicBezTo>
                  <a:pt x="10639" y="16170"/>
                  <a:pt x="10818" y="16174"/>
                  <a:pt x="10994" y="16174"/>
                </a:cubicBezTo>
                <a:cubicBezTo>
                  <a:pt x="11356" y="16174"/>
                  <a:pt x="11712" y="16157"/>
                  <a:pt x="12053" y="16129"/>
                </a:cubicBezTo>
                <a:cubicBezTo>
                  <a:pt x="12112" y="16123"/>
                  <a:pt x="12159" y="16085"/>
                  <a:pt x="12151" y="16043"/>
                </a:cubicBezTo>
                <a:cubicBezTo>
                  <a:pt x="12143" y="16005"/>
                  <a:pt x="12096" y="15976"/>
                  <a:pt x="12041" y="15976"/>
                </a:cubicBezTo>
                <a:close/>
                <a:moveTo>
                  <a:pt x="7273" y="15983"/>
                </a:moveTo>
                <a:cubicBezTo>
                  <a:pt x="7226" y="15983"/>
                  <a:pt x="7183" y="16001"/>
                  <a:pt x="7165" y="16031"/>
                </a:cubicBezTo>
                <a:cubicBezTo>
                  <a:pt x="6978" y="16353"/>
                  <a:pt x="6759" y="16676"/>
                  <a:pt x="6515" y="16989"/>
                </a:cubicBezTo>
                <a:cubicBezTo>
                  <a:pt x="6484" y="17028"/>
                  <a:pt x="6506" y="17073"/>
                  <a:pt x="6563" y="17094"/>
                </a:cubicBezTo>
                <a:cubicBezTo>
                  <a:pt x="6578" y="17099"/>
                  <a:pt x="6598" y="17102"/>
                  <a:pt x="6616" y="17102"/>
                </a:cubicBezTo>
                <a:cubicBezTo>
                  <a:pt x="6655" y="17102"/>
                  <a:pt x="6696" y="17088"/>
                  <a:pt x="6716" y="17061"/>
                </a:cubicBezTo>
                <a:cubicBezTo>
                  <a:pt x="6964" y="16742"/>
                  <a:pt x="7183" y="16414"/>
                  <a:pt x="7374" y="16087"/>
                </a:cubicBezTo>
                <a:cubicBezTo>
                  <a:pt x="7399" y="16047"/>
                  <a:pt x="7370" y="16003"/>
                  <a:pt x="7313" y="15987"/>
                </a:cubicBezTo>
                <a:cubicBezTo>
                  <a:pt x="7299" y="15984"/>
                  <a:pt x="7285" y="15983"/>
                  <a:pt x="7273" y="15983"/>
                </a:cubicBezTo>
                <a:close/>
                <a:moveTo>
                  <a:pt x="5815" y="17863"/>
                </a:moveTo>
                <a:cubicBezTo>
                  <a:pt x="5777" y="17863"/>
                  <a:pt x="5740" y="17876"/>
                  <a:pt x="5718" y="17898"/>
                </a:cubicBezTo>
                <a:cubicBezTo>
                  <a:pt x="5437" y="18188"/>
                  <a:pt x="5126" y="18474"/>
                  <a:pt x="4795" y="18750"/>
                </a:cubicBezTo>
                <a:cubicBezTo>
                  <a:pt x="4756" y="18782"/>
                  <a:pt x="4765" y="18831"/>
                  <a:pt x="4813" y="18857"/>
                </a:cubicBezTo>
                <a:cubicBezTo>
                  <a:pt x="4836" y="18868"/>
                  <a:pt x="4858" y="18875"/>
                  <a:pt x="4884" y="18875"/>
                </a:cubicBezTo>
                <a:cubicBezTo>
                  <a:pt x="4917" y="18875"/>
                  <a:pt x="4950" y="18864"/>
                  <a:pt x="4972" y="18845"/>
                </a:cubicBezTo>
                <a:cubicBezTo>
                  <a:pt x="5305" y="18566"/>
                  <a:pt x="5620" y="18276"/>
                  <a:pt x="5907" y="17982"/>
                </a:cubicBezTo>
                <a:cubicBezTo>
                  <a:pt x="5941" y="17946"/>
                  <a:pt x="5929" y="17899"/>
                  <a:pt x="5876" y="17876"/>
                </a:cubicBezTo>
                <a:cubicBezTo>
                  <a:pt x="5858" y="17868"/>
                  <a:pt x="5836" y="17863"/>
                  <a:pt x="5815" y="17863"/>
                </a:cubicBezTo>
                <a:close/>
                <a:moveTo>
                  <a:pt x="3842" y="19517"/>
                </a:moveTo>
                <a:cubicBezTo>
                  <a:pt x="3811" y="19517"/>
                  <a:pt x="3783" y="19526"/>
                  <a:pt x="3760" y="19541"/>
                </a:cubicBezTo>
                <a:cubicBezTo>
                  <a:pt x="3399" y="19791"/>
                  <a:pt x="3017" y="20037"/>
                  <a:pt x="2624" y="20266"/>
                </a:cubicBezTo>
                <a:cubicBezTo>
                  <a:pt x="2578" y="20295"/>
                  <a:pt x="2571" y="20342"/>
                  <a:pt x="2614" y="20374"/>
                </a:cubicBezTo>
                <a:cubicBezTo>
                  <a:pt x="2634" y="20392"/>
                  <a:pt x="2665" y="20401"/>
                  <a:pt x="2697" y="20401"/>
                </a:cubicBezTo>
                <a:cubicBezTo>
                  <a:pt x="2724" y="20401"/>
                  <a:pt x="2750" y="20394"/>
                  <a:pt x="2773" y="20382"/>
                </a:cubicBezTo>
                <a:cubicBezTo>
                  <a:pt x="3169" y="20148"/>
                  <a:pt x="3557" y="19901"/>
                  <a:pt x="3921" y="19648"/>
                </a:cubicBezTo>
                <a:cubicBezTo>
                  <a:pt x="3964" y="19616"/>
                  <a:pt x="3964" y="19568"/>
                  <a:pt x="3919" y="19538"/>
                </a:cubicBezTo>
                <a:cubicBezTo>
                  <a:pt x="3897" y="19524"/>
                  <a:pt x="3870" y="19517"/>
                  <a:pt x="3842" y="19517"/>
                </a:cubicBezTo>
                <a:close/>
                <a:moveTo>
                  <a:pt x="1466" y="20909"/>
                </a:moveTo>
                <a:cubicBezTo>
                  <a:pt x="1443" y="20909"/>
                  <a:pt x="1419" y="20914"/>
                  <a:pt x="1401" y="20924"/>
                </a:cubicBezTo>
                <a:cubicBezTo>
                  <a:pt x="925" y="21155"/>
                  <a:pt x="488" y="21328"/>
                  <a:pt x="67" y="21456"/>
                </a:cubicBezTo>
                <a:cubicBezTo>
                  <a:pt x="10" y="21472"/>
                  <a:pt x="-16" y="21516"/>
                  <a:pt x="10" y="21556"/>
                </a:cubicBezTo>
                <a:cubicBezTo>
                  <a:pt x="29" y="21585"/>
                  <a:pt x="71" y="21600"/>
                  <a:pt x="114" y="21600"/>
                </a:cubicBezTo>
                <a:cubicBezTo>
                  <a:pt x="130" y="21600"/>
                  <a:pt x="145" y="21599"/>
                  <a:pt x="161" y="21595"/>
                </a:cubicBezTo>
                <a:cubicBezTo>
                  <a:pt x="594" y="21464"/>
                  <a:pt x="1043" y="21285"/>
                  <a:pt x="1533" y="21047"/>
                </a:cubicBezTo>
                <a:cubicBezTo>
                  <a:pt x="1582" y="21024"/>
                  <a:pt x="1594" y="20974"/>
                  <a:pt x="1559" y="20941"/>
                </a:cubicBezTo>
                <a:cubicBezTo>
                  <a:pt x="1537" y="20920"/>
                  <a:pt x="1500" y="20909"/>
                  <a:pt x="1466" y="20909"/>
                </a:cubicBezTo>
                <a:close/>
              </a:path>
            </a:pathLst>
          </a:custGeom>
          <a:solidFill>
            <a:srgbClr val="FF6EA7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56" name="Google Shape;483;p18"/>
          <p:cNvSpPr/>
          <p:nvPr/>
        </p:nvSpPr>
        <p:spPr>
          <a:xfrm rot="6293788">
            <a:off x="7197711" y="4177353"/>
            <a:ext cx="958819" cy="701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600" fill="norm" stroke="1" extrusionOk="0">
                <a:moveTo>
                  <a:pt x="2527" y="0"/>
                </a:moveTo>
                <a:cubicBezTo>
                  <a:pt x="2461" y="0"/>
                  <a:pt x="2394" y="3"/>
                  <a:pt x="2327" y="8"/>
                </a:cubicBezTo>
                <a:cubicBezTo>
                  <a:pt x="2303" y="9"/>
                  <a:pt x="2286" y="41"/>
                  <a:pt x="2287" y="77"/>
                </a:cubicBezTo>
                <a:cubicBezTo>
                  <a:pt x="2288" y="81"/>
                  <a:pt x="2288" y="86"/>
                  <a:pt x="2289" y="89"/>
                </a:cubicBezTo>
                <a:cubicBezTo>
                  <a:pt x="2294" y="119"/>
                  <a:pt x="2313" y="141"/>
                  <a:pt x="2335" y="141"/>
                </a:cubicBezTo>
                <a:cubicBezTo>
                  <a:pt x="2335" y="141"/>
                  <a:pt x="2335" y="141"/>
                  <a:pt x="2336" y="141"/>
                </a:cubicBezTo>
                <a:cubicBezTo>
                  <a:pt x="2397" y="137"/>
                  <a:pt x="2459" y="134"/>
                  <a:pt x="2520" y="134"/>
                </a:cubicBezTo>
                <a:cubicBezTo>
                  <a:pt x="2592" y="134"/>
                  <a:pt x="2664" y="137"/>
                  <a:pt x="2735" y="143"/>
                </a:cubicBezTo>
                <a:cubicBezTo>
                  <a:pt x="2808" y="149"/>
                  <a:pt x="2884" y="158"/>
                  <a:pt x="2958" y="171"/>
                </a:cubicBezTo>
                <a:cubicBezTo>
                  <a:pt x="2959" y="171"/>
                  <a:pt x="2961" y="171"/>
                  <a:pt x="2962" y="171"/>
                </a:cubicBezTo>
                <a:cubicBezTo>
                  <a:pt x="2985" y="171"/>
                  <a:pt x="3004" y="146"/>
                  <a:pt x="3006" y="111"/>
                </a:cubicBezTo>
                <a:cubicBezTo>
                  <a:pt x="3008" y="75"/>
                  <a:pt x="2988" y="42"/>
                  <a:pt x="2964" y="37"/>
                </a:cubicBezTo>
                <a:cubicBezTo>
                  <a:pt x="2888" y="25"/>
                  <a:pt x="2811" y="15"/>
                  <a:pt x="2736" y="9"/>
                </a:cubicBezTo>
                <a:cubicBezTo>
                  <a:pt x="2667" y="3"/>
                  <a:pt x="2597" y="0"/>
                  <a:pt x="2527" y="0"/>
                </a:cubicBezTo>
                <a:close/>
                <a:moveTo>
                  <a:pt x="1710" y="125"/>
                </a:moveTo>
                <a:cubicBezTo>
                  <a:pt x="1707" y="125"/>
                  <a:pt x="1704" y="125"/>
                  <a:pt x="1701" y="126"/>
                </a:cubicBezTo>
                <a:cubicBezTo>
                  <a:pt x="1674" y="135"/>
                  <a:pt x="1647" y="143"/>
                  <a:pt x="1619" y="152"/>
                </a:cubicBezTo>
                <a:cubicBezTo>
                  <a:pt x="1443" y="213"/>
                  <a:pt x="1268" y="291"/>
                  <a:pt x="1098" y="385"/>
                </a:cubicBezTo>
                <a:cubicBezTo>
                  <a:pt x="1077" y="396"/>
                  <a:pt x="1066" y="430"/>
                  <a:pt x="1073" y="463"/>
                </a:cubicBezTo>
                <a:cubicBezTo>
                  <a:pt x="1073" y="465"/>
                  <a:pt x="1073" y="468"/>
                  <a:pt x="1074" y="471"/>
                </a:cubicBezTo>
                <a:cubicBezTo>
                  <a:pt x="1081" y="498"/>
                  <a:pt x="1099" y="515"/>
                  <a:pt x="1117" y="515"/>
                </a:cubicBezTo>
                <a:cubicBezTo>
                  <a:pt x="1122" y="515"/>
                  <a:pt x="1127" y="513"/>
                  <a:pt x="1133" y="511"/>
                </a:cubicBezTo>
                <a:cubicBezTo>
                  <a:pt x="1299" y="418"/>
                  <a:pt x="1470" y="342"/>
                  <a:pt x="1642" y="283"/>
                </a:cubicBezTo>
                <a:cubicBezTo>
                  <a:pt x="1670" y="274"/>
                  <a:pt x="1696" y="265"/>
                  <a:pt x="1723" y="256"/>
                </a:cubicBezTo>
                <a:cubicBezTo>
                  <a:pt x="1747" y="249"/>
                  <a:pt x="1762" y="214"/>
                  <a:pt x="1756" y="177"/>
                </a:cubicBezTo>
                <a:cubicBezTo>
                  <a:pt x="1756" y="177"/>
                  <a:pt x="1756" y="176"/>
                  <a:pt x="1756" y="176"/>
                </a:cubicBezTo>
                <a:cubicBezTo>
                  <a:pt x="1750" y="146"/>
                  <a:pt x="1731" y="125"/>
                  <a:pt x="1710" y="125"/>
                </a:cubicBezTo>
                <a:close/>
                <a:moveTo>
                  <a:pt x="3581" y="215"/>
                </a:moveTo>
                <a:cubicBezTo>
                  <a:pt x="3561" y="215"/>
                  <a:pt x="3543" y="234"/>
                  <a:pt x="3539" y="264"/>
                </a:cubicBezTo>
                <a:cubicBezTo>
                  <a:pt x="3537" y="275"/>
                  <a:pt x="3537" y="285"/>
                  <a:pt x="3540" y="296"/>
                </a:cubicBezTo>
                <a:cubicBezTo>
                  <a:pt x="3544" y="319"/>
                  <a:pt x="3556" y="339"/>
                  <a:pt x="3573" y="345"/>
                </a:cubicBezTo>
                <a:cubicBezTo>
                  <a:pt x="3774" y="426"/>
                  <a:pt x="3974" y="531"/>
                  <a:pt x="4168" y="657"/>
                </a:cubicBezTo>
                <a:cubicBezTo>
                  <a:pt x="4174" y="661"/>
                  <a:pt x="4180" y="663"/>
                  <a:pt x="4186" y="663"/>
                </a:cubicBezTo>
                <a:cubicBezTo>
                  <a:pt x="4203" y="663"/>
                  <a:pt x="4220" y="648"/>
                  <a:pt x="4225" y="623"/>
                </a:cubicBezTo>
                <a:cubicBezTo>
                  <a:pt x="4235" y="590"/>
                  <a:pt x="4224" y="550"/>
                  <a:pt x="4201" y="535"/>
                </a:cubicBezTo>
                <a:cubicBezTo>
                  <a:pt x="4003" y="407"/>
                  <a:pt x="3798" y="299"/>
                  <a:pt x="3593" y="217"/>
                </a:cubicBezTo>
                <a:cubicBezTo>
                  <a:pt x="3589" y="215"/>
                  <a:pt x="3585" y="215"/>
                  <a:pt x="3581" y="215"/>
                </a:cubicBezTo>
                <a:close/>
                <a:moveTo>
                  <a:pt x="553" y="768"/>
                </a:moveTo>
                <a:cubicBezTo>
                  <a:pt x="545" y="768"/>
                  <a:pt x="538" y="771"/>
                  <a:pt x="531" y="777"/>
                </a:cubicBezTo>
                <a:cubicBezTo>
                  <a:pt x="350" y="928"/>
                  <a:pt x="177" y="1102"/>
                  <a:pt x="15" y="1293"/>
                </a:cubicBezTo>
                <a:cubicBezTo>
                  <a:pt x="1" y="1309"/>
                  <a:pt x="-3" y="1335"/>
                  <a:pt x="1" y="1360"/>
                </a:cubicBezTo>
                <a:cubicBezTo>
                  <a:pt x="3" y="1370"/>
                  <a:pt x="6" y="1378"/>
                  <a:pt x="10" y="1387"/>
                </a:cubicBezTo>
                <a:cubicBezTo>
                  <a:pt x="20" y="1404"/>
                  <a:pt x="33" y="1412"/>
                  <a:pt x="47" y="1412"/>
                </a:cubicBezTo>
                <a:cubicBezTo>
                  <a:pt x="56" y="1412"/>
                  <a:pt x="66" y="1408"/>
                  <a:pt x="73" y="1399"/>
                </a:cubicBezTo>
                <a:cubicBezTo>
                  <a:pt x="231" y="1213"/>
                  <a:pt x="401" y="1042"/>
                  <a:pt x="578" y="893"/>
                </a:cubicBezTo>
                <a:cubicBezTo>
                  <a:pt x="599" y="875"/>
                  <a:pt x="607" y="834"/>
                  <a:pt x="594" y="803"/>
                </a:cubicBezTo>
                <a:cubicBezTo>
                  <a:pt x="585" y="781"/>
                  <a:pt x="569" y="768"/>
                  <a:pt x="553" y="768"/>
                </a:cubicBezTo>
                <a:close/>
                <a:moveTo>
                  <a:pt x="4749" y="970"/>
                </a:moveTo>
                <a:cubicBezTo>
                  <a:pt x="4734" y="970"/>
                  <a:pt x="4720" y="981"/>
                  <a:pt x="4712" y="1001"/>
                </a:cubicBezTo>
                <a:cubicBezTo>
                  <a:pt x="4706" y="1017"/>
                  <a:pt x="4705" y="1035"/>
                  <a:pt x="4707" y="1052"/>
                </a:cubicBezTo>
                <a:cubicBezTo>
                  <a:pt x="4711" y="1068"/>
                  <a:pt x="4718" y="1083"/>
                  <a:pt x="4729" y="1094"/>
                </a:cubicBezTo>
                <a:cubicBezTo>
                  <a:pt x="4909" y="1260"/>
                  <a:pt x="5082" y="1446"/>
                  <a:pt x="5244" y="1646"/>
                </a:cubicBezTo>
                <a:cubicBezTo>
                  <a:pt x="5253" y="1658"/>
                  <a:pt x="5264" y="1663"/>
                  <a:pt x="5274" y="1663"/>
                </a:cubicBezTo>
                <a:cubicBezTo>
                  <a:pt x="5286" y="1663"/>
                  <a:pt x="5299" y="1655"/>
                  <a:pt x="5308" y="1640"/>
                </a:cubicBezTo>
                <a:cubicBezTo>
                  <a:pt x="5322" y="1612"/>
                  <a:pt x="5319" y="1569"/>
                  <a:pt x="5300" y="1546"/>
                </a:cubicBezTo>
                <a:cubicBezTo>
                  <a:pt x="5135" y="1341"/>
                  <a:pt x="4958" y="1151"/>
                  <a:pt x="4774" y="981"/>
                </a:cubicBezTo>
                <a:cubicBezTo>
                  <a:pt x="4766" y="974"/>
                  <a:pt x="4758" y="970"/>
                  <a:pt x="4749" y="970"/>
                </a:cubicBezTo>
                <a:close/>
                <a:moveTo>
                  <a:pt x="5731" y="2195"/>
                </a:moveTo>
                <a:cubicBezTo>
                  <a:pt x="5721" y="2195"/>
                  <a:pt x="5710" y="2201"/>
                  <a:pt x="5702" y="2211"/>
                </a:cubicBezTo>
                <a:cubicBezTo>
                  <a:pt x="5690" y="2229"/>
                  <a:pt x="5686" y="2253"/>
                  <a:pt x="5689" y="2278"/>
                </a:cubicBezTo>
                <a:cubicBezTo>
                  <a:pt x="5691" y="2287"/>
                  <a:pt x="5695" y="2297"/>
                  <a:pt x="5700" y="2305"/>
                </a:cubicBezTo>
                <a:cubicBezTo>
                  <a:pt x="5734" y="2362"/>
                  <a:pt x="5768" y="2420"/>
                  <a:pt x="5800" y="2479"/>
                </a:cubicBezTo>
                <a:cubicBezTo>
                  <a:pt x="5901" y="2659"/>
                  <a:pt x="5997" y="2854"/>
                  <a:pt x="6087" y="3055"/>
                </a:cubicBezTo>
                <a:cubicBezTo>
                  <a:pt x="6096" y="3076"/>
                  <a:pt x="6111" y="3087"/>
                  <a:pt x="6127" y="3087"/>
                </a:cubicBezTo>
                <a:cubicBezTo>
                  <a:pt x="6135" y="3087"/>
                  <a:pt x="6143" y="3084"/>
                  <a:pt x="6149" y="3077"/>
                </a:cubicBezTo>
                <a:cubicBezTo>
                  <a:pt x="6170" y="3058"/>
                  <a:pt x="6176" y="3016"/>
                  <a:pt x="6161" y="2985"/>
                </a:cubicBezTo>
                <a:cubicBezTo>
                  <a:pt x="6070" y="2779"/>
                  <a:pt x="5971" y="2580"/>
                  <a:pt x="5868" y="2396"/>
                </a:cubicBezTo>
                <a:cubicBezTo>
                  <a:pt x="5835" y="2336"/>
                  <a:pt x="5801" y="2277"/>
                  <a:pt x="5766" y="2219"/>
                </a:cubicBezTo>
                <a:cubicBezTo>
                  <a:pt x="5757" y="2204"/>
                  <a:pt x="5744" y="2195"/>
                  <a:pt x="5731" y="2195"/>
                </a:cubicBezTo>
                <a:close/>
                <a:moveTo>
                  <a:pt x="6444" y="3779"/>
                </a:moveTo>
                <a:cubicBezTo>
                  <a:pt x="6437" y="3779"/>
                  <a:pt x="6431" y="3781"/>
                  <a:pt x="6424" y="3785"/>
                </a:cubicBezTo>
                <a:cubicBezTo>
                  <a:pt x="6406" y="3798"/>
                  <a:pt x="6396" y="3830"/>
                  <a:pt x="6401" y="3860"/>
                </a:cubicBezTo>
                <a:cubicBezTo>
                  <a:pt x="6403" y="3864"/>
                  <a:pt x="6404" y="3870"/>
                  <a:pt x="6406" y="3874"/>
                </a:cubicBezTo>
                <a:cubicBezTo>
                  <a:pt x="6497" y="4142"/>
                  <a:pt x="6583" y="4432"/>
                  <a:pt x="6663" y="4736"/>
                </a:cubicBezTo>
                <a:cubicBezTo>
                  <a:pt x="6670" y="4764"/>
                  <a:pt x="6688" y="4781"/>
                  <a:pt x="6706" y="4781"/>
                </a:cubicBezTo>
                <a:cubicBezTo>
                  <a:pt x="6711" y="4781"/>
                  <a:pt x="6717" y="4780"/>
                  <a:pt x="6721" y="4778"/>
                </a:cubicBezTo>
                <a:cubicBezTo>
                  <a:pt x="6744" y="4765"/>
                  <a:pt x="6754" y="4725"/>
                  <a:pt x="6747" y="4692"/>
                </a:cubicBezTo>
                <a:cubicBezTo>
                  <a:pt x="6666" y="4385"/>
                  <a:pt x="6578" y="4091"/>
                  <a:pt x="6486" y="3817"/>
                </a:cubicBezTo>
                <a:cubicBezTo>
                  <a:pt x="6477" y="3793"/>
                  <a:pt x="6461" y="3779"/>
                  <a:pt x="6444" y="3779"/>
                </a:cubicBezTo>
                <a:close/>
                <a:moveTo>
                  <a:pt x="6912" y="5543"/>
                </a:moveTo>
                <a:cubicBezTo>
                  <a:pt x="6907" y="5543"/>
                  <a:pt x="6904" y="5544"/>
                  <a:pt x="6900" y="5546"/>
                </a:cubicBezTo>
                <a:cubicBezTo>
                  <a:pt x="6877" y="5555"/>
                  <a:pt x="6864" y="5591"/>
                  <a:pt x="6870" y="5625"/>
                </a:cubicBezTo>
                <a:cubicBezTo>
                  <a:pt x="6870" y="5626"/>
                  <a:pt x="6870" y="5627"/>
                  <a:pt x="6870" y="5628"/>
                </a:cubicBezTo>
                <a:cubicBezTo>
                  <a:pt x="6930" y="5909"/>
                  <a:pt x="6989" y="6222"/>
                  <a:pt x="7041" y="6535"/>
                </a:cubicBezTo>
                <a:cubicBezTo>
                  <a:pt x="7041" y="6535"/>
                  <a:pt x="7042" y="6536"/>
                  <a:pt x="7042" y="6536"/>
                </a:cubicBezTo>
                <a:cubicBezTo>
                  <a:pt x="7048" y="6566"/>
                  <a:pt x="7066" y="6588"/>
                  <a:pt x="7087" y="6588"/>
                </a:cubicBezTo>
                <a:cubicBezTo>
                  <a:pt x="7090" y="6588"/>
                  <a:pt x="7093" y="6588"/>
                  <a:pt x="7096" y="6586"/>
                </a:cubicBezTo>
                <a:cubicBezTo>
                  <a:pt x="7120" y="6579"/>
                  <a:pt x="7136" y="6544"/>
                  <a:pt x="7129" y="6507"/>
                </a:cubicBezTo>
                <a:cubicBezTo>
                  <a:pt x="7075" y="6192"/>
                  <a:pt x="7016" y="5877"/>
                  <a:pt x="6956" y="5594"/>
                </a:cubicBezTo>
                <a:cubicBezTo>
                  <a:pt x="6951" y="5563"/>
                  <a:pt x="6932" y="5543"/>
                  <a:pt x="6912" y="5543"/>
                </a:cubicBezTo>
                <a:close/>
                <a:moveTo>
                  <a:pt x="7231" y="7374"/>
                </a:moveTo>
                <a:cubicBezTo>
                  <a:pt x="7228" y="7374"/>
                  <a:pt x="7225" y="7374"/>
                  <a:pt x="7222" y="7375"/>
                </a:cubicBezTo>
                <a:cubicBezTo>
                  <a:pt x="7198" y="7382"/>
                  <a:pt x="7183" y="7416"/>
                  <a:pt x="7188" y="7453"/>
                </a:cubicBezTo>
                <a:cubicBezTo>
                  <a:pt x="7225" y="7701"/>
                  <a:pt x="7261" y="7948"/>
                  <a:pt x="7297" y="8195"/>
                </a:cubicBezTo>
                <a:lnTo>
                  <a:pt x="7322" y="8375"/>
                </a:lnTo>
                <a:cubicBezTo>
                  <a:pt x="7323" y="8376"/>
                  <a:pt x="7323" y="8377"/>
                  <a:pt x="7323" y="8378"/>
                </a:cubicBezTo>
                <a:cubicBezTo>
                  <a:pt x="7329" y="8408"/>
                  <a:pt x="7348" y="8430"/>
                  <a:pt x="7368" y="8430"/>
                </a:cubicBezTo>
                <a:cubicBezTo>
                  <a:pt x="7370" y="8430"/>
                  <a:pt x="7373" y="8430"/>
                  <a:pt x="7376" y="8429"/>
                </a:cubicBezTo>
                <a:cubicBezTo>
                  <a:pt x="7400" y="8424"/>
                  <a:pt x="7416" y="8389"/>
                  <a:pt x="7411" y="8352"/>
                </a:cubicBezTo>
                <a:lnTo>
                  <a:pt x="7384" y="8173"/>
                </a:lnTo>
                <a:cubicBezTo>
                  <a:pt x="7349" y="7926"/>
                  <a:pt x="7313" y="7677"/>
                  <a:pt x="7276" y="7429"/>
                </a:cubicBezTo>
                <a:cubicBezTo>
                  <a:pt x="7269" y="7394"/>
                  <a:pt x="7251" y="7374"/>
                  <a:pt x="7231" y="7374"/>
                </a:cubicBezTo>
                <a:close/>
                <a:moveTo>
                  <a:pt x="7502" y="9218"/>
                </a:moveTo>
                <a:cubicBezTo>
                  <a:pt x="7499" y="9218"/>
                  <a:pt x="7496" y="9218"/>
                  <a:pt x="7493" y="9219"/>
                </a:cubicBezTo>
                <a:cubicBezTo>
                  <a:pt x="7469" y="9226"/>
                  <a:pt x="7454" y="9260"/>
                  <a:pt x="7459" y="9297"/>
                </a:cubicBezTo>
                <a:cubicBezTo>
                  <a:pt x="7513" y="9636"/>
                  <a:pt x="7563" y="9938"/>
                  <a:pt x="7613" y="10218"/>
                </a:cubicBezTo>
                <a:cubicBezTo>
                  <a:pt x="7619" y="10249"/>
                  <a:pt x="7638" y="10270"/>
                  <a:pt x="7658" y="10270"/>
                </a:cubicBezTo>
                <a:cubicBezTo>
                  <a:pt x="7662" y="10270"/>
                  <a:pt x="7665" y="10269"/>
                  <a:pt x="7669" y="10268"/>
                </a:cubicBezTo>
                <a:cubicBezTo>
                  <a:pt x="7692" y="10260"/>
                  <a:pt x="7706" y="10224"/>
                  <a:pt x="7700" y="10188"/>
                </a:cubicBezTo>
                <a:cubicBezTo>
                  <a:pt x="7649" y="9910"/>
                  <a:pt x="7599" y="9611"/>
                  <a:pt x="7547" y="9272"/>
                </a:cubicBezTo>
                <a:cubicBezTo>
                  <a:pt x="7539" y="9237"/>
                  <a:pt x="7522" y="9218"/>
                  <a:pt x="7502" y="9218"/>
                </a:cubicBezTo>
                <a:close/>
                <a:moveTo>
                  <a:pt x="16574" y="11493"/>
                </a:moveTo>
                <a:cubicBezTo>
                  <a:pt x="16570" y="11493"/>
                  <a:pt x="16565" y="11493"/>
                  <a:pt x="16560" y="11493"/>
                </a:cubicBezTo>
                <a:cubicBezTo>
                  <a:pt x="16536" y="11493"/>
                  <a:pt x="16517" y="11523"/>
                  <a:pt x="16518" y="11560"/>
                </a:cubicBezTo>
                <a:cubicBezTo>
                  <a:pt x="16518" y="11566"/>
                  <a:pt x="16518" y="11570"/>
                  <a:pt x="16519" y="11575"/>
                </a:cubicBezTo>
                <a:cubicBezTo>
                  <a:pt x="16524" y="11605"/>
                  <a:pt x="16542" y="11627"/>
                  <a:pt x="16563" y="11627"/>
                </a:cubicBezTo>
                <a:cubicBezTo>
                  <a:pt x="16563" y="11627"/>
                  <a:pt x="16564" y="11627"/>
                  <a:pt x="16564" y="11627"/>
                </a:cubicBezTo>
                <a:cubicBezTo>
                  <a:pt x="16772" y="11627"/>
                  <a:pt x="16981" y="11648"/>
                  <a:pt x="17186" y="11691"/>
                </a:cubicBezTo>
                <a:cubicBezTo>
                  <a:pt x="17189" y="11691"/>
                  <a:pt x="17191" y="11692"/>
                  <a:pt x="17193" y="11692"/>
                </a:cubicBezTo>
                <a:cubicBezTo>
                  <a:pt x="17216" y="11692"/>
                  <a:pt x="17234" y="11667"/>
                  <a:pt x="17236" y="11634"/>
                </a:cubicBezTo>
                <a:cubicBezTo>
                  <a:pt x="17238" y="11598"/>
                  <a:pt x="17220" y="11564"/>
                  <a:pt x="17196" y="11558"/>
                </a:cubicBezTo>
                <a:cubicBezTo>
                  <a:pt x="16991" y="11516"/>
                  <a:pt x="16781" y="11493"/>
                  <a:pt x="16574" y="11493"/>
                </a:cubicBezTo>
                <a:close/>
                <a:moveTo>
                  <a:pt x="15936" y="11563"/>
                </a:moveTo>
                <a:cubicBezTo>
                  <a:pt x="15934" y="11563"/>
                  <a:pt x="15932" y="11563"/>
                  <a:pt x="15930" y="11564"/>
                </a:cubicBezTo>
                <a:cubicBezTo>
                  <a:pt x="15824" y="11587"/>
                  <a:pt x="15718" y="11617"/>
                  <a:pt x="15615" y="11652"/>
                </a:cubicBezTo>
                <a:cubicBezTo>
                  <a:pt x="15514" y="11687"/>
                  <a:pt x="15413" y="11727"/>
                  <a:pt x="15316" y="11772"/>
                </a:cubicBezTo>
                <a:cubicBezTo>
                  <a:pt x="15294" y="11783"/>
                  <a:pt x="15282" y="11817"/>
                  <a:pt x="15288" y="11850"/>
                </a:cubicBezTo>
                <a:cubicBezTo>
                  <a:pt x="15288" y="11852"/>
                  <a:pt x="15288" y="11854"/>
                  <a:pt x="15289" y="11855"/>
                </a:cubicBezTo>
                <a:cubicBezTo>
                  <a:pt x="15296" y="11884"/>
                  <a:pt x="15314" y="11902"/>
                  <a:pt x="15333" y="11902"/>
                </a:cubicBezTo>
                <a:cubicBezTo>
                  <a:pt x="15337" y="11902"/>
                  <a:pt x="15342" y="11901"/>
                  <a:pt x="15346" y="11899"/>
                </a:cubicBezTo>
                <a:cubicBezTo>
                  <a:pt x="15442" y="11855"/>
                  <a:pt x="15539" y="11816"/>
                  <a:pt x="15639" y="11783"/>
                </a:cubicBezTo>
                <a:cubicBezTo>
                  <a:pt x="15739" y="11748"/>
                  <a:pt x="15843" y="11720"/>
                  <a:pt x="15947" y="11696"/>
                </a:cubicBezTo>
                <a:cubicBezTo>
                  <a:pt x="15971" y="11691"/>
                  <a:pt x="15987" y="11657"/>
                  <a:pt x="15982" y="11620"/>
                </a:cubicBezTo>
                <a:cubicBezTo>
                  <a:pt x="15978" y="11587"/>
                  <a:pt x="15958" y="11563"/>
                  <a:pt x="15936" y="11563"/>
                </a:cubicBezTo>
                <a:close/>
                <a:moveTo>
                  <a:pt x="7837" y="11043"/>
                </a:moveTo>
                <a:cubicBezTo>
                  <a:pt x="7832" y="11043"/>
                  <a:pt x="7829" y="11044"/>
                  <a:pt x="7824" y="11046"/>
                </a:cubicBezTo>
                <a:cubicBezTo>
                  <a:pt x="7802" y="11055"/>
                  <a:pt x="7789" y="11090"/>
                  <a:pt x="7795" y="11125"/>
                </a:cubicBezTo>
                <a:cubicBezTo>
                  <a:pt x="7796" y="11126"/>
                  <a:pt x="7796" y="11127"/>
                  <a:pt x="7796" y="11129"/>
                </a:cubicBezTo>
                <a:cubicBezTo>
                  <a:pt x="7868" y="11448"/>
                  <a:pt x="7941" y="11741"/>
                  <a:pt x="8021" y="12023"/>
                </a:cubicBezTo>
                <a:cubicBezTo>
                  <a:pt x="8029" y="12050"/>
                  <a:pt x="8047" y="12066"/>
                  <a:pt x="8065" y="12066"/>
                </a:cubicBezTo>
                <a:cubicBezTo>
                  <a:pt x="8070" y="12066"/>
                  <a:pt x="8075" y="12064"/>
                  <a:pt x="8080" y="12062"/>
                </a:cubicBezTo>
                <a:cubicBezTo>
                  <a:pt x="8103" y="12049"/>
                  <a:pt x="8113" y="12010"/>
                  <a:pt x="8104" y="11975"/>
                </a:cubicBezTo>
                <a:cubicBezTo>
                  <a:pt x="8025" y="11697"/>
                  <a:pt x="7952" y="11409"/>
                  <a:pt x="7881" y="11091"/>
                </a:cubicBezTo>
                <a:cubicBezTo>
                  <a:pt x="7875" y="11062"/>
                  <a:pt x="7857" y="11043"/>
                  <a:pt x="7837" y="11043"/>
                </a:cubicBezTo>
                <a:close/>
                <a:moveTo>
                  <a:pt x="17810" y="11757"/>
                </a:moveTo>
                <a:cubicBezTo>
                  <a:pt x="17790" y="11757"/>
                  <a:pt x="17772" y="11776"/>
                  <a:pt x="17768" y="11805"/>
                </a:cubicBezTo>
                <a:cubicBezTo>
                  <a:pt x="17766" y="11816"/>
                  <a:pt x="17766" y="11828"/>
                  <a:pt x="17768" y="11838"/>
                </a:cubicBezTo>
                <a:cubicBezTo>
                  <a:pt x="17772" y="11862"/>
                  <a:pt x="17784" y="11881"/>
                  <a:pt x="17801" y="11887"/>
                </a:cubicBezTo>
                <a:cubicBezTo>
                  <a:pt x="17992" y="11971"/>
                  <a:pt x="18179" y="12073"/>
                  <a:pt x="18357" y="12193"/>
                </a:cubicBezTo>
                <a:lnTo>
                  <a:pt x="18391" y="12217"/>
                </a:lnTo>
                <a:cubicBezTo>
                  <a:pt x="18397" y="12222"/>
                  <a:pt x="18404" y="12223"/>
                  <a:pt x="18410" y="12223"/>
                </a:cubicBezTo>
                <a:cubicBezTo>
                  <a:pt x="18427" y="12223"/>
                  <a:pt x="18443" y="12210"/>
                  <a:pt x="18451" y="12185"/>
                </a:cubicBezTo>
                <a:cubicBezTo>
                  <a:pt x="18460" y="12152"/>
                  <a:pt x="18449" y="12112"/>
                  <a:pt x="18426" y="12096"/>
                </a:cubicBezTo>
                <a:lnTo>
                  <a:pt x="18391" y="12072"/>
                </a:lnTo>
                <a:cubicBezTo>
                  <a:pt x="18209" y="11949"/>
                  <a:pt x="18017" y="11845"/>
                  <a:pt x="17823" y="11759"/>
                </a:cubicBezTo>
                <a:cubicBezTo>
                  <a:pt x="17818" y="11758"/>
                  <a:pt x="17815" y="11757"/>
                  <a:pt x="17810" y="11757"/>
                </a:cubicBezTo>
                <a:close/>
                <a:moveTo>
                  <a:pt x="14755" y="12113"/>
                </a:moveTo>
                <a:cubicBezTo>
                  <a:pt x="14749" y="12113"/>
                  <a:pt x="14742" y="12115"/>
                  <a:pt x="14736" y="12120"/>
                </a:cubicBezTo>
                <a:cubicBezTo>
                  <a:pt x="14548" y="12260"/>
                  <a:pt x="14370" y="12425"/>
                  <a:pt x="14206" y="12607"/>
                </a:cubicBezTo>
                <a:cubicBezTo>
                  <a:pt x="14191" y="12623"/>
                  <a:pt x="14186" y="12651"/>
                  <a:pt x="14190" y="12676"/>
                </a:cubicBezTo>
                <a:cubicBezTo>
                  <a:pt x="14192" y="12684"/>
                  <a:pt x="14195" y="12693"/>
                  <a:pt x="14199" y="12700"/>
                </a:cubicBezTo>
                <a:cubicBezTo>
                  <a:pt x="14208" y="12719"/>
                  <a:pt x="14222" y="12728"/>
                  <a:pt x="14236" y="12728"/>
                </a:cubicBezTo>
                <a:cubicBezTo>
                  <a:pt x="14246" y="12728"/>
                  <a:pt x="14254" y="12724"/>
                  <a:pt x="14262" y="12715"/>
                </a:cubicBezTo>
                <a:cubicBezTo>
                  <a:pt x="14422" y="12537"/>
                  <a:pt x="14596" y="12378"/>
                  <a:pt x="14779" y="12240"/>
                </a:cubicBezTo>
                <a:cubicBezTo>
                  <a:pt x="14801" y="12224"/>
                  <a:pt x="14808" y="12183"/>
                  <a:pt x="14796" y="12150"/>
                </a:cubicBezTo>
                <a:cubicBezTo>
                  <a:pt x="14788" y="12127"/>
                  <a:pt x="14772" y="12113"/>
                  <a:pt x="14755" y="12113"/>
                </a:cubicBezTo>
                <a:close/>
                <a:moveTo>
                  <a:pt x="18968" y="12546"/>
                </a:moveTo>
                <a:cubicBezTo>
                  <a:pt x="18954" y="12546"/>
                  <a:pt x="18940" y="12557"/>
                  <a:pt x="18932" y="12576"/>
                </a:cubicBezTo>
                <a:cubicBezTo>
                  <a:pt x="18925" y="12591"/>
                  <a:pt x="18924" y="12611"/>
                  <a:pt x="18927" y="12628"/>
                </a:cubicBezTo>
                <a:cubicBezTo>
                  <a:pt x="18930" y="12644"/>
                  <a:pt x="18937" y="12659"/>
                  <a:pt x="18948" y="12668"/>
                </a:cubicBezTo>
                <a:cubicBezTo>
                  <a:pt x="19125" y="12836"/>
                  <a:pt x="19297" y="13024"/>
                  <a:pt x="19461" y="13227"/>
                </a:cubicBezTo>
                <a:cubicBezTo>
                  <a:pt x="19470" y="13238"/>
                  <a:pt x="19481" y="13244"/>
                  <a:pt x="19491" y="13244"/>
                </a:cubicBezTo>
                <a:cubicBezTo>
                  <a:pt x="19504" y="13244"/>
                  <a:pt x="19517" y="13236"/>
                  <a:pt x="19525" y="13221"/>
                </a:cubicBezTo>
                <a:cubicBezTo>
                  <a:pt x="19540" y="13192"/>
                  <a:pt x="19537" y="13150"/>
                  <a:pt x="19517" y="13126"/>
                </a:cubicBezTo>
                <a:cubicBezTo>
                  <a:pt x="19349" y="12919"/>
                  <a:pt x="19174" y="12727"/>
                  <a:pt x="18993" y="12557"/>
                </a:cubicBezTo>
                <a:cubicBezTo>
                  <a:pt x="18986" y="12550"/>
                  <a:pt x="18977" y="12546"/>
                  <a:pt x="18968" y="12546"/>
                </a:cubicBezTo>
                <a:close/>
                <a:moveTo>
                  <a:pt x="8338" y="12789"/>
                </a:moveTo>
                <a:cubicBezTo>
                  <a:pt x="8332" y="12789"/>
                  <a:pt x="8325" y="12791"/>
                  <a:pt x="8319" y="12795"/>
                </a:cubicBezTo>
                <a:cubicBezTo>
                  <a:pt x="8300" y="12809"/>
                  <a:pt x="8292" y="12840"/>
                  <a:pt x="8297" y="12870"/>
                </a:cubicBezTo>
                <a:cubicBezTo>
                  <a:pt x="8298" y="12876"/>
                  <a:pt x="8300" y="12880"/>
                  <a:pt x="8303" y="12885"/>
                </a:cubicBezTo>
                <a:cubicBezTo>
                  <a:pt x="8409" y="13174"/>
                  <a:pt x="8525" y="13447"/>
                  <a:pt x="8648" y="13699"/>
                </a:cubicBezTo>
                <a:cubicBezTo>
                  <a:pt x="8657" y="13718"/>
                  <a:pt x="8672" y="13729"/>
                  <a:pt x="8686" y="13729"/>
                </a:cubicBezTo>
                <a:cubicBezTo>
                  <a:pt x="8695" y="13729"/>
                  <a:pt x="8704" y="13725"/>
                  <a:pt x="8711" y="13716"/>
                </a:cubicBezTo>
                <a:cubicBezTo>
                  <a:pt x="8731" y="13696"/>
                  <a:pt x="8735" y="13654"/>
                  <a:pt x="8720" y="13623"/>
                </a:cubicBezTo>
                <a:cubicBezTo>
                  <a:pt x="8599" y="13377"/>
                  <a:pt x="8485" y="13107"/>
                  <a:pt x="8380" y="12825"/>
                </a:cubicBezTo>
                <a:cubicBezTo>
                  <a:pt x="8371" y="12802"/>
                  <a:pt x="8355" y="12789"/>
                  <a:pt x="8338" y="12789"/>
                </a:cubicBezTo>
                <a:close/>
                <a:moveTo>
                  <a:pt x="13778" y="13211"/>
                </a:moveTo>
                <a:cubicBezTo>
                  <a:pt x="13766" y="13211"/>
                  <a:pt x="13754" y="13218"/>
                  <a:pt x="13746" y="13231"/>
                </a:cubicBezTo>
                <a:cubicBezTo>
                  <a:pt x="13610" y="13452"/>
                  <a:pt x="13488" y="13684"/>
                  <a:pt x="13354" y="13943"/>
                </a:cubicBezTo>
                <a:cubicBezTo>
                  <a:pt x="13345" y="13960"/>
                  <a:pt x="13343" y="13981"/>
                  <a:pt x="13347" y="14001"/>
                </a:cubicBezTo>
                <a:cubicBezTo>
                  <a:pt x="13349" y="14014"/>
                  <a:pt x="13354" y="14027"/>
                  <a:pt x="13363" y="14037"/>
                </a:cubicBezTo>
                <a:cubicBezTo>
                  <a:pt x="13372" y="14047"/>
                  <a:pt x="13382" y="14052"/>
                  <a:pt x="13392" y="14052"/>
                </a:cubicBezTo>
                <a:cubicBezTo>
                  <a:pt x="13405" y="14052"/>
                  <a:pt x="13417" y="14044"/>
                  <a:pt x="13425" y="14028"/>
                </a:cubicBezTo>
                <a:cubicBezTo>
                  <a:pt x="13559" y="13771"/>
                  <a:pt x="13680" y="13541"/>
                  <a:pt x="13814" y="13323"/>
                </a:cubicBezTo>
                <a:cubicBezTo>
                  <a:pt x="13830" y="13297"/>
                  <a:pt x="13828" y="13255"/>
                  <a:pt x="13809" y="13229"/>
                </a:cubicBezTo>
                <a:cubicBezTo>
                  <a:pt x="13800" y="13217"/>
                  <a:pt x="13789" y="13211"/>
                  <a:pt x="13778" y="13211"/>
                </a:cubicBezTo>
                <a:close/>
                <a:moveTo>
                  <a:pt x="19957" y="13764"/>
                </a:moveTo>
                <a:cubicBezTo>
                  <a:pt x="19946" y="13764"/>
                  <a:pt x="19935" y="13769"/>
                  <a:pt x="19927" y="13782"/>
                </a:cubicBezTo>
                <a:cubicBezTo>
                  <a:pt x="19915" y="13798"/>
                  <a:pt x="19911" y="13822"/>
                  <a:pt x="19915" y="13846"/>
                </a:cubicBezTo>
                <a:cubicBezTo>
                  <a:pt x="19917" y="13856"/>
                  <a:pt x="19920" y="13867"/>
                  <a:pt x="19927" y="13876"/>
                </a:cubicBezTo>
                <a:cubicBezTo>
                  <a:pt x="20071" y="14103"/>
                  <a:pt x="20211" y="14346"/>
                  <a:pt x="20339" y="14599"/>
                </a:cubicBezTo>
                <a:cubicBezTo>
                  <a:pt x="20348" y="14617"/>
                  <a:pt x="20362" y="14626"/>
                  <a:pt x="20376" y="14626"/>
                </a:cubicBezTo>
                <a:cubicBezTo>
                  <a:pt x="20385" y="14626"/>
                  <a:pt x="20394" y="14622"/>
                  <a:pt x="20402" y="14614"/>
                </a:cubicBezTo>
                <a:cubicBezTo>
                  <a:pt x="20421" y="14592"/>
                  <a:pt x="20424" y="14551"/>
                  <a:pt x="20410" y="14521"/>
                </a:cubicBezTo>
                <a:cubicBezTo>
                  <a:pt x="20279" y="14263"/>
                  <a:pt x="20138" y="14017"/>
                  <a:pt x="19991" y="13786"/>
                </a:cubicBezTo>
                <a:cubicBezTo>
                  <a:pt x="19981" y="13771"/>
                  <a:pt x="19969" y="13764"/>
                  <a:pt x="19957" y="13764"/>
                </a:cubicBezTo>
                <a:close/>
                <a:moveTo>
                  <a:pt x="9100" y="14319"/>
                </a:moveTo>
                <a:cubicBezTo>
                  <a:pt x="9089" y="14319"/>
                  <a:pt x="9078" y="14326"/>
                  <a:pt x="9070" y="14338"/>
                </a:cubicBezTo>
                <a:cubicBezTo>
                  <a:pt x="9059" y="14355"/>
                  <a:pt x="9055" y="14379"/>
                  <a:pt x="9059" y="14401"/>
                </a:cubicBezTo>
                <a:cubicBezTo>
                  <a:pt x="9062" y="14413"/>
                  <a:pt x="9065" y="14424"/>
                  <a:pt x="9072" y="14433"/>
                </a:cubicBezTo>
                <a:cubicBezTo>
                  <a:pt x="9226" y="14657"/>
                  <a:pt x="9396" y="14863"/>
                  <a:pt x="9576" y="15046"/>
                </a:cubicBezTo>
                <a:cubicBezTo>
                  <a:pt x="9584" y="15055"/>
                  <a:pt x="9593" y="15059"/>
                  <a:pt x="9602" y="15059"/>
                </a:cubicBezTo>
                <a:cubicBezTo>
                  <a:pt x="9616" y="15059"/>
                  <a:pt x="9630" y="15049"/>
                  <a:pt x="9638" y="15030"/>
                </a:cubicBezTo>
                <a:cubicBezTo>
                  <a:pt x="9652" y="14999"/>
                  <a:pt x="9645" y="14958"/>
                  <a:pt x="9624" y="14936"/>
                </a:cubicBezTo>
                <a:cubicBezTo>
                  <a:pt x="9449" y="14758"/>
                  <a:pt x="9283" y="14557"/>
                  <a:pt x="9133" y="14339"/>
                </a:cubicBezTo>
                <a:cubicBezTo>
                  <a:pt x="9124" y="14326"/>
                  <a:pt x="9112" y="14319"/>
                  <a:pt x="9100" y="14319"/>
                </a:cubicBezTo>
                <a:close/>
                <a:moveTo>
                  <a:pt x="13001" y="14630"/>
                </a:moveTo>
                <a:cubicBezTo>
                  <a:pt x="12989" y="14630"/>
                  <a:pt x="12977" y="14637"/>
                  <a:pt x="12969" y="14651"/>
                </a:cubicBezTo>
                <a:cubicBezTo>
                  <a:pt x="12815" y="14911"/>
                  <a:pt x="12674" y="15105"/>
                  <a:pt x="12526" y="15264"/>
                </a:cubicBezTo>
                <a:cubicBezTo>
                  <a:pt x="12511" y="15280"/>
                  <a:pt x="12505" y="15308"/>
                  <a:pt x="12510" y="15334"/>
                </a:cubicBezTo>
                <a:cubicBezTo>
                  <a:pt x="12512" y="15341"/>
                  <a:pt x="12514" y="15350"/>
                  <a:pt x="12517" y="15357"/>
                </a:cubicBezTo>
                <a:cubicBezTo>
                  <a:pt x="12527" y="15376"/>
                  <a:pt x="12541" y="15386"/>
                  <a:pt x="12555" y="15386"/>
                </a:cubicBezTo>
                <a:cubicBezTo>
                  <a:pt x="12564" y="15386"/>
                  <a:pt x="12573" y="15382"/>
                  <a:pt x="12581" y="15373"/>
                </a:cubicBezTo>
                <a:cubicBezTo>
                  <a:pt x="12734" y="15209"/>
                  <a:pt x="12880" y="15008"/>
                  <a:pt x="13038" y="14743"/>
                </a:cubicBezTo>
                <a:cubicBezTo>
                  <a:pt x="13054" y="14715"/>
                  <a:pt x="13052" y="14673"/>
                  <a:pt x="13033" y="14648"/>
                </a:cubicBezTo>
                <a:cubicBezTo>
                  <a:pt x="13023" y="14636"/>
                  <a:pt x="13012" y="14630"/>
                  <a:pt x="13001" y="14630"/>
                </a:cubicBezTo>
                <a:close/>
                <a:moveTo>
                  <a:pt x="10156" y="15391"/>
                </a:moveTo>
                <a:cubicBezTo>
                  <a:pt x="10139" y="15391"/>
                  <a:pt x="10124" y="15406"/>
                  <a:pt x="10117" y="15431"/>
                </a:cubicBezTo>
                <a:cubicBezTo>
                  <a:pt x="10113" y="15445"/>
                  <a:pt x="10112" y="15460"/>
                  <a:pt x="10115" y="15474"/>
                </a:cubicBezTo>
                <a:cubicBezTo>
                  <a:pt x="10118" y="15493"/>
                  <a:pt x="10128" y="15510"/>
                  <a:pt x="10141" y="15520"/>
                </a:cubicBezTo>
                <a:cubicBezTo>
                  <a:pt x="10343" y="15654"/>
                  <a:pt x="10549" y="15759"/>
                  <a:pt x="10753" y="15827"/>
                </a:cubicBezTo>
                <a:cubicBezTo>
                  <a:pt x="10756" y="15829"/>
                  <a:pt x="10760" y="15829"/>
                  <a:pt x="10763" y="15829"/>
                </a:cubicBezTo>
                <a:cubicBezTo>
                  <a:pt x="10784" y="15829"/>
                  <a:pt x="10802" y="15808"/>
                  <a:pt x="10805" y="15778"/>
                </a:cubicBezTo>
                <a:cubicBezTo>
                  <a:pt x="10810" y="15742"/>
                  <a:pt x="10794" y="15707"/>
                  <a:pt x="10769" y="15698"/>
                </a:cubicBezTo>
                <a:cubicBezTo>
                  <a:pt x="10571" y="15630"/>
                  <a:pt x="10371" y="15529"/>
                  <a:pt x="10175" y="15398"/>
                </a:cubicBezTo>
                <a:cubicBezTo>
                  <a:pt x="10169" y="15394"/>
                  <a:pt x="10163" y="15391"/>
                  <a:pt x="10156" y="15391"/>
                </a:cubicBezTo>
                <a:close/>
                <a:moveTo>
                  <a:pt x="12000" y="15661"/>
                </a:moveTo>
                <a:cubicBezTo>
                  <a:pt x="11996" y="15661"/>
                  <a:pt x="11992" y="15662"/>
                  <a:pt x="11988" y="15664"/>
                </a:cubicBezTo>
                <a:cubicBezTo>
                  <a:pt x="11939" y="15686"/>
                  <a:pt x="11890" y="15706"/>
                  <a:pt x="11842" y="15723"/>
                </a:cubicBezTo>
                <a:cubicBezTo>
                  <a:pt x="11696" y="15772"/>
                  <a:pt x="11542" y="15798"/>
                  <a:pt x="11385" y="15801"/>
                </a:cubicBezTo>
                <a:cubicBezTo>
                  <a:pt x="11360" y="15801"/>
                  <a:pt x="11341" y="15832"/>
                  <a:pt x="11343" y="15868"/>
                </a:cubicBezTo>
                <a:cubicBezTo>
                  <a:pt x="11343" y="15873"/>
                  <a:pt x="11343" y="15878"/>
                  <a:pt x="11344" y="15882"/>
                </a:cubicBezTo>
                <a:cubicBezTo>
                  <a:pt x="11349" y="15912"/>
                  <a:pt x="11369" y="15934"/>
                  <a:pt x="11390" y="15934"/>
                </a:cubicBezTo>
                <a:cubicBezTo>
                  <a:pt x="11554" y="15931"/>
                  <a:pt x="11714" y="15904"/>
                  <a:pt x="11866" y="15852"/>
                </a:cubicBezTo>
                <a:cubicBezTo>
                  <a:pt x="11917" y="15835"/>
                  <a:pt x="11967" y="15815"/>
                  <a:pt x="12018" y="15791"/>
                </a:cubicBezTo>
                <a:cubicBezTo>
                  <a:pt x="12041" y="15781"/>
                  <a:pt x="12052" y="15743"/>
                  <a:pt x="12046" y="15709"/>
                </a:cubicBezTo>
                <a:cubicBezTo>
                  <a:pt x="12038" y="15680"/>
                  <a:pt x="12020" y="15661"/>
                  <a:pt x="12000" y="15661"/>
                </a:cubicBezTo>
                <a:close/>
                <a:moveTo>
                  <a:pt x="20731" y="15285"/>
                </a:moveTo>
                <a:cubicBezTo>
                  <a:pt x="20724" y="15285"/>
                  <a:pt x="20716" y="15287"/>
                  <a:pt x="20709" y="15293"/>
                </a:cubicBezTo>
                <a:cubicBezTo>
                  <a:pt x="20693" y="15308"/>
                  <a:pt x="20684" y="15338"/>
                  <a:pt x="20690" y="15367"/>
                </a:cubicBezTo>
                <a:cubicBezTo>
                  <a:pt x="20691" y="15372"/>
                  <a:pt x="20693" y="15379"/>
                  <a:pt x="20695" y="15384"/>
                </a:cubicBezTo>
                <a:cubicBezTo>
                  <a:pt x="20803" y="15654"/>
                  <a:pt x="20903" y="15934"/>
                  <a:pt x="20992" y="16219"/>
                </a:cubicBezTo>
                <a:cubicBezTo>
                  <a:pt x="21000" y="16245"/>
                  <a:pt x="21017" y="16260"/>
                  <a:pt x="21035" y="16260"/>
                </a:cubicBezTo>
                <a:cubicBezTo>
                  <a:pt x="21041" y="16260"/>
                  <a:pt x="21046" y="16259"/>
                  <a:pt x="21052" y="16255"/>
                </a:cubicBezTo>
                <a:cubicBezTo>
                  <a:pt x="21075" y="16241"/>
                  <a:pt x="21084" y="16201"/>
                  <a:pt x="21073" y="16167"/>
                </a:cubicBezTo>
                <a:cubicBezTo>
                  <a:pt x="20984" y="15878"/>
                  <a:pt x="20881" y="15593"/>
                  <a:pt x="20771" y="15320"/>
                </a:cubicBezTo>
                <a:cubicBezTo>
                  <a:pt x="20763" y="15297"/>
                  <a:pt x="20747" y="15285"/>
                  <a:pt x="20731" y="15285"/>
                </a:cubicBezTo>
                <a:close/>
                <a:moveTo>
                  <a:pt x="21269" y="17008"/>
                </a:moveTo>
                <a:cubicBezTo>
                  <a:pt x="21265" y="17008"/>
                  <a:pt x="21261" y="17009"/>
                  <a:pt x="21256" y="17011"/>
                </a:cubicBezTo>
                <a:cubicBezTo>
                  <a:pt x="21234" y="17021"/>
                  <a:pt x="21221" y="17056"/>
                  <a:pt x="21227" y="17090"/>
                </a:cubicBezTo>
                <a:cubicBezTo>
                  <a:pt x="21227" y="17091"/>
                  <a:pt x="21228" y="17092"/>
                  <a:pt x="21228" y="17093"/>
                </a:cubicBezTo>
                <a:cubicBezTo>
                  <a:pt x="21283" y="17332"/>
                  <a:pt x="21329" y="17572"/>
                  <a:pt x="21370" y="17812"/>
                </a:cubicBezTo>
                <a:cubicBezTo>
                  <a:pt x="21380" y="17873"/>
                  <a:pt x="21390" y="17935"/>
                  <a:pt x="21398" y="17997"/>
                </a:cubicBezTo>
                <a:cubicBezTo>
                  <a:pt x="21404" y="18027"/>
                  <a:pt x="21424" y="18052"/>
                  <a:pt x="21446" y="18052"/>
                </a:cubicBezTo>
                <a:cubicBezTo>
                  <a:pt x="21448" y="18052"/>
                  <a:pt x="21450" y="18052"/>
                  <a:pt x="21452" y="18052"/>
                </a:cubicBezTo>
                <a:cubicBezTo>
                  <a:pt x="21476" y="18044"/>
                  <a:pt x="21492" y="18010"/>
                  <a:pt x="21487" y="17974"/>
                </a:cubicBezTo>
                <a:cubicBezTo>
                  <a:pt x="21477" y="17911"/>
                  <a:pt x="21467" y="17849"/>
                  <a:pt x="21457" y="17786"/>
                </a:cubicBezTo>
                <a:cubicBezTo>
                  <a:pt x="21417" y="17542"/>
                  <a:pt x="21368" y="17297"/>
                  <a:pt x="21313" y="17056"/>
                </a:cubicBezTo>
                <a:cubicBezTo>
                  <a:pt x="21307" y="17027"/>
                  <a:pt x="21288" y="17008"/>
                  <a:pt x="21269" y="17008"/>
                </a:cubicBezTo>
                <a:close/>
                <a:moveTo>
                  <a:pt x="21533" y="18850"/>
                </a:moveTo>
                <a:cubicBezTo>
                  <a:pt x="21533" y="18850"/>
                  <a:pt x="21533" y="18850"/>
                  <a:pt x="21532" y="18850"/>
                </a:cubicBezTo>
                <a:cubicBezTo>
                  <a:pt x="21507" y="18851"/>
                  <a:pt x="21489" y="18882"/>
                  <a:pt x="21490" y="18918"/>
                </a:cubicBezTo>
                <a:cubicBezTo>
                  <a:pt x="21506" y="19241"/>
                  <a:pt x="21503" y="19551"/>
                  <a:pt x="21481" y="19839"/>
                </a:cubicBezTo>
                <a:cubicBezTo>
                  <a:pt x="21481" y="19848"/>
                  <a:pt x="21481" y="19856"/>
                  <a:pt x="21482" y="19865"/>
                </a:cubicBezTo>
                <a:cubicBezTo>
                  <a:pt x="21487" y="19890"/>
                  <a:pt x="21501" y="19911"/>
                  <a:pt x="21520" y="19916"/>
                </a:cubicBezTo>
                <a:cubicBezTo>
                  <a:pt x="21522" y="19916"/>
                  <a:pt x="21525" y="19917"/>
                  <a:pt x="21527" y="19917"/>
                </a:cubicBezTo>
                <a:cubicBezTo>
                  <a:pt x="21549" y="19917"/>
                  <a:pt x="21568" y="19893"/>
                  <a:pt x="21570" y="19860"/>
                </a:cubicBezTo>
                <a:cubicBezTo>
                  <a:pt x="21593" y="19563"/>
                  <a:pt x="21597" y="19245"/>
                  <a:pt x="21580" y="18915"/>
                </a:cubicBezTo>
                <a:cubicBezTo>
                  <a:pt x="21578" y="18878"/>
                  <a:pt x="21558" y="18850"/>
                  <a:pt x="21533" y="18850"/>
                </a:cubicBezTo>
                <a:close/>
                <a:moveTo>
                  <a:pt x="21379" y="20681"/>
                </a:moveTo>
                <a:cubicBezTo>
                  <a:pt x="21362" y="20681"/>
                  <a:pt x="21345" y="20696"/>
                  <a:pt x="21338" y="20721"/>
                </a:cubicBezTo>
                <a:cubicBezTo>
                  <a:pt x="21264" y="21008"/>
                  <a:pt x="21160" y="21266"/>
                  <a:pt x="21034" y="21488"/>
                </a:cubicBezTo>
                <a:cubicBezTo>
                  <a:pt x="21024" y="21505"/>
                  <a:pt x="21021" y="21527"/>
                  <a:pt x="21024" y="21547"/>
                </a:cubicBezTo>
                <a:cubicBezTo>
                  <a:pt x="21027" y="21561"/>
                  <a:pt x="21032" y="21573"/>
                  <a:pt x="21039" y="21582"/>
                </a:cubicBezTo>
                <a:cubicBezTo>
                  <a:pt x="21049" y="21594"/>
                  <a:pt x="21060" y="21600"/>
                  <a:pt x="21070" y="21600"/>
                </a:cubicBezTo>
                <a:cubicBezTo>
                  <a:pt x="21082" y="21600"/>
                  <a:pt x="21094" y="21592"/>
                  <a:pt x="21103" y="21578"/>
                </a:cubicBezTo>
                <a:cubicBezTo>
                  <a:pt x="21236" y="21345"/>
                  <a:pt x="21344" y="21075"/>
                  <a:pt x="21423" y="20774"/>
                </a:cubicBezTo>
                <a:cubicBezTo>
                  <a:pt x="21431" y="20741"/>
                  <a:pt x="21419" y="20701"/>
                  <a:pt x="21397" y="20686"/>
                </a:cubicBezTo>
                <a:cubicBezTo>
                  <a:pt x="21391" y="20682"/>
                  <a:pt x="21385" y="20681"/>
                  <a:pt x="21379" y="20681"/>
                </a:cubicBezTo>
                <a:close/>
              </a:path>
            </a:pathLst>
          </a:custGeom>
          <a:solidFill>
            <a:srgbClr val="FF6EA7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5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_1_1_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485;p19"/>
          <p:cNvSpPr/>
          <p:nvPr/>
        </p:nvSpPr>
        <p:spPr>
          <a:xfrm flipH="1" rot="5087715">
            <a:off x="-234181" y="-659150"/>
            <a:ext cx="2577118" cy="27264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5" h="21600" fill="norm" stroke="1" extrusionOk="0">
                <a:moveTo>
                  <a:pt x="13613" y="0"/>
                </a:moveTo>
                <a:cubicBezTo>
                  <a:pt x="12550" y="0"/>
                  <a:pt x="11493" y="192"/>
                  <a:pt x="10539" y="651"/>
                </a:cubicBezTo>
                <a:cubicBezTo>
                  <a:pt x="9251" y="1270"/>
                  <a:pt x="8147" y="2350"/>
                  <a:pt x="7735" y="3696"/>
                </a:cubicBezTo>
                <a:cubicBezTo>
                  <a:pt x="7272" y="5206"/>
                  <a:pt x="7792" y="6783"/>
                  <a:pt x="7471" y="8306"/>
                </a:cubicBezTo>
                <a:cubicBezTo>
                  <a:pt x="7155" y="9818"/>
                  <a:pt x="5793" y="10682"/>
                  <a:pt x="4574" y="11522"/>
                </a:cubicBezTo>
                <a:cubicBezTo>
                  <a:pt x="3250" y="12433"/>
                  <a:pt x="2111" y="13523"/>
                  <a:pt x="1273" y="14872"/>
                </a:cubicBezTo>
                <a:cubicBezTo>
                  <a:pt x="458" y="16185"/>
                  <a:pt x="-293" y="17871"/>
                  <a:pt x="115" y="19423"/>
                </a:cubicBezTo>
                <a:cubicBezTo>
                  <a:pt x="292" y="20094"/>
                  <a:pt x="680" y="20731"/>
                  <a:pt x="1272" y="21140"/>
                </a:cubicBezTo>
                <a:cubicBezTo>
                  <a:pt x="1772" y="21483"/>
                  <a:pt x="2361" y="21600"/>
                  <a:pt x="2957" y="21600"/>
                </a:cubicBezTo>
                <a:cubicBezTo>
                  <a:pt x="3156" y="21600"/>
                  <a:pt x="3357" y="21587"/>
                  <a:pt x="3554" y="21566"/>
                </a:cubicBezTo>
                <a:cubicBezTo>
                  <a:pt x="4490" y="21461"/>
                  <a:pt x="5421" y="21253"/>
                  <a:pt x="6347" y="21087"/>
                </a:cubicBezTo>
                <a:cubicBezTo>
                  <a:pt x="7331" y="20911"/>
                  <a:pt x="8317" y="20734"/>
                  <a:pt x="9302" y="20558"/>
                </a:cubicBezTo>
                <a:cubicBezTo>
                  <a:pt x="13239" y="19852"/>
                  <a:pt x="17178" y="19148"/>
                  <a:pt x="21117" y="18443"/>
                </a:cubicBezTo>
                <a:cubicBezTo>
                  <a:pt x="21241" y="18420"/>
                  <a:pt x="21307" y="18301"/>
                  <a:pt x="21261" y="18191"/>
                </a:cubicBezTo>
                <a:cubicBezTo>
                  <a:pt x="20701" y="16831"/>
                  <a:pt x="20216" y="15444"/>
                  <a:pt x="19820" y="14034"/>
                </a:cubicBezTo>
                <a:cubicBezTo>
                  <a:pt x="19117" y="11540"/>
                  <a:pt x="18682" y="8987"/>
                  <a:pt x="18496" y="6413"/>
                </a:cubicBezTo>
                <a:cubicBezTo>
                  <a:pt x="18360" y="4502"/>
                  <a:pt x="18243" y="2322"/>
                  <a:pt x="16770" y="886"/>
                </a:cubicBezTo>
                <a:cubicBezTo>
                  <a:pt x="16959" y="885"/>
                  <a:pt x="15989" y="290"/>
                  <a:pt x="15554" y="201"/>
                </a:cubicBezTo>
                <a:cubicBezTo>
                  <a:pt x="14920" y="72"/>
                  <a:pt x="14266" y="0"/>
                  <a:pt x="13613" y="0"/>
                </a:cubicBezTo>
                <a:close/>
              </a:path>
            </a:pathLst>
          </a:custGeom>
          <a:solidFill>
            <a:schemeClr val="accent1">
              <a:alpha val="4972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65" name="Google Shape;486;p19"/>
          <p:cNvSpPr/>
          <p:nvPr/>
        </p:nvSpPr>
        <p:spPr>
          <a:xfrm flipH="1" rot="16334020">
            <a:off x="7025899" y="491900"/>
            <a:ext cx="3263451" cy="1350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1" h="21600" fill="norm" stroke="1" extrusionOk="0">
                <a:moveTo>
                  <a:pt x="9750" y="0"/>
                </a:moveTo>
                <a:cubicBezTo>
                  <a:pt x="9523" y="0"/>
                  <a:pt x="9292" y="121"/>
                  <a:pt x="9065" y="393"/>
                </a:cubicBezTo>
                <a:cubicBezTo>
                  <a:pt x="8439" y="1136"/>
                  <a:pt x="8016" y="2796"/>
                  <a:pt x="7672" y="4356"/>
                </a:cubicBezTo>
                <a:cubicBezTo>
                  <a:pt x="7315" y="5977"/>
                  <a:pt x="6993" y="7706"/>
                  <a:pt x="6447" y="8915"/>
                </a:cubicBezTo>
                <a:cubicBezTo>
                  <a:pt x="6192" y="9479"/>
                  <a:pt x="5884" y="9883"/>
                  <a:pt x="5555" y="9926"/>
                </a:cubicBezTo>
                <a:cubicBezTo>
                  <a:pt x="5536" y="9929"/>
                  <a:pt x="5515" y="9929"/>
                  <a:pt x="5495" y="9929"/>
                </a:cubicBezTo>
                <a:cubicBezTo>
                  <a:pt x="5182" y="9929"/>
                  <a:pt x="4882" y="9629"/>
                  <a:pt x="4604" y="9245"/>
                </a:cubicBezTo>
                <a:cubicBezTo>
                  <a:pt x="4180" y="8660"/>
                  <a:pt x="3773" y="7869"/>
                  <a:pt x="3322" y="7434"/>
                </a:cubicBezTo>
                <a:lnTo>
                  <a:pt x="3287" y="7403"/>
                </a:lnTo>
                <a:cubicBezTo>
                  <a:pt x="3130" y="7259"/>
                  <a:pt x="2967" y="7158"/>
                  <a:pt x="2796" y="7127"/>
                </a:cubicBezTo>
                <a:cubicBezTo>
                  <a:pt x="2762" y="7121"/>
                  <a:pt x="2727" y="7118"/>
                  <a:pt x="2693" y="7118"/>
                </a:cubicBezTo>
                <a:cubicBezTo>
                  <a:pt x="2089" y="7118"/>
                  <a:pt x="1559" y="8056"/>
                  <a:pt x="993" y="8581"/>
                </a:cubicBezTo>
                <a:cubicBezTo>
                  <a:pt x="972" y="8437"/>
                  <a:pt x="919" y="8364"/>
                  <a:pt x="869" y="8364"/>
                </a:cubicBezTo>
                <a:cubicBezTo>
                  <a:pt x="808" y="8364"/>
                  <a:pt x="752" y="8468"/>
                  <a:pt x="757" y="8683"/>
                </a:cubicBezTo>
                <a:cubicBezTo>
                  <a:pt x="758" y="8711"/>
                  <a:pt x="758" y="8739"/>
                  <a:pt x="759" y="8768"/>
                </a:cubicBezTo>
                <a:cubicBezTo>
                  <a:pt x="717" y="8796"/>
                  <a:pt x="743" y="9463"/>
                  <a:pt x="767" y="9463"/>
                </a:cubicBezTo>
                <a:cubicBezTo>
                  <a:pt x="767" y="9463"/>
                  <a:pt x="767" y="9463"/>
                  <a:pt x="767" y="9463"/>
                </a:cubicBezTo>
                <a:cubicBezTo>
                  <a:pt x="786" y="12414"/>
                  <a:pt x="530" y="15358"/>
                  <a:pt x="17" y="17965"/>
                </a:cubicBezTo>
                <a:cubicBezTo>
                  <a:pt x="-28" y="18199"/>
                  <a:pt x="20" y="18473"/>
                  <a:pt x="116" y="18490"/>
                </a:cubicBezTo>
                <a:cubicBezTo>
                  <a:pt x="576" y="18564"/>
                  <a:pt x="1034" y="18643"/>
                  <a:pt x="1494" y="18719"/>
                </a:cubicBezTo>
                <a:cubicBezTo>
                  <a:pt x="3370" y="19032"/>
                  <a:pt x="5247" y="19349"/>
                  <a:pt x="7123" y="19662"/>
                </a:cubicBezTo>
                <a:cubicBezTo>
                  <a:pt x="9000" y="19979"/>
                  <a:pt x="10876" y="20289"/>
                  <a:pt x="12753" y="20603"/>
                </a:cubicBezTo>
                <a:cubicBezTo>
                  <a:pt x="14627" y="20919"/>
                  <a:pt x="16501" y="21255"/>
                  <a:pt x="18376" y="21546"/>
                </a:cubicBezTo>
                <a:cubicBezTo>
                  <a:pt x="18567" y="21575"/>
                  <a:pt x="18763" y="21600"/>
                  <a:pt x="18960" y="21600"/>
                </a:cubicBezTo>
                <a:cubicBezTo>
                  <a:pt x="19498" y="21600"/>
                  <a:pt x="20043" y="21419"/>
                  <a:pt x="20514" y="20671"/>
                </a:cubicBezTo>
                <a:cubicBezTo>
                  <a:pt x="21077" y="19781"/>
                  <a:pt x="21402" y="18191"/>
                  <a:pt x="21488" y="16442"/>
                </a:cubicBezTo>
                <a:cubicBezTo>
                  <a:pt x="21572" y="14714"/>
                  <a:pt x="21426" y="12880"/>
                  <a:pt x="21111" y="11389"/>
                </a:cubicBezTo>
                <a:cubicBezTo>
                  <a:pt x="20932" y="10544"/>
                  <a:pt x="20696" y="9742"/>
                  <a:pt x="20392" y="9222"/>
                </a:cubicBezTo>
                <a:cubicBezTo>
                  <a:pt x="20156" y="8813"/>
                  <a:pt x="19895" y="8646"/>
                  <a:pt x="19626" y="8646"/>
                </a:cubicBezTo>
                <a:cubicBezTo>
                  <a:pt x="19509" y="8646"/>
                  <a:pt x="19390" y="8677"/>
                  <a:pt x="19271" y="8737"/>
                </a:cubicBezTo>
                <a:cubicBezTo>
                  <a:pt x="18861" y="8940"/>
                  <a:pt x="18471" y="9372"/>
                  <a:pt x="18062" y="9592"/>
                </a:cubicBezTo>
                <a:cubicBezTo>
                  <a:pt x="17749" y="9762"/>
                  <a:pt x="17430" y="9841"/>
                  <a:pt x="17112" y="9841"/>
                </a:cubicBezTo>
                <a:cubicBezTo>
                  <a:pt x="17056" y="9841"/>
                  <a:pt x="16999" y="9838"/>
                  <a:pt x="16942" y="9833"/>
                </a:cubicBezTo>
                <a:cubicBezTo>
                  <a:pt x="16182" y="9770"/>
                  <a:pt x="15436" y="9256"/>
                  <a:pt x="14735" y="8460"/>
                </a:cubicBezTo>
                <a:cubicBezTo>
                  <a:pt x="14020" y="7643"/>
                  <a:pt x="13351" y="6511"/>
                  <a:pt x="12748" y="5180"/>
                </a:cubicBezTo>
                <a:cubicBezTo>
                  <a:pt x="12162" y="3890"/>
                  <a:pt x="11660" y="2316"/>
                  <a:pt x="11031" y="1178"/>
                </a:cubicBezTo>
                <a:cubicBezTo>
                  <a:pt x="10640" y="469"/>
                  <a:pt x="10200" y="0"/>
                  <a:pt x="9750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66" name="Google Shape;487;p19"/>
          <p:cNvSpPr/>
          <p:nvPr/>
        </p:nvSpPr>
        <p:spPr>
          <a:xfrm rot="10800000">
            <a:off x="-60452" y="4081734"/>
            <a:ext cx="4321677" cy="11666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600" fill="norm" stroke="1" extrusionOk="0">
                <a:moveTo>
                  <a:pt x="56" y="0"/>
                </a:moveTo>
                <a:cubicBezTo>
                  <a:pt x="-21" y="1011"/>
                  <a:pt x="-24" y="2032"/>
                  <a:pt x="80" y="3055"/>
                </a:cubicBezTo>
                <a:cubicBezTo>
                  <a:pt x="118" y="3424"/>
                  <a:pt x="170" y="3789"/>
                  <a:pt x="237" y="4141"/>
                </a:cubicBezTo>
                <a:cubicBezTo>
                  <a:pt x="249" y="4207"/>
                  <a:pt x="261" y="4269"/>
                  <a:pt x="275" y="4332"/>
                </a:cubicBezTo>
                <a:cubicBezTo>
                  <a:pt x="564" y="5758"/>
                  <a:pt x="1073" y="7016"/>
                  <a:pt x="1715" y="7902"/>
                </a:cubicBezTo>
                <a:cubicBezTo>
                  <a:pt x="1763" y="7968"/>
                  <a:pt x="1812" y="8030"/>
                  <a:pt x="1861" y="8093"/>
                </a:cubicBezTo>
                <a:cubicBezTo>
                  <a:pt x="2084" y="8373"/>
                  <a:pt x="2322" y="8614"/>
                  <a:pt x="2570" y="8798"/>
                </a:cubicBezTo>
                <a:cubicBezTo>
                  <a:pt x="2602" y="8823"/>
                  <a:pt x="2635" y="8848"/>
                  <a:pt x="2668" y="8870"/>
                </a:cubicBezTo>
                <a:cubicBezTo>
                  <a:pt x="2698" y="8885"/>
                  <a:pt x="2727" y="8907"/>
                  <a:pt x="2756" y="8926"/>
                </a:cubicBezTo>
                <a:cubicBezTo>
                  <a:pt x="3745" y="9553"/>
                  <a:pt x="4888" y="9450"/>
                  <a:pt x="5718" y="10670"/>
                </a:cubicBezTo>
                <a:cubicBezTo>
                  <a:pt x="5912" y="10958"/>
                  <a:pt x="6074" y="11292"/>
                  <a:pt x="6212" y="11660"/>
                </a:cubicBezTo>
                <a:cubicBezTo>
                  <a:pt x="6235" y="11722"/>
                  <a:pt x="6258" y="11785"/>
                  <a:pt x="6281" y="11850"/>
                </a:cubicBezTo>
                <a:cubicBezTo>
                  <a:pt x="6630" y="12874"/>
                  <a:pt x="6814" y="14141"/>
                  <a:pt x="7004" y="15414"/>
                </a:cubicBezTo>
                <a:cubicBezTo>
                  <a:pt x="7014" y="15477"/>
                  <a:pt x="7024" y="15542"/>
                  <a:pt x="7033" y="15608"/>
                </a:cubicBezTo>
                <a:cubicBezTo>
                  <a:pt x="7224" y="16878"/>
                  <a:pt x="7430" y="18142"/>
                  <a:pt x="7824" y="19169"/>
                </a:cubicBezTo>
                <a:cubicBezTo>
                  <a:pt x="7834" y="19197"/>
                  <a:pt x="7844" y="19225"/>
                  <a:pt x="7855" y="19253"/>
                </a:cubicBezTo>
                <a:cubicBezTo>
                  <a:pt x="7871" y="19287"/>
                  <a:pt x="7886" y="19325"/>
                  <a:pt x="7901" y="19362"/>
                </a:cubicBezTo>
                <a:cubicBezTo>
                  <a:pt x="8482" y="20748"/>
                  <a:pt x="9401" y="21516"/>
                  <a:pt x="10319" y="21594"/>
                </a:cubicBezTo>
                <a:cubicBezTo>
                  <a:pt x="10377" y="21600"/>
                  <a:pt x="10436" y="21600"/>
                  <a:pt x="10494" y="21600"/>
                </a:cubicBezTo>
                <a:cubicBezTo>
                  <a:pt x="11376" y="21600"/>
                  <a:pt x="12246" y="21029"/>
                  <a:pt x="13005" y="20149"/>
                </a:cubicBezTo>
                <a:cubicBezTo>
                  <a:pt x="13216" y="19905"/>
                  <a:pt x="13421" y="19634"/>
                  <a:pt x="13627" y="19365"/>
                </a:cubicBezTo>
                <a:cubicBezTo>
                  <a:pt x="13676" y="19300"/>
                  <a:pt x="13724" y="19231"/>
                  <a:pt x="13772" y="19169"/>
                </a:cubicBezTo>
                <a:cubicBezTo>
                  <a:pt x="14300" y="18470"/>
                  <a:pt x="14829" y="17783"/>
                  <a:pt x="15444" y="17493"/>
                </a:cubicBezTo>
                <a:cubicBezTo>
                  <a:pt x="15684" y="17380"/>
                  <a:pt x="15927" y="17331"/>
                  <a:pt x="16169" y="17331"/>
                </a:cubicBezTo>
                <a:cubicBezTo>
                  <a:pt x="17041" y="17331"/>
                  <a:pt x="17920" y="17964"/>
                  <a:pt x="18763" y="18510"/>
                </a:cubicBezTo>
                <a:cubicBezTo>
                  <a:pt x="19146" y="18763"/>
                  <a:pt x="19545" y="18991"/>
                  <a:pt x="19947" y="19172"/>
                </a:cubicBezTo>
                <a:cubicBezTo>
                  <a:pt x="20106" y="19250"/>
                  <a:pt x="20266" y="19312"/>
                  <a:pt x="20427" y="19369"/>
                </a:cubicBezTo>
                <a:cubicBezTo>
                  <a:pt x="20809" y="19500"/>
                  <a:pt x="21194" y="19578"/>
                  <a:pt x="21573" y="19581"/>
                </a:cubicBezTo>
                <a:lnTo>
                  <a:pt x="21573" y="19172"/>
                </a:lnTo>
                <a:lnTo>
                  <a:pt x="21574" y="15611"/>
                </a:lnTo>
                <a:lnTo>
                  <a:pt x="21574" y="11663"/>
                </a:lnTo>
                <a:lnTo>
                  <a:pt x="21575" y="8099"/>
                </a:lnTo>
                <a:lnTo>
                  <a:pt x="21575" y="4151"/>
                </a:lnTo>
                <a:lnTo>
                  <a:pt x="21576" y="12"/>
                </a:lnTo>
                <a:lnTo>
                  <a:pt x="2669" y="3"/>
                </a:lnTo>
                <a:lnTo>
                  <a:pt x="2570" y="3"/>
                </a:lnTo>
                <a:lnTo>
                  <a:pt x="56" y="0"/>
                </a:lnTo>
                <a:close/>
              </a:path>
            </a:pathLst>
          </a:custGeom>
          <a:solidFill>
            <a:srgbClr val="FF6EA7">
              <a:alpha val="4916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67" name="Google Shape;488;p19"/>
          <p:cNvSpPr/>
          <p:nvPr/>
        </p:nvSpPr>
        <p:spPr>
          <a:xfrm flipH="1" rot="21436381">
            <a:off x="6316579" y="3399390"/>
            <a:ext cx="3241706" cy="27428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86" h="21600" fill="norm" stroke="1" extrusionOk="0">
                <a:moveTo>
                  <a:pt x="16378" y="0"/>
                </a:moveTo>
                <a:cubicBezTo>
                  <a:pt x="16310" y="0"/>
                  <a:pt x="16242" y="2"/>
                  <a:pt x="16174" y="6"/>
                </a:cubicBezTo>
                <a:cubicBezTo>
                  <a:pt x="14643" y="92"/>
                  <a:pt x="13221" y="1101"/>
                  <a:pt x="11692" y="1101"/>
                </a:cubicBezTo>
                <a:cubicBezTo>
                  <a:pt x="11682" y="1101"/>
                  <a:pt x="11673" y="1101"/>
                  <a:pt x="11663" y="1101"/>
                </a:cubicBezTo>
                <a:cubicBezTo>
                  <a:pt x="10174" y="1089"/>
                  <a:pt x="8781" y="109"/>
                  <a:pt x="7333" y="109"/>
                </a:cubicBezTo>
                <a:cubicBezTo>
                  <a:pt x="7126" y="109"/>
                  <a:pt x="6918" y="128"/>
                  <a:pt x="6707" y="174"/>
                </a:cubicBezTo>
                <a:cubicBezTo>
                  <a:pt x="5854" y="362"/>
                  <a:pt x="5117" y="962"/>
                  <a:pt x="4554" y="1668"/>
                </a:cubicBezTo>
                <a:cubicBezTo>
                  <a:pt x="3937" y="2437"/>
                  <a:pt x="3488" y="3367"/>
                  <a:pt x="3355" y="4348"/>
                </a:cubicBezTo>
                <a:cubicBezTo>
                  <a:pt x="3139" y="5963"/>
                  <a:pt x="3770" y="7675"/>
                  <a:pt x="3138" y="9179"/>
                </a:cubicBezTo>
                <a:cubicBezTo>
                  <a:pt x="2648" y="10338"/>
                  <a:pt x="1524" y="11068"/>
                  <a:pt x="821" y="12105"/>
                </a:cubicBezTo>
                <a:cubicBezTo>
                  <a:pt x="-80" y="13437"/>
                  <a:pt x="-209" y="15221"/>
                  <a:pt x="286" y="16726"/>
                </a:cubicBezTo>
                <a:cubicBezTo>
                  <a:pt x="780" y="18231"/>
                  <a:pt x="1840" y="19471"/>
                  <a:pt x="3088" y="20371"/>
                </a:cubicBezTo>
                <a:cubicBezTo>
                  <a:pt x="4116" y="21113"/>
                  <a:pt x="5321" y="21600"/>
                  <a:pt x="6572" y="21600"/>
                </a:cubicBezTo>
                <a:cubicBezTo>
                  <a:pt x="6929" y="21600"/>
                  <a:pt x="7290" y="21560"/>
                  <a:pt x="7652" y="21476"/>
                </a:cubicBezTo>
                <a:cubicBezTo>
                  <a:pt x="9642" y="21008"/>
                  <a:pt x="9872" y="19946"/>
                  <a:pt x="10680" y="18204"/>
                </a:cubicBezTo>
                <a:cubicBezTo>
                  <a:pt x="11563" y="16302"/>
                  <a:pt x="13584" y="15310"/>
                  <a:pt x="15459" y="14513"/>
                </a:cubicBezTo>
                <a:cubicBezTo>
                  <a:pt x="17335" y="13718"/>
                  <a:pt x="19370" y="12840"/>
                  <a:pt x="20406" y="11018"/>
                </a:cubicBezTo>
                <a:cubicBezTo>
                  <a:pt x="20931" y="10093"/>
                  <a:pt x="21136" y="9015"/>
                  <a:pt x="21230" y="7956"/>
                </a:cubicBezTo>
                <a:cubicBezTo>
                  <a:pt x="21391" y="6134"/>
                  <a:pt x="21233" y="4234"/>
                  <a:pt x="20391" y="2661"/>
                </a:cubicBezTo>
                <a:cubicBezTo>
                  <a:pt x="19581" y="1149"/>
                  <a:pt x="18050" y="0"/>
                  <a:pt x="16378" y="0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68" name="نص العنوان"/>
          <p:cNvSpPr txBox="1"/>
          <p:nvPr>
            <p:ph type="title"/>
          </p:nvPr>
        </p:nvSpPr>
        <p:spPr>
          <a:xfrm>
            <a:off x="3387900" y="758951"/>
            <a:ext cx="2368201" cy="576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sz="21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572" name="Google Shape;490;p19"/>
          <p:cNvGrpSpPr/>
          <p:nvPr/>
        </p:nvGrpSpPr>
        <p:grpSpPr>
          <a:xfrm>
            <a:off x="287796" y="822032"/>
            <a:ext cx="210296" cy="226452"/>
            <a:chOff x="0" y="0"/>
            <a:chExt cx="210295" cy="226451"/>
          </a:xfrm>
        </p:grpSpPr>
        <p:sp>
          <p:nvSpPr>
            <p:cNvPr id="569" name="Google Shape;491;p19"/>
            <p:cNvSpPr/>
            <p:nvPr/>
          </p:nvSpPr>
          <p:spPr>
            <a:xfrm rot="11699970">
              <a:off x="7559" y="9692"/>
              <a:ext cx="84046" cy="69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70" name="Google Shape;492;p19"/>
            <p:cNvSpPr/>
            <p:nvPr/>
          </p:nvSpPr>
          <p:spPr>
            <a:xfrm rot="11699970">
              <a:off x="118691" y="61532"/>
              <a:ext cx="84046" cy="69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71" name="Google Shape;493;p19"/>
            <p:cNvSpPr/>
            <p:nvPr/>
          </p:nvSpPr>
          <p:spPr>
            <a:xfrm rot="11699970">
              <a:off x="34091" y="147370"/>
              <a:ext cx="84051" cy="69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76" name="Google Shape;494;p19"/>
          <p:cNvGrpSpPr/>
          <p:nvPr/>
        </p:nvGrpSpPr>
        <p:grpSpPr>
          <a:xfrm>
            <a:off x="327154" y="2347866"/>
            <a:ext cx="300196" cy="271193"/>
            <a:chOff x="0" y="0"/>
            <a:chExt cx="300195" cy="271191"/>
          </a:xfrm>
        </p:grpSpPr>
        <p:sp>
          <p:nvSpPr>
            <p:cNvPr id="573" name="Google Shape;495;p19"/>
            <p:cNvSpPr/>
            <p:nvPr/>
          </p:nvSpPr>
          <p:spPr>
            <a:xfrm rot="6524431">
              <a:off x="5669" y="160218"/>
              <a:ext cx="108833" cy="89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74" name="Google Shape;496;p19"/>
            <p:cNvSpPr/>
            <p:nvPr/>
          </p:nvSpPr>
          <p:spPr>
            <a:xfrm rot="6524431">
              <a:off x="82046" y="20996"/>
              <a:ext cx="108833" cy="89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75" name="Google Shape;497;p19"/>
            <p:cNvSpPr/>
            <p:nvPr/>
          </p:nvSpPr>
          <p:spPr>
            <a:xfrm rot="6524431">
              <a:off x="185748" y="137622"/>
              <a:ext cx="108841" cy="89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577" name="Google Shape;498;p19"/>
          <p:cNvSpPr/>
          <p:nvPr/>
        </p:nvSpPr>
        <p:spPr>
          <a:xfrm flipH="1" rot="19478282">
            <a:off x="6740987" y="226031"/>
            <a:ext cx="884186" cy="2079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78" name="Google Shape;499;p19"/>
          <p:cNvSpPr/>
          <p:nvPr/>
        </p:nvSpPr>
        <p:spPr>
          <a:xfrm flipH="1" rot="10800117">
            <a:off x="1288990" y="411846"/>
            <a:ext cx="542773" cy="1276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FF6EA7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582" name="Google Shape;500;p19"/>
          <p:cNvGrpSpPr/>
          <p:nvPr/>
        </p:nvGrpSpPr>
        <p:grpSpPr>
          <a:xfrm>
            <a:off x="8559581" y="3897282"/>
            <a:ext cx="304954" cy="283201"/>
            <a:chOff x="0" y="0"/>
            <a:chExt cx="304953" cy="283199"/>
          </a:xfrm>
        </p:grpSpPr>
        <p:sp>
          <p:nvSpPr>
            <p:cNvPr id="579" name="Google Shape;501;p19"/>
            <p:cNvSpPr/>
            <p:nvPr/>
          </p:nvSpPr>
          <p:spPr>
            <a:xfrm rot="6300012">
              <a:off x="3247" y="169643"/>
              <a:ext cx="113181" cy="93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80" name="Google Shape;502;p19"/>
            <p:cNvSpPr/>
            <p:nvPr/>
          </p:nvSpPr>
          <p:spPr>
            <a:xfrm rot="6300012">
              <a:off x="73061" y="19985"/>
              <a:ext cx="113181" cy="935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81" name="Google Shape;503;p19"/>
            <p:cNvSpPr/>
            <p:nvPr/>
          </p:nvSpPr>
          <p:spPr>
            <a:xfrm rot="6300012">
              <a:off x="188583" y="133976"/>
              <a:ext cx="113190" cy="93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583" name="Google Shape;504;p19"/>
          <p:cNvSpPr/>
          <p:nvPr/>
        </p:nvSpPr>
        <p:spPr>
          <a:xfrm rot="10800000">
            <a:off x="5828382" y="4022950"/>
            <a:ext cx="1167029" cy="85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600" fill="norm" stroke="1" extrusionOk="0">
                <a:moveTo>
                  <a:pt x="2527" y="0"/>
                </a:moveTo>
                <a:cubicBezTo>
                  <a:pt x="2461" y="0"/>
                  <a:pt x="2394" y="3"/>
                  <a:pt x="2327" y="8"/>
                </a:cubicBezTo>
                <a:cubicBezTo>
                  <a:pt x="2303" y="9"/>
                  <a:pt x="2286" y="41"/>
                  <a:pt x="2287" y="77"/>
                </a:cubicBezTo>
                <a:cubicBezTo>
                  <a:pt x="2288" y="81"/>
                  <a:pt x="2288" y="86"/>
                  <a:pt x="2289" y="89"/>
                </a:cubicBezTo>
                <a:cubicBezTo>
                  <a:pt x="2294" y="119"/>
                  <a:pt x="2313" y="141"/>
                  <a:pt x="2335" y="141"/>
                </a:cubicBezTo>
                <a:cubicBezTo>
                  <a:pt x="2335" y="141"/>
                  <a:pt x="2335" y="141"/>
                  <a:pt x="2336" y="141"/>
                </a:cubicBezTo>
                <a:cubicBezTo>
                  <a:pt x="2397" y="137"/>
                  <a:pt x="2459" y="134"/>
                  <a:pt x="2520" y="134"/>
                </a:cubicBezTo>
                <a:cubicBezTo>
                  <a:pt x="2592" y="134"/>
                  <a:pt x="2664" y="137"/>
                  <a:pt x="2735" y="143"/>
                </a:cubicBezTo>
                <a:cubicBezTo>
                  <a:pt x="2808" y="149"/>
                  <a:pt x="2884" y="158"/>
                  <a:pt x="2958" y="171"/>
                </a:cubicBezTo>
                <a:cubicBezTo>
                  <a:pt x="2959" y="171"/>
                  <a:pt x="2961" y="171"/>
                  <a:pt x="2962" y="171"/>
                </a:cubicBezTo>
                <a:cubicBezTo>
                  <a:pt x="2985" y="171"/>
                  <a:pt x="3004" y="146"/>
                  <a:pt x="3006" y="111"/>
                </a:cubicBezTo>
                <a:cubicBezTo>
                  <a:pt x="3008" y="75"/>
                  <a:pt x="2988" y="42"/>
                  <a:pt x="2964" y="37"/>
                </a:cubicBezTo>
                <a:cubicBezTo>
                  <a:pt x="2888" y="25"/>
                  <a:pt x="2811" y="15"/>
                  <a:pt x="2736" y="9"/>
                </a:cubicBezTo>
                <a:cubicBezTo>
                  <a:pt x="2667" y="3"/>
                  <a:pt x="2597" y="0"/>
                  <a:pt x="2527" y="0"/>
                </a:cubicBezTo>
                <a:close/>
                <a:moveTo>
                  <a:pt x="1710" y="125"/>
                </a:moveTo>
                <a:cubicBezTo>
                  <a:pt x="1707" y="125"/>
                  <a:pt x="1704" y="125"/>
                  <a:pt x="1701" y="126"/>
                </a:cubicBezTo>
                <a:cubicBezTo>
                  <a:pt x="1674" y="135"/>
                  <a:pt x="1647" y="143"/>
                  <a:pt x="1619" y="152"/>
                </a:cubicBezTo>
                <a:cubicBezTo>
                  <a:pt x="1443" y="213"/>
                  <a:pt x="1268" y="291"/>
                  <a:pt x="1098" y="385"/>
                </a:cubicBezTo>
                <a:cubicBezTo>
                  <a:pt x="1077" y="396"/>
                  <a:pt x="1066" y="430"/>
                  <a:pt x="1073" y="463"/>
                </a:cubicBezTo>
                <a:cubicBezTo>
                  <a:pt x="1073" y="465"/>
                  <a:pt x="1073" y="468"/>
                  <a:pt x="1074" y="471"/>
                </a:cubicBezTo>
                <a:cubicBezTo>
                  <a:pt x="1081" y="498"/>
                  <a:pt x="1099" y="515"/>
                  <a:pt x="1117" y="515"/>
                </a:cubicBezTo>
                <a:cubicBezTo>
                  <a:pt x="1122" y="515"/>
                  <a:pt x="1127" y="513"/>
                  <a:pt x="1133" y="511"/>
                </a:cubicBezTo>
                <a:cubicBezTo>
                  <a:pt x="1299" y="418"/>
                  <a:pt x="1470" y="342"/>
                  <a:pt x="1642" y="283"/>
                </a:cubicBezTo>
                <a:cubicBezTo>
                  <a:pt x="1670" y="274"/>
                  <a:pt x="1696" y="265"/>
                  <a:pt x="1723" y="256"/>
                </a:cubicBezTo>
                <a:cubicBezTo>
                  <a:pt x="1747" y="249"/>
                  <a:pt x="1762" y="214"/>
                  <a:pt x="1756" y="177"/>
                </a:cubicBezTo>
                <a:cubicBezTo>
                  <a:pt x="1756" y="177"/>
                  <a:pt x="1756" y="176"/>
                  <a:pt x="1756" y="176"/>
                </a:cubicBezTo>
                <a:cubicBezTo>
                  <a:pt x="1750" y="146"/>
                  <a:pt x="1731" y="125"/>
                  <a:pt x="1710" y="125"/>
                </a:cubicBezTo>
                <a:close/>
                <a:moveTo>
                  <a:pt x="3581" y="215"/>
                </a:moveTo>
                <a:cubicBezTo>
                  <a:pt x="3561" y="215"/>
                  <a:pt x="3543" y="234"/>
                  <a:pt x="3539" y="264"/>
                </a:cubicBezTo>
                <a:cubicBezTo>
                  <a:pt x="3537" y="275"/>
                  <a:pt x="3537" y="285"/>
                  <a:pt x="3540" y="296"/>
                </a:cubicBezTo>
                <a:cubicBezTo>
                  <a:pt x="3544" y="319"/>
                  <a:pt x="3556" y="339"/>
                  <a:pt x="3573" y="345"/>
                </a:cubicBezTo>
                <a:cubicBezTo>
                  <a:pt x="3774" y="426"/>
                  <a:pt x="3974" y="531"/>
                  <a:pt x="4168" y="657"/>
                </a:cubicBezTo>
                <a:cubicBezTo>
                  <a:pt x="4174" y="661"/>
                  <a:pt x="4180" y="663"/>
                  <a:pt x="4186" y="663"/>
                </a:cubicBezTo>
                <a:cubicBezTo>
                  <a:pt x="4203" y="663"/>
                  <a:pt x="4220" y="648"/>
                  <a:pt x="4225" y="623"/>
                </a:cubicBezTo>
                <a:cubicBezTo>
                  <a:pt x="4235" y="590"/>
                  <a:pt x="4224" y="550"/>
                  <a:pt x="4201" y="535"/>
                </a:cubicBezTo>
                <a:cubicBezTo>
                  <a:pt x="4003" y="407"/>
                  <a:pt x="3798" y="299"/>
                  <a:pt x="3593" y="217"/>
                </a:cubicBezTo>
                <a:cubicBezTo>
                  <a:pt x="3589" y="215"/>
                  <a:pt x="3585" y="215"/>
                  <a:pt x="3581" y="215"/>
                </a:cubicBezTo>
                <a:close/>
                <a:moveTo>
                  <a:pt x="553" y="768"/>
                </a:moveTo>
                <a:cubicBezTo>
                  <a:pt x="545" y="768"/>
                  <a:pt x="538" y="771"/>
                  <a:pt x="531" y="777"/>
                </a:cubicBezTo>
                <a:cubicBezTo>
                  <a:pt x="350" y="928"/>
                  <a:pt x="177" y="1102"/>
                  <a:pt x="15" y="1293"/>
                </a:cubicBezTo>
                <a:cubicBezTo>
                  <a:pt x="1" y="1309"/>
                  <a:pt x="-3" y="1335"/>
                  <a:pt x="1" y="1360"/>
                </a:cubicBezTo>
                <a:cubicBezTo>
                  <a:pt x="3" y="1370"/>
                  <a:pt x="6" y="1378"/>
                  <a:pt x="10" y="1387"/>
                </a:cubicBezTo>
                <a:cubicBezTo>
                  <a:pt x="20" y="1404"/>
                  <a:pt x="33" y="1412"/>
                  <a:pt x="47" y="1412"/>
                </a:cubicBezTo>
                <a:cubicBezTo>
                  <a:pt x="56" y="1412"/>
                  <a:pt x="66" y="1408"/>
                  <a:pt x="73" y="1399"/>
                </a:cubicBezTo>
                <a:cubicBezTo>
                  <a:pt x="231" y="1213"/>
                  <a:pt x="401" y="1042"/>
                  <a:pt x="578" y="893"/>
                </a:cubicBezTo>
                <a:cubicBezTo>
                  <a:pt x="599" y="875"/>
                  <a:pt x="607" y="834"/>
                  <a:pt x="594" y="803"/>
                </a:cubicBezTo>
                <a:cubicBezTo>
                  <a:pt x="585" y="781"/>
                  <a:pt x="569" y="768"/>
                  <a:pt x="553" y="768"/>
                </a:cubicBezTo>
                <a:close/>
                <a:moveTo>
                  <a:pt x="4749" y="970"/>
                </a:moveTo>
                <a:cubicBezTo>
                  <a:pt x="4734" y="970"/>
                  <a:pt x="4720" y="981"/>
                  <a:pt x="4712" y="1001"/>
                </a:cubicBezTo>
                <a:cubicBezTo>
                  <a:pt x="4706" y="1017"/>
                  <a:pt x="4705" y="1035"/>
                  <a:pt x="4707" y="1052"/>
                </a:cubicBezTo>
                <a:cubicBezTo>
                  <a:pt x="4711" y="1068"/>
                  <a:pt x="4718" y="1083"/>
                  <a:pt x="4729" y="1094"/>
                </a:cubicBezTo>
                <a:cubicBezTo>
                  <a:pt x="4909" y="1260"/>
                  <a:pt x="5082" y="1446"/>
                  <a:pt x="5244" y="1646"/>
                </a:cubicBezTo>
                <a:cubicBezTo>
                  <a:pt x="5253" y="1658"/>
                  <a:pt x="5264" y="1663"/>
                  <a:pt x="5274" y="1663"/>
                </a:cubicBezTo>
                <a:cubicBezTo>
                  <a:pt x="5286" y="1663"/>
                  <a:pt x="5299" y="1655"/>
                  <a:pt x="5308" y="1640"/>
                </a:cubicBezTo>
                <a:cubicBezTo>
                  <a:pt x="5322" y="1612"/>
                  <a:pt x="5319" y="1569"/>
                  <a:pt x="5300" y="1546"/>
                </a:cubicBezTo>
                <a:cubicBezTo>
                  <a:pt x="5135" y="1341"/>
                  <a:pt x="4958" y="1151"/>
                  <a:pt x="4774" y="981"/>
                </a:cubicBezTo>
                <a:cubicBezTo>
                  <a:pt x="4766" y="974"/>
                  <a:pt x="4758" y="970"/>
                  <a:pt x="4749" y="970"/>
                </a:cubicBezTo>
                <a:close/>
                <a:moveTo>
                  <a:pt x="5731" y="2195"/>
                </a:moveTo>
                <a:cubicBezTo>
                  <a:pt x="5721" y="2195"/>
                  <a:pt x="5710" y="2201"/>
                  <a:pt x="5702" y="2211"/>
                </a:cubicBezTo>
                <a:cubicBezTo>
                  <a:pt x="5690" y="2229"/>
                  <a:pt x="5686" y="2253"/>
                  <a:pt x="5689" y="2278"/>
                </a:cubicBezTo>
                <a:cubicBezTo>
                  <a:pt x="5691" y="2287"/>
                  <a:pt x="5695" y="2297"/>
                  <a:pt x="5700" y="2305"/>
                </a:cubicBezTo>
                <a:cubicBezTo>
                  <a:pt x="5734" y="2362"/>
                  <a:pt x="5768" y="2420"/>
                  <a:pt x="5800" y="2479"/>
                </a:cubicBezTo>
                <a:cubicBezTo>
                  <a:pt x="5901" y="2659"/>
                  <a:pt x="5997" y="2854"/>
                  <a:pt x="6087" y="3055"/>
                </a:cubicBezTo>
                <a:cubicBezTo>
                  <a:pt x="6096" y="3076"/>
                  <a:pt x="6111" y="3087"/>
                  <a:pt x="6127" y="3087"/>
                </a:cubicBezTo>
                <a:cubicBezTo>
                  <a:pt x="6135" y="3087"/>
                  <a:pt x="6143" y="3084"/>
                  <a:pt x="6149" y="3077"/>
                </a:cubicBezTo>
                <a:cubicBezTo>
                  <a:pt x="6170" y="3058"/>
                  <a:pt x="6176" y="3016"/>
                  <a:pt x="6161" y="2985"/>
                </a:cubicBezTo>
                <a:cubicBezTo>
                  <a:pt x="6070" y="2779"/>
                  <a:pt x="5971" y="2580"/>
                  <a:pt x="5868" y="2396"/>
                </a:cubicBezTo>
                <a:cubicBezTo>
                  <a:pt x="5835" y="2336"/>
                  <a:pt x="5801" y="2277"/>
                  <a:pt x="5766" y="2219"/>
                </a:cubicBezTo>
                <a:cubicBezTo>
                  <a:pt x="5757" y="2204"/>
                  <a:pt x="5744" y="2195"/>
                  <a:pt x="5731" y="2195"/>
                </a:cubicBezTo>
                <a:close/>
                <a:moveTo>
                  <a:pt x="6444" y="3779"/>
                </a:moveTo>
                <a:cubicBezTo>
                  <a:pt x="6437" y="3779"/>
                  <a:pt x="6431" y="3781"/>
                  <a:pt x="6424" y="3785"/>
                </a:cubicBezTo>
                <a:cubicBezTo>
                  <a:pt x="6406" y="3798"/>
                  <a:pt x="6396" y="3830"/>
                  <a:pt x="6401" y="3860"/>
                </a:cubicBezTo>
                <a:cubicBezTo>
                  <a:pt x="6403" y="3864"/>
                  <a:pt x="6404" y="3870"/>
                  <a:pt x="6406" y="3874"/>
                </a:cubicBezTo>
                <a:cubicBezTo>
                  <a:pt x="6497" y="4142"/>
                  <a:pt x="6583" y="4432"/>
                  <a:pt x="6663" y="4736"/>
                </a:cubicBezTo>
                <a:cubicBezTo>
                  <a:pt x="6670" y="4764"/>
                  <a:pt x="6688" y="4781"/>
                  <a:pt x="6706" y="4781"/>
                </a:cubicBezTo>
                <a:cubicBezTo>
                  <a:pt x="6711" y="4781"/>
                  <a:pt x="6717" y="4780"/>
                  <a:pt x="6721" y="4778"/>
                </a:cubicBezTo>
                <a:cubicBezTo>
                  <a:pt x="6744" y="4765"/>
                  <a:pt x="6754" y="4725"/>
                  <a:pt x="6747" y="4692"/>
                </a:cubicBezTo>
                <a:cubicBezTo>
                  <a:pt x="6666" y="4385"/>
                  <a:pt x="6578" y="4091"/>
                  <a:pt x="6486" y="3817"/>
                </a:cubicBezTo>
                <a:cubicBezTo>
                  <a:pt x="6477" y="3793"/>
                  <a:pt x="6461" y="3779"/>
                  <a:pt x="6444" y="3779"/>
                </a:cubicBezTo>
                <a:close/>
                <a:moveTo>
                  <a:pt x="6912" y="5543"/>
                </a:moveTo>
                <a:cubicBezTo>
                  <a:pt x="6907" y="5543"/>
                  <a:pt x="6904" y="5544"/>
                  <a:pt x="6900" y="5546"/>
                </a:cubicBezTo>
                <a:cubicBezTo>
                  <a:pt x="6877" y="5555"/>
                  <a:pt x="6864" y="5591"/>
                  <a:pt x="6870" y="5625"/>
                </a:cubicBezTo>
                <a:cubicBezTo>
                  <a:pt x="6870" y="5626"/>
                  <a:pt x="6870" y="5627"/>
                  <a:pt x="6870" y="5628"/>
                </a:cubicBezTo>
                <a:cubicBezTo>
                  <a:pt x="6930" y="5909"/>
                  <a:pt x="6989" y="6222"/>
                  <a:pt x="7041" y="6535"/>
                </a:cubicBezTo>
                <a:cubicBezTo>
                  <a:pt x="7041" y="6535"/>
                  <a:pt x="7042" y="6536"/>
                  <a:pt x="7042" y="6536"/>
                </a:cubicBezTo>
                <a:cubicBezTo>
                  <a:pt x="7048" y="6566"/>
                  <a:pt x="7066" y="6588"/>
                  <a:pt x="7087" y="6588"/>
                </a:cubicBezTo>
                <a:cubicBezTo>
                  <a:pt x="7090" y="6588"/>
                  <a:pt x="7093" y="6588"/>
                  <a:pt x="7096" y="6586"/>
                </a:cubicBezTo>
                <a:cubicBezTo>
                  <a:pt x="7120" y="6579"/>
                  <a:pt x="7136" y="6544"/>
                  <a:pt x="7129" y="6507"/>
                </a:cubicBezTo>
                <a:cubicBezTo>
                  <a:pt x="7075" y="6192"/>
                  <a:pt x="7016" y="5877"/>
                  <a:pt x="6956" y="5594"/>
                </a:cubicBezTo>
                <a:cubicBezTo>
                  <a:pt x="6951" y="5563"/>
                  <a:pt x="6932" y="5543"/>
                  <a:pt x="6912" y="5543"/>
                </a:cubicBezTo>
                <a:close/>
                <a:moveTo>
                  <a:pt x="7231" y="7374"/>
                </a:moveTo>
                <a:cubicBezTo>
                  <a:pt x="7228" y="7374"/>
                  <a:pt x="7225" y="7374"/>
                  <a:pt x="7222" y="7375"/>
                </a:cubicBezTo>
                <a:cubicBezTo>
                  <a:pt x="7198" y="7382"/>
                  <a:pt x="7183" y="7416"/>
                  <a:pt x="7188" y="7453"/>
                </a:cubicBezTo>
                <a:cubicBezTo>
                  <a:pt x="7225" y="7701"/>
                  <a:pt x="7261" y="7948"/>
                  <a:pt x="7297" y="8195"/>
                </a:cubicBezTo>
                <a:lnTo>
                  <a:pt x="7322" y="8375"/>
                </a:lnTo>
                <a:cubicBezTo>
                  <a:pt x="7323" y="8376"/>
                  <a:pt x="7323" y="8377"/>
                  <a:pt x="7323" y="8378"/>
                </a:cubicBezTo>
                <a:cubicBezTo>
                  <a:pt x="7329" y="8408"/>
                  <a:pt x="7348" y="8430"/>
                  <a:pt x="7368" y="8430"/>
                </a:cubicBezTo>
                <a:cubicBezTo>
                  <a:pt x="7370" y="8430"/>
                  <a:pt x="7373" y="8430"/>
                  <a:pt x="7376" y="8429"/>
                </a:cubicBezTo>
                <a:cubicBezTo>
                  <a:pt x="7400" y="8424"/>
                  <a:pt x="7416" y="8389"/>
                  <a:pt x="7411" y="8352"/>
                </a:cubicBezTo>
                <a:lnTo>
                  <a:pt x="7384" y="8173"/>
                </a:lnTo>
                <a:cubicBezTo>
                  <a:pt x="7349" y="7926"/>
                  <a:pt x="7313" y="7677"/>
                  <a:pt x="7276" y="7429"/>
                </a:cubicBezTo>
                <a:cubicBezTo>
                  <a:pt x="7269" y="7394"/>
                  <a:pt x="7251" y="7374"/>
                  <a:pt x="7231" y="7374"/>
                </a:cubicBezTo>
                <a:close/>
                <a:moveTo>
                  <a:pt x="7502" y="9218"/>
                </a:moveTo>
                <a:cubicBezTo>
                  <a:pt x="7499" y="9218"/>
                  <a:pt x="7496" y="9218"/>
                  <a:pt x="7493" y="9219"/>
                </a:cubicBezTo>
                <a:cubicBezTo>
                  <a:pt x="7469" y="9226"/>
                  <a:pt x="7454" y="9260"/>
                  <a:pt x="7459" y="9297"/>
                </a:cubicBezTo>
                <a:cubicBezTo>
                  <a:pt x="7513" y="9636"/>
                  <a:pt x="7563" y="9938"/>
                  <a:pt x="7613" y="10218"/>
                </a:cubicBezTo>
                <a:cubicBezTo>
                  <a:pt x="7619" y="10249"/>
                  <a:pt x="7638" y="10270"/>
                  <a:pt x="7658" y="10270"/>
                </a:cubicBezTo>
                <a:cubicBezTo>
                  <a:pt x="7662" y="10270"/>
                  <a:pt x="7665" y="10269"/>
                  <a:pt x="7669" y="10268"/>
                </a:cubicBezTo>
                <a:cubicBezTo>
                  <a:pt x="7692" y="10260"/>
                  <a:pt x="7706" y="10224"/>
                  <a:pt x="7700" y="10188"/>
                </a:cubicBezTo>
                <a:cubicBezTo>
                  <a:pt x="7649" y="9910"/>
                  <a:pt x="7599" y="9611"/>
                  <a:pt x="7547" y="9272"/>
                </a:cubicBezTo>
                <a:cubicBezTo>
                  <a:pt x="7539" y="9237"/>
                  <a:pt x="7522" y="9218"/>
                  <a:pt x="7502" y="9218"/>
                </a:cubicBezTo>
                <a:close/>
                <a:moveTo>
                  <a:pt x="16574" y="11493"/>
                </a:moveTo>
                <a:cubicBezTo>
                  <a:pt x="16570" y="11493"/>
                  <a:pt x="16565" y="11493"/>
                  <a:pt x="16560" y="11493"/>
                </a:cubicBezTo>
                <a:cubicBezTo>
                  <a:pt x="16536" y="11493"/>
                  <a:pt x="16517" y="11523"/>
                  <a:pt x="16518" y="11560"/>
                </a:cubicBezTo>
                <a:cubicBezTo>
                  <a:pt x="16518" y="11566"/>
                  <a:pt x="16518" y="11570"/>
                  <a:pt x="16519" y="11575"/>
                </a:cubicBezTo>
                <a:cubicBezTo>
                  <a:pt x="16524" y="11605"/>
                  <a:pt x="16542" y="11627"/>
                  <a:pt x="16563" y="11627"/>
                </a:cubicBezTo>
                <a:cubicBezTo>
                  <a:pt x="16563" y="11627"/>
                  <a:pt x="16564" y="11627"/>
                  <a:pt x="16564" y="11627"/>
                </a:cubicBezTo>
                <a:cubicBezTo>
                  <a:pt x="16772" y="11627"/>
                  <a:pt x="16981" y="11648"/>
                  <a:pt x="17186" y="11691"/>
                </a:cubicBezTo>
                <a:cubicBezTo>
                  <a:pt x="17189" y="11691"/>
                  <a:pt x="17191" y="11692"/>
                  <a:pt x="17193" y="11692"/>
                </a:cubicBezTo>
                <a:cubicBezTo>
                  <a:pt x="17216" y="11692"/>
                  <a:pt x="17234" y="11667"/>
                  <a:pt x="17236" y="11634"/>
                </a:cubicBezTo>
                <a:cubicBezTo>
                  <a:pt x="17238" y="11598"/>
                  <a:pt x="17220" y="11564"/>
                  <a:pt x="17196" y="11558"/>
                </a:cubicBezTo>
                <a:cubicBezTo>
                  <a:pt x="16991" y="11516"/>
                  <a:pt x="16781" y="11493"/>
                  <a:pt x="16574" y="11493"/>
                </a:cubicBezTo>
                <a:close/>
                <a:moveTo>
                  <a:pt x="15936" y="11563"/>
                </a:moveTo>
                <a:cubicBezTo>
                  <a:pt x="15934" y="11563"/>
                  <a:pt x="15932" y="11563"/>
                  <a:pt x="15930" y="11564"/>
                </a:cubicBezTo>
                <a:cubicBezTo>
                  <a:pt x="15824" y="11587"/>
                  <a:pt x="15718" y="11617"/>
                  <a:pt x="15615" y="11652"/>
                </a:cubicBezTo>
                <a:cubicBezTo>
                  <a:pt x="15514" y="11687"/>
                  <a:pt x="15413" y="11727"/>
                  <a:pt x="15316" y="11772"/>
                </a:cubicBezTo>
                <a:cubicBezTo>
                  <a:pt x="15294" y="11783"/>
                  <a:pt x="15282" y="11817"/>
                  <a:pt x="15288" y="11850"/>
                </a:cubicBezTo>
                <a:cubicBezTo>
                  <a:pt x="15288" y="11852"/>
                  <a:pt x="15288" y="11854"/>
                  <a:pt x="15289" y="11855"/>
                </a:cubicBezTo>
                <a:cubicBezTo>
                  <a:pt x="15296" y="11884"/>
                  <a:pt x="15314" y="11902"/>
                  <a:pt x="15333" y="11902"/>
                </a:cubicBezTo>
                <a:cubicBezTo>
                  <a:pt x="15337" y="11902"/>
                  <a:pt x="15342" y="11901"/>
                  <a:pt x="15346" y="11899"/>
                </a:cubicBezTo>
                <a:cubicBezTo>
                  <a:pt x="15442" y="11855"/>
                  <a:pt x="15539" y="11816"/>
                  <a:pt x="15639" y="11783"/>
                </a:cubicBezTo>
                <a:cubicBezTo>
                  <a:pt x="15739" y="11748"/>
                  <a:pt x="15843" y="11720"/>
                  <a:pt x="15947" y="11696"/>
                </a:cubicBezTo>
                <a:cubicBezTo>
                  <a:pt x="15971" y="11691"/>
                  <a:pt x="15987" y="11657"/>
                  <a:pt x="15982" y="11620"/>
                </a:cubicBezTo>
                <a:cubicBezTo>
                  <a:pt x="15978" y="11587"/>
                  <a:pt x="15958" y="11563"/>
                  <a:pt x="15936" y="11563"/>
                </a:cubicBezTo>
                <a:close/>
                <a:moveTo>
                  <a:pt x="7837" y="11043"/>
                </a:moveTo>
                <a:cubicBezTo>
                  <a:pt x="7832" y="11043"/>
                  <a:pt x="7829" y="11044"/>
                  <a:pt x="7824" y="11046"/>
                </a:cubicBezTo>
                <a:cubicBezTo>
                  <a:pt x="7802" y="11055"/>
                  <a:pt x="7789" y="11090"/>
                  <a:pt x="7795" y="11125"/>
                </a:cubicBezTo>
                <a:cubicBezTo>
                  <a:pt x="7796" y="11126"/>
                  <a:pt x="7796" y="11127"/>
                  <a:pt x="7796" y="11129"/>
                </a:cubicBezTo>
                <a:cubicBezTo>
                  <a:pt x="7868" y="11448"/>
                  <a:pt x="7941" y="11741"/>
                  <a:pt x="8021" y="12023"/>
                </a:cubicBezTo>
                <a:cubicBezTo>
                  <a:pt x="8029" y="12050"/>
                  <a:pt x="8047" y="12066"/>
                  <a:pt x="8065" y="12066"/>
                </a:cubicBezTo>
                <a:cubicBezTo>
                  <a:pt x="8070" y="12066"/>
                  <a:pt x="8075" y="12064"/>
                  <a:pt x="8080" y="12062"/>
                </a:cubicBezTo>
                <a:cubicBezTo>
                  <a:pt x="8103" y="12049"/>
                  <a:pt x="8113" y="12010"/>
                  <a:pt x="8104" y="11975"/>
                </a:cubicBezTo>
                <a:cubicBezTo>
                  <a:pt x="8025" y="11697"/>
                  <a:pt x="7952" y="11409"/>
                  <a:pt x="7881" y="11091"/>
                </a:cubicBezTo>
                <a:cubicBezTo>
                  <a:pt x="7875" y="11062"/>
                  <a:pt x="7857" y="11043"/>
                  <a:pt x="7837" y="11043"/>
                </a:cubicBezTo>
                <a:close/>
                <a:moveTo>
                  <a:pt x="17810" y="11757"/>
                </a:moveTo>
                <a:cubicBezTo>
                  <a:pt x="17790" y="11757"/>
                  <a:pt x="17772" y="11776"/>
                  <a:pt x="17768" y="11805"/>
                </a:cubicBezTo>
                <a:cubicBezTo>
                  <a:pt x="17766" y="11816"/>
                  <a:pt x="17766" y="11828"/>
                  <a:pt x="17768" y="11838"/>
                </a:cubicBezTo>
                <a:cubicBezTo>
                  <a:pt x="17772" y="11862"/>
                  <a:pt x="17784" y="11881"/>
                  <a:pt x="17801" y="11887"/>
                </a:cubicBezTo>
                <a:cubicBezTo>
                  <a:pt x="17992" y="11971"/>
                  <a:pt x="18179" y="12073"/>
                  <a:pt x="18357" y="12193"/>
                </a:cubicBezTo>
                <a:lnTo>
                  <a:pt x="18391" y="12217"/>
                </a:lnTo>
                <a:cubicBezTo>
                  <a:pt x="18397" y="12222"/>
                  <a:pt x="18404" y="12223"/>
                  <a:pt x="18410" y="12223"/>
                </a:cubicBezTo>
                <a:cubicBezTo>
                  <a:pt x="18427" y="12223"/>
                  <a:pt x="18443" y="12210"/>
                  <a:pt x="18451" y="12185"/>
                </a:cubicBezTo>
                <a:cubicBezTo>
                  <a:pt x="18460" y="12152"/>
                  <a:pt x="18449" y="12112"/>
                  <a:pt x="18426" y="12096"/>
                </a:cubicBezTo>
                <a:lnTo>
                  <a:pt x="18391" y="12072"/>
                </a:lnTo>
                <a:cubicBezTo>
                  <a:pt x="18209" y="11949"/>
                  <a:pt x="18017" y="11845"/>
                  <a:pt x="17823" y="11759"/>
                </a:cubicBezTo>
                <a:cubicBezTo>
                  <a:pt x="17818" y="11758"/>
                  <a:pt x="17815" y="11757"/>
                  <a:pt x="17810" y="11757"/>
                </a:cubicBezTo>
                <a:close/>
                <a:moveTo>
                  <a:pt x="14755" y="12113"/>
                </a:moveTo>
                <a:cubicBezTo>
                  <a:pt x="14749" y="12113"/>
                  <a:pt x="14742" y="12115"/>
                  <a:pt x="14736" y="12120"/>
                </a:cubicBezTo>
                <a:cubicBezTo>
                  <a:pt x="14548" y="12260"/>
                  <a:pt x="14370" y="12425"/>
                  <a:pt x="14206" y="12607"/>
                </a:cubicBezTo>
                <a:cubicBezTo>
                  <a:pt x="14191" y="12623"/>
                  <a:pt x="14186" y="12651"/>
                  <a:pt x="14190" y="12676"/>
                </a:cubicBezTo>
                <a:cubicBezTo>
                  <a:pt x="14192" y="12684"/>
                  <a:pt x="14195" y="12693"/>
                  <a:pt x="14199" y="12700"/>
                </a:cubicBezTo>
                <a:cubicBezTo>
                  <a:pt x="14208" y="12719"/>
                  <a:pt x="14222" y="12728"/>
                  <a:pt x="14236" y="12728"/>
                </a:cubicBezTo>
                <a:cubicBezTo>
                  <a:pt x="14246" y="12728"/>
                  <a:pt x="14254" y="12724"/>
                  <a:pt x="14262" y="12715"/>
                </a:cubicBezTo>
                <a:cubicBezTo>
                  <a:pt x="14422" y="12537"/>
                  <a:pt x="14596" y="12378"/>
                  <a:pt x="14779" y="12240"/>
                </a:cubicBezTo>
                <a:cubicBezTo>
                  <a:pt x="14801" y="12224"/>
                  <a:pt x="14808" y="12183"/>
                  <a:pt x="14796" y="12150"/>
                </a:cubicBezTo>
                <a:cubicBezTo>
                  <a:pt x="14788" y="12127"/>
                  <a:pt x="14772" y="12113"/>
                  <a:pt x="14755" y="12113"/>
                </a:cubicBezTo>
                <a:close/>
                <a:moveTo>
                  <a:pt x="18968" y="12546"/>
                </a:moveTo>
                <a:cubicBezTo>
                  <a:pt x="18954" y="12546"/>
                  <a:pt x="18940" y="12557"/>
                  <a:pt x="18932" y="12576"/>
                </a:cubicBezTo>
                <a:cubicBezTo>
                  <a:pt x="18925" y="12591"/>
                  <a:pt x="18924" y="12611"/>
                  <a:pt x="18927" y="12628"/>
                </a:cubicBezTo>
                <a:cubicBezTo>
                  <a:pt x="18930" y="12644"/>
                  <a:pt x="18937" y="12659"/>
                  <a:pt x="18948" y="12668"/>
                </a:cubicBezTo>
                <a:cubicBezTo>
                  <a:pt x="19125" y="12836"/>
                  <a:pt x="19297" y="13024"/>
                  <a:pt x="19461" y="13227"/>
                </a:cubicBezTo>
                <a:cubicBezTo>
                  <a:pt x="19470" y="13238"/>
                  <a:pt x="19481" y="13244"/>
                  <a:pt x="19491" y="13244"/>
                </a:cubicBezTo>
                <a:cubicBezTo>
                  <a:pt x="19504" y="13244"/>
                  <a:pt x="19517" y="13236"/>
                  <a:pt x="19525" y="13221"/>
                </a:cubicBezTo>
                <a:cubicBezTo>
                  <a:pt x="19540" y="13192"/>
                  <a:pt x="19537" y="13150"/>
                  <a:pt x="19517" y="13126"/>
                </a:cubicBezTo>
                <a:cubicBezTo>
                  <a:pt x="19349" y="12919"/>
                  <a:pt x="19174" y="12727"/>
                  <a:pt x="18993" y="12557"/>
                </a:cubicBezTo>
                <a:cubicBezTo>
                  <a:pt x="18986" y="12550"/>
                  <a:pt x="18977" y="12546"/>
                  <a:pt x="18968" y="12546"/>
                </a:cubicBezTo>
                <a:close/>
                <a:moveTo>
                  <a:pt x="8338" y="12789"/>
                </a:moveTo>
                <a:cubicBezTo>
                  <a:pt x="8332" y="12789"/>
                  <a:pt x="8325" y="12791"/>
                  <a:pt x="8319" y="12795"/>
                </a:cubicBezTo>
                <a:cubicBezTo>
                  <a:pt x="8300" y="12809"/>
                  <a:pt x="8292" y="12840"/>
                  <a:pt x="8297" y="12870"/>
                </a:cubicBezTo>
                <a:cubicBezTo>
                  <a:pt x="8298" y="12876"/>
                  <a:pt x="8300" y="12880"/>
                  <a:pt x="8303" y="12885"/>
                </a:cubicBezTo>
                <a:cubicBezTo>
                  <a:pt x="8409" y="13174"/>
                  <a:pt x="8525" y="13447"/>
                  <a:pt x="8648" y="13699"/>
                </a:cubicBezTo>
                <a:cubicBezTo>
                  <a:pt x="8657" y="13718"/>
                  <a:pt x="8672" y="13729"/>
                  <a:pt x="8686" y="13729"/>
                </a:cubicBezTo>
                <a:cubicBezTo>
                  <a:pt x="8695" y="13729"/>
                  <a:pt x="8704" y="13725"/>
                  <a:pt x="8711" y="13716"/>
                </a:cubicBezTo>
                <a:cubicBezTo>
                  <a:pt x="8731" y="13696"/>
                  <a:pt x="8735" y="13654"/>
                  <a:pt x="8720" y="13623"/>
                </a:cubicBezTo>
                <a:cubicBezTo>
                  <a:pt x="8599" y="13377"/>
                  <a:pt x="8485" y="13107"/>
                  <a:pt x="8380" y="12825"/>
                </a:cubicBezTo>
                <a:cubicBezTo>
                  <a:pt x="8371" y="12802"/>
                  <a:pt x="8355" y="12789"/>
                  <a:pt x="8338" y="12789"/>
                </a:cubicBezTo>
                <a:close/>
                <a:moveTo>
                  <a:pt x="13778" y="13211"/>
                </a:moveTo>
                <a:cubicBezTo>
                  <a:pt x="13766" y="13211"/>
                  <a:pt x="13754" y="13218"/>
                  <a:pt x="13746" y="13231"/>
                </a:cubicBezTo>
                <a:cubicBezTo>
                  <a:pt x="13610" y="13452"/>
                  <a:pt x="13488" y="13684"/>
                  <a:pt x="13354" y="13943"/>
                </a:cubicBezTo>
                <a:cubicBezTo>
                  <a:pt x="13345" y="13960"/>
                  <a:pt x="13343" y="13981"/>
                  <a:pt x="13347" y="14001"/>
                </a:cubicBezTo>
                <a:cubicBezTo>
                  <a:pt x="13349" y="14014"/>
                  <a:pt x="13354" y="14027"/>
                  <a:pt x="13363" y="14037"/>
                </a:cubicBezTo>
                <a:cubicBezTo>
                  <a:pt x="13372" y="14047"/>
                  <a:pt x="13382" y="14052"/>
                  <a:pt x="13392" y="14052"/>
                </a:cubicBezTo>
                <a:cubicBezTo>
                  <a:pt x="13405" y="14052"/>
                  <a:pt x="13417" y="14044"/>
                  <a:pt x="13425" y="14028"/>
                </a:cubicBezTo>
                <a:cubicBezTo>
                  <a:pt x="13559" y="13771"/>
                  <a:pt x="13680" y="13541"/>
                  <a:pt x="13814" y="13323"/>
                </a:cubicBezTo>
                <a:cubicBezTo>
                  <a:pt x="13830" y="13297"/>
                  <a:pt x="13828" y="13255"/>
                  <a:pt x="13809" y="13229"/>
                </a:cubicBezTo>
                <a:cubicBezTo>
                  <a:pt x="13800" y="13217"/>
                  <a:pt x="13789" y="13211"/>
                  <a:pt x="13778" y="13211"/>
                </a:cubicBezTo>
                <a:close/>
                <a:moveTo>
                  <a:pt x="19957" y="13764"/>
                </a:moveTo>
                <a:cubicBezTo>
                  <a:pt x="19946" y="13764"/>
                  <a:pt x="19935" y="13769"/>
                  <a:pt x="19927" y="13782"/>
                </a:cubicBezTo>
                <a:cubicBezTo>
                  <a:pt x="19915" y="13798"/>
                  <a:pt x="19911" y="13822"/>
                  <a:pt x="19915" y="13846"/>
                </a:cubicBezTo>
                <a:cubicBezTo>
                  <a:pt x="19917" y="13856"/>
                  <a:pt x="19920" y="13867"/>
                  <a:pt x="19927" y="13876"/>
                </a:cubicBezTo>
                <a:cubicBezTo>
                  <a:pt x="20071" y="14103"/>
                  <a:pt x="20211" y="14346"/>
                  <a:pt x="20339" y="14599"/>
                </a:cubicBezTo>
                <a:cubicBezTo>
                  <a:pt x="20348" y="14617"/>
                  <a:pt x="20362" y="14626"/>
                  <a:pt x="20376" y="14626"/>
                </a:cubicBezTo>
                <a:cubicBezTo>
                  <a:pt x="20385" y="14626"/>
                  <a:pt x="20394" y="14622"/>
                  <a:pt x="20402" y="14614"/>
                </a:cubicBezTo>
                <a:cubicBezTo>
                  <a:pt x="20421" y="14592"/>
                  <a:pt x="20424" y="14551"/>
                  <a:pt x="20410" y="14521"/>
                </a:cubicBezTo>
                <a:cubicBezTo>
                  <a:pt x="20279" y="14263"/>
                  <a:pt x="20138" y="14017"/>
                  <a:pt x="19991" y="13786"/>
                </a:cubicBezTo>
                <a:cubicBezTo>
                  <a:pt x="19981" y="13771"/>
                  <a:pt x="19969" y="13764"/>
                  <a:pt x="19957" y="13764"/>
                </a:cubicBezTo>
                <a:close/>
                <a:moveTo>
                  <a:pt x="9100" y="14319"/>
                </a:moveTo>
                <a:cubicBezTo>
                  <a:pt x="9089" y="14319"/>
                  <a:pt x="9078" y="14326"/>
                  <a:pt x="9070" y="14338"/>
                </a:cubicBezTo>
                <a:cubicBezTo>
                  <a:pt x="9059" y="14355"/>
                  <a:pt x="9055" y="14379"/>
                  <a:pt x="9059" y="14401"/>
                </a:cubicBezTo>
                <a:cubicBezTo>
                  <a:pt x="9062" y="14413"/>
                  <a:pt x="9065" y="14424"/>
                  <a:pt x="9072" y="14433"/>
                </a:cubicBezTo>
                <a:cubicBezTo>
                  <a:pt x="9226" y="14657"/>
                  <a:pt x="9396" y="14863"/>
                  <a:pt x="9576" y="15046"/>
                </a:cubicBezTo>
                <a:cubicBezTo>
                  <a:pt x="9584" y="15055"/>
                  <a:pt x="9593" y="15059"/>
                  <a:pt x="9602" y="15059"/>
                </a:cubicBezTo>
                <a:cubicBezTo>
                  <a:pt x="9616" y="15059"/>
                  <a:pt x="9630" y="15049"/>
                  <a:pt x="9638" y="15030"/>
                </a:cubicBezTo>
                <a:cubicBezTo>
                  <a:pt x="9652" y="14999"/>
                  <a:pt x="9645" y="14958"/>
                  <a:pt x="9624" y="14936"/>
                </a:cubicBezTo>
                <a:cubicBezTo>
                  <a:pt x="9449" y="14758"/>
                  <a:pt x="9283" y="14557"/>
                  <a:pt x="9133" y="14339"/>
                </a:cubicBezTo>
                <a:cubicBezTo>
                  <a:pt x="9124" y="14326"/>
                  <a:pt x="9112" y="14319"/>
                  <a:pt x="9100" y="14319"/>
                </a:cubicBezTo>
                <a:close/>
                <a:moveTo>
                  <a:pt x="13001" y="14630"/>
                </a:moveTo>
                <a:cubicBezTo>
                  <a:pt x="12989" y="14630"/>
                  <a:pt x="12977" y="14637"/>
                  <a:pt x="12969" y="14651"/>
                </a:cubicBezTo>
                <a:cubicBezTo>
                  <a:pt x="12815" y="14911"/>
                  <a:pt x="12674" y="15105"/>
                  <a:pt x="12526" y="15264"/>
                </a:cubicBezTo>
                <a:cubicBezTo>
                  <a:pt x="12511" y="15280"/>
                  <a:pt x="12505" y="15308"/>
                  <a:pt x="12510" y="15334"/>
                </a:cubicBezTo>
                <a:cubicBezTo>
                  <a:pt x="12512" y="15341"/>
                  <a:pt x="12514" y="15350"/>
                  <a:pt x="12517" y="15357"/>
                </a:cubicBezTo>
                <a:cubicBezTo>
                  <a:pt x="12527" y="15376"/>
                  <a:pt x="12541" y="15386"/>
                  <a:pt x="12555" y="15386"/>
                </a:cubicBezTo>
                <a:cubicBezTo>
                  <a:pt x="12564" y="15386"/>
                  <a:pt x="12573" y="15382"/>
                  <a:pt x="12581" y="15373"/>
                </a:cubicBezTo>
                <a:cubicBezTo>
                  <a:pt x="12734" y="15209"/>
                  <a:pt x="12880" y="15008"/>
                  <a:pt x="13038" y="14743"/>
                </a:cubicBezTo>
                <a:cubicBezTo>
                  <a:pt x="13054" y="14715"/>
                  <a:pt x="13052" y="14673"/>
                  <a:pt x="13033" y="14648"/>
                </a:cubicBezTo>
                <a:cubicBezTo>
                  <a:pt x="13023" y="14636"/>
                  <a:pt x="13012" y="14630"/>
                  <a:pt x="13001" y="14630"/>
                </a:cubicBezTo>
                <a:close/>
                <a:moveTo>
                  <a:pt x="10156" y="15391"/>
                </a:moveTo>
                <a:cubicBezTo>
                  <a:pt x="10139" y="15391"/>
                  <a:pt x="10124" y="15406"/>
                  <a:pt x="10117" y="15431"/>
                </a:cubicBezTo>
                <a:cubicBezTo>
                  <a:pt x="10113" y="15445"/>
                  <a:pt x="10112" y="15460"/>
                  <a:pt x="10115" y="15474"/>
                </a:cubicBezTo>
                <a:cubicBezTo>
                  <a:pt x="10118" y="15493"/>
                  <a:pt x="10128" y="15510"/>
                  <a:pt x="10141" y="15520"/>
                </a:cubicBezTo>
                <a:cubicBezTo>
                  <a:pt x="10343" y="15654"/>
                  <a:pt x="10549" y="15759"/>
                  <a:pt x="10753" y="15827"/>
                </a:cubicBezTo>
                <a:cubicBezTo>
                  <a:pt x="10756" y="15829"/>
                  <a:pt x="10760" y="15829"/>
                  <a:pt x="10763" y="15829"/>
                </a:cubicBezTo>
                <a:cubicBezTo>
                  <a:pt x="10784" y="15829"/>
                  <a:pt x="10802" y="15808"/>
                  <a:pt x="10805" y="15778"/>
                </a:cubicBezTo>
                <a:cubicBezTo>
                  <a:pt x="10810" y="15742"/>
                  <a:pt x="10794" y="15707"/>
                  <a:pt x="10769" y="15698"/>
                </a:cubicBezTo>
                <a:cubicBezTo>
                  <a:pt x="10571" y="15630"/>
                  <a:pt x="10371" y="15529"/>
                  <a:pt x="10175" y="15398"/>
                </a:cubicBezTo>
                <a:cubicBezTo>
                  <a:pt x="10169" y="15394"/>
                  <a:pt x="10163" y="15391"/>
                  <a:pt x="10156" y="15391"/>
                </a:cubicBezTo>
                <a:close/>
                <a:moveTo>
                  <a:pt x="12000" y="15661"/>
                </a:moveTo>
                <a:cubicBezTo>
                  <a:pt x="11996" y="15661"/>
                  <a:pt x="11992" y="15662"/>
                  <a:pt x="11988" y="15664"/>
                </a:cubicBezTo>
                <a:cubicBezTo>
                  <a:pt x="11939" y="15686"/>
                  <a:pt x="11890" y="15706"/>
                  <a:pt x="11842" y="15723"/>
                </a:cubicBezTo>
                <a:cubicBezTo>
                  <a:pt x="11696" y="15772"/>
                  <a:pt x="11542" y="15798"/>
                  <a:pt x="11385" y="15801"/>
                </a:cubicBezTo>
                <a:cubicBezTo>
                  <a:pt x="11360" y="15801"/>
                  <a:pt x="11341" y="15832"/>
                  <a:pt x="11343" y="15868"/>
                </a:cubicBezTo>
                <a:cubicBezTo>
                  <a:pt x="11343" y="15873"/>
                  <a:pt x="11343" y="15878"/>
                  <a:pt x="11344" y="15882"/>
                </a:cubicBezTo>
                <a:cubicBezTo>
                  <a:pt x="11349" y="15912"/>
                  <a:pt x="11369" y="15934"/>
                  <a:pt x="11390" y="15934"/>
                </a:cubicBezTo>
                <a:cubicBezTo>
                  <a:pt x="11554" y="15931"/>
                  <a:pt x="11714" y="15904"/>
                  <a:pt x="11866" y="15852"/>
                </a:cubicBezTo>
                <a:cubicBezTo>
                  <a:pt x="11917" y="15835"/>
                  <a:pt x="11967" y="15815"/>
                  <a:pt x="12018" y="15791"/>
                </a:cubicBezTo>
                <a:cubicBezTo>
                  <a:pt x="12041" y="15781"/>
                  <a:pt x="12052" y="15743"/>
                  <a:pt x="12046" y="15709"/>
                </a:cubicBezTo>
                <a:cubicBezTo>
                  <a:pt x="12038" y="15680"/>
                  <a:pt x="12020" y="15661"/>
                  <a:pt x="12000" y="15661"/>
                </a:cubicBezTo>
                <a:close/>
                <a:moveTo>
                  <a:pt x="20731" y="15285"/>
                </a:moveTo>
                <a:cubicBezTo>
                  <a:pt x="20724" y="15285"/>
                  <a:pt x="20716" y="15287"/>
                  <a:pt x="20709" y="15293"/>
                </a:cubicBezTo>
                <a:cubicBezTo>
                  <a:pt x="20693" y="15308"/>
                  <a:pt x="20684" y="15338"/>
                  <a:pt x="20690" y="15367"/>
                </a:cubicBezTo>
                <a:cubicBezTo>
                  <a:pt x="20691" y="15372"/>
                  <a:pt x="20693" y="15379"/>
                  <a:pt x="20695" y="15384"/>
                </a:cubicBezTo>
                <a:cubicBezTo>
                  <a:pt x="20803" y="15654"/>
                  <a:pt x="20903" y="15934"/>
                  <a:pt x="20992" y="16219"/>
                </a:cubicBezTo>
                <a:cubicBezTo>
                  <a:pt x="21000" y="16245"/>
                  <a:pt x="21017" y="16260"/>
                  <a:pt x="21035" y="16260"/>
                </a:cubicBezTo>
                <a:cubicBezTo>
                  <a:pt x="21041" y="16260"/>
                  <a:pt x="21046" y="16259"/>
                  <a:pt x="21052" y="16255"/>
                </a:cubicBezTo>
                <a:cubicBezTo>
                  <a:pt x="21075" y="16241"/>
                  <a:pt x="21084" y="16201"/>
                  <a:pt x="21073" y="16167"/>
                </a:cubicBezTo>
                <a:cubicBezTo>
                  <a:pt x="20984" y="15878"/>
                  <a:pt x="20881" y="15593"/>
                  <a:pt x="20771" y="15320"/>
                </a:cubicBezTo>
                <a:cubicBezTo>
                  <a:pt x="20763" y="15297"/>
                  <a:pt x="20747" y="15285"/>
                  <a:pt x="20731" y="15285"/>
                </a:cubicBezTo>
                <a:close/>
                <a:moveTo>
                  <a:pt x="21269" y="17008"/>
                </a:moveTo>
                <a:cubicBezTo>
                  <a:pt x="21265" y="17008"/>
                  <a:pt x="21261" y="17009"/>
                  <a:pt x="21256" y="17011"/>
                </a:cubicBezTo>
                <a:cubicBezTo>
                  <a:pt x="21234" y="17021"/>
                  <a:pt x="21221" y="17056"/>
                  <a:pt x="21227" y="17090"/>
                </a:cubicBezTo>
                <a:cubicBezTo>
                  <a:pt x="21227" y="17091"/>
                  <a:pt x="21228" y="17092"/>
                  <a:pt x="21228" y="17093"/>
                </a:cubicBezTo>
                <a:cubicBezTo>
                  <a:pt x="21283" y="17332"/>
                  <a:pt x="21329" y="17572"/>
                  <a:pt x="21370" y="17812"/>
                </a:cubicBezTo>
                <a:cubicBezTo>
                  <a:pt x="21380" y="17873"/>
                  <a:pt x="21390" y="17935"/>
                  <a:pt x="21398" y="17997"/>
                </a:cubicBezTo>
                <a:cubicBezTo>
                  <a:pt x="21404" y="18027"/>
                  <a:pt x="21424" y="18052"/>
                  <a:pt x="21446" y="18052"/>
                </a:cubicBezTo>
                <a:cubicBezTo>
                  <a:pt x="21448" y="18052"/>
                  <a:pt x="21450" y="18052"/>
                  <a:pt x="21452" y="18052"/>
                </a:cubicBezTo>
                <a:cubicBezTo>
                  <a:pt x="21476" y="18044"/>
                  <a:pt x="21492" y="18010"/>
                  <a:pt x="21487" y="17974"/>
                </a:cubicBezTo>
                <a:cubicBezTo>
                  <a:pt x="21477" y="17911"/>
                  <a:pt x="21467" y="17849"/>
                  <a:pt x="21457" y="17786"/>
                </a:cubicBezTo>
                <a:cubicBezTo>
                  <a:pt x="21417" y="17542"/>
                  <a:pt x="21368" y="17297"/>
                  <a:pt x="21313" y="17056"/>
                </a:cubicBezTo>
                <a:cubicBezTo>
                  <a:pt x="21307" y="17027"/>
                  <a:pt x="21288" y="17008"/>
                  <a:pt x="21269" y="17008"/>
                </a:cubicBezTo>
                <a:close/>
                <a:moveTo>
                  <a:pt x="21533" y="18850"/>
                </a:moveTo>
                <a:cubicBezTo>
                  <a:pt x="21533" y="18850"/>
                  <a:pt x="21533" y="18850"/>
                  <a:pt x="21532" y="18850"/>
                </a:cubicBezTo>
                <a:cubicBezTo>
                  <a:pt x="21507" y="18851"/>
                  <a:pt x="21489" y="18882"/>
                  <a:pt x="21490" y="18918"/>
                </a:cubicBezTo>
                <a:cubicBezTo>
                  <a:pt x="21506" y="19241"/>
                  <a:pt x="21503" y="19551"/>
                  <a:pt x="21481" y="19839"/>
                </a:cubicBezTo>
                <a:cubicBezTo>
                  <a:pt x="21481" y="19848"/>
                  <a:pt x="21481" y="19856"/>
                  <a:pt x="21482" y="19865"/>
                </a:cubicBezTo>
                <a:cubicBezTo>
                  <a:pt x="21487" y="19890"/>
                  <a:pt x="21501" y="19911"/>
                  <a:pt x="21520" y="19916"/>
                </a:cubicBezTo>
                <a:cubicBezTo>
                  <a:pt x="21522" y="19916"/>
                  <a:pt x="21525" y="19917"/>
                  <a:pt x="21527" y="19917"/>
                </a:cubicBezTo>
                <a:cubicBezTo>
                  <a:pt x="21549" y="19917"/>
                  <a:pt x="21568" y="19893"/>
                  <a:pt x="21570" y="19860"/>
                </a:cubicBezTo>
                <a:cubicBezTo>
                  <a:pt x="21593" y="19563"/>
                  <a:pt x="21597" y="19245"/>
                  <a:pt x="21580" y="18915"/>
                </a:cubicBezTo>
                <a:cubicBezTo>
                  <a:pt x="21578" y="18878"/>
                  <a:pt x="21558" y="18850"/>
                  <a:pt x="21533" y="18850"/>
                </a:cubicBezTo>
                <a:close/>
                <a:moveTo>
                  <a:pt x="21379" y="20681"/>
                </a:moveTo>
                <a:cubicBezTo>
                  <a:pt x="21362" y="20681"/>
                  <a:pt x="21345" y="20696"/>
                  <a:pt x="21338" y="20721"/>
                </a:cubicBezTo>
                <a:cubicBezTo>
                  <a:pt x="21264" y="21008"/>
                  <a:pt x="21160" y="21266"/>
                  <a:pt x="21034" y="21488"/>
                </a:cubicBezTo>
                <a:cubicBezTo>
                  <a:pt x="21024" y="21505"/>
                  <a:pt x="21021" y="21527"/>
                  <a:pt x="21024" y="21547"/>
                </a:cubicBezTo>
                <a:cubicBezTo>
                  <a:pt x="21027" y="21561"/>
                  <a:pt x="21032" y="21573"/>
                  <a:pt x="21039" y="21582"/>
                </a:cubicBezTo>
                <a:cubicBezTo>
                  <a:pt x="21049" y="21594"/>
                  <a:pt x="21060" y="21600"/>
                  <a:pt x="21070" y="21600"/>
                </a:cubicBezTo>
                <a:cubicBezTo>
                  <a:pt x="21082" y="21600"/>
                  <a:pt x="21094" y="21592"/>
                  <a:pt x="21103" y="21578"/>
                </a:cubicBezTo>
                <a:cubicBezTo>
                  <a:pt x="21236" y="21345"/>
                  <a:pt x="21344" y="21075"/>
                  <a:pt x="21423" y="20774"/>
                </a:cubicBezTo>
                <a:cubicBezTo>
                  <a:pt x="21431" y="20741"/>
                  <a:pt x="21419" y="20701"/>
                  <a:pt x="21397" y="20686"/>
                </a:cubicBezTo>
                <a:cubicBezTo>
                  <a:pt x="21391" y="20682"/>
                  <a:pt x="21385" y="20681"/>
                  <a:pt x="21379" y="20681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84" name="Google Shape;505;p19"/>
          <p:cNvSpPr/>
          <p:nvPr/>
        </p:nvSpPr>
        <p:spPr>
          <a:xfrm rot="11168157">
            <a:off x="-53944" y="-118581"/>
            <a:ext cx="520784" cy="8162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1510" y="0"/>
                </a:moveTo>
                <a:cubicBezTo>
                  <a:pt x="21502" y="0"/>
                  <a:pt x="21496" y="1"/>
                  <a:pt x="21489" y="2"/>
                </a:cubicBezTo>
                <a:cubicBezTo>
                  <a:pt x="21198" y="47"/>
                  <a:pt x="20886" y="87"/>
                  <a:pt x="20508" y="123"/>
                </a:cubicBezTo>
                <a:cubicBezTo>
                  <a:pt x="20463" y="128"/>
                  <a:pt x="20431" y="155"/>
                  <a:pt x="20439" y="185"/>
                </a:cubicBezTo>
                <a:cubicBezTo>
                  <a:pt x="20445" y="211"/>
                  <a:pt x="20480" y="230"/>
                  <a:pt x="20520" y="230"/>
                </a:cubicBezTo>
                <a:cubicBezTo>
                  <a:pt x="20525" y="230"/>
                  <a:pt x="20529" y="229"/>
                  <a:pt x="20534" y="229"/>
                </a:cubicBezTo>
                <a:cubicBezTo>
                  <a:pt x="20916" y="191"/>
                  <a:pt x="21231" y="152"/>
                  <a:pt x="21528" y="106"/>
                </a:cubicBezTo>
                <a:cubicBezTo>
                  <a:pt x="21573" y="98"/>
                  <a:pt x="21600" y="70"/>
                  <a:pt x="21589" y="41"/>
                </a:cubicBezTo>
                <a:cubicBezTo>
                  <a:pt x="21580" y="16"/>
                  <a:pt x="21547" y="0"/>
                  <a:pt x="21510" y="0"/>
                </a:cubicBezTo>
                <a:close/>
                <a:moveTo>
                  <a:pt x="19361" y="224"/>
                </a:moveTo>
                <a:cubicBezTo>
                  <a:pt x="19356" y="224"/>
                  <a:pt x="19353" y="224"/>
                  <a:pt x="19349" y="225"/>
                </a:cubicBezTo>
                <a:cubicBezTo>
                  <a:pt x="18913" y="261"/>
                  <a:pt x="18549" y="296"/>
                  <a:pt x="18186" y="339"/>
                </a:cubicBezTo>
                <a:cubicBezTo>
                  <a:pt x="18141" y="346"/>
                  <a:pt x="18111" y="374"/>
                  <a:pt x="18120" y="403"/>
                </a:cubicBezTo>
                <a:cubicBezTo>
                  <a:pt x="18126" y="428"/>
                  <a:pt x="18162" y="446"/>
                  <a:pt x="18203" y="446"/>
                </a:cubicBezTo>
                <a:cubicBezTo>
                  <a:pt x="18207" y="446"/>
                  <a:pt x="18212" y="446"/>
                  <a:pt x="18216" y="444"/>
                </a:cubicBezTo>
                <a:cubicBezTo>
                  <a:pt x="18578" y="402"/>
                  <a:pt x="18939" y="367"/>
                  <a:pt x="19370" y="332"/>
                </a:cubicBezTo>
                <a:cubicBezTo>
                  <a:pt x="19416" y="328"/>
                  <a:pt x="19449" y="301"/>
                  <a:pt x="19442" y="271"/>
                </a:cubicBezTo>
                <a:cubicBezTo>
                  <a:pt x="19436" y="244"/>
                  <a:pt x="19401" y="224"/>
                  <a:pt x="19361" y="224"/>
                </a:cubicBezTo>
                <a:close/>
                <a:moveTo>
                  <a:pt x="17069" y="527"/>
                </a:moveTo>
                <a:cubicBezTo>
                  <a:pt x="17060" y="527"/>
                  <a:pt x="17049" y="528"/>
                  <a:pt x="17040" y="530"/>
                </a:cubicBezTo>
                <a:cubicBezTo>
                  <a:pt x="16704" y="604"/>
                  <a:pt x="16403" y="690"/>
                  <a:pt x="16121" y="795"/>
                </a:cubicBezTo>
                <a:cubicBezTo>
                  <a:pt x="16069" y="813"/>
                  <a:pt x="16017" y="833"/>
                  <a:pt x="15968" y="854"/>
                </a:cubicBezTo>
                <a:cubicBezTo>
                  <a:pt x="15927" y="870"/>
                  <a:pt x="15917" y="903"/>
                  <a:pt x="15941" y="928"/>
                </a:cubicBezTo>
                <a:cubicBezTo>
                  <a:pt x="15956" y="944"/>
                  <a:pt x="15984" y="953"/>
                  <a:pt x="16011" y="953"/>
                </a:cubicBezTo>
                <a:cubicBezTo>
                  <a:pt x="16026" y="953"/>
                  <a:pt x="16043" y="950"/>
                  <a:pt x="16057" y="945"/>
                </a:cubicBezTo>
                <a:cubicBezTo>
                  <a:pt x="16106" y="925"/>
                  <a:pt x="16156" y="905"/>
                  <a:pt x="16206" y="887"/>
                </a:cubicBezTo>
                <a:cubicBezTo>
                  <a:pt x="16477" y="786"/>
                  <a:pt x="16770" y="703"/>
                  <a:pt x="17096" y="631"/>
                </a:cubicBezTo>
                <a:cubicBezTo>
                  <a:pt x="17141" y="621"/>
                  <a:pt x="17163" y="590"/>
                  <a:pt x="17147" y="562"/>
                </a:cubicBezTo>
                <a:cubicBezTo>
                  <a:pt x="17135" y="541"/>
                  <a:pt x="17103" y="527"/>
                  <a:pt x="17069" y="527"/>
                </a:cubicBezTo>
                <a:close/>
                <a:moveTo>
                  <a:pt x="15102" y="1315"/>
                </a:moveTo>
                <a:cubicBezTo>
                  <a:pt x="15079" y="1315"/>
                  <a:pt x="15058" y="1320"/>
                  <a:pt x="15043" y="1330"/>
                </a:cubicBezTo>
                <a:cubicBezTo>
                  <a:pt x="14778" y="1500"/>
                  <a:pt x="14525" y="1697"/>
                  <a:pt x="14286" y="1913"/>
                </a:cubicBezTo>
                <a:cubicBezTo>
                  <a:pt x="14260" y="1938"/>
                  <a:pt x="14270" y="1970"/>
                  <a:pt x="14307" y="1988"/>
                </a:cubicBezTo>
                <a:cubicBezTo>
                  <a:pt x="14322" y="1994"/>
                  <a:pt x="14340" y="1997"/>
                  <a:pt x="14355" y="1997"/>
                </a:cubicBezTo>
                <a:cubicBezTo>
                  <a:pt x="14382" y="1997"/>
                  <a:pt x="14408" y="1989"/>
                  <a:pt x="14424" y="1974"/>
                </a:cubicBezTo>
                <a:cubicBezTo>
                  <a:pt x="14656" y="1762"/>
                  <a:pt x="14904" y="1571"/>
                  <a:pt x="15162" y="1405"/>
                </a:cubicBezTo>
                <a:cubicBezTo>
                  <a:pt x="15194" y="1385"/>
                  <a:pt x="15194" y="1351"/>
                  <a:pt x="15162" y="1330"/>
                </a:cubicBezTo>
                <a:cubicBezTo>
                  <a:pt x="15144" y="1320"/>
                  <a:pt x="15123" y="1315"/>
                  <a:pt x="15102" y="1315"/>
                </a:cubicBezTo>
                <a:close/>
                <a:moveTo>
                  <a:pt x="13746" y="2530"/>
                </a:moveTo>
                <a:cubicBezTo>
                  <a:pt x="13718" y="2530"/>
                  <a:pt x="13689" y="2540"/>
                  <a:pt x="13673" y="2558"/>
                </a:cubicBezTo>
                <a:cubicBezTo>
                  <a:pt x="13626" y="2614"/>
                  <a:pt x="13582" y="2670"/>
                  <a:pt x="13537" y="2728"/>
                </a:cubicBezTo>
                <a:cubicBezTo>
                  <a:pt x="13411" y="2889"/>
                  <a:pt x="13287" y="3060"/>
                  <a:pt x="13170" y="3237"/>
                </a:cubicBezTo>
                <a:cubicBezTo>
                  <a:pt x="13152" y="3264"/>
                  <a:pt x="13171" y="3296"/>
                  <a:pt x="13213" y="3307"/>
                </a:cubicBezTo>
                <a:cubicBezTo>
                  <a:pt x="13224" y="3310"/>
                  <a:pt x="13236" y="3311"/>
                  <a:pt x="13246" y="3311"/>
                </a:cubicBezTo>
                <a:cubicBezTo>
                  <a:pt x="13280" y="3311"/>
                  <a:pt x="13310" y="3300"/>
                  <a:pt x="13323" y="3280"/>
                </a:cubicBezTo>
                <a:cubicBezTo>
                  <a:pt x="13441" y="3105"/>
                  <a:pt x="13563" y="2935"/>
                  <a:pt x="13686" y="2775"/>
                </a:cubicBezTo>
                <a:cubicBezTo>
                  <a:pt x="13730" y="2720"/>
                  <a:pt x="13775" y="2663"/>
                  <a:pt x="13822" y="2608"/>
                </a:cubicBezTo>
                <a:cubicBezTo>
                  <a:pt x="13844" y="2582"/>
                  <a:pt x="13828" y="2549"/>
                  <a:pt x="13786" y="2537"/>
                </a:cubicBezTo>
                <a:cubicBezTo>
                  <a:pt x="13774" y="2532"/>
                  <a:pt x="13760" y="2530"/>
                  <a:pt x="13746" y="2530"/>
                </a:cubicBezTo>
                <a:close/>
                <a:moveTo>
                  <a:pt x="12823" y="3902"/>
                </a:moveTo>
                <a:cubicBezTo>
                  <a:pt x="12787" y="3902"/>
                  <a:pt x="12755" y="3916"/>
                  <a:pt x="12743" y="3938"/>
                </a:cubicBezTo>
                <a:cubicBezTo>
                  <a:pt x="12621" y="4156"/>
                  <a:pt x="12501" y="4390"/>
                  <a:pt x="12373" y="4650"/>
                </a:cubicBezTo>
                <a:cubicBezTo>
                  <a:pt x="12361" y="4678"/>
                  <a:pt x="12385" y="4708"/>
                  <a:pt x="12430" y="4718"/>
                </a:cubicBezTo>
                <a:cubicBezTo>
                  <a:pt x="12438" y="4719"/>
                  <a:pt x="12445" y="4719"/>
                  <a:pt x="12454" y="4719"/>
                </a:cubicBezTo>
                <a:cubicBezTo>
                  <a:pt x="12489" y="4719"/>
                  <a:pt x="12524" y="4705"/>
                  <a:pt x="12533" y="4681"/>
                </a:cubicBezTo>
                <a:cubicBezTo>
                  <a:pt x="12659" y="4422"/>
                  <a:pt x="12780" y="4191"/>
                  <a:pt x="12902" y="3974"/>
                </a:cubicBezTo>
                <a:cubicBezTo>
                  <a:pt x="12915" y="3946"/>
                  <a:pt x="12893" y="3915"/>
                  <a:pt x="12850" y="3905"/>
                </a:cubicBezTo>
                <a:cubicBezTo>
                  <a:pt x="12841" y="3903"/>
                  <a:pt x="12832" y="3902"/>
                  <a:pt x="12823" y="3902"/>
                </a:cubicBezTo>
                <a:close/>
                <a:moveTo>
                  <a:pt x="12120" y="5330"/>
                </a:moveTo>
                <a:cubicBezTo>
                  <a:pt x="12082" y="5330"/>
                  <a:pt x="12049" y="5345"/>
                  <a:pt x="12039" y="5368"/>
                </a:cubicBezTo>
                <a:cubicBezTo>
                  <a:pt x="11981" y="5496"/>
                  <a:pt x="11924" y="5625"/>
                  <a:pt x="11867" y="5753"/>
                </a:cubicBezTo>
                <a:lnTo>
                  <a:pt x="11716" y="6087"/>
                </a:lnTo>
                <a:cubicBezTo>
                  <a:pt x="11704" y="6116"/>
                  <a:pt x="11730" y="6146"/>
                  <a:pt x="11775" y="6154"/>
                </a:cubicBezTo>
                <a:cubicBezTo>
                  <a:pt x="11781" y="6155"/>
                  <a:pt x="11790" y="6156"/>
                  <a:pt x="11798" y="6156"/>
                </a:cubicBezTo>
                <a:cubicBezTo>
                  <a:pt x="11834" y="6156"/>
                  <a:pt x="11867" y="6140"/>
                  <a:pt x="11878" y="6117"/>
                </a:cubicBezTo>
                <a:lnTo>
                  <a:pt x="12028" y="5783"/>
                </a:lnTo>
                <a:cubicBezTo>
                  <a:pt x="12085" y="5655"/>
                  <a:pt x="12141" y="5526"/>
                  <a:pt x="12200" y="5398"/>
                </a:cubicBezTo>
                <a:cubicBezTo>
                  <a:pt x="12212" y="5369"/>
                  <a:pt x="12186" y="5340"/>
                  <a:pt x="12144" y="5332"/>
                </a:cubicBezTo>
                <a:cubicBezTo>
                  <a:pt x="12135" y="5331"/>
                  <a:pt x="12128" y="5330"/>
                  <a:pt x="12120" y="5330"/>
                </a:cubicBezTo>
                <a:close/>
                <a:moveTo>
                  <a:pt x="11465" y="6766"/>
                </a:moveTo>
                <a:cubicBezTo>
                  <a:pt x="11429" y="6766"/>
                  <a:pt x="11396" y="6781"/>
                  <a:pt x="11384" y="6803"/>
                </a:cubicBezTo>
                <a:cubicBezTo>
                  <a:pt x="11328" y="6922"/>
                  <a:pt x="11268" y="7040"/>
                  <a:pt x="11209" y="7157"/>
                </a:cubicBezTo>
                <a:cubicBezTo>
                  <a:pt x="11147" y="7276"/>
                  <a:pt x="11085" y="7394"/>
                  <a:pt x="11019" y="7512"/>
                </a:cubicBezTo>
                <a:cubicBezTo>
                  <a:pt x="11003" y="7540"/>
                  <a:pt x="11025" y="7570"/>
                  <a:pt x="11069" y="7580"/>
                </a:cubicBezTo>
                <a:cubicBezTo>
                  <a:pt x="11078" y="7582"/>
                  <a:pt x="11088" y="7583"/>
                  <a:pt x="11097" y="7583"/>
                </a:cubicBezTo>
                <a:cubicBezTo>
                  <a:pt x="11132" y="7583"/>
                  <a:pt x="11164" y="7569"/>
                  <a:pt x="11176" y="7548"/>
                </a:cubicBezTo>
                <a:cubicBezTo>
                  <a:pt x="11242" y="7429"/>
                  <a:pt x="11307" y="7310"/>
                  <a:pt x="11369" y="7191"/>
                </a:cubicBezTo>
                <a:cubicBezTo>
                  <a:pt x="11429" y="7072"/>
                  <a:pt x="11487" y="6953"/>
                  <a:pt x="11545" y="6835"/>
                </a:cubicBezTo>
                <a:cubicBezTo>
                  <a:pt x="11558" y="6807"/>
                  <a:pt x="11534" y="6777"/>
                  <a:pt x="11490" y="6769"/>
                </a:cubicBezTo>
                <a:cubicBezTo>
                  <a:pt x="11481" y="6767"/>
                  <a:pt x="11472" y="6766"/>
                  <a:pt x="11465" y="6766"/>
                </a:cubicBezTo>
                <a:close/>
                <a:moveTo>
                  <a:pt x="10671" y="8173"/>
                </a:moveTo>
                <a:cubicBezTo>
                  <a:pt x="10640" y="8173"/>
                  <a:pt x="10609" y="8186"/>
                  <a:pt x="10596" y="8206"/>
                </a:cubicBezTo>
                <a:cubicBezTo>
                  <a:pt x="10438" y="8442"/>
                  <a:pt x="10271" y="8668"/>
                  <a:pt x="10099" y="8879"/>
                </a:cubicBezTo>
                <a:cubicBezTo>
                  <a:pt x="10078" y="8905"/>
                  <a:pt x="10094" y="8937"/>
                  <a:pt x="10134" y="8951"/>
                </a:cubicBezTo>
                <a:cubicBezTo>
                  <a:pt x="10147" y="8955"/>
                  <a:pt x="10159" y="8957"/>
                  <a:pt x="10173" y="8957"/>
                </a:cubicBezTo>
                <a:cubicBezTo>
                  <a:pt x="10203" y="8957"/>
                  <a:pt x="10232" y="8947"/>
                  <a:pt x="10247" y="8929"/>
                </a:cubicBezTo>
                <a:cubicBezTo>
                  <a:pt x="10420" y="8715"/>
                  <a:pt x="10590" y="8486"/>
                  <a:pt x="10750" y="8247"/>
                </a:cubicBezTo>
                <a:cubicBezTo>
                  <a:pt x="10768" y="8221"/>
                  <a:pt x="10747" y="8188"/>
                  <a:pt x="10704" y="8178"/>
                </a:cubicBezTo>
                <a:cubicBezTo>
                  <a:pt x="10694" y="8175"/>
                  <a:pt x="10683" y="8173"/>
                  <a:pt x="10671" y="8173"/>
                </a:cubicBezTo>
                <a:close/>
                <a:moveTo>
                  <a:pt x="2447" y="8829"/>
                </a:moveTo>
                <a:cubicBezTo>
                  <a:pt x="2029" y="8834"/>
                  <a:pt x="1635" y="8890"/>
                  <a:pt x="1276" y="8993"/>
                </a:cubicBezTo>
                <a:cubicBezTo>
                  <a:pt x="1235" y="9005"/>
                  <a:pt x="1217" y="9036"/>
                  <a:pt x="1235" y="9064"/>
                </a:cubicBezTo>
                <a:cubicBezTo>
                  <a:pt x="1248" y="9083"/>
                  <a:pt x="1279" y="9095"/>
                  <a:pt x="1312" y="9095"/>
                </a:cubicBezTo>
                <a:cubicBezTo>
                  <a:pt x="1322" y="9095"/>
                  <a:pt x="1334" y="9094"/>
                  <a:pt x="1345" y="9090"/>
                </a:cubicBezTo>
                <a:cubicBezTo>
                  <a:pt x="1684" y="8993"/>
                  <a:pt x="2054" y="8942"/>
                  <a:pt x="2450" y="8935"/>
                </a:cubicBezTo>
                <a:cubicBezTo>
                  <a:pt x="2497" y="8935"/>
                  <a:pt x="2533" y="8910"/>
                  <a:pt x="2533" y="8880"/>
                </a:cubicBezTo>
                <a:cubicBezTo>
                  <a:pt x="2532" y="8853"/>
                  <a:pt x="2494" y="8829"/>
                  <a:pt x="2449" y="8829"/>
                </a:cubicBezTo>
                <a:close/>
                <a:moveTo>
                  <a:pt x="3601" y="8941"/>
                </a:moveTo>
                <a:cubicBezTo>
                  <a:pt x="3566" y="8941"/>
                  <a:pt x="3533" y="8955"/>
                  <a:pt x="3522" y="8979"/>
                </a:cubicBezTo>
                <a:cubicBezTo>
                  <a:pt x="3507" y="9006"/>
                  <a:pt x="3531" y="9036"/>
                  <a:pt x="3575" y="9045"/>
                </a:cubicBezTo>
                <a:cubicBezTo>
                  <a:pt x="3946" y="9125"/>
                  <a:pt x="4283" y="9239"/>
                  <a:pt x="4581" y="9387"/>
                </a:cubicBezTo>
                <a:cubicBezTo>
                  <a:pt x="4595" y="9395"/>
                  <a:pt x="4613" y="9399"/>
                  <a:pt x="4632" y="9399"/>
                </a:cubicBezTo>
                <a:cubicBezTo>
                  <a:pt x="4656" y="9399"/>
                  <a:pt x="4681" y="9391"/>
                  <a:pt x="4699" y="9378"/>
                </a:cubicBezTo>
                <a:cubicBezTo>
                  <a:pt x="4726" y="9354"/>
                  <a:pt x="4718" y="9321"/>
                  <a:pt x="4682" y="9303"/>
                </a:cubicBezTo>
                <a:cubicBezTo>
                  <a:pt x="4370" y="9147"/>
                  <a:pt x="4016" y="9027"/>
                  <a:pt x="3628" y="8945"/>
                </a:cubicBezTo>
                <a:cubicBezTo>
                  <a:pt x="3619" y="8942"/>
                  <a:pt x="3610" y="8941"/>
                  <a:pt x="3601" y="8941"/>
                </a:cubicBezTo>
                <a:close/>
                <a:moveTo>
                  <a:pt x="9584" y="9496"/>
                </a:moveTo>
                <a:cubicBezTo>
                  <a:pt x="9557" y="9496"/>
                  <a:pt x="9530" y="9504"/>
                  <a:pt x="9513" y="9521"/>
                </a:cubicBezTo>
                <a:cubicBezTo>
                  <a:pt x="9296" y="9733"/>
                  <a:pt x="9064" y="9933"/>
                  <a:pt x="8823" y="10117"/>
                </a:cubicBezTo>
                <a:cubicBezTo>
                  <a:pt x="8792" y="10139"/>
                  <a:pt x="8796" y="10172"/>
                  <a:pt x="8832" y="10192"/>
                </a:cubicBezTo>
                <a:cubicBezTo>
                  <a:pt x="8849" y="10200"/>
                  <a:pt x="8869" y="10205"/>
                  <a:pt x="8887" y="10205"/>
                </a:cubicBezTo>
                <a:cubicBezTo>
                  <a:pt x="8911" y="10205"/>
                  <a:pt x="8933" y="10197"/>
                  <a:pt x="8951" y="10185"/>
                </a:cubicBezTo>
                <a:cubicBezTo>
                  <a:pt x="9195" y="9999"/>
                  <a:pt x="9432" y="9795"/>
                  <a:pt x="9653" y="9578"/>
                </a:cubicBezTo>
                <a:cubicBezTo>
                  <a:pt x="9679" y="9553"/>
                  <a:pt x="9667" y="9521"/>
                  <a:pt x="9629" y="9504"/>
                </a:cubicBezTo>
                <a:cubicBezTo>
                  <a:pt x="9614" y="9499"/>
                  <a:pt x="9599" y="9496"/>
                  <a:pt x="9584" y="9496"/>
                </a:cubicBezTo>
                <a:close/>
                <a:moveTo>
                  <a:pt x="396" y="9443"/>
                </a:moveTo>
                <a:cubicBezTo>
                  <a:pt x="370" y="9443"/>
                  <a:pt x="345" y="9450"/>
                  <a:pt x="328" y="9464"/>
                </a:cubicBezTo>
                <a:cubicBezTo>
                  <a:pt x="122" y="9641"/>
                  <a:pt x="8" y="9837"/>
                  <a:pt x="0" y="10030"/>
                </a:cubicBezTo>
                <a:lnTo>
                  <a:pt x="0" y="10052"/>
                </a:lnTo>
                <a:cubicBezTo>
                  <a:pt x="0" y="10104"/>
                  <a:pt x="6" y="10155"/>
                  <a:pt x="21" y="10208"/>
                </a:cubicBezTo>
                <a:cubicBezTo>
                  <a:pt x="27" y="10233"/>
                  <a:pt x="63" y="10252"/>
                  <a:pt x="102" y="10252"/>
                </a:cubicBezTo>
                <a:cubicBezTo>
                  <a:pt x="108" y="10252"/>
                  <a:pt x="113" y="10252"/>
                  <a:pt x="117" y="10251"/>
                </a:cubicBezTo>
                <a:cubicBezTo>
                  <a:pt x="163" y="10245"/>
                  <a:pt x="193" y="10218"/>
                  <a:pt x="185" y="10189"/>
                </a:cubicBezTo>
                <a:cubicBezTo>
                  <a:pt x="175" y="10144"/>
                  <a:pt x="167" y="10097"/>
                  <a:pt x="167" y="10052"/>
                </a:cubicBezTo>
                <a:lnTo>
                  <a:pt x="167" y="10033"/>
                </a:lnTo>
                <a:cubicBezTo>
                  <a:pt x="175" y="9862"/>
                  <a:pt x="277" y="9687"/>
                  <a:pt x="464" y="9528"/>
                </a:cubicBezTo>
                <a:cubicBezTo>
                  <a:pt x="491" y="9504"/>
                  <a:pt x="483" y="9471"/>
                  <a:pt x="446" y="9453"/>
                </a:cubicBezTo>
                <a:cubicBezTo>
                  <a:pt x="431" y="9446"/>
                  <a:pt x="414" y="9443"/>
                  <a:pt x="396" y="9443"/>
                </a:cubicBezTo>
                <a:close/>
                <a:moveTo>
                  <a:pt x="5426" y="9837"/>
                </a:moveTo>
                <a:cubicBezTo>
                  <a:pt x="5409" y="9837"/>
                  <a:pt x="5393" y="9840"/>
                  <a:pt x="5378" y="9846"/>
                </a:cubicBezTo>
                <a:cubicBezTo>
                  <a:pt x="5342" y="9863"/>
                  <a:pt x="5331" y="9896"/>
                  <a:pt x="5358" y="9921"/>
                </a:cubicBezTo>
                <a:cubicBezTo>
                  <a:pt x="5568" y="10117"/>
                  <a:pt x="5742" y="10336"/>
                  <a:pt x="5873" y="10574"/>
                </a:cubicBezTo>
                <a:cubicBezTo>
                  <a:pt x="5885" y="10596"/>
                  <a:pt x="5917" y="10609"/>
                  <a:pt x="5953" y="10609"/>
                </a:cubicBezTo>
                <a:cubicBezTo>
                  <a:pt x="5962" y="10609"/>
                  <a:pt x="5971" y="10609"/>
                  <a:pt x="5980" y="10606"/>
                </a:cubicBezTo>
                <a:cubicBezTo>
                  <a:pt x="6024" y="10597"/>
                  <a:pt x="6046" y="10566"/>
                  <a:pt x="6031" y="10539"/>
                </a:cubicBezTo>
                <a:cubicBezTo>
                  <a:pt x="5894" y="10292"/>
                  <a:pt x="5715" y="10064"/>
                  <a:pt x="5495" y="9860"/>
                </a:cubicBezTo>
                <a:cubicBezTo>
                  <a:pt x="5479" y="9845"/>
                  <a:pt x="5453" y="9837"/>
                  <a:pt x="5426" y="9837"/>
                </a:cubicBezTo>
                <a:close/>
                <a:moveTo>
                  <a:pt x="8073" y="10635"/>
                </a:moveTo>
                <a:cubicBezTo>
                  <a:pt x="8054" y="10635"/>
                  <a:pt x="8033" y="10639"/>
                  <a:pt x="8016" y="10648"/>
                </a:cubicBezTo>
                <a:cubicBezTo>
                  <a:pt x="7802" y="10770"/>
                  <a:pt x="7578" y="10886"/>
                  <a:pt x="7348" y="10988"/>
                </a:cubicBezTo>
                <a:cubicBezTo>
                  <a:pt x="7265" y="11025"/>
                  <a:pt x="7180" y="11060"/>
                  <a:pt x="7095" y="11094"/>
                </a:cubicBezTo>
                <a:cubicBezTo>
                  <a:pt x="7057" y="11110"/>
                  <a:pt x="7043" y="11142"/>
                  <a:pt x="7069" y="11167"/>
                </a:cubicBezTo>
                <a:cubicBezTo>
                  <a:pt x="7086" y="11184"/>
                  <a:pt x="7113" y="11192"/>
                  <a:pt x="7140" y="11192"/>
                </a:cubicBezTo>
                <a:cubicBezTo>
                  <a:pt x="7155" y="11192"/>
                  <a:pt x="7170" y="11189"/>
                  <a:pt x="7183" y="11184"/>
                </a:cubicBezTo>
                <a:cubicBezTo>
                  <a:pt x="7272" y="11149"/>
                  <a:pt x="7358" y="11113"/>
                  <a:pt x="7442" y="11075"/>
                </a:cubicBezTo>
                <a:cubicBezTo>
                  <a:pt x="7679" y="10970"/>
                  <a:pt x="7909" y="10854"/>
                  <a:pt x="8129" y="10728"/>
                </a:cubicBezTo>
                <a:cubicBezTo>
                  <a:pt x="8164" y="10709"/>
                  <a:pt x="8167" y="10675"/>
                  <a:pt x="8135" y="10652"/>
                </a:cubicBezTo>
                <a:cubicBezTo>
                  <a:pt x="8120" y="10640"/>
                  <a:pt x="8096" y="10635"/>
                  <a:pt x="8073" y="10635"/>
                </a:cubicBezTo>
                <a:close/>
                <a:moveTo>
                  <a:pt x="652" y="10795"/>
                </a:moveTo>
                <a:cubicBezTo>
                  <a:pt x="633" y="10795"/>
                  <a:pt x="611" y="10799"/>
                  <a:pt x="595" y="10809"/>
                </a:cubicBezTo>
                <a:cubicBezTo>
                  <a:pt x="562" y="10828"/>
                  <a:pt x="559" y="10862"/>
                  <a:pt x="589" y="10885"/>
                </a:cubicBezTo>
                <a:lnTo>
                  <a:pt x="631" y="10913"/>
                </a:lnTo>
                <a:cubicBezTo>
                  <a:pt x="889" y="11088"/>
                  <a:pt x="1184" y="11240"/>
                  <a:pt x="1513" y="11365"/>
                </a:cubicBezTo>
                <a:cubicBezTo>
                  <a:pt x="1527" y="11370"/>
                  <a:pt x="1544" y="11372"/>
                  <a:pt x="1557" y="11372"/>
                </a:cubicBezTo>
                <a:cubicBezTo>
                  <a:pt x="1584" y="11372"/>
                  <a:pt x="1614" y="11363"/>
                  <a:pt x="1628" y="11346"/>
                </a:cubicBezTo>
                <a:cubicBezTo>
                  <a:pt x="1652" y="11321"/>
                  <a:pt x="1640" y="11288"/>
                  <a:pt x="1599" y="11273"/>
                </a:cubicBezTo>
                <a:cubicBezTo>
                  <a:pt x="1285" y="11154"/>
                  <a:pt x="1000" y="11009"/>
                  <a:pt x="753" y="10840"/>
                </a:cubicBezTo>
                <a:lnTo>
                  <a:pt x="714" y="10812"/>
                </a:lnTo>
                <a:cubicBezTo>
                  <a:pt x="699" y="10801"/>
                  <a:pt x="675" y="10795"/>
                  <a:pt x="652" y="10795"/>
                </a:cubicBezTo>
                <a:close/>
                <a:moveTo>
                  <a:pt x="2635" y="11552"/>
                </a:moveTo>
                <a:cubicBezTo>
                  <a:pt x="2598" y="11552"/>
                  <a:pt x="2565" y="11568"/>
                  <a:pt x="2553" y="11592"/>
                </a:cubicBezTo>
                <a:cubicBezTo>
                  <a:pt x="2542" y="11621"/>
                  <a:pt x="2569" y="11650"/>
                  <a:pt x="2613" y="11657"/>
                </a:cubicBezTo>
                <a:cubicBezTo>
                  <a:pt x="2986" y="11721"/>
                  <a:pt x="3382" y="11758"/>
                  <a:pt x="3789" y="11767"/>
                </a:cubicBezTo>
                <a:lnTo>
                  <a:pt x="3792" y="11767"/>
                </a:lnTo>
                <a:cubicBezTo>
                  <a:pt x="3837" y="11767"/>
                  <a:pt x="3875" y="11745"/>
                  <a:pt x="3876" y="11716"/>
                </a:cubicBezTo>
                <a:cubicBezTo>
                  <a:pt x="3878" y="11686"/>
                  <a:pt x="3840" y="11661"/>
                  <a:pt x="3795" y="11660"/>
                </a:cubicBezTo>
                <a:cubicBezTo>
                  <a:pt x="3400" y="11653"/>
                  <a:pt x="3018" y="11616"/>
                  <a:pt x="2657" y="11554"/>
                </a:cubicBezTo>
                <a:cubicBezTo>
                  <a:pt x="2649" y="11553"/>
                  <a:pt x="2641" y="11552"/>
                  <a:pt x="2635" y="11552"/>
                </a:cubicBezTo>
                <a:close/>
                <a:moveTo>
                  <a:pt x="6217" y="11231"/>
                </a:moveTo>
                <a:cubicBezTo>
                  <a:pt x="6212" y="11231"/>
                  <a:pt x="6208" y="11231"/>
                  <a:pt x="6203" y="11232"/>
                </a:cubicBezTo>
                <a:cubicBezTo>
                  <a:pt x="6159" y="11234"/>
                  <a:pt x="6125" y="11261"/>
                  <a:pt x="6131" y="11290"/>
                </a:cubicBezTo>
                <a:cubicBezTo>
                  <a:pt x="6140" y="11337"/>
                  <a:pt x="6146" y="11383"/>
                  <a:pt x="6150" y="11432"/>
                </a:cubicBezTo>
                <a:cubicBezTo>
                  <a:pt x="6135" y="11421"/>
                  <a:pt x="6113" y="11414"/>
                  <a:pt x="6090" y="11414"/>
                </a:cubicBezTo>
                <a:cubicBezTo>
                  <a:pt x="6080" y="11414"/>
                  <a:pt x="6071" y="11416"/>
                  <a:pt x="6060" y="11418"/>
                </a:cubicBezTo>
                <a:cubicBezTo>
                  <a:pt x="5700" y="11505"/>
                  <a:pt x="5324" y="11569"/>
                  <a:pt x="4946" y="11609"/>
                </a:cubicBezTo>
                <a:cubicBezTo>
                  <a:pt x="4900" y="11614"/>
                  <a:pt x="4870" y="11642"/>
                  <a:pt x="4876" y="11671"/>
                </a:cubicBezTo>
                <a:cubicBezTo>
                  <a:pt x="4884" y="11698"/>
                  <a:pt x="4921" y="11716"/>
                  <a:pt x="4961" y="11716"/>
                </a:cubicBezTo>
                <a:cubicBezTo>
                  <a:pt x="4965" y="11716"/>
                  <a:pt x="4970" y="11715"/>
                  <a:pt x="4973" y="11715"/>
                </a:cubicBezTo>
                <a:cubicBezTo>
                  <a:pt x="5363" y="11673"/>
                  <a:pt x="5748" y="11606"/>
                  <a:pt x="6119" y="11518"/>
                </a:cubicBezTo>
                <a:cubicBezTo>
                  <a:pt x="6134" y="11514"/>
                  <a:pt x="6149" y="11507"/>
                  <a:pt x="6156" y="11500"/>
                </a:cubicBezTo>
                <a:cubicBezTo>
                  <a:pt x="6162" y="11556"/>
                  <a:pt x="6164" y="11615"/>
                  <a:pt x="6164" y="11673"/>
                </a:cubicBezTo>
                <a:cubicBezTo>
                  <a:pt x="6164" y="11788"/>
                  <a:pt x="6155" y="11907"/>
                  <a:pt x="6138" y="12026"/>
                </a:cubicBezTo>
                <a:cubicBezTo>
                  <a:pt x="6134" y="12055"/>
                  <a:pt x="6168" y="12080"/>
                  <a:pt x="6214" y="12083"/>
                </a:cubicBezTo>
                <a:lnTo>
                  <a:pt x="6221" y="12083"/>
                </a:lnTo>
                <a:cubicBezTo>
                  <a:pt x="6265" y="12083"/>
                  <a:pt x="6301" y="12063"/>
                  <a:pt x="6305" y="12035"/>
                </a:cubicBezTo>
                <a:cubicBezTo>
                  <a:pt x="6322" y="11914"/>
                  <a:pt x="6333" y="11792"/>
                  <a:pt x="6333" y="11673"/>
                </a:cubicBezTo>
                <a:cubicBezTo>
                  <a:pt x="6333" y="11541"/>
                  <a:pt x="6319" y="11408"/>
                  <a:pt x="6296" y="11278"/>
                </a:cubicBezTo>
                <a:cubicBezTo>
                  <a:pt x="6292" y="11252"/>
                  <a:pt x="6259" y="11231"/>
                  <a:pt x="6217" y="11231"/>
                </a:cubicBezTo>
                <a:close/>
                <a:moveTo>
                  <a:pt x="6015" y="12713"/>
                </a:moveTo>
                <a:cubicBezTo>
                  <a:pt x="5977" y="12713"/>
                  <a:pt x="5943" y="12728"/>
                  <a:pt x="5932" y="12752"/>
                </a:cubicBezTo>
                <a:cubicBezTo>
                  <a:pt x="5837" y="12980"/>
                  <a:pt x="5712" y="13216"/>
                  <a:pt x="5559" y="13454"/>
                </a:cubicBezTo>
                <a:cubicBezTo>
                  <a:pt x="5540" y="13481"/>
                  <a:pt x="5562" y="13512"/>
                  <a:pt x="5605" y="13523"/>
                </a:cubicBezTo>
                <a:cubicBezTo>
                  <a:pt x="5614" y="13526"/>
                  <a:pt x="5626" y="13527"/>
                  <a:pt x="5635" y="13527"/>
                </a:cubicBezTo>
                <a:cubicBezTo>
                  <a:pt x="5670" y="13527"/>
                  <a:pt x="5700" y="13515"/>
                  <a:pt x="5714" y="13494"/>
                </a:cubicBezTo>
                <a:cubicBezTo>
                  <a:pt x="5869" y="13253"/>
                  <a:pt x="5998" y="13013"/>
                  <a:pt x="6095" y="12780"/>
                </a:cubicBezTo>
                <a:cubicBezTo>
                  <a:pt x="6105" y="12751"/>
                  <a:pt x="6080" y="12721"/>
                  <a:pt x="6034" y="12714"/>
                </a:cubicBezTo>
                <a:cubicBezTo>
                  <a:pt x="6028" y="12713"/>
                  <a:pt x="6021" y="12713"/>
                  <a:pt x="6015" y="12713"/>
                </a:cubicBezTo>
                <a:close/>
                <a:moveTo>
                  <a:pt x="5134" y="14096"/>
                </a:moveTo>
                <a:cubicBezTo>
                  <a:pt x="5104" y="14096"/>
                  <a:pt x="5075" y="14107"/>
                  <a:pt x="5060" y="14124"/>
                </a:cubicBezTo>
                <a:cubicBezTo>
                  <a:pt x="4882" y="14334"/>
                  <a:pt x="4691" y="14544"/>
                  <a:pt x="4471" y="14766"/>
                </a:cubicBezTo>
                <a:cubicBezTo>
                  <a:pt x="4446" y="14790"/>
                  <a:pt x="4456" y="14825"/>
                  <a:pt x="4497" y="14840"/>
                </a:cubicBezTo>
                <a:cubicBezTo>
                  <a:pt x="4512" y="14845"/>
                  <a:pt x="4525" y="14848"/>
                  <a:pt x="4542" y="14848"/>
                </a:cubicBezTo>
                <a:cubicBezTo>
                  <a:pt x="4569" y="14848"/>
                  <a:pt x="4596" y="14839"/>
                  <a:pt x="4613" y="14824"/>
                </a:cubicBezTo>
                <a:cubicBezTo>
                  <a:pt x="4834" y="14600"/>
                  <a:pt x="5030" y="14387"/>
                  <a:pt x="5208" y="14175"/>
                </a:cubicBezTo>
                <a:cubicBezTo>
                  <a:pt x="5229" y="14149"/>
                  <a:pt x="5214" y="14116"/>
                  <a:pt x="5173" y="14103"/>
                </a:cubicBezTo>
                <a:cubicBezTo>
                  <a:pt x="5159" y="14098"/>
                  <a:pt x="5147" y="14096"/>
                  <a:pt x="5134" y="14096"/>
                </a:cubicBezTo>
                <a:close/>
                <a:moveTo>
                  <a:pt x="3887" y="15362"/>
                </a:moveTo>
                <a:cubicBezTo>
                  <a:pt x="3861" y="15362"/>
                  <a:pt x="3836" y="15370"/>
                  <a:pt x="3819" y="15384"/>
                </a:cubicBezTo>
                <a:cubicBezTo>
                  <a:pt x="3616" y="15567"/>
                  <a:pt x="3396" y="15758"/>
                  <a:pt x="3128" y="15986"/>
                </a:cubicBezTo>
                <a:cubicBezTo>
                  <a:pt x="3099" y="16010"/>
                  <a:pt x="3107" y="16043"/>
                  <a:pt x="3144" y="16061"/>
                </a:cubicBezTo>
                <a:cubicBezTo>
                  <a:pt x="3158" y="16067"/>
                  <a:pt x="3176" y="16072"/>
                  <a:pt x="3194" y="16072"/>
                </a:cubicBezTo>
                <a:cubicBezTo>
                  <a:pt x="3220" y="16072"/>
                  <a:pt x="3245" y="16064"/>
                  <a:pt x="3262" y="16050"/>
                </a:cubicBezTo>
                <a:cubicBezTo>
                  <a:pt x="3531" y="15821"/>
                  <a:pt x="3751" y="15629"/>
                  <a:pt x="3955" y="15445"/>
                </a:cubicBezTo>
                <a:cubicBezTo>
                  <a:pt x="3982" y="15421"/>
                  <a:pt x="3974" y="15389"/>
                  <a:pt x="3935" y="15371"/>
                </a:cubicBezTo>
                <a:cubicBezTo>
                  <a:pt x="3922" y="15365"/>
                  <a:pt x="3903" y="15362"/>
                  <a:pt x="3887" y="15362"/>
                </a:cubicBezTo>
                <a:close/>
                <a:moveTo>
                  <a:pt x="2498" y="16567"/>
                </a:moveTo>
                <a:cubicBezTo>
                  <a:pt x="2473" y="16567"/>
                  <a:pt x="2447" y="16575"/>
                  <a:pt x="2431" y="16590"/>
                </a:cubicBezTo>
                <a:cubicBezTo>
                  <a:pt x="2170" y="16832"/>
                  <a:pt x="1980" y="17040"/>
                  <a:pt x="1834" y="17245"/>
                </a:cubicBezTo>
                <a:cubicBezTo>
                  <a:pt x="1815" y="17271"/>
                  <a:pt x="1834" y="17303"/>
                  <a:pt x="1876" y="17315"/>
                </a:cubicBezTo>
                <a:cubicBezTo>
                  <a:pt x="1887" y="17319"/>
                  <a:pt x="1899" y="17320"/>
                  <a:pt x="1910" y="17320"/>
                </a:cubicBezTo>
                <a:cubicBezTo>
                  <a:pt x="1943" y="17320"/>
                  <a:pt x="1973" y="17308"/>
                  <a:pt x="1986" y="17289"/>
                </a:cubicBezTo>
                <a:cubicBezTo>
                  <a:pt x="2128" y="17090"/>
                  <a:pt x="2313" y="16887"/>
                  <a:pt x="2568" y="16651"/>
                </a:cubicBezTo>
                <a:cubicBezTo>
                  <a:pt x="2595" y="16627"/>
                  <a:pt x="2586" y="16593"/>
                  <a:pt x="2547" y="16577"/>
                </a:cubicBezTo>
                <a:cubicBezTo>
                  <a:pt x="2532" y="16570"/>
                  <a:pt x="2515" y="16567"/>
                  <a:pt x="2498" y="16567"/>
                </a:cubicBezTo>
                <a:close/>
                <a:moveTo>
                  <a:pt x="1581" y="17928"/>
                </a:moveTo>
                <a:cubicBezTo>
                  <a:pt x="1541" y="17928"/>
                  <a:pt x="1504" y="17948"/>
                  <a:pt x="1500" y="17974"/>
                </a:cubicBezTo>
                <a:cubicBezTo>
                  <a:pt x="1482" y="18066"/>
                  <a:pt x="1473" y="18160"/>
                  <a:pt x="1473" y="18252"/>
                </a:cubicBezTo>
                <a:cubicBezTo>
                  <a:pt x="1473" y="18411"/>
                  <a:pt x="1500" y="18574"/>
                  <a:pt x="1551" y="18737"/>
                </a:cubicBezTo>
                <a:cubicBezTo>
                  <a:pt x="1559" y="18762"/>
                  <a:pt x="1593" y="18779"/>
                  <a:pt x="1632" y="18779"/>
                </a:cubicBezTo>
                <a:cubicBezTo>
                  <a:pt x="1638" y="18779"/>
                  <a:pt x="1645" y="18779"/>
                  <a:pt x="1649" y="18778"/>
                </a:cubicBezTo>
                <a:cubicBezTo>
                  <a:pt x="1694" y="18771"/>
                  <a:pt x="1723" y="18743"/>
                  <a:pt x="1715" y="18714"/>
                </a:cubicBezTo>
                <a:cubicBezTo>
                  <a:pt x="1666" y="18560"/>
                  <a:pt x="1640" y="18404"/>
                  <a:pt x="1640" y="18252"/>
                </a:cubicBezTo>
                <a:cubicBezTo>
                  <a:pt x="1640" y="18164"/>
                  <a:pt x="1649" y="18074"/>
                  <a:pt x="1666" y="17988"/>
                </a:cubicBezTo>
                <a:cubicBezTo>
                  <a:pt x="1672" y="17958"/>
                  <a:pt x="1638" y="17931"/>
                  <a:pt x="1593" y="17928"/>
                </a:cubicBezTo>
                <a:cubicBezTo>
                  <a:pt x="1589" y="17928"/>
                  <a:pt x="1586" y="17928"/>
                  <a:pt x="1581" y="17928"/>
                </a:cubicBezTo>
                <a:close/>
                <a:moveTo>
                  <a:pt x="2021" y="19376"/>
                </a:moveTo>
                <a:cubicBezTo>
                  <a:pt x="2007" y="19376"/>
                  <a:pt x="1994" y="19378"/>
                  <a:pt x="1982" y="19382"/>
                </a:cubicBezTo>
                <a:cubicBezTo>
                  <a:pt x="1943" y="19395"/>
                  <a:pt x="1925" y="19427"/>
                  <a:pt x="1946" y="19454"/>
                </a:cubicBezTo>
                <a:cubicBezTo>
                  <a:pt x="2120" y="19674"/>
                  <a:pt x="2339" y="19887"/>
                  <a:pt x="2596" y="20088"/>
                </a:cubicBezTo>
                <a:cubicBezTo>
                  <a:pt x="2613" y="20101"/>
                  <a:pt x="2637" y="20107"/>
                  <a:pt x="2661" y="20107"/>
                </a:cubicBezTo>
                <a:cubicBezTo>
                  <a:pt x="2679" y="20107"/>
                  <a:pt x="2699" y="20103"/>
                  <a:pt x="2714" y="20095"/>
                </a:cubicBezTo>
                <a:cubicBezTo>
                  <a:pt x="2750" y="20077"/>
                  <a:pt x="2754" y="20043"/>
                  <a:pt x="2726" y="20020"/>
                </a:cubicBezTo>
                <a:cubicBezTo>
                  <a:pt x="2476" y="19826"/>
                  <a:pt x="2263" y="19619"/>
                  <a:pt x="2095" y="19405"/>
                </a:cubicBezTo>
                <a:cubicBezTo>
                  <a:pt x="2080" y="19386"/>
                  <a:pt x="2051" y="19376"/>
                  <a:pt x="2021" y="19376"/>
                </a:cubicBezTo>
                <a:close/>
                <a:moveTo>
                  <a:pt x="3489" y="20527"/>
                </a:moveTo>
                <a:cubicBezTo>
                  <a:pt x="3465" y="20527"/>
                  <a:pt x="3441" y="20534"/>
                  <a:pt x="3426" y="20547"/>
                </a:cubicBezTo>
                <a:cubicBezTo>
                  <a:pt x="3396" y="20571"/>
                  <a:pt x="3400" y="20603"/>
                  <a:pt x="3438" y="20622"/>
                </a:cubicBezTo>
                <a:cubicBezTo>
                  <a:pt x="3528" y="20671"/>
                  <a:pt x="3622" y="20716"/>
                  <a:pt x="3717" y="20758"/>
                </a:cubicBezTo>
                <a:cubicBezTo>
                  <a:pt x="3941" y="20861"/>
                  <a:pt x="4181" y="20957"/>
                  <a:pt x="4425" y="21042"/>
                </a:cubicBezTo>
                <a:cubicBezTo>
                  <a:pt x="4437" y="21045"/>
                  <a:pt x="4450" y="21048"/>
                  <a:pt x="4465" y="21048"/>
                </a:cubicBezTo>
                <a:cubicBezTo>
                  <a:pt x="4494" y="21048"/>
                  <a:pt x="4522" y="21039"/>
                  <a:pt x="4539" y="21020"/>
                </a:cubicBezTo>
                <a:cubicBezTo>
                  <a:pt x="4560" y="20994"/>
                  <a:pt x="4545" y="20963"/>
                  <a:pt x="4504" y="20948"/>
                </a:cubicBezTo>
                <a:cubicBezTo>
                  <a:pt x="4266" y="20865"/>
                  <a:pt x="4033" y="20771"/>
                  <a:pt x="3815" y="20671"/>
                </a:cubicBezTo>
                <a:cubicBezTo>
                  <a:pt x="3721" y="20629"/>
                  <a:pt x="3631" y="20585"/>
                  <a:pt x="3542" y="20540"/>
                </a:cubicBezTo>
                <a:cubicBezTo>
                  <a:pt x="3527" y="20531"/>
                  <a:pt x="3509" y="20527"/>
                  <a:pt x="3489" y="20527"/>
                </a:cubicBezTo>
                <a:close/>
                <a:moveTo>
                  <a:pt x="5534" y="21243"/>
                </a:moveTo>
                <a:cubicBezTo>
                  <a:pt x="5501" y="21243"/>
                  <a:pt x="5468" y="21257"/>
                  <a:pt x="5456" y="21279"/>
                </a:cubicBezTo>
                <a:cubicBezTo>
                  <a:pt x="5441" y="21307"/>
                  <a:pt x="5464" y="21338"/>
                  <a:pt x="5507" y="21347"/>
                </a:cubicBezTo>
                <a:cubicBezTo>
                  <a:pt x="5881" y="21430"/>
                  <a:pt x="6266" y="21492"/>
                  <a:pt x="6656" y="21535"/>
                </a:cubicBezTo>
                <a:cubicBezTo>
                  <a:pt x="6661" y="21536"/>
                  <a:pt x="6664" y="21536"/>
                  <a:pt x="6668" y="21536"/>
                </a:cubicBezTo>
                <a:cubicBezTo>
                  <a:pt x="6709" y="21536"/>
                  <a:pt x="6744" y="21517"/>
                  <a:pt x="6753" y="21491"/>
                </a:cubicBezTo>
                <a:cubicBezTo>
                  <a:pt x="6760" y="21462"/>
                  <a:pt x="6729" y="21434"/>
                  <a:pt x="6683" y="21430"/>
                </a:cubicBezTo>
                <a:cubicBezTo>
                  <a:pt x="6304" y="21388"/>
                  <a:pt x="5927" y="21326"/>
                  <a:pt x="5562" y="21246"/>
                </a:cubicBezTo>
                <a:cubicBezTo>
                  <a:pt x="5552" y="21244"/>
                  <a:pt x="5543" y="21243"/>
                  <a:pt x="5534" y="21243"/>
                </a:cubicBezTo>
                <a:close/>
                <a:moveTo>
                  <a:pt x="9003" y="21432"/>
                </a:moveTo>
                <a:cubicBezTo>
                  <a:pt x="8998" y="21432"/>
                  <a:pt x="8994" y="21433"/>
                  <a:pt x="8989" y="21433"/>
                </a:cubicBezTo>
                <a:cubicBezTo>
                  <a:pt x="8619" y="21473"/>
                  <a:pt x="8239" y="21493"/>
                  <a:pt x="7858" y="21493"/>
                </a:cubicBezTo>
                <a:lnTo>
                  <a:pt x="7836" y="21493"/>
                </a:lnTo>
                <a:cubicBezTo>
                  <a:pt x="7789" y="21493"/>
                  <a:pt x="7751" y="21517"/>
                  <a:pt x="7751" y="21547"/>
                </a:cubicBezTo>
                <a:cubicBezTo>
                  <a:pt x="7751" y="21576"/>
                  <a:pt x="7789" y="21600"/>
                  <a:pt x="7836" y="21600"/>
                </a:cubicBezTo>
                <a:lnTo>
                  <a:pt x="7858" y="21600"/>
                </a:lnTo>
                <a:cubicBezTo>
                  <a:pt x="8247" y="21600"/>
                  <a:pt x="8638" y="21580"/>
                  <a:pt x="9016" y="21538"/>
                </a:cubicBezTo>
                <a:cubicBezTo>
                  <a:pt x="9061" y="21533"/>
                  <a:pt x="9093" y="21505"/>
                  <a:pt x="9085" y="21476"/>
                </a:cubicBezTo>
                <a:cubicBezTo>
                  <a:pt x="9078" y="21450"/>
                  <a:pt x="9042" y="21432"/>
                  <a:pt x="9003" y="21432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8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HEADER_1_1_1_1_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07;p20"/>
          <p:cNvSpPr/>
          <p:nvPr/>
        </p:nvSpPr>
        <p:spPr>
          <a:xfrm>
            <a:off x="-252007" y="3577058"/>
            <a:ext cx="3903918" cy="18370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53" y="0"/>
                </a:moveTo>
                <a:cubicBezTo>
                  <a:pt x="957" y="0"/>
                  <a:pt x="459" y="220"/>
                  <a:pt x="0" y="638"/>
                </a:cubicBezTo>
                <a:lnTo>
                  <a:pt x="0" y="21600"/>
                </a:lnTo>
                <a:lnTo>
                  <a:pt x="21600" y="21600"/>
                </a:lnTo>
                <a:cubicBezTo>
                  <a:pt x="21525" y="21293"/>
                  <a:pt x="21437" y="21004"/>
                  <a:pt x="21338" y="20738"/>
                </a:cubicBezTo>
                <a:cubicBezTo>
                  <a:pt x="20882" y="19522"/>
                  <a:pt x="20186" y="18793"/>
                  <a:pt x="19484" y="18793"/>
                </a:cubicBezTo>
                <a:cubicBezTo>
                  <a:pt x="19453" y="18793"/>
                  <a:pt x="19423" y="18795"/>
                  <a:pt x="19392" y="18799"/>
                </a:cubicBezTo>
                <a:cubicBezTo>
                  <a:pt x="18859" y="18847"/>
                  <a:pt x="18333" y="19292"/>
                  <a:pt x="17809" y="19292"/>
                </a:cubicBezTo>
                <a:cubicBezTo>
                  <a:pt x="17702" y="19292"/>
                  <a:pt x="17596" y="19275"/>
                  <a:pt x="17490" y="19230"/>
                </a:cubicBezTo>
                <a:cubicBezTo>
                  <a:pt x="17365" y="19178"/>
                  <a:pt x="17246" y="19097"/>
                  <a:pt x="17134" y="18989"/>
                </a:cubicBezTo>
                <a:cubicBezTo>
                  <a:pt x="17110" y="18966"/>
                  <a:pt x="17085" y="18943"/>
                  <a:pt x="17062" y="18914"/>
                </a:cubicBezTo>
                <a:cubicBezTo>
                  <a:pt x="16205" y="17993"/>
                  <a:pt x="15694" y="15594"/>
                  <a:pt x="14888" y="14262"/>
                </a:cubicBezTo>
                <a:cubicBezTo>
                  <a:pt x="14323" y="13327"/>
                  <a:pt x="13654" y="12974"/>
                  <a:pt x="12957" y="12974"/>
                </a:cubicBezTo>
                <a:cubicBezTo>
                  <a:pt x="12164" y="12974"/>
                  <a:pt x="11333" y="13431"/>
                  <a:pt x="10579" y="14005"/>
                </a:cubicBezTo>
                <a:cubicBezTo>
                  <a:pt x="9904" y="14518"/>
                  <a:pt x="9204" y="15112"/>
                  <a:pt x="8506" y="15112"/>
                </a:cubicBezTo>
                <a:cubicBezTo>
                  <a:pt x="8340" y="15112"/>
                  <a:pt x="8175" y="15079"/>
                  <a:pt x="8011" y="15004"/>
                </a:cubicBezTo>
                <a:cubicBezTo>
                  <a:pt x="6729" y="14422"/>
                  <a:pt x="5928" y="11543"/>
                  <a:pt x="5408" y="8813"/>
                </a:cubicBezTo>
                <a:cubicBezTo>
                  <a:pt x="4888" y="6083"/>
                  <a:pt x="4438" y="3054"/>
                  <a:pt x="3374" y="1328"/>
                </a:cubicBezTo>
                <a:cubicBezTo>
                  <a:pt x="2817" y="422"/>
                  <a:pt x="2138" y="0"/>
                  <a:pt x="14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93" name="Google Shape;508;p20"/>
          <p:cNvSpPr/>
          <p:nvPr/>
        </p:nvSpPr>
        <p:spPr>
          <a:xfrm>
            <a:off x="-528502" y="-318137"/>
            <a:ext cx="3358313" cy="18576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3577" y="0"/>
                </a:moveTo>
                <a:cubicBezTo>
                  <a:pt x="12587" y="0"/>
                  <a:pt x="11627" y="316"/>
                  <a:pt x="10662" y="704"/>
                </a:cubicBezTo>
                <a:cubicBezTo>
                  <a:pt x="10159" y="906"/>
                  <a:pt x="9656" y="1112"/>
                  <a:pt x="9148" y="1270"/>
                </a:cubicBezTo>
                <a:cubicBezTo>
                  <a:pt x="8625" y="1428"/>
                  <a:pt x="8097" y="1527"/>
                  <a:pt x="7568" y="1598"/>
                </a:cubicBezTo>
                <a:cubicBezTo>
                  <a:pt x="6517" y="1739"/>
                  <a:pt x="5464" y="1781"/>
                  <a:pt x="4417" y="2004"/>
                </a:cubicBezTo>
                <a:cubicBezTo>
                  <a:pt x="3965" y="2099"/>
                  <a:pt x="3517" y="2256"/>
                  <a:pt x="3066" y="2353"/>
                </a:cubicBezTo>
                <a:cubicBezTo>
                  <a:pt x="2850" y="2400"/>
                  <a:pt x="2630" y="2437"/>
                  <a:pt x="2410" y="2437"/>
                </a:cubicBezTo>
                <a:cubicBezTo>
                  <a:pt x="2210" y="2437"/>
                  <a:pt x="2010" y="2406"/>
                  <a:pt x="1814" y="2328"/>
                </a:cubicBezTo>
                <a:cubicBezTo>
                  <a:pt x="1621" y="2248"/>
                  <a:pt x="1435" y="2120"/>
                  <a:pt x="1267" y="1928"/>
                </a:cubicBezTo>
                <a:cubicBezTo>
                  <a:pt x="1182" y="1828"/>
                  <a:pt x="1106" y="1657"/>
                  <a:pt x="1000" y="1653"/>
                </a:cubicBezTo>
                <a:cubicBezTo>
                  <a:pt x="997" y="1653"/>
                  <a:pt x="994" y="1653"/>
                  <a:pt x="992" y="1653"/>
                </a:cubicBezTo>
                <a:cubicBezTo>
                  <a:pt x="904" y="1653"/>
                  <a:pt x="812" y="1689"/>
                  <a:pt x="730" y="1746"/>
                </a:cubicBezTo>
                <a:cubicBezTo>
                  <a:pt x="339" y="2019"/>
                  <a:pt x="115" y="2734"/>
                  <a:pt x="43" y="3460"/>
                </a:cubicBezTo>
                <a:cubicBezTo>
                  <a:pt x="0" y="3899"/>
                  <a:pt x="-1" y="4343"/>
                  <a:pt x="0" y="4788"/>
                </a:cubicBezTo>
                <a:cubicBezTo>
                  <a:pt x="0" y="5274"/>
                  <a:pt x="1" y="5764"/>
                  <a:pt x="2" y="6250"/>
                </a:cubicBezTo>
                <a:cubicBezTo>
                  <a:pt x="4" y="7237"/>
                  <a:pt x="6" y="8225"/>
                  <a:pt x="8" y="9213"/>
                </a:cubicBezTo>
                <a:cubicBezTo>
                  <a:pt x="13" y="11089"/>
                  <a:pt x="17" y="12969"/>
                  <a:pt x="20" y="14845"/>
                </a:cubicBezTo>
                <a:cubicBezTo>
                  <a:pt x="18" y="14843"/>
                  <a:pt x="17" y="14841"/>
                  <a:pt x="15" y="14841"/>
                </a:cubicBezTo>
                <a:cubicBezTo>
                  <a:pt x="-40" y="14841"/>
                  <a:pt x="66" y="16488"/>
                  <a:pt x="621" y="16631"/>
                </a:cubicBezTo>
                <a:cubicBezTo>
                  <a:pt x="1476" y="16853"/>
                  <a:pt x="1553" y="19341"/>
                  <a:pt x="2218" y="20385"/>
                </a:cubicBezTo>
                <a:cubicBezTo>
                  <a:pt x="2540" y="20889"/>
                  <a:pt x="2912" y="21289"/>
                  <a:pt x="3327" y="21468"/>
                </a:cubicBezTo>
                <a:cubicBezTo>
                  <a:pt x="3540" y="21562"/>
                  <a:pt x="3758" y="21600"/>
                  <a:pt x="3976" y="21600"/>
                </a:cubicBezTo>
                <a:cubicBezTo>
                  <a:pt x="4251" y="21600"/>
                  <a:pt x="4527" y="21539"/>
                  <a:pt x="4798" y="21449"/>
                </a:cubicBezTo>
                <a:cubicBezTo>
                  <a:pt x="5608" y="21186"/>
                  <a:pt x="6492" y="20713"/>
                  <a:pt x="6953" y="19354"/>
                </a:cubicBezTo>
                <a:cubicBezTo>
                  <a:pt x="7178" y="18685"/>
                  <a:pt x="7295" y="17911"/>
                  <a:pt x="7540" y="17262"/>
                </a:cubicBezTo>
                <a:cubicBezTo>
                  <a:pt x="7770" y="16654"/>
                  <a:pt x="8124" y="16265"/>
                  <a:pt x="8505" y="16050"/>
                </a:cubicBezTo>
                <a:cubicBezTo>
                  <a:pt x="8967" y="15789"/>
                  <a:pt x="9443" y="15756"/>
                  <a:pt x="9921" y="15756"/>
                </a:cubicBezTo>
                <a:cubicBezTo>
                  <a:pt x="10079" y="15756"/>
                  <a:pt x="10236" y="15760"/>
                  <a:pt x="10394" y="15760"/>
                </a:cubicBezTo>
                <a:cubicBezTo>
                  <a:pt x="10605" y="15760"/>
                  <a:pt x="10816" y="15754"/>
                  <a:pt x="11026" y="15724"/>
                </a:cubicBezTo>
                <a:cubicBezTo>
                  <a:pt x="11459" y="15663"/>
                  <a:pt x="11896" y="15503"/>
                  <a:pt x="12280" y="15112"/>
                </a:cubicBezTo>
                <a:cubicBezTo>
                  <a:pt x="12666" y="14713"/>
                  <a:pt x="12959" y="14096"/>
                  <a:pt x="13220" y="13449"/>
                </a:cubicBezTo>
                <a:cubicBezTo>
                  <a:pt x="13735" y="12172"/>
                  <a:pt x="14212" y="10814"/>
                  <a:pt x="14950" y="9926"/>
                </a:cubicBezTo>
                <a:cubicBezTo>
                  <a:pt x="15318" y="9478"/>
                  <a:pt x="15731" y="9197"/>
                  <a:pt x="16172" y="9135"/>
                </a:cubicBezTo>
                <a:cubicBezTo>
                  <a:pt x="16266" y="9121"/>
                  <a:pt x="16358" y="9116"/>
                  <a:pt x="16451" y="9116"/>
                </a:cubicBezTo>
                <a:cubicBezTo>
                  <a:pt x="16872" y="9116"/>
                  <a:pt x="17292" y="9232"/>
                  <a:pt x="17709" y="9297"/>
                </a:cubicBezTo>
                <a:cubicBezTo>
                  <a:pt x="18168" y="9369"/>
                  <a:pt x="18629" y="9403"/>
                  <a:pt x="19090" y="9403"/>
                </a:cubicBezTo>
                <a:cubicBezTo>
                  <a:pt x="19158" y="9403"/>
                  <a:pt x="19228" y="9403"/>
                  <a:pt x="19296" y="9402"/>
                </a:cubicBezTo>
                <a:cubicBezTo>
                  <a:pt x="19518" y="9396"/>
                  <a:pt x="19759" y="9419"/>
                  <a:pt x="19968" y="9259"/>
                </a:cubicBezTo>
                <a:cubicBezTo>
                  <a:pt x="20158" y="9112"/>
                  <a:pt x="20276" y="8812"/>
                  <a:pt x="20366" y="8483"/>
                </a:cubicBezTo>
                <a:cubicBezTo>
                  <a:pt x="20605" y="7604"/>
                  <a:pt x="20823" y="6700"/>
                  <a:pt x="21051" y="5811"/>
                </a:cubicBezTo>
                <a:cubicBezTo>
                  <a:pt x="21162" y="5377"/>
                  <a:pt x="21277" y="4946"/>
                  <a:pt x="21383" y="4507"/>
                </a:cubicBezTo>
                <a:cubicBezTo>
                  <a:pt x="21475" y="4126"/>
                  <a:pt x="21560" y="3718"/>
                  <a:pt x="21553" y="3293"/>
                </a:cubicBezTo>
                <a:cubicBezTo>
                  <a:pt x="21539" y="2471"/>
                  <a:pt x="21177" y="1920"/>
                  <a:pt x="20820" y="1542"/>
                </a:cubicBezTo>
                <a:cubicBezTo>
                  <a:pt x="20442" y="1144"/>
                  <a:pt x="20024" y="892"/>
                  <a:pt x="19597" y="745"/>
                </a:cubicBezTo>
                <a:cubicBezTo>
                  <a:pt x="18708" y="435"/>
                  <a:pt x="17798" y="517"/>
                  <a:pt x="16898" y="425"/>
                </a:cubicBezTo>
                <a:cubicBezTo>
                  <a:pt x="15834" y="318"/>
                  <a:pt x="14776" y="34"/>
                  <a:pt x="13709" y="2"/>
                </a:cubicBezTo>
                <a:cubicBezTo>
                  <a:pt x="13665" y="0"/>
                  <a:pt x="13621" y="0"/>
                  <a:pt x="13577" y="0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94" name="Google Shape;509;p20"/>
          <p:cNvSpPr/>
          <p:nvPr/>
        </p:nvSpPr>
        <p:spPr>
          <a:xfrm>
            <a:off x="7416388" y="-245496"/>
            <a:ext cx="2106485" cy="21388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7" h="21600" fill="norm" stroke="1" extrusionOk="0">
                <a:moveTo>
                  <a:pt x="20546" y="0"/>
                </a:moveTo>
                <a:cubicBezTo>
                  <a:pt x="20530" y="0"/>
                  <a:pt x="20513" y="2"/>
                  <a:pt x="20497" y="5"/>
                </a:cubicBezTo>
                <a:cubicBezTo>
                  <a:pt x="18974" y="353"/>
                  <a:pt x="17434" y="619"/>
                  <a:pt x="15881" y="795"/>
                </a:cubicBezTo>
                <a:cubicBezTo>
                  <a:pt x="14325" y="970"/>
                  <a:pt x="12760" y="1056"/>
                  <a:pt x="11196" y="1056"/>
                </a:cubicBezTo>
                <a:cubicBezTo>
                  <a:pt x="10005" y="1056"/>
                  <a:pt x="8812" y="1007"/>
                  <a:pt x="7625" y="909"/>
                </a:cubicBezTo>
                <a:cubicBezTo>
                  <a:pt x="6864" y="846"/>
                  <a:pt x="6065" y="775"/>
                  <a:pt x="5271" y="775"/>
                </a:cubicBezTo>
                <a:cubicBezTo>
                  <a:pt x="3934" y="775"/>
                  <a:pt x="2612" y="977"/>
                  <a:pt x="1518" y="1767"/>
                </a:cubicBezTo>
                <a:cubicBezTo>
                  <a:pt x="1519" y="1749"/>
                  <a:pt x="1516" y="1740"/>
                  <a:pt x="1504" y="1740"/>
                </a:cubicBezTo>
                <a:cubicBezTo>
                  <a:pt x="1403" y="1740"/>
                  <a:pt x="752" y="2500"/>
                  <a:pt x="606" y="2888"/>
                </a:cubicBezTo>
                <a:cubicBezTo>
                  <a:pt x="-9" y="4511"/>
                  <a:pt x="-238" y="6352"/>
                  <a:pt x="307" y="8030"/>
                </a:cubicBezTo>
                <a:cubicBezTo>
                  <a:pt x="760" y="9431"/>
                  <a:pt x="1730" y="10721"/>
                  <a:pt x="3090" y="11355"/>
                </a:cubicBezTo>
                <a:cubicBezTo>
                  <a:pt x="4615" y="12063"/>
                  <a:pt x="6361" y="11792"/>
                  <a:pt x="7922" y="12360"/>
                </a:cubicBezTo>
                <a:cubicBezTo>
                  <a:pt x="9470" y="12923"/>
                  <a:pt x="10173" y="14438"/>
                  <a:pt x="10872" y="15806"/>
                </a:cubicBezTo>
                <a:cubicBezTo>
                  <a:pt x="11631" y="17290"/>
                  <a:pt x="12606" y="18618"/>
                  <a:pt x="13901" y="19681"/>
                </a:cubicBezTo>
                <a:cubicBezTo>
                  <a:pt x="15074" y="20641"/>
                  <a:pt x="16594" y="21600"/>
                  <a:pt x="18170" y="21600"/>
                </a:cubicBezTo>
                <a:cubicBezTo>
                  <a:pt x="18291" y="21600"/>
                  <a:pt x="18411" y="21593"/>
                  <a:pt x="18533" y="21582"/>
                </a:cubicBezTo>
                <a:cubicBezTo>
                  <a:pt x="19269" y="21511"/>
                  <a:pt x="20003" y="21222"/>
                  <a:pt x="20525" y="20688"/>
                </a:cubicBezTo>
                <a:cubicBezTo>
                  <a:pt x="21113" y="20086"/>
                  <a:pt x="21297" y="19262"/>
                  <a:pt x="21327" y="18450"/>
                </a:cubicBezTo>
                <a:cubicBezTo>
                  <a:pt x="21362" y="17485"/>
                  <a:pt x="21286" y="16511"/>
                  <a:pt x="21252" y="15549"/>
                </a:cubicBezTo>
                <a:cubicBezTo>
                  <a:pt x="21219" y="14526"/>
                  <a:pt x="21186" y="13502"/>
                  <a:pt x="21151" y="12477"/>
                </a:cubicBezTo>
                <a:lnTo>
                  <a:pt x="20741" y="190"/>
                </a:lnTo>
                <a:cubicBezTo>
                  <a:pt x="20738" y="78"/>
                  <a:pt x="20651" y="0"/>
                  <a:pt x="20546" y="0"/>
                </a:cubicBezTo>
                <a:close/>
              </a:path>
            </a:pathLst>
          </a:custGeom>
          <a:solidFill>
            <a:schemeClr val="accent1">
              <a:alpha val="4972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95" name="Google Shape;510;p20"/>
          <p:cNvSpPr/>
          <p:nvPr/>
        </p:nvSpPr>
        <p:spPr>
          <a:xfrm>
            <a:off x="5393104" y="4224096"/>
            <a:ext cx="3964992" cy="14119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8" h="21600" fill="norm" stroke="1" extrusionOk="0">
                <a:moveTo>
                  <a:pt x="11137" y="0"/>
                </a:moveTo>
                <a:cubicBezTo>
                  <a:pt x="10568" y="0"/>
                  <a:pt x="10014" y="341"/>
                  <a:pt x="9547" y="1151"/>
                </a:cubicBezTo>
                <a:cubicBezTo>
                  <a:pt x="9029" y="2049"/>
                  <a:pt x="8697" y="3361"/>
                  <a:pt x="8418" y="4643"/>
                </a:cubicBezTo>
                <a:cubicBezTo>
                  <a:pt x="8120" y="6013"/>
                  <a:pt x="7873" y="7445"/>
                  <a:pt x="7507" y="8739"/>
                </a:cubicBezTo>
                <a:cubicBezTo>
                  <a:pt x="7125" y="10089"/>
                  <a:pt x="6599" y="11147"/>
                  <a:pt x="5874" y="11534"/>
                </a:cubicBezTo>
                <a:cubicBezTo>
                  <a:pt x="5543" y="11709"/>
                  <a:pt x="5206" y="11762"/>
                  <a:pt x="4867" y="11762"/>
                </a:cubicBezTo>
                <a:cubicBezTo>
                  <a:pt x="4378" y="11762"/>
                  <a:pt x="3885" y="11652"/>
                  <a:pt x="3396" y="11652"/>
                </a:cubicBezTo>
                <a:cubicBezTo>
                  <a:pt x="3276" y="11652"/>
                  <a:pt x="3154" y="11659"/>
                  <a:pt x="3035" y="11677"/>
                </a:cubicBezTo>
                <a:cubicBezTo>
                  <a:pt x="2590" y="11737"/>
                  <a:pt x="2144" y="11925"/>
                  <a:pt x="1745" y="12374"/>
                </a:cubicBezTo>
                <a:cubicBezTo>
                  <a:pt x="1386" y="12778"/>
                  <a:pt x="1075" y="13372"/>
                  <a:pt x="832" y="14072"/>
                </a:cubicBezTo>
                <a:cubicBezTo>
                  <a:pt x="373" y="15382"/>
                  <a:pt x="155" y="17070"/>
                  <a:pt x="272" y="18700"/>
                </a:cubicBezTo>
                <a:cubicBezTo>
                  <a:pt x="270" y="18700"/>
                  <a:pt x="268" y="18700"/>
                  <a:pt x="266" y="18700"/>
                </a:cubicBezTo>
                <a:cubicBezTo>
                  <a:pt x="246" y="18700"/>
                  <a:pt x="225" y="18713"/>
                  <a:pt x="203" y="18748"/>
                </a:cubicBezTo>
                <a:cubicBezTo>
                  <a:pt x="70" y="18951"/>
                  <a:pt x="-3" y="19255"/>
                  <a:pt x="0" y="19616"/>
                </a:cubicBezTo>
                <a:cubicBezTo>
                  <a:pt x="7" y="20496"/>
                  <a:pt x="354" y="21000"/>
                  <a:pt x="728" y="21058"/>
                </a:cubicBezTo>
                <a:cubicBezTo>
                  <a:pt x="758" y="21063"/>
                  <a:pt x="788" y="21066"/>
                  <a:pt x="819" y="21066"/>
                </a:cubicBezTo>
                <a:cubicBezTo>
                  <a:pt x="1026" y="21066"/>
                  <a:pt x="1234" y="20970"/>
                  <a:pt x="1437" y="20903"/>
                </a:cubicBezTo>
                <a:cubicBezTo>
                  <a:pt x="1707" y="20810"/>
                  <a:pt x="1979" y="20722"/>
                  <a:pt x="2251" y="20642"/>
                </a:cubicBezTo>
                <a:cubicBezTo>
                  <a:pt x="3317" y="20333"/>
                  <a:pt x="4390" y="20123"/>
                  <a:pt x="5464" y="19977"/>
                </a:cubicBezTo>
                <a:cubicBezTo>
                  <a:pt x="7609" y="19689"/>
                  <a:pt x="9761" y="19658"/>
                  <a:pt x="11911" y="19623"/>
                </a:cubicBezTo>
                <a:cubicBezTo>
                  <a:pt x="12237" y="19618"/>
                  <a:pt x="12564" y="19613"/>
                  <a:pt x="12892" y="19613"/>
                </a:cubicBezTo>
                <a:cubicBezTo>
                  <a:pt x="14624" y="19613"/>
                  <a:pt x="16366" y="19739"/>
                  <a:pt x="18066" y="20501"/>
                </a:cubicBezTo>
                <a:cubicBezTo>
                  <a:pt x="18564" y="20727"/>
                  <a:pt x="19059" y="21006"/>
                  <a:pt x="19543" y="21349"/>
                </a:cubicBezTo>
                <a:cubicBezTo>
                  <a:pt x="19705" y="21465"/>
                  <a:pt x="19873" y="21600"/>
                  <a:pt x="20046" y="21600"/>
                </a:cubicBezTo>
                <a:cubicBezTo>
                  <a:pt x="20082" y="21600"/>
                  <a:pt x="20118" y="21595"/>
                  <a:pt x="20154" y="21582"/>
                </a:cubicBezTo>
                <a:cubicBezTo>
                  <a:pt x="20366" y="21507"/>
                  <a:pt x="20490" y="21161"/>
                  <a:pt x="20545" y="20730"/>
                </a:cubicBezTo>
                <a:cubicBezTo>
                  <a:pt x="20682" y="19663"/>
                  <a:pt x="20768" y="18550"/>
                  <a:pt x="20871" y="17464"/>
                </a:cubicBezTo>
                <a:cubicBezTo>
                  <a:pt x="20977" y="16352"/>
                  <a:pt x="21074" y="15241"/>
                  <a:pt x="21157" y="14122"/>
                </a:cubicBezTo>
                <a:cubicBezTo>
                  <a:pt x="21487" y="9728"/>
                  <a:pt x="21597" y="5172"/>
                  <a:pt x="21014" y="858"/>
                </a:cubicBezTo>
                <a:cubicBezTo>
                  <a:pt x="20996" y="732"/>
                  <a:pt x="20947" y="667"/>
                  <a:pt x="20898" y="667"/>
                </a:cubicBezTo>
                <a:cubicBezTo>
                  <a:pt x="20858" y="667"/>
                  <a:pt x="20817" y="710"/>
                  <a:pt x="20792" y="793"/>
                </a:cubicBezTo>
                <a:cubicBezTo>
                  <a:pt x="20668" y="1202"/>
                  <a:pt x="20528" y="1580"/>
                  <a:pt x="20371" y="1926"/>
                </a:cubicBezTo>
                <a:cubicBezTo>
                  <a:pt x="19735" y="3329"/>
                  <a:pt x="18862" y="4187"/>
                  <a:pt x="17969" y="4422"/>
                </a:cubicBezTo>
                <a:cubicBezTo>
                  <a:pt x="17775" y="4473"/>
                  <a:pt x="17579" y="4498"/>
                  <a:pt x="17383" y="4498"/>
                </a:cubicBezTo>
                <a:cubicBezTo>
                  <a:pt x="16518" y="4498"/>
                  <a:pt x="15656" y="4013"/>
                  <a:pt x="14874" y="3223"/>
                </a:cubicBezTo>
                <a:cubicBezTo>
                  <a:pt x="13929" y="2268"/>
                  <a:pt x="13071" y="873"/>
                  <a:pt x="12055" y="273"/>
                </a:cubicBezTo>
                <a:cubicBezTo>
                  <a:pt x="11752" y="98"/>
                  <a:pt x="11443" y="0"/>
                  <a:pt x="11137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96" name="نص العنوان"/>
          <p:cNvSpPr txBox="1"/>
          <p:nvPr>
            <p:ph type="title"/>
          </p:nvPr>
        </p:nvSpPr>
        <p:spPr>
          <a:xfrm>
            <a:off x="2887024" y="896532"/>
            <a:ext cx="3370502" cy="8418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sz="46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600" name="Google Shape;512;p20"/>
          <p:cNvGrpSpPr/>
          <p:nvPr/>
        </p:nvGrpSpPr>
        <p:grpSpPr>
          <a:xfrm>
            <a:off x="779293" y="926931"/>
            <a:ext cx="210467" cy="227127"/>
            <a:chOff x="0" y="0"/>
            <a:chExt cx="210466" cy="227126"/>
          </a:xfrm>
        </p:grpSpPr>
        <p:sp>
          <p:nvSpPr>
            <p:cNvPr id="597" name="Google Shape;513;p20"/>
            <p:cNvSpPr/>
            <p:nvPr/>
          </p:nvSpPr>
          <p:spPr>
            <a:xfrm rot="15317592">
              <a:off x="111523" y="15123"/>
              <a:ext cx="86318" cy="71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98" name="Google Shape;514;p20"/>
            <p:cNvSpPr/>
            <p:nvPr/>
          </p:nvSpPr>
          <p:spPr>
            <a:xfrm rot="15317592">
              <a:off x="121840" y="140644"/>
              <a:ext cx="86318" cy="71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99" name="Google Shape;515;p20"/>
            <p:cNvSpPr/>
            <p:nvPr/>
          </p:nvSpPr>
          <p:spPr>
            <a:xfrm rot="15317592">
              <a:off x="2257" y="108889"/>
              <a:ext cx="86325" cy="71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04" name="Google Shape;516;p20"/>
          <p:cNvGrpSpPr/>
          <p:nvPr/>
        </p:nvGrpSpPr>
        <p:grpSpPr>
          <a:xfrm>
            <a:off x="8368743" y="380195"/>
            <a:ext cx="241964" cy="211425"/>
            <a:chOff x="0" y="0"/>
            <a:chExt cx="241963" cy="211423"/>
          </a:xfrm>
        </p:grpSpPr>
        <p:sp>
          <p:nvSpPr>
            <p:cNvPr id="601" name="Google Shape;517;p20"/>
            <p:cNvSpPr/>
            <p:nvPr/>
          </p:nvSpPr>
          <p:spPr>
            <a:xfrm rot="17999963">
              <a:off x="148842" y="28989"/>
              <a:ext cx="84047" cy="69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02" name="Google Shape;518;p20"/>
            <p:cNvSpPr/>
            <p:nvPr/>
          </p:nvSpPr>
          <p:spPr>
            <a:xfrm rot="17999963">
              <a:off x="70004" y="122918"/>
              <a:ext cx="84047" cy="69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03" name="Google Shape;519;p20"/>
            <p:cNvSpPr/>
            <p:nvPr/>
          </p:nvSpPr>
          <p:spPr>
            <a:xfrm rot="17999963">
              <a:off x="9031" y="19048"/>
              <a:ext cx="84053" cy="69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605" name="Google Shape;520;p20"/>
          <p:cNvSpPr/>
          <p:nvPr/>
        </p:nvSpPr>
        <p:spPr>
          <a:xfrm rot="13168484">
            <a:off x="992788" y="300291"/>
            <a:ext cx="527448" cy="1240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0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609" name="Google Shape;521;p20"/>
          <p:cNvGrpSpPr/>
          <p:nvPr/>
        </p:nvGrpSpPr>
        <p:grpSpPr>
          <a:xfrm>
            <a:off x="7694231" y="4583226"/>
            <a:ext cx="338103" cy="364058"/>
            <a:chOff x="0" y="0"/>
            <a:chExt cx="338101" cy="364056"/>
          </a:xfrm>
        </p:grpSpPr>
        <p:sp>
          <p:nvSpPr>
            <p:cNvPr id="606" name="Google Shape;522;p20"/>
            <p:cNvSpPr/>
            <p:nvPr/>
          </p:nvSpPr>
          <p:spPr>
            <a:xfrm rot="900000">
              <a:off x="190825" y="236769"/>
              <a:ext cx="135124" cy="111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07" name="Google Shape;523;p20"/>
            <p:cNvSpPr/>
            <p:nvPr/>
          </p:nvSpPr>
          <p:spPr>
            <a:xfrm rot="900000">
              <a:off x="12153" y="153423"/>
              <a:ext cx="135124" cy="111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08" name="Google Shape;524;p20"/>
            <p:cNvSpPr/>
            <p:nvPr/>
          </p:nvSpPr>
          <p:spPr>
            <a:xfrm rot="900000">
              <a:off x="148157" y="15586"/>
              <a:ext cx="135134" cy="111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13" name="Google Shape;525;p20"/>
          <p:cNvGrpSpPr/>
          <p:nvPr/>
        </p:nvGrpSpPr>
        <p:grpSpPr>
          <a:xfrm>
            <a:off x="1506378" y="4364373"/>
            <a:ext cx="210296" cy="226452"/>
            <a:chOff x="0" y="0"/>
            <a:chExt cx="210295" cy="226451"/>
          </a:xfrm>
        </p:grpSpPr>
        <p:sp>
          <p:nvSpPr>
            <p:cNvPr id="610" name="Google Shape;526;p20"/>
            <p:cNvSpPr/>
            <p:nvPr/>
          </p:nvSpPr>
          <p:spPr>
            <a:xfrm rot="899971">
              <a:off x="118691" y="147275"/>
              <a:ext cx="84046" cy="69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11" name="Google Shape;527;p20"/>
            <p:cNvSpPr/>
            <p:nvPr/>
          </p:nvSpPr>
          <p:spPr>
            <a:xfrm rot="899971">
              <a:off x="7559" y="95434"/>
              <a:ext cx="84046" cy="69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12" name="Google Shape;528;p20"/>
            <p:cNvSpPr/>
            <p:nvPr/>
          </p:nvSpPr>
          <p:spPr>
            <a:xfrm rot="899971">
              <a:off x="92153" y="9694"/>
              <a:ext cx="84052" cy="69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614" name="Google Shape;529;p20"/>
          <p:cNvSpPr/>
          <p:nvPr/>
        </p:nvSpPr>
        <p:spPr>
          <a:xfrm rot="2510220">
            <a:off x="75193" y="2433995"/>
            <a:ext cx="1153214" cy="8440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600" fill="norm" stroke="1" extrusionOk="0">
                <a:moveTo>
                  <a:pt x="2527" y="0"/>
                </a:moveTo>
                <a:cubicBezTo>
                  <a:pt x="2461" y="0"/>
                  <a:pt x="2394" y="3"/>
                  <a:pt x="2327" y="8"/>
                </a:cubicBezTo>
                <a:cubicBezTo>
                  <a:pt x="2303" y="9"/>
                  <a:pt x="2286" y="41"/>
                  <a:pt x="2287" y="77"/>
                </a:cubicBezTo>
                <a:cubicBezTo>
                  <a:pt x="2288" y="81"/>
                  <a:pt x="2288" y="86"/>
                  <a:pt x="2289" y="89"/>
                </a:cubicBezTo>
                <a:cubicBezTo>
                  <a:pt x="2294" y="119"/>
                  <a:pt x="2313" y="141"/>
                  <a:pt x="2335" y="141"/>
                </a:cubicBezTo>
                <a:cubicBezTo>
                  <a:pt x="2335" y="141"/>
                  <a:pt x="2335" y="141"/>
                  <a:pt x="2336" y="141"/>
                </a:cubicBezTo>
                <a:cubicBezTo>
                  <a:pt x="2397" y="137"/>
                  <a:pt x="2459" y="134"/>
                  <a:pt x="2520" y="134"/>
                </a:cubicBezTo>
                <a:cubicBezTo>
                  <a:pt x="2592" y="134"/>
                  <a:pt x="2664" y="137"/>
                  <a:pt x="2735" y="143"/>
                </a:cubicBezTo>
                <a:cubicBezTo>
                  <a:pt x="2808" y="149"/>
                  <a:pt x="2884" y="158"/>
                  <a:pt x="2958" y="171"/>
                </a:cubicBezTo>
                <a:cubicBezTo>
                  <a:pt x="2959" y="171"/>
                  <a:pt x="2961" y="171"/>
                  <a:pt x="2962" y="171"/>
                </a:cubicBezTo>
                <a:cubicBezTo>
                  <a:pt x="2985" y="171"/>
                  <a:pt x="3004" y="146"/>
                  <a:pt x="3006" y="111"/>
                </a:cubicBezTo>
                <a:cubicBezTo>
                  <a:pt x="3008" y="75"/>
                  <a:pt x="2988" y="42"/>
                  <a:pt x="2964" y="37"/>
                </a:cubicBezTo>
                <a:cubicBezTo>
                  <a:pt x="2888" y="25"/>
                  <a:pt x="2811" y="15"/>
                  <a:pt x="2736" y="9"/>
                </a:cubicBezTo>
                <a:cubicBezTo>
                  <a:pt x="2667" y="3"/>
                  <a:pt x="2597" y="0"/>
                  <a:pt x="2527" y="0"/>
                </a:cubicBezTo>
                <a:close/>
                <a:moveTo>
                  <a:pt x="1710" y="125"/>
                </a:moveTo>
                <a:cubicBezTo>
                  <a:pt x="1707" y="125"/>
                  <a:pt x="1704" y="125"/>
                  <a:pt x="1701" y="126"/>
                </a:cubicBezTo>
                <a:cubicBezTo>
                  <a:pt x="1674" y="135"/>
                  <a:pt x="1647" y="143"/>
                  <a:pt x="1619" y="152"/>
                </a:cubicBezTo>
                <a:cubicBezTo>
                  <a:pt x="1443" y="213"/>
                  <a:pt x="1268" y="291"/>
                  <a:pt x="1098" y="385"/>
                </a:cubicBezTo>
                <a:cubicBezTo>
                  <a:pt x="1077" y="396"/>
                  <a:pt x="1066" y="430"/>
                  <a:pt x="1073" y="463"/>
                </a:cubicBezTo>
                <a:cubicBezTo>
                  <a:pt x="1073" y="465"/>
                  <a:pt x="1073" y="468"/>
                  <a:pt x="1074" y="471"/>
                </a:cubicBezTo>
                <a:cubicBezTo>
                  <a:pt x="1081" y="498"/>
                  <a:pt x="1099" y="515"/>
                  <a:pt x="1117" y="515"/>
                </a:cubicBezTo>
                <a:cubicBezTo>
                  <a:pt x="1122" y="515"/>
                  <a:pt x="1127" y="513"/>
                  <a:pt x="1133" y="511"/>
                </a:cubicBezTo>
                <a:cubicBezTo>
                  <a:pt x="1299" y="418"/>
                  <a:pt x="1470" y="342"/>
                  <a:pt x="1642" y="283"/>
                </a:cubicBezTo>
                <a:cubicBezTo>
                  <a:pt x="1670" y="274"/>
                  <a:pt x="1696" y="265"/>
                  <a:pt x="1723" y="256"/>
                </a:cubicBezTo>
                <a:cubicBezTo>
                  <a:pt x="1747" y="249"/>
                  <a:pt x="1762" y="214"/>
                  <a:pt x="1756" y="177"/>
                </a:cubicBezTo>
                <a:cubicBezTo>
                  <a:pt x="1756" y="177"/>
                  <a:pt x="1756" y="176"/>
                  <a:pt x="1756" y="176"/>
                </a:cubicBezTo>
                <a:cubicBezTo>
                  <a:pt x="1750" y="146"/>
                  <a:pt x="1731" y="125"/>
                  <a:pt x="1710" y="125"/>
                </a:cubicBezTo>
                <a:close/>
                <a:moveTo>
                  <a:pt x="3581" y="215"/>
                </a:moveTo>
                <a:cubicBezTo>
                  <a:pt x="3561" y="215"/>
                  <a:pt x="3543" y="234"/>
                  <a:pt x="3539" y="264"/>
                </a:cubicBezTo>
                <a:cubicBezTo>
                  <a:pt x="3537" y="275"/>
                  <a:pt x="3537" y="285"/>
                  <a:pt x="3540" y="296"/>
                </a:cubicBezTo>
                <a:cubicBezTo>
                  <a:pt x="3544" y="319"/>
                  <a:pt x="3556" y="339"/>
                  <a:pt x="3573" y="345"/>
                </a:cubicBezTo>
                <a:cubicBezTo>
                  <a:pt x="3774" y="426"/>
                  <a:pt x="3974" y="531"/>
                  <a:pt x="4168" y="657"/>
                </a:cubicBezTo>
                <a:cubicBezTo>
                  <a:pt x="4174" y="661"/>
                  <a:pt x="4180" y="663"/>
                  <a:pt x="4186" y="663"/>
                </a:cubicBezTo>
                <a:cubicBezTo>
                  <a:pt x="4203" y="663"/>
                  <a:pt x="4220" y="648"/>
                  <a:pt x="4225" y="623"/>
                </a:cubicBezTo>
                <a:cubicBezTo>
                  <a:pt x="4235" y="590"/>
                  <a:pt x="4224" y="550"/>
                  <a:pt x="4201" y="535"/>
                </a:cubicBezTo>
                <a:cubicBezTo>
                  <a:pt x="4003" y="407"/>
                  <a:pt x="3798" y="299"/>
                  <a:pt x="3593" y="217"/>
                </a:cubicBezTo>
                <a:cubicBezTo>
                  <a:pt x="3589" y="215"/>
                  <a:pt x="3585" y="215"/>
                  <a:pt x="3581" y="215"/>
                </a:cubicBezTo>
                <a:close/>
                <a:moveTo>
                  <a:pt x="553" y="768"/>
                </a:moveTo>
                <a:cubicBezTo>
                  <a:pt x="545" y="768"/>
                  <a:pt x="538" y="771"/>
                  <a:pt x="531" y="777"/>
                </a:cubicBezTo>
                <a:cubicBezTo>
                  <a:pt x="350" y="928"/>
                  <a:pt x="177" y="1102"/>
                  <a:pt x="15" y="1293"/>
                </a:cubicBezTo>
                <a:cubicBezTo>
                  <a:pt x="1" y="1309"/>
                  <a:pt x="-3" y="1335"/>
                  <a:pt x="1" y="1360"/>
                </a:cubicBezTo>
                <a:cubicBezTo>
                  <a:pt x="3" y="1370"/>
                  <a:pt x="6" y="1378"/>
                  <a:pt x="10" y="1387"/>
                </a:cubicBezTo>
                <a:cubicBezTo>
                  <a:pt x="20" y="1404"/>
                  <a:pt x="33" y="1412"/>
                  <a:pt x="47" y="1412"/>
                </a:cubicBezTo>
                <a:cubicBezTo>
                  <a:pt x="56" y="1412"/>
                  <a:pt x="66" y="1408"/>
                  <a:pt x="73" y="1399"/>
                </a:cubicBezTo>
                <a:cubicBezTo>
                  <a:pt x="231" y="1213"/>
                  <a:pt x="401" y="1042"/>
                  <a:pt x="578" y="893"/>
                </a:cubicBezTo>
                <a:cubicBezTo>
                  <a:pt x="599" y="875"/>
                  <a:pt x="607" y="834"/>
                  <a:pt x="594" y="803"/>
                </a:cubicBezTo>
                <a:cubicBezTo>
                  <a:pt x="585" y="781"/>
                  <a:pt x="569" y="768"/>
                  <a:pt x="553" y="768"/>
                </a:cubicBezTo>
                <a:close/>
                <a:moveTo>
                  <a:pt x="4749" y="970"/>
                </a:moveTo>
                <a:cubicBezTo>
                  <a:pt x="4734" y="970"/>
                  <a:pt x="4720" y="981"/>
                  <a:pt x="4712" y="1001"/>
                </a:cubicBezTo>
                <a:cubicBezTo>
                  <a:pt x="4706" y="1017"/>
                  <a:pt x="4705" y="1035"/>
                  <a:pt x="4707" y="1052"/>
                </a:cubicBezTo>
                <a:cubicBezTo>
                  <a:pt x="4711" y="1068"/>
                  <a:pt x="4718" y="1083"/>
                  <a:pt x="4729" y="1094"/>
                </a:cubicBezTo>
                <a:cubicBezTo>
                  <a:pt x="4909" y="1260"/>
                  <a:pt x="5082" y="1446"/>
                  <a:pt x="5244" y="1646"/>
                </a:cubicBezTo>
                <a:cubicBezTo>
                  <a:pt x="5253" y="1658"/>
                  <a:pt x="5264" y="1663"/>
                  <a:pt x="5274" y="1663"/>
                </a:cubicBezTo>
                <a:cubicBezTo>
                  <a:pt x="5286" y="1663"/>
                  <a:pt x="5299" y="1655"/>
                  <a:pt x="5308" y="1640"/>
                </a:cubicBezTo>
                <a:cubicBezTo>
                  <a:pt x="5322" y="1612"/>
                  <a:pt x="5319" y="1569"/>
                  <a:pt x="5300" y="1546"/>
                </a:cubicBezTo>
                <a:cubicBezTo>
                  <a:pt x="5135" y="1341"/>
                  <a:pt x="4958" y="1151"/>
                  <a:pt x="4774" y="981"/>
                </a:cubicBezTo>
                <a:cubicBezTo>
                  <a:pt x="4766" y="974"/>
                  <a:pt x="4758" y="970"/>
                  <a:pt x="4749" y="970"/>
                </a:cubicBezTo>
                <a:close/>
                <a:moveTo>
                  <a:pt x="5731" y="2195"/>
                </a:moveTo>
                <a:cubicBezTo>
                  <a:pt x="5721" y="2195"/>
                  <a:pt x="5710" y="2201"/>
                  <a:pt x="5702" y="2211"/>
                </a:cubicBezTo>
                <a:cubicBezTo>
                  <a:pt x="5690" y="2229"/>
                  <a:pt x="5686" y="2253"/>
                  <a:pt x="5689" y="2278"/>
                </a:cubicBezTo>
                <a:cubicBezTo>
                  <a:pt x="5691" y="2287"/>
                  <a:pt x="5695" y="2297"/>
                  <a:pt x="5700" y="2305"/>
                </a:cubicBezTo>
                <a:cubicBezTo>
                  <a:pt x="5734" y="2362"/>
                  <a:pt x="5768" y="2420"/>
                  <a:pt x="5800" y="2479"/>
                </a:cubicBezTo>
                <a:cubicBezTo>
                  <a:pt x="5901" y="2659"/>
                  <a:pt x="5997" y="2854"/>
                  <a:pt x="6087" y="3055"/>
                </a:cubicBezTo>
                <a:cubicBezTo>
                  <a:pt x="6096" y="3076"/>
                  <a:pt x="6111" y="3087"/>
                  <a:pt x="6127" y="3087"/>
                </a:cubicBezTo>
                <a:cubicBezTo>
                  <a:pt x="6135" y="3087"/>
                  <a:pt x="6143" y="3084"/>
                  <a:pt x="6149" y="3077"/>
                </a:cubicBezTo>
                <a:cubicBezTo>
                  <a:pt x="6170" y="3058"/>
                  <a:pt x="6176" y="3016"/>
                  <a:pt x="6161" y="2985"/>
                </a:cubicBezTo>
                <a:cubicBezTo>
                  <a:pt x="6070" y="2779"/>
                  <a:pt x="5971" y="2580"/>
                  <a:pt x="5868" y="2396"/>
                </a:cubicBezTo>
                <a:cubicBezTo>
                  <a:pt x="5835" y="2336"/>
                  <a:pt x="5801" y="2277"/>
                  <a:pt x="5766" y="2219"/>
                </a:cubicBezTo>
                <a:cubicBezTo>
                  <a:pt x="5757" y="2204"/>
                  <a:pt x="5744" y="2195"/>
                  <a:pt x="5731" y="2195"/>
                </a:cubicBezTo>
                <a:close/>
                <a:moveTo>
                  <a:pt x="6444" y="3779"/>
                </a:moveTo>
                <a:cubicBezTo>
                  <a:pt x="6437" y="3779"/>
                  <a:pt x="6431" y="3781"/>
                  <a:pt x="6424" y="3785"/>
                </a:cubicBezTo>
                <a:cubicBezTo>
                  <a:pt x="6406" y="3798"/>
                  <a:pt x="6396" y="3830"/>
                  <a:pt x="6401" y="3860"/>
                </a:cubicBezTo>
                <a:cubicBezTo>
                  <a:pt x="6403" y="3864"/>
                  <a:pt x="6404" y="3870"/>
                  <a:pt x="6406" y="3874"/>
                </a:cubicBezTo>
                <a:cubicBezTo>
                  <a:pt x="6497" y="4142"/>
                  <a:pt x="6583" y="4432"/>
                  <a:pt x="6663" y="4736"/>
                </a:cubicBezTo>
                <a:cubicBezTo>
                  <a:pt x="6670" y="4764"/>
                  <a:pt x="6688" y="4781"/>
                  <a:pt x="6706" y="4781"/>
                </a:cubicBezTo>
                <a:cubicBezTo>
                  <a:pt x="6711" y="4781"/>
                  <a:pt x="6717" y="4780"/>
                  <a:pt x="6721" y="4778"/>
                </a:cubicBezTo>
                <a:cubicBezTo>
                  <a:pt x="6744" y="4765"/>
                  <a:pt x="6754" y="4725"/>
                  <a:pt x="6747" y="4692"/>
                </a:cubicBezTo>
                <a:cubicBezTo>
                  <a:pt x="6666" y="4385"/>
                  <a:pt x="6578" y="4091"/>
                  <a:pt x="6486" y="3817"/>
                </a:cubicBezTo>
                <a:cubicBezTo>
                  <a:pt x="6477" y="3793"/>
                  <a:pt x="6461" y="3779"/>
                  <a:pt x="6444" y="3779"/>
                </a:cubicBezTo>
                <a:close/>
                <a:moveTo>
                  <a:pt x="6912" y="5543"/>
                </a:moveTo>
                <a:cubicBezTo>
                  <a:pt x="6907" y="5543"/>
                  <a:pt x="6904" y="5544"/>
                  <a:pt x="6900" y="5546"/>
                </a:cubicBezTo>
                <a:cubicBezTo>
                  <a:pt x="6877" y="5555"/>
                  <a:pt x="6864" y="5591"/>
                  <a:pt x="6870" y="5625"/>
                </a:cubicBezTo>
                <a:cubicBezTo>
                  <a:pt x="6870" y="5626"/>
                  <a:pt x="6870" y="5627"/>
                  <a:pt x="6870" y="5628"/>
                </a:cubicBezTo>
                <a:cubicBezTo>
                  <a:pt x="6930" y="5909"/>
                  <a:pt x="6989" y="6222"/>
                  <a:pt x="7041" y="6535"/>
                </a:cubicBezTo>
                <a:cubicBezTo>
                  <a:pt x="7041" y="6535"/>
                  <a:pt x="7042" y="6536"/>
                  <a:pt x="7042" y="6536"/>
                </a:cubicBezTo>
                <a:cubicBezTo>
                  <a:pt x="7048" y="6566"/>
                  <a:pt x="7066" y="6588"/>
                  <a:pt x="7087" y="6588"/>
                </a:cubicBezTo>
                <a:cubicBezTo>
                  <a:pt x="7090" y="6588"/>
                  <a:pt x="7093" y="6588"/>
                  <a:pt x="7096" y="6586"/>
                </a:cubicBezTo>
                <a:cubicBezTo>
                  <a:pt x="7120" y="6579"/>
                  <a:pt x="7136" y="6544"/>
                  <a:pt x="7129" y="6507"/>
                </a:cubicBezTo>
                <a:cubicBezTo>
                  <a:pt x="7075" y="6192"/>
                  <a:pt x="7016" y="5877"/>
                  <a:pt x="6956" y="5594"/>
                </a:cubicBezTo>
                <a:cubicBezTo>
                  <a:pt x="6951" y="5563"/>
                  <a:pt x="6932" y="5543"/>
                  <a:pt x="6912" y="5543"/>
                </a:cubicBezTo>
                <a:close/>
                <a:moveTo>
                  <a:pt x="7231" y="7374"/>
                </a:moveTo>
                <a:cubicBezTo>
                  <a:pt x="7228" y="7374"/>
                  <a:pt x="7225" y="7374"/>
                  <a:pt x="7222" y="7375"/>
                </a:cubicBezTo>
                <a:cubicBezTo>
                  <a:pt x="7198" y="7382"/>
                  <a:pt x="7183" y="7416"/>
                  <a:pt x="7188" y="7453"/>
                </a:cubicBezTo>
                <a:cubicBezTo>
                  <a:pt x="7225" y="7701"/>
                  <a:pt x="7261" y="7948"/>
                  <a:pt x="7297" y="8195"/>
                </a:cubicBezTo>
                <a:lnTo>
                  <a:pt x="7322" y="8375"/>
                </a:lnTo>
                <a:cubicBezTo>
                  <a:pt x="7323" y="8376"/>
                  <a:pt x="7323" y="8377"/>
                  <a:pt x="7323" y="8378"/>
                </a:cubicBezTo>
                <a:cubicBezTo>
                  <a:pt x="7329" y="8408"/>
                  <a:pt x="7348" y="8430"/>
                  <a:pt x="7368" y="8430"/>
                </a:cubicBezTo>
                <a:cubicBezTo>
                  <a:pt x="7370" y="8430"/>
                  <a:pt x="7373" y="8430"/>
                  <a:pt x="7376" y="8429"/>
                </a:cubicBezTo>
                <a:cubicBezTo>
                  <a:pt x="7400" y="8424"/>
                  <a:pt x="7416" y="8389"/>
                  <a:pt x="7411" y="8352"/>
                </a:cubicBezTo>
                <a:lnTo>
                  <a:pt x="7384" y="8173"/>
                </a:lnTo>
                <a:cubicBezTo>
                  <a:pt x="7349" y="7926"/>
                  <a:pt x="7313" y="7677"/>
                  <a:pt x="7276" y="7429"/>
                </a:cubicBezTo>
                <a:cubicBezTo>
                  <a:pt x="7269" y="7394"/>
                  <a:pt x="7251" y="7374"/>
                  <a:pt x="7231" y="7374"/>
                </a:cubicBezTo>
                <a:close/>
                <a:moveTo>
                  <a:pt x="7502" y="9218"/>
                </a:moveTo>
                <a:cubicBezTo>
                  <a:pt x="7499" y="9218"/>
                  <a:pt x="7496" y="9218"/>
                  <a:pt x="7493" y="9219"/>
                </a:cubicBezTo>
                <a:cubicBezTo>
                  <a:pt x="7469" y="9226"/>
                  <a:pt x="7454" y="9260"/>
                  <a:pt x="7459" y="9297"/>
                </a:cubicBezTo>
                <a:cubicBezTo>
                  <a:pt x="7513" y="9636"/>
                  <a:pt x="7563" y="9938"/>
                  <a:pt x="7613" y="10218"/>
                </a:cubicBezTo>
                <a:cubicBezTo>
                  <a:pt x="7619" y="10249"/>
                  <a:pt x="7638" y="10270"/>
                  <a:pt x="7658" y="10270"/>
                </a:cubicBezTo>
                <a:cubicBezTo>
                  <a:pt x="7662" y="10270"/>
                  <a:pt x="7665" y="10269"/>
                  <a:pt x="7669" y="10268"/>
                </a:cubicBezTo>
                <a:cubicBezTo>
                  <a:pt x="7692" y="10260"/>
                  <a:pt x="7706" y="10224"/>
                  <a:pt x="7700" y="10188"/>
                </a:cubicBezTo>
                <a:cubicBezTo>
                  <a:pt x="7649" y="9910"/>
                  <a:pt x="7599" y="9611"/>
                  <a:pt x="7547" y="9272"/>
                </a:cubicBezTo>
                <a:cubicBezTo>
                  <a:pt x="7539" y="9237"/>
                  <a:pt x="7522" y="9218"/>
                  <a:pt x="7502" y="9218"/>
                </a:cubicBezTo>
                <a:close/>
                <a:moveTo>
                  <a:pt x="16574" y="11493"/>
                </a:moveTo>
                <a:cubicBezTo>
                  <a:pt x="16570" y="11493"/>
                  <a:pt x="16565" y="11493"/>
                  <a:pt x="16560" y="11493"/>
                </a:cubicBezTo>
                <a:cubicBezTo>
                  <a:pt x="16536" y="11493"/>
                  <a:pt x="16517" y="11523"/>
                  <a:pt x="16518" y="11560"/>
                </a:cubicBezTo>
                <a:cubicBezTo>
                  <a:pt x="16518" y="11566"/>
                  <a:pt x="16518" y="11570"/>
                  <a:pt x="16519" y="11575"/>
                </a:cubicBezTo>
                <a:cubicBezTo>
                  <a:pt x="16524" y="11605"/>
                  <a:pt x="16542" y="11627"/>
                  <a:pt x="16563" y="11627"/>
                </a:cubicBezTo>
                <a:cubicBezTo>
                  <a:pt x="16563" y="11627"/>
                  <a:pt x="16564" y="11627"/>
                  <a:pt x="16564" y="11627"/>
                </a:cubicBezTo>
                <a:cubicBezTo>
                  <a:pt x="16772" y="11627"/>
                  <a:pt x="16981" y="11648"/>
                  <a:pt x="17186" y="11691"/>
                </a:cubicBezTo>
                <a:cubicBezTo>
                  <a:pt x="17189" y="11691"/>
                  <a:pt x="17191" y="11692"/>
                  <a:pt x="17193" y="11692"/>
                </a:cubicBezTo>
                <a:cubicBezTo>
                  <a:pt x="17216" y="11692"/>
                  <a:pt x="17234" y="11667"/>
                  <a:pt x="17236" y="11634"/>
                </a:cubicBezTo>
                <a:cubicBezTo>
                  <a:pt x="17238" y="11598"/>
                  <a:pt x="17220" y="11564"/>
                  <a:pt x="17196" y="11558"/>
                </a:cubicBezTo>
                <a:cubicBezTo>
                  <a:pt x="16991" y="11516"/>
                  <a:pt x="16781" y="11493"/>
                  <a:pt x="16574" y="11493"/>
                </a:cubicBezTo>
                <a:close/>
                <a:moveTo>
                  <a:pt x="15936" y="11563"/>
                </a:moveTo>
                <a:cubicBezTo>
                  <a:pt x="15934" y="11563"/>
                  <a:pt x="15932" y="11563"/>
                  <a:pt x="15930" y="11564"/>
                </a:cubicBezTo>
                <a:cubicBezTo>
                  <a:pt x="15824" y="11587"/>
                  <a:pt x="15718" y="11617"/>
                  <a:pt x="15615" y="11652"/>
                </a:cubicBezTo>
                <a:cubicBezTo>
                  <a:pt x="15514" y="11687"/>
                  <a:pt x="15413" y="11727"/>
                  <a:pt x="15316" y="11772"/>
                </a:cubicBezTo>
                <a:cubicBezTo>
                  <a:pt x="15294" y="11783"/>
                  <a:pt x="15282" y="11817"/>
                  <a:pt x="15288" y="11850"/>
                </a:cubicBezTo>
                <a:cubicBezTo>
                  <a:pt x="15288" y="11852"/>
                  <a:pt x="15288" y="11854"/>
                  <a:pt x="15289" y="11855"/>
                </a:cubicBezTo>
                <a:cubicBezTo>
                  <a:pt x="15296" y="11884"/>
                  <a:pt x="15314" y="11902"/>
                  <a:pt x="15333" y="11902"/>
                </a:cubicBezTo>
                <a:cubicBezTo>
                  <a:pt x="15337" y="11902"/>
                  <a:pt x="15342" y="11901"/>
                  <a:pt x="15346" y="11899"/>
                </a:cubicBezTo>
                <a:cubicBezTo>
                  <a:pt x="15442" y="11855"/>
                  <a:pt x="15539" y="11816"/>
                  <a:pt x="15639" y="11783"/>
                </a:cubicBezTo>
                <a:cubicBezTo>
                  <a:pt x="15739" y="11748"/>
                  <a:pt x="15843" y="11720"/>
                  <a:pt x="15947" y="11696"/>
                </a:cubicBezTo>
                <a:cubicBezTo>
                  <a:pt x="15971" y="11691"/>
                  <a:pt x="15987" y="11657"/>
                  <a:pt x="15982" y="11620"/>
                </a:cubicBezTo>
                <a:cubicBezTo>
                  <a:pt x="15978" y="11587"/>
                  <a:pt x="15958" y="11563"/>
                  <a:pt x="15936" y="11563"/>
                </a:cubicBezTo>
                <a:close/>
                <a:moveTo>
                  <a:pt x="7837" y="11043"/>
                </a:moveTo>
                <a:cubicBezTo>
                  <a:pt x="7832" y="11043"/>
                  <a:pt x="7829" y="11044"/>
                  <a:pt x="7824" y="11046"/>
                </a:cubicBezTo>
                <a:cubicBezTo>
                  <a:pt x="7802" y="11055"/>
                  <a:pt x="7789" y="11090"/>
                  <a:pt x="7795" y="11125"/>
                </a:cubicBezTo>
                <a:cubicBezTo>
                  <a:pt x="7796" y="11126"/>
                  <a:pt x="7796" y="11127"/>
                  <a:pt x="7796" y="11129"/>
                </a:cubicBezTo>
                <a:cubicBezTo>
                  <a:pt x="7868" y="11448"/>
                  <a:pt x="7941" y="11741"/>
                  <a:pt x="8021" y="12023"/>
                </a:cubicBezTo>
                <a:cubicBezTo>
                  <a:pt x="8029" y="12050"/>
                  <a:pt x="8047" y="12066"/>
                  <a:pt x="8065" y="12066"/>
                </a:cubicBezTo>
                <a:cubicBezTo>
                  <a:pt x="8070" y="12066"/>
                  <a:pt x="8075" y="12064"/>
                  <a:pt x="8080" y="12062"/>
                </a:cubicBezTo>
                <a:cubicBezTo>
                  <a:pt x="8103" y="12049"/>
                  <a:pt x="8113" y="12010"/>
                  <a:pt x="8104" y="11975"/>
                </a:cubicBezTo>
                <a:cubicBezTo>
                  <a:pt x="8025" y="11697"/>
                  <a:pt x="7952" y="11409"/>
                  <a:pt x="7881" y="11091"/>
                </a:cubicBezTo>
                <a:cubicBezTo>
                  <a:pt x="7875" y="11062"/>
                  <a:pt x="7857" y="11043"/>
                  <a:pt x="7837" y="11043"/>
                </a:cubicBezTo>
                <a:close/>
                <a:moveTo>
                  <a:pt x="17810" y="11757"/>
                </a:moveTo>
                <a:cubicBezTo>
                  <a:pt x="17790" y="11757"/>
                  <a:pt x="17772" y="11776"/>
                  <a:pt x="17768" y="11805"/>
                </a:cubicBezTo>
                <a:cubicBezTo>
                  <a:pt x="17766" y="11816"/>
                  <a:pt x="17766" y="11828"/>
                  <a:pt x="17768" y="11838"/>
                </a:cubicBezTo>
                <a:cubicBezTo>
                  <a:pt x="17772" y="11862"/>
                  <a:pt x="17784" y="11881"/>
                  <a:pt x="17801" y="11887"/>
                </a:cubicBezTo>
                <a:cubicBezTo>
                  <a:pt x="17992" y="11971"/>
                  <a:pt x="18179" y="12073"/>
                  <a:pt x="18357" y="12193"/>
                </a:cubicBezTo>
                <a:lnTo>
                  <a:pt x="18391" y="12217"/>
                </a:lnTo>
                <a:cubicBezTo>
                  <a:pt x="18397" y="12222"/>
                  <a:pt x="18404" y="12223"/>
                  <a:pt x="18410" y="12223"/>
                </a:cubicBezTo>
                <a:cubicBezTo>
                  <a:pt x="18427" y="12223"/>
                  <a:pt x="18443" y="12210"/>
                  <a:pt x="18451" y="12185"/>
                </a:cubicBezTo>
                <a:cubicBezTo>
                  <a:pt x="18460" y="12152"/>
                  <a:pt x="18449" y="12112"/>
                  <a:pt x="18426" y="12096"/>
                </a:cubicBezTo>
                <a:lnTo>
                  <a:pt x="18391" y="12072"/>
                </a:lnTo>
                <a:cubicBezTo>
                  <a:pt x="18209" y="11949"/>
                  <a:pt x="18017" y="11845"/>
                  <a:pt x="17823" y="11759"/>
                </a:cubicBezTo>
                <a:cubicBezTo>
                  <a:pt x="17818" y="11758"/>
                  <a:pt x="17815" y="11757"/>
                  <a:pt x="17810" y="11757"/>
                </a:cubicBezTo>
                <a:close/>
                <a:moveTo>
                  <a:pt x="14755" y="12113"/>
                </a:moveTo>
                <a:cubicBezTo>
                  <a:pt x="14749" y="12113"/>
                  <a:pt x="14742" y="12115"/>
                  <a:pt x="14736" y="12120"/>
                </a:cubicBezTo>
                <a:cubicBezTo>
                  <a:pt x="14548" y="12260"/>
                  <a:pt x="14370" y="12425"/>
                  <a:pt x="14206" y="12607"/>
                </a:cubicBezTo>
                <a:cubicBezTo>
                  <a:pt x="14191" y="12623"/>
                  <a:pt x="14186" y="12651"/>
                  <a:pt x="14190" y="12676"/>
                </a:cubicBezTo>
                <a:cubicBezTo>
                  <a:pt x="14192" y="12684"/>
                  <a:pt x="14195" y="12693"/>
                  <a:pt x="14199" y="12700"/>
                </a:cubicBezTo>
                <a:cubicBezTo>
                  <a:pt x="14208" y="12719"/>
                  <a:pt x="14222" y="12728"/>
                  <a:pt x="14236" y="12728"/>
                </a:cubicBezTo>
                <a:cubicBezTo>
                  <a:pt x="14246" y="12728"/>
                  <a:pt x="14254" y="12724"/>
                  <a:pt x="14262" y="12715"/>
                </a:cubicBezTo>
                <a:cubicBezTo>
                  <a:pt x="14422" y="12537"/>
                  <a:pt x="14596" y="12378"/>
                  <a:pt x="14779" y="12240"/>
                </a:cubicBezTo>
                <a:cubicBezTo>
                  <a:pt x="14801" y="12224"/>
                  <a:pt x="14808" y="12183"/>
                  <a:pt x="14796" y="12150"/>
                </a:cubicBezTo>
                <a:cubicBezTo>
                  <a:pt x="14788" y="12127"/>
                  <a:pt x="14772" y="12113"/>
                  <a:pt x="14755" y="12113"/>
                </a:cubicBezTo>
                <a:close/>
                <a:moveTo>
                  <a:pt x="18968" y="12546"/>
                </a:moveTo>
                <a:cubicBezTo>
                  <a:pt x="18954" y="12546"/>
                  <a:pt x="18940" y="12557"/>
                  <a:pt x="18932" y="12576"/>
                </a:cubicBezTo>
                <a:cubicBezTo>
                  <a:pt x="18925" y="12591"/>
                  <a:pt x="18924" y="12611"/>
                  <a:pt x="18927" y="12628"/>
                </a:cubicBezTo>
                <a:cubicBezTo>
                  <a:pt x="18930" y="12644"/>
                  <a:pt x="18937" y="12659"/>
                  <a:pt x="18948" y="12668"/>
                </a:cubicBezTo>
                <a:cubicBezTo>
                  <a:pt x="19125" y="12836"/>
                  <a:pt x="19297" y="13024"/>
                  <a:pt x="19461" y="13227"/>
                </a:cubicBezTo>
                <a:cubicBezTo>
                  <a:pt x="19470" y="13238"/>
                  <a:pt x="19481" y="13244"/>
                  <a:pt x="19491" y="13244"/>
                </a:cubicBezTo>
                <a:cubicBezTo>
                  <a:pt x="19504" y="13244"/>
                  <a:pt x="19517" y="13236"/>
                  <a:pt x="19525" y="13221"/>
                </a:cubicBezTo>
                <a:cubicBezTo>
                  <a:pt x="19540" y="13192"/>
                  <a:pt x="19537" y="13150"/>
                  <a:pt x="19517" y="13126"/>
                </a:cubicBezTo>
                <a:cubicBezTo>
                  <a:pt x="19349" y="12919"/>
                  <a:pt x="19174" y="12727"/>
                  <a:pt x="18993" y="12557"/>
                </a:cubicBezTo>
                <a:cubicBezTo>
                  <a:pt x="18986" y="12550"/>
                  <a:pt x="18977" y="12546"/>
                  <a:pt x="18968" y="12546"/>
                </a:cubicBezTo>
                <a:close/>
                <a:moveTo>
                  <a:pt x="8338" y="12789"/>
                </a:moveTo>
                <a:cubicBezTo>
                  <a:pt x="8332" y="12789"/>
                  <a:pt x="8325" y="12791"/>
                  <a:pt x="8319" y="12795"/>
                </a:cubicBezTo>
                <a:cubicBezTo>
                  <a:pt x="8300" y="12809"/>
                  <a:pt x="8292" y="12840"/>
                  <a:pt x="8297" y="12870"/>
                </a:cubicBezTo>
                <a:cubicBezTo>
                  <a:pt x="8298" y="12876"/>
                  <a:pt x="8300" y="12880"/>
                  <a:pt x="8303" y="12885"/>
                </a:cubicBezTo>
                <a:cubicBezTo>
                  <a:pt x="8409" y="13174"/>
                  <a:pt x="8525" y="13447"/>
                  <a:pt x="8648" y="13699"/>
                </a:cubicBezTo>
                <a:cubicBezTo>
                  <a:pt x="8657" y="13718"/>
                  <a:pt x="8672" y="13729"/>
                  <a:pt x="8686" y="13729"/>
                </a:cubicBezTo>
                <a:cubicBezTo>
                  <a:pt x="8695" y="13729"/>
                  <a:pt x="8704" y="13725"/>
                  <a:pt x="8711" y="13716"/>
                </a:cubicBezTo>
                <a:cubicBezTo>
                  <a:pt x="8731" y="13696"/>
                  <a:pt x="8735" y="13654"/>
                  <a:pt x="8720" y="13623"/>
                </a:cubicBezTo>
                <a:cubicBezTo>
                  <a:pt x="8599" y="13377"/>
                  <a:pt x="8485" y="13107"/>
                  <a:pt x="8380" y="12825"/>
                </a:cubicBezTo>
                <a:cubicBezTo>
                  <a:pt x="8371" y="12802"/>
                  <a:pt x="8355" y="12789"/>
                  <a:pt x="8338" y="12789"/>
                </a:cubicBezTo>
                <a:close/>
                <a:moveTo>
                  <a:pt x="13778" y="13211"/>
                </a:moveTo>
                <a:cubicBezTo>
                  <a:pt x="13766" y="13211"/>
                  <a:pt x="13754" y="13218"/>
                  <a:pt x="13746" y="13231"/>
                </a:cubicBezTo>
                <a:cubicBezTo>
                  <a:pt x="13610" y="13452"/>
                  <a:pt x="13488" y="13684"/>
                  <a:pt x="13354" y="13943"/>
                </a:cubicBezTo>
                <a:cubicBezTo>
                  <a:pt x="13345" y="13960"/>
                  <a:pt x="13343" y="13981"/>
                  <a:pt x="13347" y="14001"/>
                </a:cubicBezTo>
                <a:cubicBezTo>
                  <a:pt x="13349" y="14014"/>
                  <a:pt x="13354" y="14027"/>
                  <a:pt x="13363" y="14037"/>
                </a:cubicBezTo>
                <a:cubicBezTo>
                  <a:pt x="13372" y="14047"/>
                  <a:pt x="13382" y="14052"/>
                  <a:pt x="13392" y="14052"/>
                </a:cubicBezTo>
                <a:cubicBezTo>
                  <a:pt x="13405" y="14052"/>
                  <a:pt x="13417" y="14044"/>
                  <a:pt x="13425" y="14028"/>
                </a:cubicBezTo>
                <a:cubicBezTo>
                  <a:pt x="13559" y="13771"/>
                  <a:pt x="13680" y="13541"/>
                  <a:pt x="13814" y="13323"/>
                </a:cubicBezTo>
                <a:cubicBezTo>
                  <a:pt x="13830" y="13297"/>
                  <a:pt x="13828" y="13255"/>
                  <a:pt x="13809" y="13229"/>
                </a:cubicBezTo>
                <a:cubicBezTo>
                  <a:pt x="13800" y="13217"/>
                  <a:pt x="13789" y="13211"/>
                  <a:pt x="13778" y="13211"/>
                </a:cubicBezTo>
                <a:close/>
                <a:moveTo>
                  <a:pt x="19957" y="13764"/>
                </a:moveTo>
                <a:cubicBezTo>
                  <a:pt x="19946" y="13764"/>
                  <a:pt x="19935" y="13769"/>
                  <a:pt x="19927" y="13782"/>
                </a:cubicBezTo>
                <a:cubicBezTo>
                  <a:pt x="19915" y="13798"/>
                  <a:pt x="19911" y="13822"/>
                  <a:pt x="19915" y="13846"/>
                </a:cubicBezTo>
                <a:cubicBezTo>
                  <a:pt x="19917" y="13856"/>
                  <a:pt x="19920" y="13867"/>
                  <a:pt x="19927" y="13876"/>
                </a:cubicBezTo>
                <a:cubicBezTo>
                  <a:pt x="20071" y="14103"/>
                  <a:pt x="20211" y="14346"/>
                  <a:pt x="20339" y="14599"/>
                </a:cubicBezTo>
                <a:cubicBezTo>
                  <a:pt x="20348" y="14617"/>
                  <a:pt x="20362" y="14626"/>
                  <a:pt x="20376" y="14626"/>
                </a:cubicBezTo>
                <a:cubicBezTo>
                  <a:pt x="20385" y="14626"/>
                  <a:pt x="20394" y="14622"/>
                  <a:pt x="20402" y="14614"/>
                </a:cubicBezTo>
                <a:cubicBezTo>
                  <a:pt x="20421" y="14592"/>
                  <a:pt x="20424" y="14551"/>
                  <a:pt x="20410" y="14521"/>
                </a:cubicBezTo>
                <a:cubicBezTo>
                  <a:pt x="20279" y="14263"/>
                  <a:pt x="20138" y="14017"/>
                  <a:pt x="19991" y="13786"/>
                </a:cubicBezTo>
                <a:cubicBezTo>
                  <a:pt x="19981" y="13771"/>
                  <a:pt x="19969" y="13764"/>
                  <a:pt x="19957" y="13764"/>
                </a:cubicBezTo>
                <a:close/>
                <a:moveTo>
                  <a:pt x="9100" y="14319"/>
                </a:moveTo>
                <a:cubicBezTo>
                  <a:pt x="9089" y="14319"/>
                  <a:pt x="9078" y="14326"/>
                  <a:pt x="9070" y="14338"/>
                </a:cubicBezTo>
                <a:cubicBezTo>
                  <a:pt x="9059" y="14355"/>
                  <a:pt x="9055" y="14379"/>
                  <a:pt x="9059" y="14401"/>
                </a:cubicBezTo>
                <a:cubicBezTo>
                  <a:pt x="9062" y="14413"/>
                  <a:pt x="9065" y="14424"/>
                  <a:pt x="9072" y="14433"/>
                </a:cubicBezTo>
                <a:cubicBezTo>
                  <a:pt x="9226" y="14657"/>
                  <a:pt x="9396" y="14863"/>
                  <a:pt x="9576" y="15046"/>
                </a:cubicBezTo>
                <a:cubicBezTo>
                  <a:pt x="9584" y="15055"/>
                  <a:pt x="9593" y="15059"/>
                  <a:pt x="9602" y="15059"/>
                </a:cubicBezTo>
                <a:cubicBezTo>
                  <a:pt x="9616" y="15059"/>
                  <a:pt x="9630" y="15049"/>
                  <a:pt x="9638" y="15030"/>
                </a:cubicBezTo>
                <a:cubicBezTo>
                  <a:pt x="9652" y="14999"/>
                  <a:pt x="9645" y="14958"/>
                  <a:pt x="9624" y="14936"/>
                </a:cubicBezTo>
                <a:cubicBezTo>
                  <a:pt x="9449" y="14758"/>
                  <a:pt x="9283" y="14557"/>
                  <a:pt x="9133" y="14339"/>
                </a:cubicBezTo>
                <a:cubicBezTo>
                  <a:pt x="9124" y="14326"/>
                  <a:pt x="9112" y="14319"/>
                  <a:pt x="9100" y="14319"/>
                </a:cubicBezTo>
                <a:close/>
                <a:moveTo>
                  <a:pt x="13001" y="14630"/>
                </a:moveTo>
                <a:cubicBezTo>
                  <a:pt x="12989" y="14630"/>
                  <a:pt x="12977" y="14637"/>
                  <a:pt x="12969" y="14651"/>
                </a:cubicBezTo>
                <a:cubicBezTo>
                  <a:pt x="12815" y="14911"/>
                  <a:pt x="12674" y="15105"/>
                  <a:pt x="12526" y="15264"/>
                </a:cubicBezTo>
                <a:cubicBezTo>
                  <a:pt x="12511" y="15280"/>
                  <a:pt x="12505" y="15308"/>
                  <a:pt x="12510" y="15334"/>
                </a:cubicBezTo>
                <a:cubicBezTo>
                  <a:pt x="12512" y="15341"/>
                  <a:pt x="12514" y="15350"/>
                  <a:pt x="12517" y="15357"/>
                </a:cubicBezTo>
                <a:cubicBezTo>
                  <a:pt x="12527" y="15376"/>
                  <a:pt x="12541" y="15386"/>
                  <a:pt x="12555" y="15386"/>
                </a:cubicBezTo>
                <a:cubicBezTo>
                  <a:pt x="12564" y="15386"/>
                  <a:pt x="12573" y="15382"/>
                  <a:pt x="12581" y="15373"/>
                </a:cubicBezTo>
                <a:cubicBezTo>
                  <a:pt x="12734" y="15209"/>
                  <a:pt x="12880" y="15008"/>
                  <a:pt x="13038" y="14743"/>
                </a:cubicBezTo>
                <a:cubicBezTo>
                  <a:pt x="13054" y="14715"/>
                  <a:pt x="13052" y="14673"/>
                  <a:pt x="13033" y="14648"/>
                </a:cubicBezTo>
                <a:cubicBezTo>
                  <a:pt x="13023" y="14636"/>
                  <a:pt x="13012" y="14630"/>
                  <a:pt x="13001" y="14630"/>
                </a:cubicBezTo>
                <a:close/>
                <a:moveTo>
                  <a:pt x="10156" y="15391"/>
                </a:moveTo>
                <a:cubicBezTo>
                  <a:pt x="10139" y="15391"/>
                  <a:pt x="10124" y="15406"/>
                  <a:pt x="10117" y="15431"/>
                </a:cubicBezTo>
                <a:cubicBezTo>
                  <a:pt x="10113" y="15445"/>
                  <a:pt x="10112" y="15460"/>
                  <a:pt x="10115" y="15474"/>
                </a:cubicBezTo>
                <a:cubicBezTo>
                  <a:pt x="10118" y="15493"/>
                  <a:pt x="10128" y="15510"/>
                  <a:pt x="10141" y="15520"/>
                </a:cubicBezTo>
                <a:cubicBezTo>
                  <a:pt x="10343" y="15654"/>
                  <a:pt x="10549" y="15759"/>
                  <a:pt x="10753" y="15827"/>
                </a:cubicBezTo>
                <a:cubicBezTo>
                  <a:pt x="10756" y="15829"/>
                  <a:pt x="10760" y="15829"/>
                  <a:pt x="10763" y="15829"/>
                </a:cubicBezTo>
                <a:cubicBezTo>
                  <a:pt x="10784" y="15829"/>
                  <a:pt x="10802" y="15808"/>
                  <a:pt x="10805" y="15778"/>
                </a:cubicBezTo>
                <a:cubicBezTo>
                  <a:pt x="10810" y="15742"/>
                  <a:pt x="10794" y="15707"/>
                  <a:pt x="10769" y="15698"/>
                </a:cubicBezTo>
                <a:cubicBezTo>
                  <a:pt x="10571" y="15630"/>
                  <a:pt x="10371" y="15529"/>
                  <a:pt x="10175" y="15398"/>
                </a:cubicBezTo>
                <a:cubicBezTo>
                  <a:pt x="10169" y="15394"/>
                  <a:pt x="10163" y="15391"/>
                  <a:pt x="10156" y="15391"/>
                </a:cubicBezTo>
                <a:close/>
                <a:moveTo>
                  <a:pt x="12000" y="15661"/>
                </a:moveTo>
                <a:cubicBezTo>
                  <a:pt x="11996" y="15661"/>
                  <a:pt x="11992" y="15662"/>
                  <a:pt x="11988" y="15664"/>
                </a:cubicBezTo>
                <a:cubicBezTo>
                  <a:pt x="11939" y="15686"/>
                  <a:pt x="11890" y="15706"/>
                  <a:pt x="11842" y="15723"/>
                </a:cubicBezTo>
                <a:cubicBezTo>
                  <a:pt x="11696" y="15772"/>
                  <a:pt x="11542" y="15798"/>
                  <a:pt x="11385" y="15801"/>
                </a:cubicBezTo>
                <a:cubicBezTo>
                  <a:pt x="11360" y="15801"/>
                  <a:pt x="11341" y="15832"/>
                  <a:pt x="11343" y="15868"/>
                </a:cubicBezTo>
                <a:cubicBezTo>
                  <a:pt x="11343" y="15873"/>
                  <a:pt x="11343" y="15878"/>
                  <a:pt x="11344" y="15882"/>
                </a:cubicBezTo>
                <a:cubicBezTo>
                  <a:pt x="11349" y="15912"/>
                  <a:pt x="11369" y="15934"/>
                  <a:pt x="11390" y="15934"/>
                </a:cubicBezTo>
                <a:cubicBezTo>
                  <a:pt x="11554" y="15931"/>
                  <a:pt x="11714" y="15904"/>
                  <a:pt x="11866" y="15852"/>
                </a:cubicBezTo>
                <a:cubicBezTo>
                  <a:pt x="11917" y="15835"/>
                  <a:pt x="11967" y="15815"/>
                  <a:pt x="12018" y="15791"/>
                </a:cubicBezTo>
                <a:cubicBezTo>
                  <a:pt x="12041" y="15781"/>
                  <a:pt x="12052" y="15743"/>
                  <a:pt x="12046" y="15709"/>
                </a:cubicBezTo>
                <a:cubicBezTo>
                  <a:pt x="12038" y="15680"/>
                  <a:pt x="12020" y="15661"/>
                  <a:pt x="12000" y="15661"/>
                </a:cubicBezTo>
                <a:close/>
                <a:moveTo>
                  <a:pt x="20731" y="15285"/>
                </a:moveTo>
                <a:cubicBezTo>
                  <a:pt x="20724" y="15285"/>
                  <a:pt x="20716" y="15287"/>
                  <a:pt x="20709" y="15293"/>
                </a:cubicBezTo>
                <a:cubicBezTo>
                  <a:pt x="20693" y="15308"/>
                  <a:pt x="20684" y="15338"/>
                  <a:pt x="20690" y="15367"/>
                </a:cubicBezTo>
                <a:cubicBezTo>
                  <a:pt x="20691" y="15372"/>
                  <a:pt x="20693" y="15379"/>
                  <a:pt x="20695" y="15384"/>
                </a:cubicBezTo>
                <a:cubicBezTo>
                  <a:pt x="20803" y="15654"/>
                  <a:pt x="20903" y="15934"/>
                  <a:pt x="20992" y="16219"/>
                </a:cubicBezTo>
                <a:cubicBezTo>
                  <a:pt x="21000" y="16245"/>
                  <a:pt x="21017" y="16260"/>
                  <a:pt x="21035" y="16260"/>
                </a:cubicBezTo>
                <a:cubicBezTo>
                  <a:pt x="21041" y="16260"/>
                  <a:pt x="21046" y="16259"/>
                  <a:pt x="21052" y="16255"/>
                </a:cubicBezTo>
                <a:cubicBezTo>
                  <a:pt x="21075" y="16241"/>
                  <a:pt x="21084" y="16201"/>
                  <a:pt x="21073" y="16167"/>
                </a:cubicBezTo>
                <a:cubicBezTo>
                  <a:pt x="20984" y="15878"/>
                  <a:pt x="20881" y="15593"/>
                  <a:pt x="20771" y="15320"/>
                </a:cubicBezTo>
                <a:cubicBezTo>
                  <a:pt x="20763" y="15297"/>
                  <a:pt x="20747" y="15285"/>
                  <a:pt x="20731" y="15285"/>
                </a:cubicBezTo>
                <a:close/>
                <a:moveTo>
                  <a:pt x="21269" y="17008"/>
                </a:moveTo>
                <a:cubicBezTo>
                  <a:pt x="21265" y="17008"/>
                  <a:pt x="21261" y="17009"/>
                  <a:pt x="21256" y="17011"/>
                </a:cubicBezTo>
                <a:cubicBezTo>
                  <a:pt x="21234" y="17021"/>
                  <a:pt x="21221" y="17056"/>
                  <a:pt x="21227" y="17090"/>
                </a:cubicBezTo>
                <a:cubicBezTo>
                  <a:pt x="21227" y="17091"/>
                  <a:pt x="21228" y="17092"/>
                  <a:pt x="21228" y="17093"/>
                </a:cubicBezTo>
                <a:cubicBezTo>
                  <a:pt x="21283" y="17332"/>
                  <a:pt x="21329" y="17572"/>
                  <a:pt x="21370" y="17812"/>
                </a:cubicBezTo>
                <a:cubicBezTo>
                  <a:pt x="21380" y="17873"/>
                  <a:pt x="21390" y="17935"/>
                  <a:pt x="21398" y="17997"/>
                </a:cubicBezTo>
                <a:cubicBezTo>
                  <a:pt x="21404" y="18027"/>
                  <a:pt x="21424" y="18052"/>
                  <a:pt x="21446" y="18052"/>
                </a:cubicBezTo>
                <a:cubicBezTo>
                  <a:pt x="21448" y="18052"/>
                  <a:pt x="21450" y="18052"/>
                  <a:pt x="21452" y="18052"/>
                </a:cubicBezTo>
                <a:cubicBezTo>
                  <a:pt x="21476" y="18044"/>
                  <a:pt x="21492" y="18010"/>
                  <a:pt x="21487" y="17974"/>
                </a:cubicBezTo>
                <a:cubicBezTo>
                  <a:pt x="21477" y="17911"/>
                  <a:pt x="21467" y="17849"/>
                  <a:pt x="21457" y="17786"/>
                </a:cubicBezTo>
                <a:cubicBezTo>
                  <a:pt x="21417" y="17542"/>
                  <a:pt x="21368" y="17297"/>
                  <a:pt x="21313" y="17056"/>
                </a:cubicBezTo>
                <a:cubicBezTo>
                  <a:pt x="21307" y="17027"/>
                  <a:pt x="21288" y="17008"/>
                  <a:pt x="21269" y="17008"/>
                </a:cubicBezTo>
                <a:close/>
                <a:moveTo>
                  <a:pt x="21533" y="18850"/>
                </a:moveTo>
                <a:cubicBezTo>
                  <a:pt x="21533" y="18850"/>
                  <a:pt x="21533" y="18850"/>
                  <a:pt x="21532" y="18850"/>
                </a:cubicBezTo>
                <a:cubicBezTo>
                  <a:pt x="21507" y="18851"/>
                  <a:pt x="21489" y="18882"/>
                  <a:pt x="21490" y="18918"/>
                </a:cubicBezTo>
                <a:cubicBezTo>
                  <a:pt x="21506" y="19241"/>
                  <a:pt x="21503" y="19551"/>
                  <a:pt x="21481" y="19839"/>
                </a:cubicBezTo>
                <a:cubicBezTo>
                  <a:pt x="21481" y="19848"/>
                  <a:pt x="21481" y="19856"/>
                  <a:pt x="21482" y="19865"/>
                </a:cubicBezTo>
                <a:cubicBezTo>
                  <a:pt x="21487" y="19890"/>
                  <a:pt x="21501" y="19911"/>
                  <a:pt x="21520" y="19916"/>
                </a:cubicBezTo>
                <a:cubicBezTo>
                  <a:pt x="21522" y="19916"/>
                  <a:pt x="21525" y="19917"/>
                  <a:pt x="21527" y="19917"/>
                </a:cubicBezTo>
                <a:cubicBezTo>
                  <a:pt x="21549" y="19917"/>
                  <a:pt x="21568" y="19893"/>
                  <a:pt x="21570" y="19860"/>
                </a:cubicBezTo>
                <a:cubicBezTo>
                  <a:pt x="21593" y="19563"/>
                  <a:pt x="21597" y="19245"/>
                  <a:pt x="21580" y="18915"/>
                </a:cubicBezTo>
                <a:cubicBezTo>
                  <a:pt x="21578" y="18878"/>
                  <a:pt x="21558" y="18850"/>
                  <a:pt x="21533" y="18850"/>
                </a:cubicBezTo>
                <a:close/>
                <a:moveTo>
                  <a:pt x="21379" y="20681"/>
                </a:moveTo>
                <a:cubicBezTo>
                  <a:pt x="21362" y="20681"/>
                  <a:pt x="21345" y="20696"/>
                  <a:pt x="21338" y="20721"/>
                </a:cubicBezTo>
                <a:cubicBezTo>
                  <a:pt x="21264" y="21008"/>
                  <a:pt x="21160" y="21266"/>
                  <a:pt x="21034" y="21488"/>
                </a:cubicBezTo>
                <a:cubicBezTo>
                  <a:pt x="21024" y="21505"/>
                  <a:pt x="21021" y="21527"/>
                  <a:pt x="21024" y="21547"/>
                </a:cubicBezTo>
                <a:cubicBezTo>
                  <a:pt x="21027" y="21561"/>
                  <a:pt x="21032" y="21573"/>
                  <a:pt x="21039" y="21582"/>
                </a:cubicBezTo>
                <a:cubicBezTo>
                  <a:pt x="21049" y="21594"/>
                  <a:pt x="21060" y="21600"/>
                  <a:pt x="21070" y="21600"/>
                </a:cubicBezTo>
                <a:cubicBezTo>
                  <a:pt x="21082" y="21600"/>
                  <a:pt x="21094" y="21592"/>
                  <a:pt x="21103" y="21578"/>
                </a:cubicBezTo>
                <a:cubicBezTo>
                  <a:pt x="21236" y="21345"/>
                  <a:pt x="21344" y="21075"/>
                  <a:pt x="21423" y="20774"/>
                </a:cubicBezTo>
                <a:cubicBezTo>
                  <a:pt x="21431" y="20741"/>
                  <a:pt x="21419" y="20701"/>
                  <a:pt x="21397" y="20686"/>
                </a:cubicBezTo>
                <a:cubicBezTo>
                  <a:pt x="21391" y="20682"/>
                  <a:pt x="21385" y="20681"/>
                  <a:pt x="21379" y="20681"/>
                </a:cubicBezTo>
                <a:close/>
              </a:path>
            </a:pathLst>
          </a:custGeom>
          <a:solidFill>
            <a:srgbClr val="FF6EA7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15" name="Google Shape;530;p20"/>
          <p:cNvSpPr/>
          <p:nvPr/>
        </p:nvSpPr>
        <p:spPr>
          <a:xfrm rot="10799880">
            <a:off x="6968700" y="4433499"/>
            <a:ext cx="527455" cy="1240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1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HEADER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/>
          <p:nvPr/>
        </p:nvSpPr>
        <p:spPr>
          <a:xfrm>
            <a:off x="6547940" y="-278499"/>
            <a:ext cx="2630974" cy="12900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411" y="0"/>
                </a:moveTo>
                <a:lnTo>
                  <a:pt x="0" y="804"/>
                </a:lnTo>
                <a:cubicBezTo>
                  <a:pt x="77" y="1106"/>
                  <a:pt x="166" y="1393"/>
                  <a:pt x="268" y="1653"/>
                </a:cubicBezTo>
                <a:cubicBezTo>
                  <a:pt x="722" y="2830"/>
                  <a:pt x="1403" y="3524"/>
                  <a:pt x="2086" y="3524"/>
                </a:cubicBezTo>
                <a:cubicBezTo>
                  <a:pt x="2128" y="3524"/>
                  <a:pt x="2172" y="3521"/>
                  <a:pt x="2215" y="3516"/>
                </a:cubicBezTo>
                <a:cubicBezTo>
                  <a:pt x="2752" y="3445"/>
                  <a:pt x="3280" y="2964"/>
                  <a:pt x="3811" y="2964"/>
                </a:cubicBezTo>
                <a:cubicBezTo>
                  <a:pt x="3906" y="2964"/>
                  <a:pt x="4000" y="2977"/>
                  <a:pt x="4096" y="3014"/>
                </a:cubicBezTo>
                <a:cubicBezTo>
                  <a:pt x="4221" y="3061"/>
                  <a:pt x="4337" y="3138"/>
                  <a:pt x="4450" y="3240"/>
                </a:cubicBezTo>
                <a:cubicBezTo>
                  <a:pt x="4475" y="3264"/>
                  <a:pt x="4499" y="3285"/>
                  <a:pt x="4522" y="3314"/>
                </a:cubicBezTo>
                <a:lnTo>
                  <a:pt x="4524" y="3314"/>
                </a:lnTo>
                <a:cubicBezTo>
                  <a:pt x="5382" y="4202"/>
                  <a:pt x="5909" y="6575"/>
                  <a:pt x="6719" y="7875"/>
                </a:cubicBezTo>
                <a:cubicBezTo>
                  <a:pt x="7268" y="8753"/>
                  <a:pt x="7906" y="9087"/>
                  <a:pt x="8570" y="9087"/>
                </a:cubicBezTo>
                <a:cubicBezTo>
                  <a:pt x="9380" y="9087"/>
                  <a:pt x="10227" y="8587"/>
                  <a:pt x="10994" y="7967"/>
                </a:cubicBezTo>
                <a:cubicBezTo>
                  <a:pt x="11673" y="7418"/>
                  <a:pt x="12375" y="6785"/>
                  <a:pt x="13082" y="6785"/>
                </a:cubicBezTo>
                <a:cubicBezTo>
                  <a:pt x="13232" y="6785"/>
                  <a:pt x="13380" y="6814"/>
                  <a:pt x="13529" y="6877"/>
                </a:cubicBezTo>
                <a:cubicBezTo>
                  <a:pt x="14804" y="7408"/>
                  <a:pt x="15626" y="10251"/>
                  <a:pt x="16166" y="12952"/>
                </a:cubicBezTo>
                <a:cubicBezTo>
                  <a:pt x="16704" y="15656"/>
                  <a:pt x="17178" y="18662"/>
                  <a:pt x="18249" y="20344"/>
                </a:cubicBezTo>
                <a:cubicBezTo>
                  <a:pt x="18793" y="21201"/>
                  <a:pt x="19446" y="21600"/>
                  <a:pt x="20105" y="21600"/>
                </a:cubicBezTo>
                <a:cubicBezTo>
                  <a:pt x="20616" y="21600"/>
                  <a:pt x="21130" y="21361"/>
                  <a:pt x="21600" y="20906"/>
                </a:cubicBezTo>
                <a:lnTo>
                  <a:pt x="21411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4" name="Google Shape;74;p3"/>
          <p:cNvSpPr/>
          <p:nvPr/>
        </p:nvSpPr>
        <p:spPr>
          <a:xfrm>
            <a:off x="7416658" y="1455793"/>
            <a:ext cx="2237816" cy="40988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3" h="21600" fill="norm" stroke="1" extrusionOk="0">
                <a:moveTo>
                  <a:pt x="18163" y="0"/>
                </a:moveTo>
                <a:cubicBezTo>
                  <a:pt x="17759" y="0"/>
                  <a:pt x="17372" y="83"/>
                  <a:pt x="17008" y="171"/>
                </a:cubicBezTo>
                <a:cubicBezTo>
                  <a:pt x="16573" y="277"/>
                  <a:pt x="16143" y="393"/>
                  <a:pt x="15712" y="504"/>
                </a:cubicBezTo>
                <a:cubicBezTo>
                  <a:pt x="14826" y="732"/>
                  <a:pt x="13928" y="950"/>
                  <a:pt x="13052" y="1191"/>
                </a:cubicBezTo>
                <a:cubicBezTo>
                  <a:pt x="12723" y="1281"/>
                  <a:pt x="12426" y="1398"/>
                  <a:pt x="12280" y="1590"/>
                </a:cubicBezTo>
                <a:cubicBezTo>
                  <a:pt x="12120" y="1798"/>
                  <a:pt x="12143" y="2040"/>
                  <a:pt x="12137" y="2262"/>
                </a:cubicBezTo>
                <a:cubicBezTo>
                  <a:pt x="12123" y="2793"/>
                  <a:pt x="12160" y="3324"/>
                  <a:pt x="12243" y="3852"/>
                </a:cubicBezTo>
                <a:cubicBezTo>
                  <a:pt x="12321" y="4364"/>
                  <a:pt x="12476" y="4879"/>
                  <a:pt x="12404" y="5393"/>
                </a:cubicBezTo>
                <a:cubicBezTo>
                  <a:pt x="12342" y="5835"/>
                  <a:pt x="12060" y="6249"/>
                  <a:pt x="11617" y="6619"/>
                </a:cubicBezTo>
                <a:cubicBezTo>
                  <a:pt x="10731" y="7358"/>
                  <a:pt x="9379" y="7837"/>
                  <a:pt x="8110" y="8352"/>
                </a:cubicBezTo>
                <a:cubicBezTo>
                  <a:pt x="7468" y="8613"/>
                  <a:pt x="6853" y="8906"/>
                  <a:pt x="6458" y="9294"/>
                </a:cubicBezTo>
                <a:cubicBezTo>
                  <a:pt x="6066" y="9679"/>
                  <a:pt x="5908" y="10115"/>
                  <a:pt x="5846" y="10551"/>
                </a:cubicBezTo>
                <a:cubicBezTo>
                  <a:pt x="5728" y="11393"/>
                  <a:pt x="5983" y="12256"/>
                  <a:pt x="5522" y="13077"/>
                </a:cubicBezTo>
                <a:cubicBezTo>
                  <a:pt x="5306" y="13458"/>
                  <a:pt x="4922" y="13813"/>
                  <a:pt x="4316" y="14044"/>
                </a:cubicBezTo>
                <a:cubicBezTo>
                  <a:pt x="3671" y="14290"/>
                  <a:pt x="2899" y="14406"/>
                  <a:pt x="2235" y="14633"/>
                </a:cubicBezTo>
                <a:cubicBezTo>
                  <a:pt x="883" y="15095"/>
                  <a:pt x="412" y="15980"/>
                  <a:pt x="149" y="16792"/>
                </a:cubicBezTo>
                <a:cubicBezTo>
                  <a:pt x="-8" y="17277"/>
                  <a:pt x="-79" y="17781"/>
                  <a:pt x="131" y="18266"/>
                </a:cubicBezTo>
                <a:cubicBezTo>
                  <a:pt x="310" y="18681"/>
                  <a:pt x="708" y="19054"/>
                  <a:pt x="1208" y="19376"/>
                </a:cubicBezTo>
                <a:cubicBezTo>
                  <a:pt x="2247" y="20044"/>
                  <a:pt x="4723" y="20120"/>
                  <a:pt x="4943" y="20978"/>
                </a:cubicBezTo>
                <a:cubicBezTo>
                  <a:pt x="5064" y="21450"/>
                  <a:pt x="6269" y="21598"/>
                  <a:pt x="6627" y="21598"/>
                </a:cubicBezTo>
                <a:cubicBezTo>
                  <a:pt x="6700" y="21598"/>
                  <a:pt x="6738" y="21592"/>
                  <a:pt x="6720" y="21580"/>
                </a:cubicBezTo>
                <a:cubicBezTo>
                  <a:pt x="8589" y="21583"/>
                  <a:pt x="10458" y="21588"/>
                  <a:pt x="12325" y="21592"/>
                </a:cubicBezTo>
                <a:cubicBezTo>
                  <a:pt x="13310" y="21593"/>
                  <a:pt x="14292" y="21596"/>
                  <a:pt x="15275" y="21598"/>
                </a:cubicBezTo>
                <a:cubicBezTo>
                  <a:pt x="15759" y="21598"/>
                  <a:pt x="16244" y="21599"/>
                  <a:pt x="16730" y="21600"/>
                </a:cubicBezTo>
                <a:cubicBezTo>
                  <a:pt x="16772" y="21600"/>
                  <a:pt x="16815" y="21600"/>
                  <a:pt x="16858" y="21600"/>
                </a:cubicBezTo>
                <a:cubicBezTo>
                  <a:pt x="17256" y="21600"/>
                  <a:pt x="17656" y="21595"/>
                  <a:pt x="18051" y="21557"/>
                </a:cubicBezTo>
                <a:cubicBezTo>
                  <a:pt x="18775" y="21486"/>
                  <a:pt x="19485" y="21261"/>
                  <a:pt x="19756" y="20867"/>
                </a:cubicBezTo>
                <a:cubicBezTo>
                  <a:pt x="19815" y="20783"/>
                  <a:pt x="19851" y="20689"/>
                  <a:pt x="19848" y="20598"/>
                </a:cubicBezTo>
                <a:cubicBezTo>
                  <a:pt x="19845" y="20492"/>
                  <a:pt x="19675" y="20417"/>
                  <a:pt x="19577" y="20330"/>
                </a:cubicBezTo>
                <a:cubicBezTo>
                  <a:pt x="19384" y="20161"/>
                  <a:pt x="19256" y="19976"/>
                  <a:pt x="19177" y="19781"/>
                </a:cubicBezTo>
                <a:cubicBezTo>
                  <a:pt x="19011" y="19372"/>
                  <a:pt x="19061" y="18941"/>
                  <a:pt x="19152" y="18527"/>
                </a:cubicBezTo>
                <a:cubicBezTo>
                  <a:pt x="19250" y="18075"/>
                  <a:pt x="19405" y="17626"/>
                  <a:pt x="19500" y="17174"/>
                </a:cubicBezTo>
                <a:cubicBezTo>
                  <a:pt x="19721" y="16125"/>
                  <a:pt x="19762" y="15068"/>
                  <a:pt x="19904" y="14015"/>
                </a:cubicBezTo>
                <a:cubicBezTo>
                  <a:pt x="19975" y="13485"/>
                  <a:pt x="20073" y="12957"/>
                  <a:pt x="20231" y="12433"/>
                </a:cubicBezTo>
                <a:cubicBezTo>
                  <a:pt x="20388" y="11924"/>
                  <a:pt x="20594" y="11420"/>
                  <a:pt x="20795" y="10916"/>
                </a:cubicBezTo>
                <a:cubicBezTo>
                  <a:pt x="21197" y="9905"/>
                  <a:pt x="21521" y="8900"/>
                  <a:pt x="21491" y="7862"/>
                </a:cubicBezTo>
                <a:cubicBezTo>
                  <a:pt x="21461" y="6792"/>
                  <a:pt x="21177" y="5732"/>
                  <a:pt x="21069" y="4665"/>
                </a:cubicBezTo>
                <a:cubicBezTo>
                  <a:pt x="20980" y="3765"/>
                  <a:pt x="21060" y="2852"/>
                  <a:pt x="20751" y="1961"/>
                </a:cubicBezTo>
                <a:cubicBezTo>
                  <a:pt x="20603" y="1533"/>
                  <a:pt x="20356" y="1113"/>
                  <a:pt x="19960" y="735"/>
                </a:cubicBezTo>
                <a:cubicBezTo>
                  <a:pt x="19583" y="377"/>
                  <a:pt x="19033" y="15"/>
                  <a:pt x="18219" y="1"/>
                </a:cubicBezTo>
                <a:cubicBezTo>
                  <a:pt x="18199" y="1"/>
                  <a:pt x="18181" y="0"/>
                  <a:pt x="1816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5" name="Google Shape;75;p3"/>
          <p:cNvSpPr/>
          <p:nvPr/>
        </p:nvSpPr>
        <p:spPr>
          <a:xfrm>
            <a:off x="-204255" y="4063743"/>
            <a:ext cx="2543066" cy="19598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5069" y="0"/>
                </a:moveTo>
                <a:cubicBezTo>
                  <a:pt x="4325" y="0"/>
                  <a:pt x="3578" y="256"/>
                  <a:pt x="2920" y="692"/>
                </a:cubicBezTo>
                <a:cubicBezTo>
                  <a:pt x="1659" y="1527"/>
                  <a:pt x="741" y="3056"/>
                  <a:pt x="164" y="4705"/>
                </a:cubicBezTo>
                <a:cubicBezTo>
                  <a:pt x="22" y="5113"/>
                  <a:pt x="-42" y="6220"/>
                  <a:pt x="28" y="6220"/>
                </a:cubicBezTo>
                <a:cubicBezTo>
                  <a:pt x="32" y="6220"/>
                  <a:pt x="38" y="6215"/>
                  <a:pt x="44" y="6206"/>
                </a:cubicBezTo>
                <a:cubicBezTo>
                  <a:pt x="314" y="8420"/>
                  <a:pt x="1759" y="9961"/>
                  <a:pt x="3007" y="11341"/>
                </a:cubicBezTo>
                <a:cubicBezTo>
                  <a:pt x="4691" y="13201"/>
                  <a:pt x="6238" y="15263"/>
                  <a:pt x="7611" y="17515"/>
                </a:cubicBezTo>
                <a:cubicBezTo>
                  <a:pt x="8388" y="18788"/>
                  <a:pt x="9108" y="20121"/>
                  <a:pt x="9770" y="21500"/>
                </a:cubicBezTo>
                <a:cubicBezTo>
                  <a:pt x="9802" y="21565"/>
                  <a:pt x="9854" y="21600"/>
                  <a:pt x="9906" y="21600"/>
                </a:cubicBezTo>
                <a:cubicBezTo>
                  <a:pt x="9944" y="21600"/>
                  <a:pt x="9983" y="21583"/>
                  <a:pt x="10015" y="21545"/>
                </a:cubicBezTo>
                <a:cubicBezTo>
                  <a:pt x="12420" y="18623"/>
                  <a:pt x="14827" y="15704"/>
                  <a:pt x="17233" y="12784"/>
                </a:cubicBezTo>
                <a:cubicBezTo>
                  <a:pt x="17836" y="12054"/>
                  <a:pt x="18438" y="11324"/>
                  <a:pt x="19038" y="10594"/>
                </a:cubicBezTo>
                <a:cubicBezTo>
                  <a:pt x="19604" y="9907"/>
                  <a:pt x="20203" y="9247"/>
                  <a:pt x="20731" y="8510"/>
                </a:cubicBezTo>
                <a:cubicBezTo>
                  <a:pt x="21176" y="7889"/>
                  <a:pt x="21541" y="7143"/>
                  <a:pt x="21550" y="6270"/>
                </a:cubicBezTo>
                <a:cubicBezTo>
                  <a:pt x="21558" y="5488"/>
                  <a:pt x="21308" y="4734"/>
                  <a:pt x="20932" y="4139"/>
                </a:cubicBezTo>
                <a:cubicBezTo>
                  <a:pt x="20062" y="2762"/>
                  <a:pt x="18534" y="2294"/>
                  <a:pt x="17232" y="2127"/>
                </a:cubicBezTo>
                <a:cubicBezTo>
                  <a:pt x="16955" y="2091"/>
                  <a:pt x="16680" y="2074"/>
                  <a:pt x="16406" y="2074"/>
                </a:cubicBezTo>
                <a:cubicBezTo>
                  <a:pt x="15355" y="2074"/>
                  <a:pt x="14326" y="2325"/>
                  <a:pt x="13317" y="2748"/>
                </a:cubicBezTo>
                <a:cubicBezTo>
                  <a:pt x="12535" y="3077"/>
                  <a:pt x="11716" y="3452"/>
                  <a:pt x="10902" y="3452"/>
                </a:cubicBezTo>
                <a:cubicBezTo>
                  <a:pt x="10495" y="3452"/>
                  <a:pt x="10088" y="3359"/>
                  <a:pt x="9687" y="3115"/>
                </a:cubicBezTo>
                <a:cubicBezTo>
                  <a:pt x="8483" y="2383"/>
                  <a:pt x="7651" y="894"/>
                  <a:pt x="6387" y="294"/>
                </a:cubicBezTo>
                <a:cubicBezTo>
                  <a:pt x="5962" y="93"/>
                  <a:pt x="5517" y="0"/>
                  <a:pt x="5069" y="0"/>
                </a:cubicBezTo>
                <a:close/>
              </a:path>
            </a:pathLst>
          </a:custGeom>
          <a:solidFill>
            <a:schemeClr val="accent1">
              <a:alpha val="4972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6" name="Google Shape;76;p3"/>
          <p:cNvSpPr/>
          <p:nvPr/>
        </p:nvSpPr>
        <p:spPr>
          <a:xfrm>
            <a:off x="-193094" y="-278499"/>
            <a:ext cx="1925630" cy="37949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16" h="21600" fill="norm" stroke="1" extrusionOk="0">
                <a:moveTo>
                  <a:pt x="13831" y="0"/>
                </a:moveTo>
                <a:cubicBezTo>
                  <a:pt x="11673" y="0"/>
                  <a:pt x="9509" y="110"/>
                  <a:pt x="7381" y="272"/>
                </a:cubicBezTo>
                <a:cubicBezTo>
                  <a:pt x="6278" y="357"/>
                  <a:pt x="5178" y="455"/>
                  <a:pt x="4084" y="562"/>
                </a:cubicBezTo>
                <a:cubicBezTo>
                  <a:pt x="3012" y="665"/>
                  <a:pt x="1914" y="753"/>
                  <a:pt x="859" y="891"/>
                </a:cubicBezTo>
                <a:cubicBezTo>
                  <a:pt x="436" y="946"/>
                  <a:pt x="92" y="1071"/>
                  <a:pt x="19" y="1285"/>
                </a:cubicBezTo>
                <a:cubicBezTo>
                  <a:pt x="-56" y="1496"/>
                  <a:pt x="113" y="1703"/>
                  <a:pt x="250" y="1901"/>
                </a:cubicBezTo>
                <a:cubicBezTo>
                  <a:pt x="587" y="2389"/>
                  <a:pt x="861" y="2886"/>
                  <a:pt x="1084" y="3390"/>
                </a:cubicBezTo>
                <a:cubicBezTo>
                  <a:pt x="1980" y="5427"/>
                  <a:pt x="1985" y="7522"/>
                  <a:pt x="1952" y="9594"/>
                </a:cubicBezTo>
                <a:cubicBezTo>
                  <a:pt x="1917" y="11761"/>
                  <a:pt x="1886" y="13930"/>
                  <a:pt x="1603" y="16092"/>
                </a:cubicBezTo>
                <a:cubicBezTo>
                  <a:pt x="1459" y="17175"/>
                  <a:pt x="1252" y="18257"/>
                  <a:pt x="946" y="19331"/>
                </a:cubicBezTo>
                <a:cubicBezTo>
                  <a:pt x="868" y="19604"/>
                  <a:pt x="783" y="19878"/>
                  <a:pt x="691" y="20151"/>
                </a:cubicBezTo>
                <a:cubicBezTo>
                  <a:pt x="613" y="20386"/>
                  <a:pt x="502" y="20627"/>
                  <a:pt x="538" y="20866"/>
                </a:cubicBezTo>
                <a:cubicBezTo>
                  <a:pt x="592" y="21243"/>
                  <a:pt x="1089" y="21593"/>
                  <a:pt x="1959" y="21600"/>
                </a:cubicBezTo>
                <a:cubicBezTo>
                  <a:pt x="1966" y="21600"/>
                  <a:pt x="1973" y="21600"/>
                  <a:pt x="1980" y="21600"/>
                </a:cubicBezTo>
                <a:cubicBezTo>
                  <a:pt x="2324" y="21600"/>
                  <a:pt x="2618" y="21527"/>
                  <a:pt x="2816" y="21395"/>
                </a:cubicBezTo>
                <a:cubicBezTo>
                  <a:pt x="2852" y="21371"/>
                  <a:pt x="2866" y="21347"/>
                  <a:pt x="2864" y="21326"/>
                </a:cubicBezTo>
                <a:cubicBezTo>
                  <a:pt x="3151" y="21347"/>
                  <a:pt x="3441" y="21357"/>
                  <a:pt x="3729" y="21357"/>
                </a:cubicBezTo>
                <a:cubicBezTo>
                  <a:pt x="5055" y="21357"/>
                  <a:pt x="6368" y="21141"/>
                  <a:pt x="7431" y="20761"/>
                </a:cubicBezTo>
                <a:cubicBezTo>
                  <a:pt x="8121" y="20515"/>
                  <a:pt x="8706" y="20202"/>
                  <a:pt x="9106" y="19840"/>
                </a:cubicBezTo>
                <a:cubicBezTo>
                  <a:pt x="9547" y="19438"/>
                  <a:pt x="9735" y="18989"/>
                  <a:pt x="9796" y="18541"/>
                </a:cubicBezTo>
                <a:cubicBezTo>
                  <a:pt x="9922" y="17592"/>
                  <a:pt x="9452" y="16615"/>
                  <a:pt x="9936" y="15679"/>
                </a:cubicBezTo>
                <a:cubicBezTo>
                  <a:pt x="10313" y="14948"/>
                  <a:pt x="11361" y="14418"/>
                  <a:pt x="12693" y="14033"/>
                </a:cubicBezTo>
                <a:cubicBezTo>
                  <a:pt x="13970" y="13663"/>
                  <a:pt x="15382" y="13415"/>
                  <a:pt x="16732" y="13115"/>
                </a:cubicBezTo>
                <a:cubicBezTo>
                  <a:pt x="18000" y="12834"/>
                  <a:pt x="19291" y="12499"/>
                  <a:pt x="20180" y="11976"/>
                </a:cubicBezTo>
                <a:cubicBezTo>
                  <a:pt x="21410" y="11252"/>
                  <a:pt x="21544" y="10320"/>
                  <a:pt x="21044" y="9449"/>
                </a:cubicBezTo>
                <a:cubicBezTo>
                  <a:pt x="20455" y="8423"/>
                  <a:pt x="19079" y="7558"/>
                  <a:pt x="18134" y="6607"/>
                </a:cubicBezTo>
                <a:cubicBezTo>
                  <a:pt x="17180" y="5640"/>
                  <a:pt x="16675" y="4552"/>
                  <a:pt x="16951" y="3487"/>
                </a:cubicBezTo>
                <a:cubicBezTo>
                  <a:pt x="17185" y="2587"/>
                  <a:pt x="18030" y="1705"/>
                  <a:pt x="19414" y="1067"/>
                </a:cubicBezTo>
                <a:cubicBezTo>
                  <a:pt x="19756" y="908"/>
                  <a:pt x="20130" y="766"/>
                  <a:pt x="20535" y="641"/>
                </a:cubicBezTo>
                <a:cubicBezTo>
                  <a:pt x="20719" y="584"/>
                  <a:pt x="20691" y="449"/>
                  <a:pt x="20472" y="418"/>
                </a:cubicBezTo>
                <a:cubicBezTo>
                  <a:pt x="18301" y="118"/>
                  <a:pt x="16070" y="0"/>
                  <a:pt x="13831" y="0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7" name="نص العنوان"/>
          <p:cNvSpPr txBox="1"/>
          <p:nvPr>
            <p:ph type="title"/>
          </p:nvPr>
        </p:nvSpPr>
        <p:spPr>
          <a:xfrm>
            <a:off x="2886749" y="1000349"/>
            <a:ext cx="3370502" cy="8418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ctr"/>
          </a:lstStyle>
          <a:p>
            <a:pPr/>
            <a:r>
              <a:t>نص العنوان</a:t>
            </a:r>
          </a:p>
        </p:txBody>
      </p:sp>
      <p:sp>
        <p:nvSpPr>
          <p:cNvPr id="78" name="مستوى النص الأول…"/>
          <p:cNvSpPr txBox="1"/>
          <p:nvPr>
            <p:ph type="body" sz="quarter" idx="1"/>
          </p:nvPr>
        </p:nvSpPr>
        <p:spPr>
          <a:xfrm>
            <a:off x="3923224" y="3369800"/>
            <a:ext cx="1297801" cy="5919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304800" indent="-152400" algn="ctr">
              <a:buClrTx/>
              <a:buSzTx/>
              <a:buFontTx/>
              <a:buNone/>
              <a:defRPr sz="2000"/>
            </a:lvl1pPr>
            <a:lvl2pPr marL="304800" indent="304800" algn="ctr">
              <a:buClrTx/>
              <a:buSzTx/>
              <a:buFontTx/>
              <a:buNone/>
              <a:defRPr sz="2000"/>
            </a:lvl2pPr>
            <a:lvl3pPr marL="304800" indent="762000" algn="ctr">
              <a:buClrTx/>
              <a:buSzTx/>
              <a:buFontTx/>
              <a:buNone/>
              <a:defRPr sz="2000"/>
            </a:lvl3pPr>
            <a:lvl4pPr marL="304800" indent="1219200" algn="ctr">
              <a:buClrTx/>
              <a:buSzTx/>
              <a:buFontTx/>
              <a:buNone/>
              <a:defRPr sz="2000"/>
            </a:lvl4pPr>
            <a:lvl5pPr marL="304800" indent="1676400" algn="ctr">
              <a:buClrTx/>
              <a:buSzTx/>
              <a:buFontTx/>
              <a:buNone/>
              <a:defRPr sz="20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9" name="Google Shape;80;p3"/>
          <p:cNvSpPr/>
          <p:nvPr/>
        </p:nvSpPr>
        <p:spPr>
          <a:xfrm rot="20693225">
            <a:off x="6751631" y="4662993"/>
            <a:ext cx="603124" cy="1418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83" name="Google Shape;81;p3"/>
          <p:cNvGrpSpPr/>
          <p:nvPr/>
        </p:nvGrpSpPr>
        <p:grpSpPr>
          <a:xfrm>
            <a:off x="8643469" y="434340"/>
            <a:ext cx="200785" cy="210347"/>
            <a:chOff x="0" y="0"/>
            <a:chExt cx="200784" cy="210345"/>
          </a:xfrm>
        </p:grpSpPr>
        <p:sp>
          <p:nvSpPr>
            <p:cNvPr id="80" name="Google Shape;82;p3"/>
            <p:cNvSpPr/>
            <p:nvPr/>
          </p:nvSpPr>
          <p:spPr>
            <a:xfrm rot="16200000">
              <a:off x="121945" y="7479"/>
              <a:ext cx="86319" cy="71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1" name="Google Shape;83;p3"/>
            <p:cNvSpPr/>
            <p:nvPr/>
          </p:nvSpPr>
          <p:spPr>
            <a:xfrm rot="16200000">
              <a:off x="100058" y="131507"/>
              <a:ext cx="86319" cy="71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2" name="Google Shape;84;p3"/>
            <p:cNvSpPr/>
            <p:nvPr/>
          </p:nvSpPr>
          <p:spPr>
            <a:xfrm rot="16200000">
              <a:off x="-7533" y="70436"/>
              <a:ext cx="86325" cy="71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84" name="Google Shape;85;p3"/>
          <p:cNvSpPr/>
          <p:nvPr/>
        </p:nvSpPr>
        <p:spPr>
          <a:xfrm rot="9965797">
            <a:off x="-406460" y="3256079"/>
            <a:ext cx="993484" cy="1557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1510" y="0"/>
                </a:moveTo>
                <a:cubicBezTo>
                  <a:pt x="21502" y="0"/>
                  <a:pt x="21496" y="1"/>
                  <a:pt x="21489" y="2"/>
                </a:cubicBezTo>
                <a:cubicBezTo>
                  <a:pt x="21198" y="47"/>
                  <a:pt x="20886" y="87"/>
                  <a:pt x="20508" y="123"/>
                </a:cubicBezTo>
                <a:cubicBezTo>
                  <a:pt x="20463" y="128"/>
                  <a:pt x="20431" y="155"/>
                  <a:pt x="20439" y="185"/>
                </a:cubicBezTo>
                <a:cubicBezTo>
                  <a:pt x="20445" y="211"/>
                  <a:pt x="20480" y="230"/>
                  <a:pt x="20520" y="230"/>
                </a:cubicBezTo>
                <a:cubicBezTo>
                  <a:pt x="20525" y="230"/>
                  <a:pt x="20529" y="229"/>
                  <a:pt x="20534" y="229"/>
                </a:cubicBezTo>
                <a:cubicBezTo>
                  <a:pt x="20916" y="191"/>
                  <a:pt x="21231" y="152"/>
                  <a:pt x="21528" y="106"/>
                </a:cubicBezTo>
                <a:cubicBezTo>
                  <a:pt x="21573" y="98"/>
                  <a:pt x="21600" y="70"/>
                  <a:pt x="21589" y="41"/>
                </a:cubicBezTo>
                <a:cubicBezTo>
                  <a:pt x="21580" y="16"/>
                  <a:pt x="21547" y="0"/>
                  <a:pt x="21510" y="0"/>
                </a:cubicBezTo>
                <a:close/>
                <a:moveTo>
                  <a:pt x="19361" y="224"/>
                </a:moveTo>
                <a:cubicBezTo>
                  <a:pt x="19356" y="224"/>
                  <a:pt x="19353" y="224"/>
                  <a:pt x="19349" y="225"/>
                </a:cubicBezTo>
                <a:cubicBezTo>
                  <a:pt x="18913" y="261"/>
                  <a:pt x="18549" y="296"/>
                  <a:pt x="18186" y="339"/>
                </a:cubicBezTo>
                <a:cubicBezTo>
                  <a:pt x="18141" y="346"/>
                  <a:pt x="18111" y="374"/>
                  <a:pt x="18120" y="403"/>
                </a:cubicBezTo>
                <a:cubicBezTo>
                  <a:pt x="18126" y="428"/>
                  <a:pt x="18162" y="446"/>
                  <a:pt x="18203" y="446"/>
                </a:cubicBezTo>
                <a:cubicBezTo>
                  <a:pt x="18207" y="446"/>
                  <a:pt x="18212" y="446"/>
                  <a:pt x="18216" y="444"/>
                </a:cubicBezTo>
                <a:cubicBezTo>
                  <a:pt x="18578" y="402"/>
                  <a:pt x="18939" y="367"/>
                  <a:pt x="19370" y="332"/>
                </a:cubicBezTo>
                <a:cubicBezTo>
                  <a:pt x="19416" y="328"/>
                  <a:pt x="19449" y="301"/>
                  <a:pt x="19442" y="271"/>
                </a:cubicBezTo>
                <a:cubicBezTo>
                  <a:pt x="19436" y="244"/>
                  <a:pt x="19401" y="224"/>
                  <a:pt x="19361" y="224"/>
                </a:cubicBezTo>
                <a:close/>
                <a:moveTo>
                  <a:pt x="17069" y="527"/>
                </a:moveTo>
                <a:cubicBezTo>
                  <a:pt x="17060" y="527"/>
                  <a:pt x="17049" y="528"/>
                  <a:pt x="17040" y="530"/>
                </a:cubicBezTo>
                <a:cubicBezTo>
                  <a:pt x="16704" y="604"/>
                  <a:pt x="16403" y="690"/>
                  <a:pt x="16121" y="795"/>
                </a:cubicBezTo>
                <a:cubicBezTo>
                  <a:pt x="16069" y="813"/>
                  <a:pt x="16017" y="833"/>
                  <a:pt x="15968" y="854"/>
                </a:cubicBezTo>
                <a:cubicBezTo>
                  <a:pt x="15927" y="870"/>
                  <a:pt x="15917" y="903"/>
                  <a:pt x="15941" y="928"/>
                </a:cubicBezTo>
                <a:cubicBezTo>
                  <a:pt x="15956" y="944"/>
                  <a:pt x="15984" y="953"/>
                  <a:pt x="16011" y="953"/>
                </a:cubicBezTo>
                <a:cubicBezTo>
                  <a:pt x="16026" y="953"/>
                  <a:pt x="16043" y="950"/>
                  <a:pt x="16057" y="945"/>
                </a:cubicBezTo>
                <a:cubicBezTo>
                  <a:pt x="16106" y="925"/>
                  <a:pt x="16156" y="905"/>
                  <a:pt x="16206" y="887"/>
                </a:cubicBezTo>
                <a:cubicBezTo>
                  <a:pt x="16477" y="786"/>
                  <a:pt x="16770" y="703"/>
                  <a:pt x="17096" y="631"/>
                </a:cubicBezTo>
                <a:cubicBezTo>
                  <a:pt x="17141" y="621"/>
                  <a:pt x="17163" y="590"/>
                  <a:pt x="17147" y="562"/>
                </a:cubicBezTo>
                <a:cubicBezTo>
                  <a:pt x="17135" y="541"/>
                  <a:pt x="17103" y="527"/>
                  <a:pt x="17069" y="527"/>
                </a:cubicBezTo>
                <a:close/>
                <a:moveTo>
                  <a:pt x="15102" y="1315"/>
                </a:moveTo>
                <a:cubicBezTo>
                  <a:pt x="15079" y="1315"/>
                  <a:pt x="15058" y="1320"/>
                  <a:pt x="15043" y="1330"/>
                </a:cubicBezTo>
                <a:cubicBezTo>
                  <a:pt x="14778" y="1500"/>
                  <a:pt x="14525" y="1697"/>
                  <a:pt x="14286" y="1913"/>
                </a:cubicBezTo>
                <a:cubicBezTo>
                  <a:pt x="14260" y="1938"/>
                  <a:pt x="14270" y="1970"/>
                  <a:pt x="14307" y="1988"/>
                </a:cubicBezTo>
                <a:cubicBezTo>
                  <a:pt x="14322" y="1994"/>
                  <a:pt x="14340" y="1997"/>
                  <a:pt x="14355" y="1997"/>
                </a:cubicBezTo>
                <a:cubicBezTo>
                  <a:pt x="14382" y="1997"/>
                  <a:pt x="14408" y="1989"/>
                  <a:pt x="14424" y="1974"/>
                </a:cubicBezTo>
                <a:cubicBezTo>
                  <a:pt x="14656" y="1762"/>
                  <a:pt x="14904" y="1571"/>
                  <a:pt x="15162" y="1405"/>
                </a:cubicBezTo>
                <a:cubicBezTo>
                  <a:pt x="15194" y="1385"/>
                  <a:pt x="15194" y="1351"/>
                  <a:pt x="15162" y="1330"/>
                </a:cubicBezTo>
                <a:cubicBezTo>
                  <a:pt x="15144" y="1320"/>
                  <a:pt x="15123" y="1315"/>
                  <a:pt x="15102" y="1315"/>
                </a:cubicBezTo>
                <a:close/>
                <a:moveTo>
                  <a:pt x="13746" y="2530"/>
                </a:moveTo>
                <a:cubicBezTo>
                  <a:pt x="13718" y="2530"/>
                  <a:pt x="13689" y="2540"/>
                  <a:pt x="13673" y="2558"/>
                </a:cubicBezTo>
                <a:cubicBezTo>
                  <a:pt x="13626" y="2614"/>
                  <a:pt x="13582" y="2670"/>
                  <a:pt x="13537" y="2728"/>
                </a:cubicBezTo>
                <a:cubicBezTo>
                  <a:pt x="13411" y="2889"/>
                  <a:pt x="13287" y="3060"/>
                  <a:pt x="13170" y="3237"/>
                </a:cubicBezTo>
                <a:cubicBezTo>
                  <a:pt x="13152" y="3264"/>
                  <a:pt x="13171" y="3296"/>
                  <a:pt x="13213" y="3307"/>
                </a:cubicBezTo>
                <a:cubicBezTo>
                  <a:pt x="13224" y="3310"/>
                  <a:pt x="13236" y="3311"/>
                  <a:pt x="13246" y="3311"/>
                </a:cubicBezTo>
                <a:cubicBezTo>
                  <a:pt x="13280" y="3311"/>
                  <a:pt x="13310" y="3300"/>
                  <a:pt x="13323" y="3280"/>
                </a:cubicBezTo>
                <a:cubicBezTo>
                  <a:pt x="13441" y="3105"/>
                  <a:pt x="13563" y="2935"/>
                  <a:pt x="13686" y="2775"/>
                </a:cubicBezTo>
                <a:cubicBezTo>
                  <a:pt x="13730" y="2720"/>
                  <a:pt x="13775" y="2663"/>
                  <a:pt x="13822" y="2608"/>
                </a:cubicBezTo>
                <a:cubicBezTo>
                  <a:pt x="13844" y="2582"/>
                  <a:pt x="13828" y="2549"/>
                  <a:pt x="13786" y="2537"/>
                </a:cubicBezTo>
                <a:cubicBezTo>
                  <a:pt x="13774" y="2532"/>
                  <a:pt x="13760" y="2530"/>
                  <a:pt x="13746" y="2530"/>
                </a:cubicBezTo>
                <a:close/>
                <a:moveTo>
                  <a:pt x="12823" y="3902"/>
                </a:moveTo>
                <a:cubicBezTo>
                  <a:pt x="12787" y="3902"/>
                  <a:pt x="12755" y="3916"/>
                  <a:pt x="12743" y="3938"/>
                </a:cubicBezTo>
                <a:cubicBezTo>
                  <a:pt x="12621" y="4156"/>
                  <a:pt x="12501" y="4390"/>
                  <a:pt x="12373" y="4650"/>
                </a:cubicBezTo>
                <a:cubicBezTo>
                  <a:pt x="12361" y="4678"/>
                  <a:pt x="12385" y="4708"/>
                  <a:pt x="12430" y="4718"/>
                </a:cubicBezTo>
                <a:cubicBezTo>
                  <a:pt x="12438" y="4719"/>
                  <a:pt x="12445" y="4719"/>
                  <a:pt x="12454" y="4719"/>
                </a:cubicBezTo>
                <a:cubicBezTo>
                  <a:pt x="12489" y="4719"/>
                  <a:pt x="12524" y="4705"/>
                  <a:pt x="12533" y="4681"/>
                </a:cubicBezTo>
                <a:cubicBezTo>
                  <a:pt x="12659" y="4422"/>
                  <a:pt x="12780" y="4191"/>
                  <a:pt x="12902" y="3974"/>
                </a:cubicBezTo>
                <a:cubicBezTo>
                  <a:pt x="12915" y="3946"/>
                  <a:pt x="12893" y="3915"/>
                  <a:pt x="12850" y="3905"/>
                </a:cubicBezTo>
                <a:cubicBezTo>
                  <a:pt x="12841" y="3903"/>
                  <a:pt x="12832" y="3902"/>
                  <a:pt x="12823" y="3902"/>
                </a:cubicBezTo>
                <a:close/>
                <a:moveTo>
                  <a:pt x="12120" y="5330"/>
                </a:moveTo>
                <a:cubicBezTo>
                  <a:pt x="12082" y="5330"/>
                  <a:pt x="12049" y="5345"/>
                  <a:pt x="12039" y="5368"/>
                </a:cubicBezTo>
                <a:cubicBezTo>
                  <a:pt x="11981" y="5496"/>
                  <a:pt x="11924" y="5625"/>
                  <a:pt x="11867" y="5753"/>
                </a:cubicBezTo>
                <a:lnTo>
                  <a:pt x="11716" y="6087"/>
                </a:lnTo>
                <a:cubicBezTo>
                  <a:pt x="11704" y="6116"/>
                  <a:pt x="11730" y="6146"/>
                  <a:pt x="11775" y="6154"/>
                </a:cubicBezTo>
                <a:cubicBezTo>
                  <a:pt x="11781" y="6155"/>
                  <a:pt x="11790" y="6156"/>
                  <a:pt x="11798" y="6156"/>
                </a:cubicBezTo>
                <a:cubicBezTo>
                  <a:pt x="11834" y="6156"/>
                  <a:pt x="11867" y="6140"/>
                  <a:pt x="11878" y="6117"/>
                </a:cubicBezTo>
                <a:lnTo>
                  <a:pt x="12028" y="5783"/>
                </a:lnTo>
                <a:cubicBezTo>
                  <a:pt x="12085" y="5655"/>
                  <a:pt x="12141" y="5526"/>
                  <a:pt x="12200" y="5398"/>
                </a:cubicBezTo>
                <a:cubicBezTo>
                  <a:pt x="12212" y="5369"/>
                  <a:pt x="12186" y="5340"/>
                  <a:pt x="12144" y="5332"/>
                </a:cubicBezTo>
                <a:cubicBezTo>
                  <a:pt x="12135" y="5331"/>
                  <a:pt x="12128" y="5330"/>
                  <a:pt x="12120" y="5330"/>
                </a:cubicBezTo>
                <a:close/>
                <a:moveTo>
                  <a:pt x="11465" y="6766"/>
                </a:moveTo>
                <a:cubicBezTo>
                  <a:pt x="11429" y="6766"/>
                  <a:pt x="11396" y="6781"/>
                  <a:pt x="11384" y="6803"/>
                </a:cubicBezTo>
                <a:cubicBezTo>
                  <a:pt x="11328" y="6922"/>
                  <a:pt x="11268" y="7040"/>
                  <a:pt x="11209" y="7157"/>
                </a:cubicBezTo>
                <a:cubicBezTo>
                  <a:pt x="11147" y="7276"/>
                  <a:pt x="11085" y="7394"/>
                  <a:pt x="11019" y="7512"/>
                </a:cubicBezTo>
                <a:cubicBezTo>
                  <a:pt x="11003" y="7540"/>
                  <a:pt x="11025" y="7570"/>
                  <a:pt x="11069" y="7580"/>
                </a:cubicBezTo>
                <a:cubicBezTo>
                  <a:pt x="11078" y="7582"/>
                  <a:pt x="11088" y="7583"/>
                  <a:pt x="11097" y="7583"/>
                </a:cubicBezTo>
                <a:cubicBezTo>
                  <a:pt x="11132" y="7583"/>
                  <a:pt x="11164" y="7569"/>
                  <a:pt x="11176" y="7548"/>
                </a:cubicBezTo>
                <a:cubicBezTo>
                  <a:pt x="11242" y="7429"/>
                  <a:pt x="11307" y="7310"/>
                  <a:pt x="11368" y="7191"/>
                </a:cubicBezTo>
                <a:cubicBezTo>
                  <a:pt x="11429" y="7072"/>
                  <a:pt x="11487" y="6953"/>
                  <a:pt x="11545" y="6835"/>
                </a:cubicBezTo>
                <a:cubicBezTo>
                  <a:pt x="11558" y="6807"/>
                  <a:pt x="11534" y="6777"/>
                  <a:pt x="11490" y="6769"/>
                </a:cubicBezTo>
                <a:cubicBezTo>
                  <a:pt x="11481" y="6767"/>
                  <a:pt x="11472" y="6766"/>
                  <a:pt x="11465" y="6766"/>
                </a:cubicBezTo>
                <a:close/>
                <a:moveTo>
                  <a:pt x="10671" y="8173"/>
                </a:moveTo>
                <a:cubicBezTo>
                  <a:pt x="10640" y="8173"/>
                  <a:pt x="10609" y="8186"/>
                  <a:pt x="10596" y="8206"/>
                </a:cubicBezTo>
                <a:cubicBezTo>
                  <a:pt x="10438" y="8442"/>
                  <a:pt x="10271" y="8668"/>
                  <a:pt x="10099" y="8879"/>
                </a:cubicBezTo>
                <a:cubicBezTo>
                  <a:pt x="10078" y="8905"/>
                  <a:pt x="10094" y="8937"/>
                  <a:pt x="10134" y="8951"/>
                </a:cubicBezTo>
                <a:cubicBezTo>
                  <a:pt x="10147" y="8955"/>
                  <a:pt x="10159" y="8957"/>
                  <a:pt x="10173" y="8957"/>
                </a:cubicBezTo>
                <a:cubicBezTo>
                  <a:pt x="10203" y="8957"/>
                  <a:pt x="10232" y="8947"/>
                  <a:pt x="10247" y="8929"/>
                </a:cubicBezTo>
                <a:cubicBezTo>
                  <a:pt x="10420" y="8715"/>
                  <a:pt x="10590" y="8486"/>
                  <a:pt x="10750" y="8247"/>
                </a:cubicBezTo>
                <a:cubicBezTo>
                  <a:pt x="10768" y="8221"/>
                  <a:pt x="10747" y="8188"/>
                  <a:pt x="10704" y="8178"/>
                </a:cubicBezTo>
                <a:cubicBezTo>
                  <a:pt x="10694" y="8175"/>
                  <a:pt x="10683" y="8173"/>
                  <a:pt x="10671" y="8173"/>
                </a:cubicBezTo>
                <a:close/>
                <a:moveTo>
                  <a:pt x="2447" y="8829"/>
                </a:moveTo>
                <a:cubicBezTo>
                  <a:pt x="2029" y="8834"/>
                  <a:pt x="1635" y="8890"/>
                  <a:pt x="1276" y="8993"/>
                </a:cubicBezTo>
                <a:cubicBezTo>
                  <a:pt x="1235" y="9005"/>
                  <a:pt x="1217" y="9036"/>
                  <a:pt x="1235" y="9064"/>
                </a:cubicBezTo>
                <a:cubicBezTo>
                  <a:pt x="1248" y="9083"/>
                  <a:pt x="1279" y="9095"/>
                  <a:pt x="1312" y="9095"/>
                </a:cubicBezTo>
                <a:cubicBezTo>
                  <a:pt x="1322" y="9095"/>
                  <a:pt x="1334" y="9094"/>
                  <a:pt x="1345" y="9090"/>
                </a:cubicBezTo>
                <a:cubicBezTo>
                  <a:pt x="1684" y="8993"/>
                  <a:pt x="2054" y="8942"/>
                  <a:pt x="2450" y="8935"/>
                </a:cubicBezTo>
                <a:cubicBezTo>
                  <a:pt x="2497" y="8935"/>
                  <a:pt x="2533" y="8910"/>
                  <a:pt x="2533" y="8880"/>
                </a:cubicBezTo>
                <a:cubicBezTo>
                  <a:pt x="2532" y="8853"/>
                  <a:pt x="2494" y="8829"/>
                  <a:pt x="2449" y="8829"/>
                </a:cubicBezTo>
                <a:close/>
                <a:moveTo>
                  <a:pt x="3601" y="8941"/>
                </a:moveTo>
                <a:cubicBezTo>
                  <a:pt x="3566" y="8941"/>
                  <a:pt x="3533" y="8955"/>
                  <a:pt x="3522" y="8979"/>
                </a:cubicBezTo>
                <a:cubicBezTo>
                  <a:pt x="3507" y="9006"/>
                  <a:pt x="3531" y="9036"/>
                  <a:pt x="3575" y="9045"/>
                </a:cubicBezTo>
                <a:cubicBezTo>
                  <a:pt x="3946" y="9125"/>
                  <a:pt x="4283" y="9239"/>
                  <a:pt x="4581" y="9387"/>
                </a:cubicBezTo>
                <a:cubicBezTo>
                  <a:pt x="4595" y="9395"/>
                  <a:pt x="4613" y="9399"/>
                  <a:pt x="4632" y="9399"/>
                </a:cubicBezTo>
                <a:cubicBezTo>
                  <a:pt x="4656" y="9399"/>
                  <a:pt x="4681" y="9391"/>
                  <a:pt x="4699" y="9378"/>
                </a:cubicBezTo>
                <a:cubicBezTo>
                  <a:pt x="4726" y="9354"/>
                  <a:pt x="4718" y="9321"/>
                  <a:pt x="4682" y="9303"/>
                </a:cubicBezTo>
                <a:cubicBezTo>
                  <a:pt x="4370" y="9147"/>
                  <a:pt x="4016" y="9027"/>
                  <a:pt x="3628" y="8945"/>
                </a:cubicBezTo>
                <a:cubicBezTo>
                  <a:pt x="3619" y="8942"/>
                  <a:pt x="3610" y="8941"/>
                  <a:pt x="3601" y="8941"/>
                </a:cubicBezTo>
                <a:close/>
                <a:moveTo>
                  <a:pt x="9584" y="9496"/>
                </a:moveTo>
                <a:cubicBezTo>
                  <a:pt x="9557" y="9496"/>
                  <a:pt x="9530" y="9504"/>
                  <a:pt x="9513" y="9521"/>
                </a:cubicBezTo>
                <a:cubicBezTo>
                  <a:pt x="9296" y="9733"/>
                  <a:pt x="9064" y="9933"/>
                  <a:pt x="8823" y="10117"/>
                </a:cubicBezTo>
                <a:cubicBezTo>
                  <a:pt x="8792" y="10139"/>
                  <a:pt x="8796" y="10172"/>
                  <a:pt x="8832" y="10192"/>
                </a:cubicBezTo>
                <a:cubicBezTo>
                  <a:pt x="8849" y="10200"/>
                  <a:pt x="8869" y="10205"/>
                  <a:pt x="8887" y="10205"/>
                </a:cubicBezTo>
                <a:cubicBezTo>
                  <a:pt x="8911" y="10205"/>
                  <a:pt x="8933" y="10197"/>
                  <a:pt x="8951" y="10185"/>
                </a:cubicBezTo>
                <a:cubicBezTo>
                  <a:pt x="9195" y="9999"/>
                  <a:pt x="9432" y="9795"/>
                  <a:pt x="9653" y="9578"/>
                </a:cubicBezTo>
                <a:cubicBezTo>
                  <a:pt x="9679" y="9553"/>
                  <a:pt x="9667" y="9521"/>
                  <a:pt x="9629" y="9504"/>
                </a:cubicBezTo>
                <a:cubicBezTo>
                  <a:pt x="9614" y="9499"/>
                  <a:pt x="9599" y="9496"/>
                  <a:pt x="9584" y="9496"/>
                </a:cubicBezTo>
                <a:close/>
                <a:moveTo>
                  <a:pt x="396" y="9443"/>
                </a:moveTo>
                <a:cubicBezTo>
                  <a:pt x="370" y="9443"/>
                  <a:pt x="345" y="9450"/>
                  <a:pt x="328" y="9464"/>
                </a:cubicBezTo>
                <a:cubicBezTo>
                  <a:pt x="122" y="9641"/>
                  <a:pt x="8" y="9837"/>
                  <a:pt x="0" y="10030"/>
                </a:cubicBezTo>
                <a:lnTo>
                  <a:pt x="0" y="10052"/>
                </a:lnTo>
                <a:cubicBezTo>
                  <a:pt x="0" y="10104"/>
                  <a:pt x="6" y="10155"/>
                  <a:pt x="21" y="10208"/>
                </a:cubicBezTo>
                <a:cubicBezTo>
                  <a:pt x="27" y="10233"/>
                  <a:pt x="63" y="10252"/>
                  <a:pt x="102" y="10252"/>
                </a:cubicBezTo>
                <a:cubicBezTo>
                  <a:pt x="108" y="10252"/>
                  <a:pt x="113" y="10252"/>
                  <a:pt x="117" y="10251"/>
                </a:cubicBezTo>
                <a:cubicBezTo>
                  <a:pt x="163" y="10245"/>
                  <a:pt x="193" y="10218"/>
                  <a:pt x="185" y="10189"/>
                </a:cubicBezTo>
                <a:cubicBezTo>
                  <a:pt x="175" y="10144"/>
                  <a:pt x="167" y="10097"/>
                  <a:pt x="167" y="10052"/>
                </a:cubicBezTo>
                <a:lnTo>
                  <a:pt x="167" y="10033"/>
                </a:lnTo>
                <a:cubicBezTo>
                  <a:pt x="175" y="9862"/>
                  <a:pt x="277" y="9687"/>
                  <a:pt x="464" y="9528"/>
                </a:cubicBezTo>
                <a:cubicBezTo>
                  <a:pt x="491" y="9504"/>
                  <a:pt x="483" y="9471"/>
                  <a:pt x="446" y="9453"/>
                </a:cubicBezTo>
                <a:cubicBezTo>
                  <a:pt x="431" y="9446"/>
                  <a:pt x="414" y="9443"/>
                  <a:pt x="396" y="9443"/>
                </a:cubicBezTo>
                <a:close/>
                <a:moveTo>
                  <a:pt x="5426" y="9837"/>
                </a:moveTo>
                <a:cubicBezTo>
                  <a:pt x="5409" y="9837"/>
                  <a:pt x="5393" y="9840"/>
                  <a:pt x="5378" y="9846"/>
                </a:cubicBezTo>
                <a:cubicBezTo>
                  <a:pt x="5342" y="9863"/>
                  <a:pt x="5331" y="9896"/>
                  <a:pt x="5358" y="9921"/>
                </a:cubicBezTo>
                <a:cubicBezTo>
                  <a:pt x="5568" y="10117"/>
                  <a:pt x="5742" y="10336"/>
                  <a:pt x="5873" y="10574"/>
                </a:cubicBezTo>
                <a:cubicBezTo>
                  <a:pt x="5885" y="10596"/>
                  <a:pt x="5917" y="10609"/>
                  <a:pt x="5953" y="10609"/>
                </a:cubicBezTo>
                <a:cubicBezTo>
                  <a:pt x="5962" y="10609"/>
                  <a:pt x="5971" y="10609"/>
                  <a:pt x="5980" y="10606"/>
                </a:cubicBezTo>
                <a:cubicBezTo>
                  <a:pt x="6024" y="10597"/>
                  <a:pt x="6046" y="10566"/>
                  <a:pt x="6031" y="10539"/>
                </a:cubicBezTo>
                <a:cubicBezTo>
                  <a:pt x="5894" y="10292"/>
                  <a:pt x="5715" y="10064"/>
                  <a:pt x="5495" y="9860"/>
                </a:cubicBezTo>
                <a:cubicBezTo>
                  <a:pt x="5479" y="9845"/>
                  <a:pt x="5453" y="9837"/>
                  <a:pt x="5426" y="9837"/>
                </a:cubicBezTo>
                <a:close/>
                <a:moveTo>
                  <a:pt x="8073" y="10635"/>
                </a:moveTo>
                <a:cubicBezTo>
                  <a:pt x="8054" y="10635"/>
                  <a:pt x="8033" y="10639"/>
                  <a:pt x="8016" y="10648"/>
                </a:cubicBezTo>
                <a:cubicBezTo>
                  <a:pt x="7802" y="10770"/>
                  <a:pt x="7578" y="10886"/>
                  <a:pt x="7348" y="10988"/>
                </a:cubicBezTo>
                <a:cubicBezTo>
                  <a:pt x="7265" y="11025"/>
                  <a:pt x="7180" y="11060"/>
                  <a:pt x="7095" y="11094"/>
                </a:cubicBezTo>
                <a:cubicBezTo>
                  <a:pt x="7057" y="11110"/>
                  <a:pt x="7043" y="11142"/>
                  <a:pt x="7069" y="11167"/>
                </a:cubicBezTo>
                <a:cubicBezTo>
                  <a:pt x="7086" y="11184"/>
                  <a:pt x="7113" y="11192"/>
                  <a:pt x="7140" y="11192"/>
                </a:cubicBezTo>
                <a:cubicBezTo>
                  <a:pt x="7155" y="11192"/>
                  <a:pt x="7170" y="11189"/>
                  <a:pt x="7183" y="11184"/>
                </a:cubicBezTo>
                <a:cubicBezTo>
                  <a:pt x="7272" y="11149"/>
                  <a:pt x="7358" y="11113"/>
                  <a:pt x="7442" y="11075"/>
                </a:cubicBezTo>
                <a:cubicBezTo>
                  <a:pt x="7679" y="10970"/>
                  <a:pt x="7909" y="10854"/>
                  <a:pt x="8129" y="10728"/>
                </a:cubicBezTo>
                <a:cubicBezTo>
                  <a:pt x="8164" y="10709"/>
                  <a:pt x="8167" y="10675"/>
                  <a:pt x="8135" y="10652"/>
                </a:cubicBezTo>
                <a:cubicBezTo>
                  <a:pt x="8120" y="10640"/>
                  <a:pt x="8096" y="10635"/>
                  <a:pt x="8073" y="10635"/>
                </a:cubicBezTo>
                <a:close/>
                <a:moveTo>
                  <a:pt x="652" y="10795"/>
                </a:moveTo>
                <a:cubicBezTo>
                  <a:pt x="633" y="10795"/>
                  <a:pt x="611" y="10799"/>
                  <a:pt x="595" y="10809"/>
                </a:cubicBezTo>
                <a:cubicBezTo>
                  <a:pt x="562" y="10828"/>
                  <a:pt x="559" y="10862"/>
                  <a:pt x="589" y="10885"/>
                </a:cubicBezTo>
                <a:lnTo>
                  <a:pt x="631" y="10913"/>
                </a:lnTo>
                <a:cubicBezTo>
                  <a:pt x="889" y="11088"/>
                  <a:pt x="1184" y="11240"/>
                  <a:pt x="1513" y="11365"/>
                </a:cubicBezTo>
                <a:cubicBezTo>
                  <a:pt x="1527" y="11370"/>
                  <a:pt x="1544" y="11372"/>
                  <a:pt x="1557" y="11372"/>
                </a:cubicBezTo>
                <a:cubicBezTo>
                  <a:pt x="1584" y="11372"/>
                  <a:pt x="1614" y="11363"/>
                  <a:pt x="1628" y="11346"/>
                </a:cubicBezTo>
                <a:cubicBezTo>
                  <a:pt x="1652" y="11321"/>
                  <a:pt x="1640" y="11288"/>
                  <a:pt x="1599" y="11273"/>
                </a:cubicBezTo>
                <a:cubicBezTo>
                  <a:pt x="1285" y="11154"/>
                  <a:pt x="1000" y="11009"/>
                  <a:pt x="753" y="10840"/>
                </a:cubicBezTo>
                <a:lnTo>
                  <a:pt x="714" y="10812"/>
                </a:lnTo>
                <a:cubicBezTo>
                  <a:pt x="699" y="10801"/>
                  <a:pt x="675" y="10795"/>
                  <a:pt x="652" y="10795"/>
                </a:cubicBezTo>
                <a:close/>
                <a:moveTo>
                  <a:pt x="2635" y="11552"/>
                </a:moveTo>
                <a:cubicBezTo>
                  <a:pt x="2598" y="11552"/>
                  <a:pt x="2565" y="11568"/>
                  <a:pt x="2553" y="11592"/>
                </a:cubicBezTo>
                <a:cubicBezTo>
                  <a:pt x="2542" y="11621"/>
                  <a:pt x="2569" y="11650"/>
                  <a:pt x="2613" y="11657"/>
                </a:cubicBezTo>
                <a:cubicBezTo>
                  <a:pt x="2986" y="11721"/>
                  <a:pt x="3382" y="11758"/>
                  <a:pt x="3789" y="11767"/>
                </a:cubicBezTo>
                <a:lnTo>
                  <a:pt x="3792" y="11767"/>
                </a:lnTo>
                <a:cubicBezTo>
                  <a:pt x="3837" y="11767"/>
                  <a:pt x="3875" y="11745"/>
                  <a:pt x="3876" y="11716"/>
                </a:cubicBezTo>
                <a:cubicBezTo>
                  <a:pt x="3878" y="11686"/>
                  <a:pt x="3840" y="11661"/>
                  <a:pt x="3795" y="11660"/>
                </a:cubicBezTo>
                <a:cubicBezTo>
                  <a:pt x="3400" y="11653"/>
                  <a:pt x="3018" y="11616"/>
                  <a:pt x="2657" y="11554"/>
                </a:cubicBezTo>
                <a:cubicBezTo>
                  <a:pt x="2649" y="11553"/>
                  <a:pt x="2641" y="11552"/>
                  <a:pt x="2635" y="11552"/>
                </a:cubicBezTo>
                <a:close/>
                <a:moveTo>
                  <a:pt x="6217" y="11231"/>
                </a:moveTo>
                <a:cubicBezTo>
                  <a:pt x="6212" y="11231"/>
                  <a:pt x="6208" y="11231"/>
                  <a:pt x="6203" y="11232"/>
                </a:cubicBezTo>
                <a:cubicBezTo>
                  <a:pt x="6159" y="11234"/>
                  <a:pt x="6125" y="11261"/>
                  <a:pt x="6131" y="11290"/>
                </a:cubicBezTo>
                <a:cubicBezTo>
                  <a:pt x="6140" y="11337"/>
                  <a:pt x="6146" y="11383"/>
                  <a:pt x="6150" y="11432"/>
                </a:cubicBezTo>
                <a:cubicBezTo>
                  <a:pt x="6135" y="11421"/>
                  <a:pt x="6113" y="11414"/>
                  <a:pt x="6090" y="11414"/>
                </a:cubicBezTo>
                <a:cubicBezTo>
                  <a:pt x="6080" y="11414"/>
                  <a:pt x="6071" y="11416"/>
                  <a:pt x="6060" y="11418"/>
                </a:cubicBezTo>
                <a:cubicBezTo>
                  <a:pt x="5700" y="11505"/>
                  <a:pt x="5324" y="11569"/>
                  <a:pt x="4946" y="11609"/>
                </a:cubicBezTo>
                <a:cubicBezTo>
                  <a:pt x="4900" y="11614"/>
                  <a:pt x="4870" y="11642"/>
                  <a:pt x="4876" y="11671"/>
                </a:cubicBezTo>
                <a:cubicBezTo>
                  <a:pt x="4884" y="11698"/>
                  <a:pt x="4921" y="11716"/>
                  <a:pt x="4961" y="11716"/>
                </a:cubicBezTo>
                <a:cubicBezTo>
                  <a:pt x="4965" y="11716"/>
                  <a:pt x="4970" y="11715"/>
                  <a:pt x="4973" y="11715"/>
                </a:cubicBezTo>
                <a:cubicBezTo>
                  <a:pt x="5363" y="11673"/>
                  <a:pt x="5748" y="11606"/>
                  <a:pt x="6119" y="11518"/>
                </a:cubicBezTo>
                <a:cubicBezTo>
                  <a:pt x="6134" y="11514"/>
                  <a:pt x="6149" y="11507"/>
                  <a:pt x="6156" y="11500"/>
                </a:cubicBezTo>
                <a:cubicBezTo>
                  <a:pt x="6162" y="11556"/>
                  <a:pt x="6164" y="11615"/>
                  <a:pt x="6164" y="11673"/>
                </a:cubicBezTo>
                <a:cubicBezTo>
                  <a:pt x="6164" y="11788"/>
                  <a:pt x="6155" y="11907"/>
                  <a:pt x="6138" y="12026"/>
                </a:cubicBezTo>
                <a:cubicBezTo>
                  <a:pt x="6134" y="12055"/>
                  <a:pt x="6168" y="12080"/>
                  <a:pt x="6214" y="12083"/>
                </a:cubicBezTo>
                <a:lnTo>
                  <a:pt x="6221" y="12083"/>
                </a:lnTo>
                <a:cubicBezTo>
                  <a:pt x="6265" y="12083"/>
                  <a:pt x="6301" y="12063"/>
                  <a:pt x="6305" y="12035"/>
                </a:cubicBezTo>
                <a:cubicBezTo>
                  <a:pt x="6322" y="11914"/>
                  <a:pt x="6333" y="11792"/>
                  <a:pt x="6333" y="11673"/>
                </a:cubicBezTo>
                <a:cubicBezTo>
                  <a:pt x="6333" y="11541"/>
                  <a:pt x="6319" y="11408"/>
                  <a:pt x="6296" y="11278"/>
                </a:cubicBezTo>
                <a:cubicBezTo>
                  <a:pt x="6292" y="11252"/>
                  <a:pt x="6259" y="11231"/>
                  <a:pt x="6217" y="11231"/>
                </a:cubicBezTo>
                <a:close/>
                <a:moveTo>
                  <a:pt x="6015" y="12713"/>
                </a:moveTo>
                <a:cubicBezTo>
                  <a:pt x="5977" y="12713"/>
                  <a:pt x="5943" y="12728"/>
                  <a:pt x="5932" y="12752"/>
                </a:cubicBezTo>
                <a:cubicBezTo>
                  <a:pt x="5837" y="12980"/>
                  <a:pt x="5712" y="13216"/>
                  <a:pt x="5559" y="13454"/>
                </a:cubicBezTo>
                <a:cubicBezTo>
                  <a:pt x="5540" y="13481"/>
                  <a:pt x="5562" y="13512"/>
                  <a:pt x="5605" y="13523"/>
                </a:cubicBezTo>
                <a:cubicBezTo>
                  <a:pt x="5614" y="13526"/>
                  <a:pt x="5626" y="13527"/>
                  <a:pt x="5635" y="13527"/>
                </a:cubicBezTo>
                <a:cubicBezTo>
                  <a:pt x="5670" y="13527"/>
                  <a:pt x="5700" y="13515"/>
                  <a:pt x="5714" y="13494"/>
                </a:cubicBezTo>
                <a:cubicBezTo>
                  <a:pt x="5869" y="13253"/>
                  <a:pt x="5998" y="13013"/>
                  <a:pt x="6095" y="12780"/>
                </a:cubicBezTo>
                <a:cubicBezTo>
                  <a:pt x="6105" y="12751"/>
                  <a:pt x="6080" y="12721"/>
                  <a:pt x="6034" y="12714"/>
                </a:cubicBezTo>
                <a:cubicBezTo>
                  <a:pt x="6028" y="12713"/>
                  <a:pt x="6021" y="12713"/>
                  <a:pt x="6015" y="12713"/>
                </a:cubicBezTo>
                <a:close/>
                <a:moveTo>
                  <a:pt x="5134" y="14096"/>
                </a:moveTo>
                <a:cubicBezTo>
                  <a:pt x="5104" y="14096"/>
                  <a:pt x="5075" y="14107"/>
                  <a:pt x="5060" y="14124"/>
                </a:cubicBezTo>
                <a:cubicBezTo>
                  <a:pt x="4882" y="14334"/>
                  <a:pt x="4691" y="14544"/>
                  <a:pt x="4471" y="14766"/>
                </a:cubicBezTo>
                <a:cubicBezTo>
                  <a:pt x="4446" y="14790"/>
                  <a:pt x="4456" y="14825"/>
                  <a:pt x="4497" y="14840"/>
                </a:cubicBezTo>
                <a:cubicBezTo>
                  <a:pt x="4512" y="14845"/>
                  <a:pt x="4525" y="14848"/>
                  <a:pt x="4542" y="14848"/>
                </a:cubicBezTo>
                <a:cubicBezTo>
                  <a:pt x="4569" y="14848"/>
                  <a:pt x="4596" y="14839"/>
                  <a:pt x="4613" y="14824"/>
                </a:cubicBezTo>
                <a:cubicBezTo>
                  <a:pt x="4834" y="14600"/>
                  <a:pt x="5030" y="14387"/>
                  <a:pt x="5208" y="14175"/>
                </a:cubicBezTo>
                <a:cubicBezTo>
                  <a:pt x="5229" y="14149"/>
                  <a:pt x="5214" y="14116"/>
                  <a:pt x="5173" y="14103"/>
                </a:cubicBezTo>
                <a:cubicBezTo>
                  <a:pt x="5159" y="14098"/>
                  <a:pt x="5147" y="14096"/>
                  <a:pt x="5134" y="14096"/>
                </a:cubicBezTo>
                <a:close/>
                <a:moveTo>
                  <a:pt x="3887" y="15362"/>
                </a:moveTo>
                <a:cubicBezTo>
                  <a:pt x="3861" y="15362"/>
                  <a:pt x="3836" y="15370"/>
                  <a:pt x="3819" y="15384"/>
                </a:cubicBezTo>
                <a:cubicBezTo>
                  <a:pt x="3616" y="15567"/>
                  <a:pt x="3396" y="15758"/>
                  <a:pt x="3128" y="15986"/>
                </a:cubicBezTo>
                <a:cubicBezTo>
                  <a:pt x="3099" y="16010"/>
                  <a:pt x="3107" y="16043"/>
                  <a:pt x="3144" y="16061"/>
                </a:cubicBezTo>
                <a:cubicBezTo>
                  <a:pt x="3158" y="16067"/>
                  <a:pt x="3176" y="16072"/>
                  <a:pt x="3194" y="16072"/>
                </a:cubicBezTo>
                <a:cubicBezTo>
                  <a:pt x="3220" y="16072"/>
                  <a:pt x="3245" y="16064"/>
                  <a:pt x="3262" y="16050"/>
                </a:cubicBezTo>
                <a:cubicBezTo>
                  <a:pt x="3531" y="15821"/>
                  <a:pt x="3751" y="15629"/>
                  <a:pt x="3955" y="15445"/>
                </a:cubicBezTo>
                <a:cubicBezTo>
                  <a:pt x="3982" y="15421"/>
                  <a:pt x="3974" y="15389"/>
                  <a:pt x="3935" y="15371"/>
                </a:cubicBezTo>
                <a:cubicBezTo>
                  <a:pt x="3922" y="15365"/>
                  <a:pt x="3903" y="15362"/>
                  <a:pt x="3887" y="15362"/>
                </a:cubicBezTo>
                <a:close/>
                <a:moveTo>
                  <a:pt x="2498" y="16567"/>
                </a:moveTo>
                <a:cubicBezTo>
                  <a:pt x="2473" y="16567"/>
                  <a:pt x="2447" y="16575"/>
                  <a:pt x="2431" y="16590"/>
                </a:cubicBezTo>
                <a:cubicBezTo>
                  <a:pt x="2170" y="16832"/>
                  <a:pt x="1980" y="17040"/>
                  <a:pt x="1834" y="17245"/>
                </a:cubicBezTo>
                <a:cubicBezTo>
                  <a:pt x="1815" y="17271"/>
                  <a:pt x="1834" y="17303"/>
                  <a:pt x="1876" y="17315"/>
                </a:cubicBezTo>
                <a:cubicBezTo>
                  <a:pt x="1887" y="17319"/>
                  <a:pt x="1899" y="17320"/>
                  <a:pt x="1910" y="17320"/>
                </a:cubicBezTo>
                <a:cubicBezTo>
                  <a:pt x="1943" y="17320"/>
                  <a:pt x="1973" y="17308"/>
                  <a:pt x="1986" y="17289"/>
                </a:cubicBezTo>
                <a:cubicBezTo>
                  <a:pt x="2128" y="17090"/>
                  <a:pt x="2313" y="16887"/>
                  <a:pt x="2568" y="16651"/>
                </a:cubicBezTo>
                <a:cubicBezTo>
                  <a:pt x="2595" y="16627"/>
                  <a:pt x="2586" y="16593"/>
                  <a:pt x="2547" y="16577"/>
                </a:cubicBezTo>
                <a:cubicBezTo>
                  <a:pt x="2532" y="16570"/>
                  <a:pt x="2515" y="16567"/>
                  <a:pt x="2498" y="16567"/>
                </a:cubicBezTo>
                <a:close/>
                <a:moveTo>
                  <a:pt x="1581" y="17928"/>
                </a:moveTo>
                <a:cubicBezTo>
                  <a:pt x="1541" y="17928"/>
                  <a:pt x="1504" y="17948"/>
                  <a:pt x="1500" y="17974"/>
                </a:cubicBezTo>
                <a:cubicBezTo>
                  <a:pt x="1482" y="18066"/>
                  <a:pt x="1473" y="18160"/>
                  <a:pt x="1473" y="18252"/>
                </a:cubicBezTo>
                <a:cubicBezTo>
                  <a:pt x="1473" y="18411"/>
                  <a:pt x="1500" y="18574"/>
                  <a:pt x="1551" y="18737"/>
                </a:cubicBezTo>
                <a:cubicBezTo>
                  <a:pt x="1559" y="18762"/>
                  <a:pt x="1593" y="18779"/>
                  <a:pt x="1632" y="18779"/>
                </a:cubicBezTo>
                <a:cubicBezTo>
                  <a:pt x="1638" y="18779"/>
                  <a:pt x="1645" y="18779"/>
                  <a:pt x="1649" y="18778"/>
                </a:cubicBezTo>
                <a:cubicBezTo>
                  <a:pt x="1694" y="18771"/>
                  <a:pt x="1723" y="18743"/>
                  <a:pt x="1715" y="18714"/>
                </a:cubicBezTo>
                <a:cubicBezTo>
                  <a:pt x="1666" y="18560"/>
                  <a:pt x="1640" y="18404"/>
                  <a:pt x="1640" y="18252"/>
                </a:cubicBezTo>
                <a:cubicBezTo>
                  <a:pt x="1640" y="18164"/>
                  <a:pt x="1649" y="18074"/>
                  <a:pt x="1666" y="17988"/>
                </a:cubicBezTo>
                <a:cubicBezTo>
                  <a:pt x="1672" y="17958"/>
                  <a:pt x="1638" y="17931"/>
                  <a:pt x="1593" y="17928"/>
                </a:cubicBezTo>
                <a:cubicBezTo>
                  <a:pt x="1589" y="17928"/>
                  <a:pt x="1586" y="17928"/>
                  <a:pt x="1581" y="17928"/>
                </a:cubicBezTo>
                <a:close/>
                <a:moveTo>
                  <a:pt x="2021" y="19376"/>
                </a:moveTo>
                <a:cubicBezTo>
                  <a:pt x="2007" y="19376"/>
                  <a:pt x="1994" y="19378"/>
                  <a:pt x="1982" y="19382"/>
                </a:cubicBezTo>
                <a:cubicBezTo>
                  <a:pt x="1943" y="19395"/>
                  <a:pt x="1925" y="19427"/>
                  <a:pt x="1946" y="19454"/>
                </a:cubicBezTo>
                <a:cubicBezTo>
                  <a:pt x="2120" y="19674"/>
                  <a:pt x="2339" y="19887"/>
                  <a:pt x="2596" y="20088"/>
                </a:cubicBezTo>
                <a:cubicBezTo>
                  <a:pt x="2613" y="20101"/>
                  <a:pt x="2637" y="20107"/>
                  <a:pt x="2661" y="20107"/>
                </a:cubicBezTo>
                <a:cubicBezTo>
                  <a:pt x="2679" y="20107"/>
                  <a:pt x="2699" y="20103"/>
                  <a:pt x="2714" y="20095"/>
                </a:cubicBezTo>
                <a:cubicBezTo>
                  <a:pt x="2750" y="20077"/>
                  <a:pt x="2754" y="20043"/>
                  <a:pt x="2726" y="20020"/>
                </a:cubicBezTo>
                <a:cubicBezTo>
                  <a:pt x="2476" y="19826"/>
                  <a:pt x="2263" y="19619"/>
                  <a:pt x="2095" y="19405"/>
                </a:cubicBezTo>
                <a:cubicBezTo>
                  <a:pt x="2080" y="19386"/>
                  <a:pt x="2051" y="19376"/>
                  <a:pt x="2021" y="19376"/>
                </a:cubicBezTo>
                <a:close/>
                <a:moveTo>
                  <a:pt x="3489" y="20527"/>
                </a:moveTo>
                <a:cubicBezTo>
                  <a:pt x="3465" y="20527"/>
                  <a:pt x="3441" y="20534"/>
                  <a:pt x="3426" y="20547"/>
                </a:cubicBezTo>
                <a:cubicBezTo>
                  <a:pt x="3396" y="20571"/>
                  <a:pt x="3400" y="20603"/>
                  <a:pt x="3438" y="20622"/>
                </a:cubicBezTo>
                <a:cubicBezTo>
                  <a:pt x="3528" y="20671"/>
                  <a:pt x="3622" y="20716"/>
                  <a:pt x="3717" y="20758"/>
                </a:cubicBezTo>
                <a:cubicBezTo>
                  <a:pt x="3941" y="20861"/>
                  <a:pt x="4181" y="20957"/>
                  <a:pt x="4425" y="21042"/>
                </a:cubicBezTo>
                <a:cubicBezTo>
                  <a:pt x="4437" y="21045"/>
                  <a:pt x="4450" y="21048"/>
                  <a:pt x="4465" y="21048"/>
                </a:cubicBezTo>
                <a:cubicBezTo>
                  <a:pt x="4494" y="21048"/>
                  <a:pt x="4522" y="21039"/>
                  <a:pt x="4539" y="21020"/>
                </a:cubicBezTo>
                <a:cubicBezTo>
                  <a:pt x="4560" y="20994"/>
                  <a:pt x="4545" y="20963"/>
                  <a:pt x="4504" y="20948"/>
                </a:cubicBezTo>
                <a:cubicBezTo>
                  <a:pt x="4266" y="20865"/>
                  <a:pt x="4033" y="20771"/>
                  <a:pt x="3815" y="20671"/>
                </a:cubicBezTo>
                <a:cubicBezTo>
                  <a:pt x="3721" y="20629"/>
                  <a:pt x="3631" y="20585"/>
                  <a:pt x="3542" y="20540"/>
                </a:cubicBezTo>
                <a:cubicBezTo>
                  <a:pt x="3527" y="20531"/>
                  <a:pt x="3509" y="20527"/>
                  <a:pt x="3489" y="20527"/>
                </a:cubicBezTo>
                <a:close/>
                <a:moveTo>
                  <a:pt x="5534" y="21243"/>
                </a:moveTo>
                <a:cubicBezTo>
                  <a:pt x="5501" y="21243"/>
                  <a:pt x="5468" y="21257"/>
                  <a:pt x="5456" y="21279"/>
                </a:cubicBezTo>
                <a:cubicBezTo>
                  <a:pt x="5441" y="21307"/>
                  <a:pt x="5464" y="21338"/>
                  <a:pt x="5507" y="21347"/>
                </a:cubicBezTo>
                <a:cubicBezTo>
                  <a:pt x="5881" y="21430"/>
                  <a:pt x="6266" y="21492"/>
                  <a:pt x="6656" y="21535"/>
                </a:cubicBezTo>
                <a:cubicBezTo>
                  <a:pt x="6661" y="21536"/>
                  <a:pt x="6664" y="21536"/>
                  <a:pt x="6668" y="21536"/>
                </a:cubicBezTo>
                <a:cubicBezTo>
                  <a:pt x="6709" y="21536"/>
                  <a:pt x="6744" y="21517"/>
                  <a:pt x="6753" y="21491"/>
                </a:cubicBezTo>
                <a:cubicBezTo>
                  <a:pt x="6760" y="21462"/>
                  <a:pt x="6729" y="21434"/>
                  <a:pt x="6683" y="21430"/>
                </a:cubicBezTo>
                <a:cubicBezTo>
                  <a:pt x="6304" y="21388"/>
                  <a:pt x="5927" y="21326"/>
                  <a:pt x="5562" y="21246"/>
                </a:cubicBezTo>
                <a:cubicBezTo>
                  <a:pt x="5552" y="21244"/>
                  <a:pt x="5543" y="21243"/>
                  <a:pt x="5534" y="21243"/>
                </a:cubicBezTo>
                <a:close/>
                <a:moveTo>
                  <a:pt x="9003" y="21432"/>
                </a:moveTo>
                <a:cubicBezTo>
                  <a:pt x="8998" y="21432"/>
                  <a:pt x="8994" y="21433"/>
                  <a:pt x="8989" y="21433"/>
                </a:cubicBezTo>
                <a:cubicBezTo>
                  <a:pt x="8619" y="21473"/>
                  <a:pt x="8239" y="21493"/>
                  <a:pt x="7858" y="21493"/>
                </a:cubicBezTo>
                <a:lnTo>
                  <a:pt x="7836" y="21493"/>
                </a:lnTo>
                <a:cubicBezTo>
                  <a:pt x="7789" y="21493"/>
                  <a:pt x="7751" y="21517"/>
                  <a:pt x="7751" y="21547"/>
                </a:cubicBezTo>
                <a:cubicBezTo>
                  <a:pt x="7751" y="21576"/>
                  <a:pt x="7789" y="21600"/>
                  <a:pt x="7836" y="21600"/>
                </a:cubicBezTo>
                <a:lnTo>
                  <a:pt x="7858" y="21600"/>
                </a:lnTo>
                <a:cubicBezTo>
                  <a:pt x="8247" y="21600"/>
                  <a:pt x="8638" y="21580"/>
                  <a:pt x="9016" y="21538"/>
                </a:cubicBezTo>
                <a:cubicBezTo>
                  <a:pt x="9061" y="21533"/>
                  <a:pt x="9093" y="21505"/>
                  <a:pt x="9085" y="21476"/>
                </a:cubicBezTo>
                <a:cubicBezTo>
                  <a:pt x="9078" y="21450"/>
                  <a:pt x="9042" y="21432"/>
                  <a:pt x="9003" y="21432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88" name="Google Shape;86;p3"/>
          <p:cNvGrpSpPr/>
          <p:nvPr/>
        </p:nvGrpSpPr>
        <p:grpSpPr>
          <a:xfrm>
            <a:off x="1443761" y="4328934"/>
            <a:ext cx="403642" cy="440890"/>
            <a:chOff x="0" y="0"/>
            <a:chExt cx="403641" cy="440888"/>
          </a:xfrm>
        </p:grpSpPr>
        <p:sp>
          <p:nvSpPr>
            <p:cNvPr id="85" name="Google Shape;87;p3"/>
            <p:cNvSpPr/>
            <p:nvPr/>
          </p:nvSpPr>
          <p:spPr>
            <a:xfrm rot="15454902">
              <a:off x="222611" y="27649"/>
              <a:ext cx="168782" cy="139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6" name="Google Shape;88;p3"/>
            <p:cNvSpPr/>
            <p:nvPr/>
          </p:nvSpPr>
          <p:spPr>
            <a:xfrm rot="15454902">
              <a:off x="232965" y="273698"/>
              <a:ext cx="168782" cy="139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7" name="Google Shape;89;p3"/>
            <p:cNvSpPr/>
            <p:nvPr/>
          </p:nvSpPr>
          <p:spPr>
            <a:xfrm rot="15454902">
              <a:off x="1795" y="202322"/>
              <a:ext cx="168794" cy="139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2" name="Google Shape;90;p3"/>
          <p:cNvGrpSpPr/>
          <p:nvPr/>
        </p:nvGrpSpPr>
        <p:grpSpPr>
          <a:xfrm>
            <a:off x="8329127" y="3889823"/>
            <a:ext cx="221663" cy="232209"/>
            <a:chOff x="0" y="0"/>
            <a:chExt cx="221662" cy="232208"/>
          </a:xfrm>
        </p:grpSpPr>
        <p:sp>
          <p:nvSpPr>
            <p:cNvPr id="89" name="Google Shape;91;p3"/>
            <p:cNvSpPr/>
            <p:nvPr/>
          </p:nvSpPr>
          <p:spPr>
            <a:xfrm rot="16200000">
              <a:off x="134628" y="8254"/>
              <a:ext cx="95290" cy="78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0" name="Google Shape;92;p3"/>
            <p:cNvSpPr/>
            <p:nvPr/>
          </p:nvSpPr>
          <p:spPr>
            <a:xfrm rot="16200000">
              <a:off x="110465" y="145174"/>
              <a:ext cx="95290" cy="78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1" name="Google Shape;93;p3"/>
            <p:cNvSpPr/>
            <p:nvPr/>
          </p:nvSpPr>
          <p:spPr>
            <a:xfrm rot="16200000">
              <a:off x="-8314" y="77755"/>
              <a:ext cx="95297" cy="78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93" name="Google Shape;94;p3"/>
          <p:cNvSpPr/>
          <p:nvPr/>
        </p:nvSpPr>
        <p:spPr>
          <a:xfrm rot="17277717">
            <a:off x="256354" y="529363"/>
            <a:ext cx="577608" cy="1358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0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FF6EA7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97" name="Google Shape;95;p3"/>
          <p:cNvGrpSpPr/>
          <p:nvPr/>
        </p:nvGrpSpPr>
        <p:grpSpPr>
          <a:xfrm>
            <a:off x="1372217" y="487172"/>
            <a:ext cx="200785" cy="210347"/>
            <a:chOff x="0" y="0"/>
            <a:chExt cx="200784" cy="210345"/>
          </a:xfrm>
        </p:grpSpPr>
        <p:sp>
          <p:nvSpPr>
            <p:cNvPr id="94" name="Google Shape;96;p3"/>
            <p:cNvSpPr/>
            <p:nvPr/>
          </p:nvSpPr>
          <p:spPr>
            <a:xfrm rot="16200000">
              <a:off x="121945" y="7479"/>
              <a:ext cx="86319" cy="71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5" name="Google Shape;97;p3"/>
            <p:cNvSpPr/>
            <p:nvPr/>
          </p:nvSpPr>
          <p:spPr>
            <a:xfrm rot="16200000">
              <a:off x="100058" y="131507"/>
              <a:ext cx="86319" cy="71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6" name="Google Shape;98;p3"/>
            <p:cNvSpPr/>
            <p:nvPr/>
          </p:nvSpPr>
          <p:spPr>
            <a:xfrm rot="16200000">
              <a:off x="-7533" y="70436"/>
              <a:ext cx="86325" cy="71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98" name="phonto 2.png" descr="phonto 2.png"/>
          <p:cNvPicPr>
            <a:picLocks noChangeAspect="1"/>
          </p:cNvPicPr>
          <p:nvPr/>
        </p:nvPicPr>
        <p:blipFill>
          <a:blip r:embed="rId3">
            <a:alphaModFix amt="51785"/>
            <a:extLst/>
          </a:blip>
          <a:srcRect l="35300" t="42572" r="30024" b="39667"/>
          <a:stretch>
            <a:fillRect/>
          </a:stretch>
        </p:blipFill>
        <p:spPr>
          <a:xfrm>
            <a:off x="160090" y="4555101"/>
            <a:ext cx="1201441" cy="271514"/>
          </a:xfrm>
          <a:prstGeom prst="rect">
            <a:avLst/>
          </a:prstGeom>
          <a:ln w="12700">
            <a:miter lim="400000"/>
          </a:ln>
        </p:spPr>
      </p:pic>
      <p:pic>
        <p:nvPicPr>
          <p:cNvPr id="99" name="IMG_1539.png" descr="IMG_1539.png"/>
          <p:cNvPicPr>
            <a:picLocks noChangeAspect="1"/>
          </p:cNvPicPr>
          <p:nvPr/>
        </p:nvPicPr>
        <p:blipFill>
          <a:blip r:embed="rId4">
            <a:alphaModFix amt="14795"/>
            <a:extLst/>
          </a:blip>
          <a:srcRect l="0" t="21386" r="12844" b="15601"/>
          <a:stretch>
            <a:fillRect/>
          </a:stretch>
        </p:blipFill>
        <p:spPr>
          <a:xfrm>
            <a:off x="1805984" y="116372"/>
            <a:ext cx="1765989" cy="1281604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_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532;p21"/>
          <p:cNvSpPr/>
          <p:nvPr/>
        </p:nvSpPr>
        <p:spPr>
          <a:xfrm>
            <a:off x="-447400" y="2901525"/>
            <a:ext cx="2547267" cy="26948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5" h="21600" fill="norm" stroke="1" extrusionOk="0">
                <a:moveTo>
                  <a:pt x="7661" y="0"/>
                </a:moveTo>
                <a:cubicBezTo>
                  <a:pt x="7008" y="0"/>
                  <a:pt x="6354" y="72"/>
                  <a:pt x="5722" y="200"/>
                </a:cubicBezTo>
                <a:cubicBezTo>
                  <a:pt x="5287" y="290"/>
                  <a:pt x="4317" y="884"/>
                  <a:pt x="4506" y="888"/>
                </a:cubicBezTo>
                <a:cubicBezTo>
                  <a:pt x="3032" y="2324"/>
                  <a:pt x="2917" y="4503"/>
                  <a:pt x="2778" y="6411"/>
                </a:cubicBezTo>
                <a:cubicBezTo>
                  <a:pt x="2595" y="8987"/>
                  <a:pt x="2159" y="11541"/>
                  <a:pt x="1456" y="14034"/>
                </a:cubicBezTo>
                <a:cubicBezTo>
                  <a:pt x="1059" y="15444"/>
                  <a:pt x="576" y="16832"/>
                  <a:pt x="15" y="18190"/>
                </a:cubicBezTo>
                <a:cubicBezTo>
                  <a:pt x="-31" y="18301"/>
                  <a:pt x="35" y="18420"/>
                  <a:pt x="159" y="18443"/>
                </a:cubicBezTo>
                <a:cubicBezTo>
                  <a:pt x="4098" y="19147"/>
                  <a:pt x="8036" y="19852"/>
                  <a:pt x="11974" y="20558"/>
                </a:cubicBezTo>
                <a:cubicBezTo>
                  <a:pt x="12960" y="20735"/>
                  <a:pt x="13945" y="20911"/>
                  <a:pt x="14929" y="21087"/>
                </a:cubicBezTo>
                <a:cubicBezTo>
                  <a:pt x="15855" y="21253"/>
                  <a:pt x="16784" y="21462"/>
                  <a:pt x="17722" y="21565"/>
                </a:cubicBezTo>
                <a:cubicBezTo>
                  <a:pt x="17920" y="21586"/>
                  <a:pt x="18121" y="21600"/>
                  <a:pt x="18320" y="21600"/>
                </a:cubicBezTo>
                <a:cubicBezTo>
                  <a:pt x="18917" y="21600"/>
                  <a:pt x="19504" y="21482"/>
                  <a:pt x="20004" y="21139"/>
                </a:cubicBezTo>
                <a:cubicBezTo>
                  <a:pt x="20596" y="20733"/>
                  <a:pt x="20984" y="20094"/>
                  <a:pt x="21161" y="19423"/>
                </a:cubicBezTo>
                <a:cubicBezTo>
                  <a:pt x="21569" y="17872"/>
                  <a:pt x="20818" y="16184"/>
                  <a:pt x="20003" y="14872"/>
                </a:cubicBezTo>
                <a:cubicBezTo>
                  <a:pt x="19165" y="13522"/>
                  <a:pt x="18026" y="12432"/>
                  <a:pt x="16702" y="11521"/>
                </a:cubicBezTo>
                <a:cubicBezTo>
                  <a:pt x="15483" y="10682"/>
                  <a:pt x="14121" y="9818"/>
                  <a:pt x="13805" y="8306"/>
                </a:cubicBezTo>
                <a:cubicBezTo>
                  <a:pt x="13484" y="6783"/>
                  <a:pt x="14003" y="5207"/>
                  <a:pt x="13541" y="3696"/>
                </a:cubicBezTo>
                <a:cubicBezTo>
                  <a:pt x="13129" y="2350"/>
                  <a:pt x="12025" y="1269"/>
                  <a:pt x="10737" y="651"/>
                </a:cubicBezTo>
                <a:cubicBezTo>
                  <a:pt x="9783" y="192"/>
                  <a:pt x="8723" y="0"/>
                  <a:pt x="7661" y="0"/>
                </a:cubicBezTo>
                <a:close/>
              </a:path>
            </a:pathLst>
          </a:custGeom>
          <a:solidFill>
            <a:schemeClr val="accent1">
              <a:alpha val="4972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24" name="Google Shape;533;p21"/>
          <p:cNvSpPr/>
          <p:nvPr/>
        </p:nvSpPr>
        <p:spPr>
          <a:xfrm>
            <a:off x="6481554" y="4156764"/>
            <a:ext cx="2918625" cy="12081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1" h="21600" fill="norm" stroke="1" extrusionOk="0">
                <a:moveTo>
                  <a:pt x="11760" y="0"/>
                </a:moveTo>
                <a:cubicBezTo>
                  <a:pt x="11311" y="0"/>
                  <a:pt x="10871" y="469"/>
                  <a:pt x="10480" y="1175"/>
                </a:cubicBezTo>
                <a:cubicBezTo>
                  <a:pt x="9851" y="2319"/>
                  <a:pt x="9349" y="3892"/>
                  <a:pt x="8763" y="5180"/>
                </a:cubicBezTo>
                <a:cubicBezTo>
                  <a:pt x="8159" y="6511"/>
                  <a:pt x="7491" y="7641"/>
                  <a:pt x="6775" y="8457"/>
                </a:cubicBezTo>
                <a:cubicBezTo>
                  <a:pt x="6075" y="9259"/>
                  <a:pt x="5329" y="9768"/>
                  <a:pt x="4569" y="9833"/>
                </a:cubicBezTo>
                <a:cubicBezTo>
                  <a:pt x="4513" y="9838"/>
                  <a:pt x="4457" y="9841"/>
                  <a:pt x="4402" y="9841"/>
                </a:cubicBezTo>
                <a:cubicBezTo>
                  <a:pt x="4082" y="9841"/>
                  <a:pt x="3763" y="9759"/>
                  <a:pt x="3449" y="9592"/>
                </a:cubicBezTo>
                <a:cubicBezTo>
                  <a:pt x="3040" y="9372"/>
                  <a:pt x="2651" y="8937"/>
                  <a:pt x="2240" y="8737"/>
                </a:cubicBezTo>
                <a:cubicBezTo>
                  <a:pt x="2121" y="8677"/>
                  <a:pt x="2001" y="8646"/>
                  <a:pt x="1884" y="8646"/>
                </a:cubicBezTo>
                <a:cubicBezTo>
                  <a:pt x="1615" y="8646"/>
                  <a:pt x="1355" y="8813"/>
                  <a:pt x="1119" y="9222"/>
                </a:cubicBezTo>
                <a:cubicBezTo>
                  <a:pt x="816" y="9745"/>
                  <a:pt x="579" y="10547"/>
                  <a:pt x="400" y="11389"/>
                </a:cubicBezTo>
                <a:cubicBezTo>
                  <a:pt x="83" y="12883"/>
                  <a:pt x="-61" y="14716"/>
                  <a:pt x="24" y="16439"/>
                </a:cubicBezTo>
                <a:cubicBezTo>
                  <a:pt x="109" y="18191"/>
                  <a:pt x="434" y="19781"/>
                  <a:pt x="996" y="20674"/>
                </a:cubicBezTo>
                <a:cubicBezTo>
                  <a:pt x="1469" y="21419"/>
                  <a:pt x="2014" y="21600"/>
                  <a:pt x="2552" y="21600"/>
                </a:cubicBezTo>
                <a:cubicBezTo>
                  <a:pt x="2749" y="21600"/>
                  <a:pt x="2944" y="21575"/>
                  <a:pt x="3135" y="21546"/>
                </a:cubicBezTo>
                <a:cubicBezTo>
                  <a:pt x="5010" y="21253"/>
                  <a:pt x="6884" y="20916"/>
                  <a:pt x="8758" y="20603"/>
                </a:cubicBezTo>
                <a:cubicBezTo>
                  <a:pt x="10634" y="20292"/>
                  <a:pt x="12512" y="19976"/>
                  <a:pt x="14388" y="19662"/>
                </a:cubicBezTo>
                <a:cubicBezTo>
                  <a:pt x="16264" y="19346"/>
                  <a:pt x="18141" y="19032"/>
                  <a:pt x="20017" y="18722"/>
                </a:cubicBezTo>
                <a:cubicBezTo>
                  <a:pt x="20477" y="18643"/>
                  <a:pt x="20935" y="18566"/>
                  <a:pt x="21395" y="18487"/>
                </a:cubicBezTo>
                <a:cubicBezTo>
                  <a:pt x="21491" y="18473"/>
                  <a:pt x="21539" y="18196"/>
                  <a:pt x="21494" y="17968"/>
                </a:cubicBezTo>
                <a:cubicBezTo>
                  <a:pt x="20981" y="15355"/>
                  <a:pt x="20726" y="12414"/>
                  <a:pt x="20744" y="9463"/>
                </a:cubicBezTo>
                <a:cubicBezTo>
                  <a:pt x="20744" y="9463"/>
                  <a:pt x="20744" y="9463"/>
                  <a:pt x="20744" y="9463"/>
                </a:cubicBezTo>
                <a:cubicBezTo>
                  <a:pt x="20769" y="9463"/>
                  <a:pt x="20793" y="8793"/>
                  <a:pt x="20753" y="8768"/>
                </a:cubicBezTo>
                <a:cubicBezTo>
                  <a:pt x="20753" y="8739"/>
                  <a:pt x="20753" y="8711"/>
                  <a:pt x="20754" y="8683"/>
                </a:cubicBezTo>
                <a:cubicBezTo>
                  <a:pt x="20759" y="8468"/>
                  <a:pt x="20702" y="8364"/>
                  <a:pt x="20642" y="8364"/>
                </a:cubicBezTo>
                <a:cubicBezTo>
                  <a:pt x="20591" y="8364"/>
                  <a:pt x="20539" y="8437"/>
                  <a:pt x="20517" y="8578"/>
                </a:cubicBezTo>
                <a:cubicBezTo>
                  <a:pt x="19953" y="8059"/>
                  <a:pt x="19424" y="7118"/>
                  <a:pt x="18820" y="7118"/>
                </a:cubicBezTo>
                <a:cubicBezTo>
                  <a:pt x="18785" y="7118"/>
                  <a:pt x="18750" y="7121"/>
                  <a:pt x="18715" y="7127"/>
                </a:cubicBezTo>
                <a:cubicBezTo>
                  <a:pt x="18544" y="7158"/>
                  <a:pt x="18381" y="7259"/>
                  <a:pt x="18224" y="7401"/>
                </a:cubicBezTo>
                <a:lnTo>
                  <a:pt x="18189" y="7434"/>
                </a:lnTo>
                <a:cubicBezTo>
                  <a:pt x="17738" y="7869"/>
                  <a:pt x="17331" y="8660"/>
                  <a:pt x="16907" y="9248"/>
                </a:cubicBezTo>
                <a:cubicBezTo>
                  <a:pt x="16630" y="9629"/>
                  <a:pt x="16329" y="9926"/>
                  <a:pt x="16016" y="9926"/>
                </a:cubicBezTo>
                <a:cubicBezTo>
                  <a:pt x="15996" y="9926"/>
                  <a:pt x="15975" y="9926"/>
                  <a:pt x="15956" y="9923"/>
                </a:cubicBezTo>
                <a:cubicBezTo>
                  <a:pt x="15627" y="9883"/>
                  <a:pt x="15318" y="9479"/>
                  <a:pt x="15064" y="8915"/>
                </a:cubicBezTo>
                <a:cubicBezTo>
                  <a:pt x="14516" y="7703"/>
                  <a:pt x="14196" y="5974"/>
                  <a:pt x="13839" y="4353"/>
                </a:cubicBezTo>
                <a:cubicBezTo>
                  <a:pt x="13495" y="2796"/>
                  <a:pt x="13072" y="1138"/>
                  <a:pt x="12446" y="393"/>
                </a:cubicBezTo>
                <a:cubicBezTo>
                  <a:pt x="12218" y="121"/>
                  <a:pt x="11988" y="0"/>
                  <a:pt x="11760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25" name="Google Shape;534;p21"/>
          <p:cNvSpPr/>
          <p:nvPr/>
        </p:nvSpPr>
        <p:spPr>
          <a:xfrm>
            <a:off x="-294592" y="-80130"/>
            <a:ext cx="4050753" cy="10934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600" fill="norm" stroke="1" extrusionOk="0">
                <a:moveTo>
                  <a:pt x="21520" y="0"/>
                </a:moveTo>
                <a:lnTo>
                  <a:pt x="19005" y="3"/>
                </a:lnTo>
                <a:lnTo>
                  <a:pt x="18906" y="3"/>
                </a:lnTo>
                <a:lnTo>
                  <a:pt x="0" y="9"/>
                </a:lnTo>
                <a:lnTo>
                  <a:pt x="1" y="4151"/>
                </a:lnTo>
                <a:lnTo>
                  <a:pt x="1" y="8102"/>
                </a:lnTo>
                <a:lnTo>
                  <a:pt x="2" y="11663"/>
                </a:lnTo>
                <a:lnTo>
                  <a:pt x="2" y="15611"/>
                </a:lnTo>
                <a:lnTo>
                  <a:pt x="3" y="19175"/>
                </a:lnTo>
                <a:lnTo>
                  <a:pt x="3" y="19581"/>
                </a:lnTo>
                <a:cubicBezTo>
                  <a:pt x="382" y="19581"/>
                  <a:pt x="767" y="19500"/>
                  <a:pt x="1150" y="19365"/>
                </a:cubicBezTo>
                <a:cubicBezTo>
                  <a:pt x="1310" y="19309"/>
                  <a:pt x="1470" y="19247"/>
                  <a:pt x="1629" y="19175"/>
                </a:cubicBezTo>
                <a:cubicBezTo>
                  <a:pt x="2031" y="18991"/>
                  <a:pt x="2429" y="18763"/>
                  <a:pt x="2812" y="18513"/>
                </a:cubicBezTo>
                <a:cubicBezTo>
                  <a:pt x="3656" y="17964"/>
                  <a:pt x="4535" y="17327"/>
                  <a:pt x="5407" y="17327"/>
                </a:cubicBezTo>
                <a:cubicBezTo>
                  <a:pt x="5649" y="17327"/>
                  <a:pt x="5891" y="17377"/>
                  <a:pt x="6131" y="17493"/>
                </a:cubicBezTo>
                <a:cubicBezTo>
                  <a:pt x="6746" y="17783"/>
                  <a:pt x="7276" y="18470"/>
                  <a:pt x="7803" y="19172"/>
                </a:cubicBezTo>
                <a:cubicBezTo>
                  <a:pt x="7852" y="19234"/>
                  <a:pt x="7900" y="19300"/>
                  <a:pt x="7949" y="19362"/>
                </a:cubicBezTo>
                <a:cubicBezTo>
                  <a:pt x="8154" y="19634"/>
                  <a:pt x="8360" y="19905"/>
                  <a:pt x="8571" y="20146"/>
                </a:cubicBezTo>
                <a:cubicBezTo>
                  <a:pt x="9328" y="21023"/>
                  <a:pt x="10197" y="21600"/>
                  <a:pt x="11076" y="21600"/>
                </a:cubicBezTo>
                <a:cubicBezTo>
                  <a:pt x="11137" y="21600"/>
                  <a:pt x="11197" y="21597"/>
                  <a:pt x="11257" y="21591"/>
                </a:cubicBezTo>
                <a:cubicBezTo>
                  <a:pt x="12175" y="21513"/>
                  <a:pt x="13094" y="20745"/>
                  <a:pt x="13675" y="19362"/>
                </a:cubicBezTo>
                <a:cubicBezTo>
                  <a:pt x="13691" y="19322"/>
                  <a:pt x="13705" y="19287"/>
                  <a:pt x="13720" y="19250"/>
                </a:cubicBezTo>
                <a:cubicBezTo>
                  <a:pt x="13731" y="19225"/>
                  <a:pt x="13741" y="19197"/>
                  <a:pt x="13751" y="19169"/>
                </a:cubicBezTo>
                <a:cubicBezTo>
                  <a:pt x="14145" y="18139"/>
                  <a:pt x="14351" y="16875"/>
                  <a:pt x="14543" y="15605"/>
                </a:cubicBezTo>
                <a:cubicBezTo>
                  <a:pt x="14552" y="15542"/>
                  <a:pt x="14562" y="15477"/>
                  <a:pt x="14572" y="15414"/>
                </a:cubicBezTo>
                <a:cubicBezTo>
                  <a:pt x="14761" y="14144"/>
                  <a:pt x="14945" y="12874"/>
                  <a:pt x="15295" y="11850"/>
                </a:cubicBezTo>
                <a:cubicBezTo>
                  <a:pt x="15317" y="11785"/>
                  <a:pt x="15341" y="11719"/>
                  <a:pt x="15364" y="11657"/>
                </a:cubicBezTo>
                <a:cubicBezTo>
                  <a:pt x="15502" y="11288"/>
                  <a:pt x="15663" y="10954"/>
                  <a:pt x="15858" y="10674"/>
                </a:cubicBezTo>
                <a:cubicBezTo>
                  <a:pt x="16688" y="9450"/>
                  <a:pt x="17831" y="9553"/>
                  <a:pt x="18819" y="8926"/>
                </a:cubicBezTo>
                <a:cubicBezTo>
                  <a:pt x="18848" y="8907"/>
                  <a:pt x="18878" y="8888"/>
                  <a:pt x="18907" y="8867"/>
                </a:cubicBezTo>
                <a:cubicBezTo>
                  <a:pt x="18941" y="8845"/>
                  <a:pt x="18973" y="8823"/>
                  <a:pt x="19006" y="8798"/>
                </a:cubicBezTo>
                <a:cubicBezTo>
                  <a:pt x="19253" y="8611"/>
                  <a:pt x="19491" y="8373"/>
                  <a:pt x="19714" y="8089"/>
                </a:cubicBezTo>
                <a:cubicBezTo>
                  <a:pt x="19763" y="8030"/>
                  <a:pt x="19813" y="7965"/>
                  <a:pt x="19860" y="7899"/>
                </a:cubicBezTo>
                <a:cubicBezTo>
                  <a:pt x="20502" y="7013"/>
                  <a:pt x="21011" y="5758"/>
                  <a:pt x="21300" y="4335"/>
                </a:cubicBezTo>
                <a:cubicBezTo>
                  <a:pt x="21314" y="4266"/>
                  <a:pt x="21327" y="4204"/>
                  <a:pt x="21338" y="4138"/>
                </a:cubicBezTo>
                <a:cubicBezTo>
                  <a:pt x="21406" y="3786"/>
                  <a:pt x="21458" y="3424"/>
                  <a:pt x="21495" y="3052"/>
                </a:cubicBezTo>
                <a:cubicBezTo>
                  <a:pt x="21600" y="2032"/>
                  <a:pt x="21597" y="1011"/>
                  <a:pt x="21520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26" name="Google Shape;535;p21"/>
          <p:cNvSpPr/>
          <p:nvPr/>
        </p:nvSpPr>
        <p:spPr>
          <a:xfrm>
            <a:off x="5958268" y="-221642"/>
            <a:ext cx="3451735" cy="27953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8" h="21600" fill="norm" stroke="1" extrusionOk="0">
                <a:moveTo>
                  <a:pt x="6364" y="0"/>
                </a:moveTo>
                <a:cubicBezTo>
                  <a:pt x="4936" y="0"/>
                  <a:pt x="3602" y="706"/>
                  <a:pt x="2527" y="1729"/>
                </a:cubicBezTo>
                <a:cubicBezTo>
                  <a:pt x="1403" y="2798"/>
                  <a:pt x="489" y="4183"/>
                  <a:pt x="142" y="5761"/>
                </a:cubicBezTo>
                <a:cubicBezTo>
                  <a:pt x="-204" y="7341"/>
                  <a:pt x="75" y="9121"/>
                  <a:pt x="1058" y="10343"/>
                </a:cubicBezTo>
                <a:cubicBezTo>
                  <a:pt x="1825" y="11296"/>
                  <a:pt x="2970" y="11885"/>
                  <a:pt x="3541" y="12988"/>
                </a:cubicBezTo>
                <a:cubicBezTo>
                  <a:pt x="4280" y="14420"/>
                  <a:pt x="3820" y="16226"/>
                  <a:pt x="4168" y="17823"/>
                </a:cubicBezTo>
                <a:cubicBezTo>
                  <a:pt x="4380" y="18795"/>
                  <a:pt x="4894" y="19670"/>
                  <a:pt x="5553" y="20367"/>
                </a:cubicBezTo>
                <a:cubicBezTo>
                  <a:pt x="6157" y="21003"/>
                  <a:pt x="6918" y="21512"/>
                  <a:pt x="7757" y="21589"/>
                </a:cubicBezTo>
                <a:cubicBezTo>
                  <a:pt x="7836" y="21596"/>
                  <a:pt x="7914" y="21600"/>
                  <a:pt x="7992" y="21600"/>
                </a:cubicBezTo>
                <a:cubicBezTo>
                  <a:pt x="9539" y="21600"/>
                  <a:pt x="10889" y="20238"/>
                  <a:pt x="12449" y="20014"/>
                </a:cubicBezTo>
                <a:cubicBezTo>
                  <a:pt x="12616" y="19990"/>
                  <a:pt x="12782" y="19980"/>
                  <a:pt x="12949" y="19980"/>
                </a:cubicBezTo>
                <a:cubicBezTo>
                  <a:pt x="14167" y="19980"/>
                  <a:pt x="15378" y="20542"/>
                  <a:pt x="16604" y="20542"/>
                </a:cubicBezTo>
                <a:cubicBezTo>
                  <a:pt x="16699" y="20542"/>
                  <a:pt x="16794" y="20538"/>
                  <a:pt x="16889" y="20531"/>
                </a:cubicBezTo>
                <a:cubicBezTo>
                  <a:pt x="18583" y="20400"/>
                  <a:pt x="20045" y="19003"/>
                  <a:pt x="20720" y="17310"/>
                </a:cubicBezTo>
                <a:cubicBezTo>
                  <a:pt x="21396" y="15617"/>
                  <a:pt x="21385" y="13684"/>
                  <a:pt x="21072" y="11871"/>
                </a:cubicBezTo>
                <a:cubicBezTo>
                  <a:pt x="20890" y="10818"/>
                  <a:pt x="20599" y="9759"/>
                  <a:pt x="20013" y="8897"/>
                </a:cubicBezTo>
                <a:cubicBezTo>
                  <a:pt x="18859" y="7198"/>
                  <a:pt x="16822" y="6577"/>
                  <a:pt x="14948" y="6019"/>
                </a:cubicBezTo>
                <a:cubicBezTo>
                  <a:pt x="13072" y="5462"/>
                  <a:pt x="11041" y="4726"/>
                  <a:pt x="10025" y="2924"/>
                </a:cubicBezTo>
                <a:cubicBezTo>
                  <a:pt x="9097" y="1277"/>
                  <a:pt x="8785" y="236"/>
                  <a:pt x="6827" y="24"/>
                </a:cubicBezTo>
                <a:cubicBezTo>
                  <a:pt x="6672" y="7"/>
                  <a:pt x="6517" y="0"/>
                  <a:pt x="6364" y="0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27" name="نص العنوان"/>
          <p:cNvSpPr txBox="1"/>
          <p:nvPr>
            <p:ph type="title"/>
          </p:nvPr>
        </p:nvSpPr>
        <p:spPr>
          <a:xfrm>
            <a:off x="2715674" y="758951"/>
            <a:ext cx="3712502" cy="57270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sz="21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28" name="مستوى النص الأول…"/>
          <p:cNvSpPr txBox="1"/>
          <p:nvPr>
            <p:ph type="body" sz="quarter" idx="1"/>
          </p:nvPr>
        </p:nvSpPr>
        <p:spPr>
          <a:xfrm>
            <a:off x="704874" y="3013799"/>
            <a:ext cx="2496301" cy="11256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304800" indent="-152400" algn="ctr">
              <a:buClrTx/>
              <a:buSzTx/>
              <a:buFontTx/>
              <a:buNone/>
              <a:defRPr sz="1400"/>
            </a:lvl1pPr>
            <a:lvl2pPr marL="304800" indent="304800" algn="ctr">
              <a:buClrTx/>
              <a:buSzTx/>
              <a:buFontTx/>
              <a:buNone/>
              <a:defRPr sz="1400"/>
            </a:lvl2pPr>
            <a:lvl3pPr marL="304800" indent="762000" algn="ctr">
              <a:buClrTx/>
              <a:buSzTx/>
              <a:buFontTx/>
              <a:buNone/>
              <a:defRPr sz="1400"/>
            </a:lvl3pPr>
            <a:lvl4pPr marL="304800" indent="1219200" algn="ctr">
              <a:buClrTx/>
              <a:buSzTx/>
              <a:buFontTx/>
              <a:buNone/>
              <a:defRPr sz="1400"/>
            </a:lvl4pPr>
            <a:lvl5pPr marL="304800" indent="1676400" algn="ctr">
              <a:buClrTx/>
              <a:buSzTx/>
              <a:buFont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632" name="Google Shape;543;p21"/>
          <p:cNvGrpSpPr/>
          <p:nvPr/>
        </p:nvGrpSpPr>
        <p:grpSpPr>
          <a:xfrm>
            <a:off x="8549625" y="4064234"/>
            <a:ext cx="210297" cy="226452"/>
            <a:chOff x="0" y="0"/>
            <a:chExt cx="210295" cy="226451"/>
          </a:xfrm>
        </p:grpSpPr>
        <p:sp>
          <p:nvSpPr>
            <p:cNvPr id="629" name="Google Shape;544;p21"/>
            <p:cNvSpPr/>
            <p:nvPr/>
          </p:nvSpPr>
          <p:spPr>
            <a:xfrm rot="899971">
              <a:off x="118691" y="147275"/>
              <a:ext cx="84046" cy="69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30" name="Google Shape;545;p21"/>
            <p:cNvSpPr/>
            <p:nvPr/>
          </p:nvSpPr>
          <p:spPr>
            <a:xfrm rot="899971">
              <a:off x="7559" y="95434"/>
              <a:ext cx="84046" cy="69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31" name="Google Shape;546;p21"/>
            <p:cNvSpPr/>
            <p:nvPr/>
          </p:nvSpPr>
          <p:spPr>
            <a:xfrm rot="899971">
              <a:off x="92153" y="9694"/>
              <a:ext cx="84052" cy="69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36" name="Google Shape;547;p21"/>
          <p:cNvGrpSpPr/>
          <p:nvPr/>
        </p:nvGrpSpPr>
        <p:grpSpPr>
          <a:xfrm>
            <a:off x="8420367" y="2493659"/>
            <a:ext cx="300197" cy="271193"/>
            <a:chOff x="0" y="0"/>
            <a:chExt cx="300195" cy="271192"/>
          </a:xfrm>
        </p:grpSpPr>
        <p:sp>
          <p:nvSpPr>
            <p:cNvPr id="633" name="Google Shape;548;p21"/>
            <p:cNvSpPr/>
            <p:nvPr/>
          </p:nvSpPr>
          <p:spPr>
            <a:xfrm rot="17324431">
              <a:off x="185693" y="20996"/>
              <a:ext cx="108833" cy="89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34" name="Google Shape;549;p21"/>
            <p:cNvSpPr/>
            <p:nvPr/>
          </p:nvSpPr>
          <p:spPr>
            <a:xfrm rot="17324431">
              <a:off x="109317" y="160218"/>
              <a:ext cx="108833" cy="89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35" name="Google Shape;550;p21"/>
            <p:cNvSpPr/>
            <p:nvPr/>
          </p:nvSpPr>
          <p:spPr>
            <a:xfrm rot="17324431">
              <a:off x="5607" y="43719"/>
              <a:ext cx="108841" cy="89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637" name="Google Shape;551;p21"/>
          <p:cNvSpPr/>
          <p:nvPr/>
        </p:nvSpPr>
        <p:spPr>
          <a:xfrm flipH="1" rot="8678282">
            <a:off x="1422544" y="4678757"/>
            <a:ext cx="884185" cy="2079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38" name="Google Shape;552;p21"/>
          <p:cNvSpPr/>
          <p:nvPr/>
        </p:nvSpPr>
        <p:spPr>
          <a:xfrm flipH="1" rot="117">
            <a:off x="8286953" y="187427"/>
            <a:ext cx="542773" cy="1276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FF6EA7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642" name="Google Shape;553;p21"/>
          <p:cNvGrpSpPr/>
          <p:nvPr/>
        </p:nvGrpSpPr>
        <p:grpSpPr>
          <a:xfrm>
            <a:off x="183182" y="932236"/>
            <a:ext cx="304954" cy="283201"/>
            <a:chOff x="0" y="0"/>
            <a:chExt cx="304953" cy="283199"/>
          </a:xfrm>
        </p:grpSpPr>
        <p:sp>
          <p:nvSpPr>
            <p:cNvPr id="639" name="Google Shape;554;p21"/>
            <p:cNvSpPr/>
            <p:nvPr/>
          </p:nvSpPr>
          <p:spPr>
            <a:xfrm rot="17100011">
              <a:off x="188525" y="19985"/>
              <a:ext cx="113181" cy="935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40" name="Google Shape;555;p21"/>
            <p:cNvSpPr/>
            <p:nvPr/>
          </p:nvSpPr>
          <p:spPr>
            <a:xfrm rot="17100011">
              <a:off x="118711" y="169643"/>
              <a:ext cx="113181" cy="93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41" name="Google Shape;556;p21"/>
            <p:cNvSpPr/>
            <p:nvPr/>
          </p:nvSpPr>
          <p:spPr>
            <a:xfrm rot="17100011">
              <a:off x="3181" y="55783"/>
              <a:ext cx="113189" cy="93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643" name="Google Shape;557;p21"/>
          <p:cNvSpPr/>
          <p:nvPr/>
        </p:nvSpPr>
        <p:spPr>
          <a:xfrm>
            <a:off x="2052306" y="235569"/>
            <a:ext cx="1167028" cy="85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600" fill="norm" stroke="1" extrusionOk="0">
                <a:moveTo>
                  <a:pt x="2527" y="0"/>
                </a:moveTo>
                <a:cubicBezTo>
                  <a:pt x="2461" y="0"/>
                  <a:pt x="2394" y="3"/>
                  <a:pt x="2327" y="8"/>
                </a:cubicBezTo>
                <a:cubicBezTo>
                  <a:pt x="2303" y="9"/>
                  <a:pt x="2286" y="41"/>
                  <a:pt x="2287" y="77"/>
                </a:cubicBezTo>
                <a:cubicBezTo>
                  <a:pt x="2288" y="81"/>
                  <a:pt x="2288" y="86"/>
                  <a:pt x="2289" y="89"/>
                </a:cubicBezTo>
                <a:cubicBezTo>
                  <a:pt x="2294" y="119"/>
                  <a:pt x="2313" y="141"/>
                  <a:pt x="2335" y="141"/>
                </a:cubicBezTo>
                <a:cubicBezTo>
                  <a:pt x="2335" y="141"/>
                  <a:pt x="2335" y="141"/>
                  <a:pt x="2336" y="141"/>
                </a:cubicBezTo>
                <a:cubicBezTo>
                  <a:pt x="2397" y="137"/>
                  <a:pt x="2459" y="134"/>
                  <a:pt x="2520" y="134"/>
                </a:cubicBezTo>
                <a:cubicBezTo>
                  <a:pt x="2592" y="134"/>
                  <a:pt x="2664" y="137"/>
                  <a:pt x="2735" y="143"/>
                </a:cubicBezTo>
                <a:cubicBezTo>
                  <a:pt x="2808" y="149"/>
                  <a:pt x="2884" y="158"/>
                  <a:pt x="2958" y="171"/>
                </a:cubicBezTo>
                <a:cubicBezTo>
                  <a:pt x="2959" y="171"/>
                  <a:pt x="2961" y="171"/>
                  <a:pt x="2962" y="171"/>
                </a:cubicBezTo>
                <a:cubicBezTo>
                  <a:pt x="2985" y="171"/>
                  <a:pt x="3004" y="146"/>
                  <a:pt x="3006" y="111"/>
                </a:cubicBezTo>
                <a:cubicBezTo>
                  <a:pt x="3008" y="75"/>
                  <a:pt x="2988" y="42"/>
                  <a:pt x="2964" y="37"/>
                </a:cubicBezTo>
                <a:cubicBezTo>
                  <a:pt x="2888" y="25"/>
                  <a:pt x="2811" y="15"/>
                  <a:pt x="2736" y="9"/>
                </a:cubicBezTo>
                <a:cubicBezTo>
                  <a:pt x="2667" y="3"/>
                  <a:pt x="2597" y="0"/>
                  <a:pt x="2527" y="0"/>
                </a:cubicBezTo>
                <a:close/>
                <a:moveTo>
                  <a:pt x="1710" y="125"/>
                </a:moveTo>
                <a:cubicBezTo>
                  <a:pt x="1707" y="125"/>
                  <a:pt x="1704" y="125"/>
                  <a:pt x="1701" y="126"/>
                </a:cubicBezTo>
                <a:cubicBezTo>
                  <a:pt x="1674" y="135"/>
                  <a:pt x="1647" y="143"/>
                  <a:pt x="1619" y="152"/>
                </a:cubicBezTo>
                <a:cubicBezTo>
                  <a:pt x="1443" y="213"/>
                  <a:pt x="1268" y="291"/>
                  <a:pt x="1098" y="385"/>
                </a:cubicBezTo>
                <a:cubicBezTo>
                  <a:pt x="1077" y="396"/>
                  <a:pt x="1066" y="430"/>
                  <a:pt x="1073" y="463"/>
                </a:cubicBezTo>
                <a:cubicBezTo>
                  <a:pt x="1073" y="465"/>
                  <a:pt x="1073" y="468"/>
                  <a:pt x="1074" y="471"/>
                </a:cubicBezTo>
                <a:cubicBezTo>
                  <a:pt x="1081" y="498"/>
                  <a:pt x="1099" y="515"/>
                  <a:pt x="1117" y="515"/>
                </a:cubicBezTo>
                <a:cubicBezTo>
                  <a:pt x="1122" y="515"/>
                  <a:pt x="1127" y="513"/>
                  <a:pt x="1133" y="511"/>
                </a:cubicBezTo>
                <a:cubicBezTo>
                  <a:pt x="1299" y="418"/>
                  <a:pt x="1470" y="342"/>
                  <a:pt x="1642" y="283"/>
                </a:cubicBezTo>
                <a:cubicBezTo>
                  <a:pt x="1670" y="274"/>
                  <a:pt x="1696" y="265"/>
                  <a:pt x="1723" y="256"/>
                </a:cubicBezTo>
                <a:cubicBezTo>
                  <a:pt x="1747" y="249"/>
                  <a:pt x="1762" y="214"/>
                  <a:pt x="1756" y="177"/>
                </a:cubicBezTo>
                <a:cubicBezTo>
                  <a:pt x="1756" y="177"/>
                  <a:pt x="1756" y="176"/>
                  <a:pt x="1756" y="176"/>
                </a:cubicBezTo>
                <a:cubicBezTo>
                  <a:pt x="1750" y="146"/>
                  <a:pt x="1731" y="125"/>
                  <a:pt x="1710" y="125"/>
                </a:cubicBezTo>
                <a:close/>
                <a:moveTo>
                  <a:pt x="3581" y="215"/>
                </a:moveTo>
                <a:cubicBezTo>
                  <a:pt x="3561" y="215"/>
                  <a:pt x="3543" y="234"/>
                  <a:pt x="3539" y="264"/>
                </a:cubicBezTo>
                <a:cubicBezTo>
                  <a:pt x="3537" y="275"/>
                  <a:pt x="3537" y="285"/>
                  <a:pt x="3540" y="296"/>
                </a:cubicBezTo>
                <a:cubicBezTo>
                  <a:pt x="3544" y="319"/>
                  <a:pt x="3556" y="339"/>
                  <a:pt x="3573" y="345"/>
                </a:cubicBezTo>
                <a:cubicBezTo>
                  <a:pt x="3774" y="426"/>
                  <a:pt x="3974" y="531"/>
                  <a:pt x="4168" y="657"/>
                </a:cubicBezTo>
                <a:cubicBezTo>
                  <a:pt x="4174" y="661"/>
                  <a:pt x="4180" y="663"/>
                  <a:pt x="4186" y="663"/>
                </a:cubicBezTo>
                <a:cubicBezTo>
                  <a:pt x="4203" y="663"/>
                  <a:pt x="4220" y="648"/>
                  <a:pt x="4225" y="623"/>
                </a:cubicBezTo>
                <a:cubicBezTo>
                  <a:pt x="4235" y="590"/>
                  <a:pt x="4224" y="550"/>
                  <a:pt x="4201" y="535"/>
                </a:cubicBezTo>
                <a:cubicBezTo>
                  <a:pt x="4003" y="407"/>
                  <a:pt x="3798" y="299"/>
                  <a:pt x="3593" y="217"/>
                </a:cubicBezTo>
                <a:cubicBezTo>
                  <a:pt x="3589" y="215"/>
                  <a:pt x="3585" y="215"/>
                  <a:pt x="3581" y="215"/>
                </a:cubicBezTo>
                <a:close/>
                <a:moveTo>
                  <a:pt x="553" y="768"/>
                </a:moveTo>
                <a:cubicBezTo>
                  <a:pt x="545" y="768"/>
                  <a:pt x="538" y="771"/>
                  <a:pt x="531" y="777"/>
                </a:cubicBezTo>
                <a:cubicBezTo>
                  <a:pt x="350" y="928"/>
                  <a:pt x="177" y="1102"/>
                  <a:pt x="15" y="1293"/>
                </a:cubicBezTo>
                <a:cubicBezTo>
                  <a:pt x="1" y="1309"/>
                  <a:pt x="-3" y="1335"/>
                  <a:pt x="1" y="1360"/>
                </a:cubicBezTo>
                <a:cubicBezTo>
                  <a:pt x="3" y="1370"/>
                  <a:pt x="6" y="1378"/>
                  <a:pt x="10" y="1387"/>
                </a:cubicBezTo>
                <a:cubicBezTo>
                  <a:pt x="20" y="1404"/>
                  <a:pt x="33" y="1412"/>
                  <a:pt x="47" y="1412"/>
                </a:cubicBezTo>
                <a:cubicBezTo>
                  <a:pt x="56" y="1412"/>
                  <a:pt x="66" y="1408"/>
                  <a:pt x="73" y="1399"/>
                </a:cubicBezTo>
                <a:cubicBezTo>
                  <a:pt x="231" y="1213"/>
                  <a:pt x="401" y="1042"/>
                  <a:pt x="578" y="893"/>
                </a:cubicBezTo>
                <a:cubicBezTo>
                  <a:pt x="599" y="875"/>
                  <a:pt x="607" y="834"/>
                  <a:pt x="594" y="803"/>
                </a:cubicBezTo>
                <a:cubicBezTo>
                  <a:pt x="585" y="781"/>
                  <a:pt x="569" y="768"/>
                  <a:pt x="553" y="768"/>
                </a:cubicBezTo>
                <a:close/>
                <a:moveTo>
                  <a:pt x="4749" y="970"/>
                </a:moveTo>
                <a:cubicBezTo>
                  <a:pt x="4734" y="970"/>
                  <a:pt x="4720" y="981"/>
                  <a:pt x="4712" y="1001"/>
                </a:cubicBezTo>
                <a:cubicBezTo>
                  <a:pt x="4706" y="1017"/>
                  <a:pt x="4705" y="1035"/>
                  <a:pt x="4707" y="1052"/>
                </a:cubicBezTo>
                <a:cubicBezTo>
                  <a:pt x="4711" y="1068"/>
                  <a:pt x="4718" y="1083"/>
                  <a:pt x="4729" y="1094"/>
                </a:cubicBezTo>
                <a:cubicBezTo>
                  <a:pt x="4909" y="1260"/>
                  <a:pt x="5082" y="1446"/>
                  <a:pt x="5244" y="1646"/>
                </a:cubicBezTo>
                <a:cubicBezTo>
                  <a:pt x="5253" y="1658"/>
                  <a:pt x="5264" y="1663"/>
                  <a:pt x="5274" y="1663"/>
                </a:cubicBezTo>
                <a:cubicBezTo>
                  <a:pt x="5286" y="1663"/>
                  <a:pt x="5299" y="1655"/>
                  <a:pt x="5308" y="1640"/>
                </a:cubicBezTo>
                <a:cubicBezTo>
                  <a:pt x="5322" y="1612"/>
                  <a:pt x="5319" y="1569"/>
                  <a:pt x="5300" y="1546"/>
                </a:cubicBezTo>
                <a:cubicBezTo>
                  <a:pt x="5135" y="1341"/>
                  <a:pt x="4958" y="1151"/>
                  <a:pt x="4774" y="981"/>
                </a:cubicBezTo>
                <a:cubicBezTo>
                  <a:pt x="4766" y="974"/>
                  <a:pt x="4758" y="970"/>
                  <a:pt x="4749" y="970"/>
                </a:cubicBezTo>
                <a:close/>
                <a:moveTo>
                  <a:pt x="5731" y="2195"/>
                </a:moveTo>
                <a:cubicBezTo>
                  <a:pt x="5721" y="2195"/>
                  <a:pt x="5710" y="2201"/>
                  <a:pt x="5702" y="2211"/>
                </a:cubicBezTo>
                <a:cubicBezTo>
                  <a:pt x="5690" y="2229"/>
                  <a:pt x="5686" y="2253"/>
                  <a:pt x="5689" y="2278"/>
                </a:cubicBezTo>
                <a:cubicBezTo>
                  <a:pt x="5691" y="2287"/>
                  <a:pt x="5695" y="2297"/>
                  <a:pt x="5700" y="2305"/>
                </a:cubicBezTo>
                <a:cubicBezTo>
                  <a:pt x="5734" y="2362"/>
                  <a:pt x="5768" y="2420"/>
                  <a:pt x="5800" y="2479"/>
                </a:cubicBezTo>
                <a:cubicBezTo>
                  <a:pt x="5901" y="2659"/>
                  <a:pt x="5997" y="2854"/>
                  <a:pt x="6087" y="3055"/>
                </a:cubicBezTo>
                <a:cubicBezTo>
                  <a:pt x="6096" y="3076"/>
                  <a:pt x="6111" y="3087"/>
                  <a:pt x="6127" y="3087"/>
                </a:cubicBezTo>
                <a:cubicBezTo>
                  <a:pt x="6135" y="3087"/>
                  <a:pt x="6143" y="3084"/>
                  <a:pt x="6149" y="3077"/>
                </a:cubicBezTo>
                <a:cubicBezTo>
                  <a:pt x="6170" y="3058"/>
                  <a:pt x="6176" y="3016"/>
                  <a:pt x="6161" y="2985"/>
                </a:cubicBezTo>
                <a:cubicBezTo>
                  <a:pt x="6070" y="2779"/>
                  <a:pt x="5971" y="2580"/>
                  <a:pt x="5868" y="2396"/>
                </a:cubicBezTo>
                <a:cubicBezTo>
                  <a:pt x="5835" y="2336"/>
                  <a:pt x="5801" y="2277"/>
                  <a:pt x="5766" y="2219"/>
                </a:cubicBezTo>
                <a:cubicBezTo>
                  <a:pt x="5757" y="2204"/>
                  <a:pt x="5744" y="2195"/>
                  <a:pt x="5731" y="2195"/>
                </a:cubicBezTo>
                <a:close/>
                <a:moveTo>
                  <a:pt x="6444" y="3779"/>
                </a:moveTo>
                <a:cubicBezTo>
                  <a:pt x="6437" y="3779"/>
                  <a:pt x="6431" y="3781"/>
                  <a:pt x="6424" y="3785"/>
                </a:cubicBezTo>
                <a:cubicBezTo>
                  <a:pt x="6406" y="3798"/>
                  <a:pt x="6396" y="3830"/>
                  <a:pt x="6401" y="3860"/>
                </a:cubicBezTo>
                <a:cubicBezTo>
                  <a:pt x="6403" y="3864"/>
                  <a:pt x="6404" y="3870"/>
                  <a:pt x="6406" y="3874"/>
                </a:cubicBezTo>
                <a:cubicBezTo>
                  <a:pt x="6497" y="4142"/>
                  <a:pt x="6583" y="4432"/>
                  <a:pt x="6663" y="4736"/>
                </a:cubicBezTo>
                <a:cubicBezTo>
                  <a:pt x="6670" y="4764"/>
                  <a:pt x="6688" y="4781"/>
                  <a:pt x="6706" y="4781"/>
                </a:cubicBezTo>
                <a:cubicBezTo>
                  <a:pt x="6711" y="4781"/>
                  <a:pt x="6717" y="4780"/>
                  <a:pt x="6721" y="4778"/>
                </a:cubicBezTo>
                <a:cubicBezTo>
                  <a:pt x="6744" y="4765"/>
                  <a:pt x="6754" y="4725"/>
                  <a:pt x="6747" y="4692"/>
                </a:cubicBezTo>
                <a:cubicBezTo>
                  <a:pt x="6666" y="4385"/>
                  <a:pt x="6578" y="4091"/>
                  <a:pt x="6486" y="3817"/>
                </a:cubicBezTo>
                <a:cubicBezTo>
                  <a:pt x="6477" y="3793"/>
                  <a:pt x="6461" y="3779"/>
                  <a:pt x="6444" y="3779"/>
                </a:cubicBezTo>
                <a:close/>
                <a:moveTo>
                  <a:pt x="6912" y="5543"/>
                </a:moveTo>
                <a:cubicBezTo>
                  <a:pt x="6907" y="5543"/>
                  <a:pt x="6904" y="5544"/>
                  <a:pt x="6900" y="5546"/>
                </a:cubicBezTo>
                <a:cubicBezTo>
                  <a:pt x="6877" y="5555"/>
                  <a:pt x="6864" y="5591"/>
                  <a:pt x="6870" y="5625"/>
                </a:cubicBezTo>
                <a:cubicBezTo>
                  <a:pt x="6870" y="5626"/>
                  <a:pt x="6870" y="5627"/>
                  <a:pt x="6870" y="5628"/>
                </a:cubicBezTo>
                <a:cubicBezTo>
                  <a:pt x="6930" y="5909"/>
                  <a:pt x="6989" y="6222"/>
                  <a:pt x="7041" y="6535"/>
                </a:cubicBezTo>
                <a:cubicBezTo>
                  <a:pt x="7041" y="6535"/>
                  <a:pt x="7042" y="6536"/>
                  <a:pt x="7042" y="6536"/>
                </a:cubicBezTo>
                <a:cubicBezTo>
                  <a:pt x="7048" y="6566"/>
                  <a:pt x="7066" y="6588"/>
                  <a:pt x="7087" y="6588"/>
                </a:cubicBezTo>
                <a:cubicBezTo>
                  <a:pt x="7090" y="6588"/>
                  <a:pt x="7093" y="6588"/>
                  <a:pt x="7096" y="6586"/>
                </a:cubicBezTo>
                <a:cubicBezTo>
                  <a:pt x="7120" y="6579"/>
                  <a:pt x="7136" y="6544"/>
                  <a:pt x="7129" y="6507"/>
                </a:cubicBezTo>
                <a:cubicBezTo>
                  <a:pt x="7075" y="6192"/>
                  <a:pt x="7016" y="5877"/>
                  <a:pt x="6956" y="5594"/>
                </a:cubicBezTo>
                <a:cubicBezTo>
                  <a:pt x="6951" y="5563"/>
                  <a:pt x="6932" y="5543"/>
                  <a:pt x="6912" y="5543"/>
                </a:cubicBezTo>
                <a:close/>
                <a:moveTo>
                  <a:pt x="7231" y="7374"/>
                </a:moveTo>
                <a:cubicBezTo>
                  <a:pt x="7228" y="7374"/>
                  <a:pt x="7225" y="7374"/>
                  <a:pt x="7222" y="7375"/>
                </a:cubicBezTo>
                <a:cubicBezTo>
                  <a:pt x="7198" y="7382"/>
                  <a:pt x="7183" y="7416"/>
                  <a:pt x="7188" y="7453"/>
                </a:cubicBezTo>
                <a:cubicBezTo>
                  <a:pt x="7225" y="7701"/>
                  <a:pt x="7261" y="7948"/>
                  <a:pt x="7297" y="8195"/>
                </a:cubicBezTo>
                <a:lnTo>
                  <a:pt x="7322" y="8375"/>
                </a:lnTo>
                <a:cubicBezTo>
                  <a:pt x="7323" y="8376"/>
                  <a:pt x="7323" y="8377"/>
                  <a:pt x="7323" y="8378"/>
                </a:cubicBezTo>
                <a:cubicBezTo>
                  <a:pt x="7329" y="8408"/>
                  <a:pt x="7348" y="8430"/>
                  <a:pt x="7368" y="8430"/>
                </a:cubicBezTo>
                <a:cubicBezTo>
                  <a:pt x="7370" y="8430"/>
                  <a:pt x="7373" y="8430"/>
                  <a:pt x="7376" y="8429"/>
                </a:cubicBezTo>
                <a:cubicBezTo>
                  <a:pt x="7400" y="8424"/>
                  <a:pt x="7416" y="8389"/>
                  <a:pt x="7411" y="8352"/>
                </a:cubicBezTo>
                <a:lnTo>
                  <a:pt x="7384" y="8173"/>
                </a:lnTo>
                <a:cubicBezTo>
                  <a:pt x="7349" y="7926"/>
                  <a:pt x="7313" y="7677"/>
                  <a:pt x="7276" y="7429"/>
                </a:cubicBezTo>
                <a:cubicBezTo>
                  <a:pt x="7269" y="7394"/>
                  <a:pt x="7251" y="7374"/>
                  <a:pt x="7231" y="7374"/>
                </a:cubicBezTo>
                <a:close/>
                <a:moveTo>
                  <a:pt x="7502" y="9218"/>
                </a:moveTo>
                <a:cubicBezTo>
                  <a:pt x="7499" y="9218"/>
                  <a:pt x="7496" y="9218"/>
                  <a:pt x="7493" y="9219"/>
                </a:cubicBezTo>
                <a:cubicBezTo>
                  <a:pt x="7469" y="9226"/>
                  <a:pt x="7454" y="9260"/>
                  <a:pt x="7459" y="9297"/>
                </a:cubicBezTo>
                <a:cubicBezTo>
                  <a:pt x="7513" y="9636"/>
                  <a:pt x="7563" y="9938"/>
                  <a:pt x="7613" y="10218"/>
                </a:cubicBezTo>
                <a:cubicBezTo>
                  <a:pt x="7619" y="10249"/>
                  <a:pt x="7638" y="10270"/>
                  <a:pt x="7658" y="10270"/>
                </a:cubicBezTo>
                <a:cubicBezTo>
                  <a:pt x="7662" y="10270"/>
                  <a:pt x="7665" y="10269"/>
                  <a:pt x="7669" y="10268"/>
                </a:cubicBezTo>
                <a:cubicBezTo>
                  <a:pt x="7692" y="10260"/>
                  <a:pt x="7706" y="10224"/>
                  <a:pt x="7700" y="10188"/>
                </a:cubicBezTo>
                <a:cubicBezTo>
                  <a:pt x="7649" y="9910"/>
                  <a:pt x="7599" y="9611"/>
                  <a:pt x="7547" y="9272"/>
                </a:cubicBezTo>
                <a:cubicBezTo>
                  <a:pt x="7539" y="9237"/>
                  <a:pt x="7522" y="9218"/>
                  <a:pt x="7502" y="9218"/>
                </a:cubicBezTo>
                <a:close/>
                <a:moveTo>
                  <a:pt x="16574" y="11493"/>
                </a:moveTo>
                <a:cubicBezTo>
                  <a:pt x="16570" y="11493"/>
                  <a:pt x="16565" y="11493"/>
                  <a:pt x="16560" y="11493"/>
                </a:cubicBezTo>
                <a:cubicBezTo>
                  <a:pt x="16536" y="11493"/>
                  <a:pt x="16517" y="11523"/>
                  <a:pt x="16518" y="11560"/>
                </a:cubicBezTo>
                <a:cubicBezTo>
                  <a:pt x="16518" y="11566"/>
                  <a:pt x="16518" y="11570"/>
                  <a:pt x="16519" y="11575"/>
                </a:cubicBezTo>
                <a:cubicBezTo>
                  <a:pt x="16524" y="11605"/>
                  <a:pt x="16542" y="11627"/>
                  <a:pt x="16563" y="11627"/>
                </a:cubicBezTo>
                <a:cubicBezTo>
                  <a:pt x="16563" y="11627"/>
                  <a:pt x="16564" y="11627"/>
                  <a:pt x="16564" y="11627"/>
                </a:cubicBezTo>
                <a:cubicBezTo>
                  <a:pt x="16772" y="11627"/>
                  <a:pt x="16981" y="11648"/>
                  <a:pt x="17186" y="11691"/>
                </a:cubicBezTo>
                <a:cubicBezTo>
                  <a:pt x="17189" y="11691"/>
                  <a:pt x="17191" y="11692"/>
                  <a:pt x="17193" y="11692"/>
                </a:cubicBezTo>
                <a:cubicBezTo>
                  <a:pt x="17216" y="11692"/>
                  <a:pt x="17234" y="11667"/>
                  <a:pt x="17236" y="11634"/>
                </a:cubicBezTo>
                <a:cubicBezTo>
                  <a:pt x="17238" y="11598"/>
                  <a:pt x="17220" y="11564"/>
                  <a:pt x="17196" y="11558"/>
                </a:cubicBezTo>
                <a:cubicBezTo>
                  <a:pt x="16991" y="11516"/>
                  <a:pt x="16781" y="11493"/>
                  <a:pt x="16574" y="11493"/>
                </a:cubicBezTo>
                <a:close/>
                <a:moveTo>
                  <a:pt x="15936" y="11563"/>
                </a:moveTo>
                <a:cubicBezTo>
                  <a:pt x="15934" y="11563"/>
                  <a:pt x="15932" y="11563"/>
                  <a:pt x="15930" y="11564"/>
                </a:cubicBezTo>
                <a:cubicBezTo>
                  <a:pt x="15824" y="11587"/>
                  <a:pt x="15718" y="11617"/>
                  <a:pt x="15615" y="11652"/>
                </a:cubicBezTo>
                <a:cubicBezTo>
                  <a:pt x="15514" y="11687"/>
                  <a:pt x="15413" y="11727"/>
                  <a:pt x="15316" y="11772"/>
                </a:cubicBezTo>
                <a:cubicBezTo>
                  <a:pt x="15294" y="11783"/>
                  <a:pt x="15282" y="11817"/>
                  <a:pt x="15288" y="11850"/>
                </a:cubicBezTo>
                <a:cubicBezTo>
                  <a:pt x="15288" y="11852"/>
                  <a:pt x="15288" y="11854"/>
                  <a:pt x="15289" y="11855"/>
                </a:cubicBezTo>
                <a:cubicBezTo>
                  <a:pt x="15296" y="11884"/>
                  <a:pt x="15314" y="11902"/>
                  <a:pt x="15333" y="11902"/>
                </a:cubicBezTo>
                <a:cubicBezTo>
                  <a:pt x="15337" y="11902"/>
                  <a:pt x="15342" y="11901"/>
                  <a:pt x="15346" y="11899"/>
                </a:cubicBezTo>
                <a:cubicBezTo>
                  <a:pt x="15442" y="11855"/>
                  <a:pt x="15539" y="11816"/>
                  <a:pt x="15639" y="11783"/>
                </a:cubicBezTo>
                <a:cubicBezTo>
                  <a:pt x="15739" y="11748"/>
                  <a:pt x="15843" y="11720"/>
                  <a:pt x="15947" y="11696"/>
                </a:cubicBezTo>
                <a:cubicBezTo>
                  <a:pt x="15971" y="11691"/>
                  <a:pt x="15987" y="11657"/>
                  <a:pt x="15982" y="11620"/>
                </a:cubicBezTo>
                <a:cubicBezTo>
                  <a:pt x="15978" y="11587"/>
                  <a:pt x="15958" y="11563"/>
                  <a:pt x="15936" y="11563"/>
                </a:cubicBezTo>
                <a:close/>
                <a:moveTo>
                  <a:pt x="7837" y="11043"/>
                </a:moveTo>
                <a:cubicBezTo>
                  <a:pt x="7832" y="11043"/>
                  <a:pt x="7829" y="11044"/>
                  <a:pt x="7824" y="11046"/>
                </a:cubicBezTo>
                <a:cubicBezTo>
                  <a:pt x="7802" y="11055"/>
                  <a:pt x="7789" y="11090"/>
                  <a:pt x="7795" y="11125"/>
                </a:cubicBezTo>
                <a:cubicBezTo>
                  <a:pt x="7796" y="11126"/>
                  <a:pt x="7796" y="11127"/>
                  <a:pt x="7796" y="11129"/>
                </a:cubicBezTo>
                <a:cubicBezTo>
                  <a:pt x="7868" y="11448"/>
                  <a:pt x="7941" y="11741"/>
                  <a:pt x="8021" y="12023"/>
                </a:cubicBezTo>
                <a:cubicBezTo>
                  <a:pt x="8029" y="12050"/>
                  <a:pt x="8047" y="12066"/>
                  <a:pt x="8065" y="12066"/>
                </a:cubicBezTo>
                <a:cubicBezTo>
                  <a:pt x="8070" y="12066"/>
                  <a:pt x="8075" y="12064"/>
                  <a:pt x="8080" y="12062"/>
                </a:cubicBezTo>
                <a:cubicBezTo>
                  <a:pt x="8103" y="12049"/>
                  <a:pt x="8113" y="12010"/>
                  <a:pt x="8104" y="11975"/>
                </a:cubicBezTo>
                <a:cubicBezTo>
                  <a:pt x="8025" y="11697"/>
                  <a:pt x="7952" y="11409"/>
                  <a:pt x="7881" y="11091"/>
                </a:cubicBezTo>
                <a:cubicBezTo>
                  <a:pt x="7875" y="11062"/>
                  <a:pt x="7857" y="11043"/>
                  <a:pt x="7837" y="11043"/>
                </a:cubicBezTo>
                <a:close/>
                <a:moveTo>
                  <a:pt x="17810" y="11757"/>
                </a:moveTo>
                <a:cubicBezTo>
                  <a:pt x="17790" y="11757"/>
                  <a:pt x="17772" y="11776"/>
                  <a:pt x="17768" y="11805"/>
                </a:cubicBezTo>
                <a:cubicBezTo>
                  <a:pt x="17766" y="11816"/>
                  <a:pt x="17766" y="11828"/>
                  <a:pt x="17768" y="11838"/>
                </a:cubicBezTo>
                <a:cubicBezTo>
                  <a:pt x="17772" y="11862"/>
                  <a:pt x="17784" y="11881"/>
                  <a:pt x="17801" y="11887"/>
                </a:cubicBezTo>
                <a:cubicBezTo>
                  <a:pt x="17992" y="11971"/>
                  <a:pt x="18179" y="12073"/>
                  <a:pt x="18357" y="12193"/>
                </a:cubicBezTo>
                <a:lnTo>
                  <a:pt x="18391" y="12217"/>
                </a:lnTo>
                <a:cubicBezTo>
                  <a:pt x="18397" y="12222"/>
                  <a:pt x="18404" y="12223"/>
                  <a:pt x="18410" y="12223"/>
                </a:cubicBezTo>
                <a:cubicBezTo>
                  <a:pt x="18427" y="12223"/>
                  <a:pt x="18443" y="12210"/>
                  <a:pt x="18451" y="12185"/>
                </a:cubicBezTo>
                <a:cubicBezTo>
                  <a:pt x="18460" y="12152"/>
                  <a:pt x="18449" y="12112"/>
                  <a:pt x="18426" y="12096"/>
                </a:cubicBezTo>
                <a:lnTo>
                  <a:pt x="18391" y="12072"/>
                </a:lnTo>
                <a:cubicBezTo>
                  <a:pt x="18209" y="11949"/>
                  <a:pt x="18017" y="11845"/>
                  <a:pt x="17823" y="11759"/>
                </a:cubicBezTo>
                <a:cubicBezTo>
                  <a:pt x="17818" y="11758"/>
                  <a:pt x="17815" y="11757"/>
                  <a:pt x="17810" y="11757"/>
                </a:cubicBezTo>
                <a:close/>
                <a:moveTo>
                  <a:pt x="14755" y="12113"/>
                </a:moveTo>
                <a:cubicBezTo>
                  <a:pt x="14749" y="12113"/>
                  <a:pt x="14742" y="12115"/>
                  <a:pt x="14736" y="12120"/>
                </a:cubicBezTo>
                <a:cubicBezTo>
                  <a:pt x="14548" y="12260"/>
                  <a:pt x="14370" y="12425"/>
                  <a:pt x="14206" y="12607"/>
                </a:cubicBezTo>
                <a:cubicBezTo>
                  <a:pt x="14191" y="12623"/>
                  <a:pt x="14186" y="12651"/>
                  <a:pt x="14190" y="12676"/>
                </a:cubicBezTo>
                <a:cubicBezTo>
                  <a:pt x="14192" y="12684"/>
                  <a:pt x="14195" y="12693"/>
                  <a:pt x="14199" y="12700"/>
                </a:cubicBezTo>
                <a:cubicBezTo>
                  <a:pt x="14208" y="12719"/>
                  <a:pt x="14222" y="12728"/>
                  <a:pt x="14236" y="12728"/>
                </a:cubicBezTo>
                <a:cubicBezTo>
                  <a:pt x="14246" y="12728"/>
                  <a:pt x="14254" y="12724"/>
                  <a:pt x="14262" y="12715"/>
                </a:cubicBezTo>
                <a:cubicBezTo>
                  <a:pt x="14422" y="12537"/>
                  <a:pt x="14596" y="12378"/>
                  <a:pt x="14779" y="12240"/>
                </a:cubicBezTo>
                <a:cubicBezTo>
                  <a:pt x="14801" y="12224"/>
                  <a:pt x="14808" y="12183"/>
                  <a:pt x="14796" y="12150"/>
                </a:cubicBezTo>
                <a:cubicBezTo>
                  <a:pt x="14788" y="12127"/>
                  <a:pt x="14772" y="12113"/>
                  <a:pt x="14755" y="12113"/>
                </a:cubicBezTo>
                <a:close/>
                <a:moveTo>
                  <a:pt x="18968" y="12546"/>
                </a:moveTo>
                <a:cubicBezTo>
                  <a:pt x="18954" y="12546"/>
                  <a:pt x="18940" y="12557"/>
                  <a:pt x="18932" y="12576"/>
                </a:cubicBezTo>
                <a:cubicBezTo>
                  <a:pt x="18925" y="12591"/>
                  <a:pt x="18924" y="12611"/>
                  <a:pt x="18927" y="12628"/>
                </a:cubicBezTo>
                <a:cubicBezTo>
                  <a:pt x="18930" y="12644"/>
                  <a:pt x="18937" y="12659"/>
                  <a:pt x="18948" y="12668"/>
                </a:cubicBezTo>
                <a:cubicBezTo>
                  <a:pt x="19125" y="12836"/>
                  <a:pt x="19297" y="13024"/>
                  <a:pt x="19461" y="13227"/>
                </a:cubicBezTo>
                <a:cubicBezTo>
                  <a:pt x="19470" y="13238"/>
                  <a:pt x="19481" y="13244"/>
                  <a:pt x="19491" y="13244"/>
                </a:cubicBezTo>
                <a:cubicBezTo>
                  <a:pt x="19504" y="13244"/>
                  <a:pt x="19517" y="13236"/>
                  <a:pt x="19525" y="13221"/>
                </a:cubicBezTo>
                <a:cubicBezTo>
                  <a:pt x="19540" y="13192"/>
                  <a:pt x="19537" y="13150"/>
                  <a:pt x="19517" y="13126"/>
                </a:cubicBezTo>
                <a:cubicBezTo>
                  <a:pt x="19349" y="12919"/>
                  <a:pt x="19174" y="12727"/>
                  <a:pt x="18993" y="12557"/>
                </a:cubicBezTo>
                <a:cubicBezTo>
                  <a:pt x="18986" y="12550"/>
                  <a:pt x="18977" y="12546"/>
                  <a:pt x="18968" y="12546"/>
                </a:cubicBezTo>
                <a:close/>
                <a:moveTo>
                  <a:pt x="8338" y="12789"/>
                </a:moveTo>
                <a:cubicBezTo>
                  <a:pt x="8332" y="12789"/>
                  <a:pt x="8325" y="12791"/>
                  <a:pt x="8319" y="12795"/>
                </a:cubicBezTo>
                <a:cubicBezTo>
                  <a:pt x="8300" y="12809"/>
                  <a:pt x="8292" y="12840"/>
                  <a:pt x="8297" y="12870"/>
                </a:cubicBezTo>
                <a:cubicBezTo>
                  <a:pt x="8298" y="12876"/>
                  <a:pt x="8300" y="12880"/>
                  <a:pt x="8303" y="12885"/>
                </a:cubicBezTo>
                <a:cubicBezTo>
                  <a:pt x="8409" y="13174"/>
                  <a:pt x="8525" y="13447"/>
                  <a:pt x="8648" y="13699"/>
                </a:cubicBezTo>
                <a:cubicBezTo>
                  <a:pt x="8657" y="13718"/>
                  <a:pt x="8672" y="13729"/>
                  <a:pt x="8686" y="13729"/>
                </a:cubicBezTo>
                <a:cubicBezTo>
                  <a:pt x="8695" y="13729"/>
                  <a:pt x="8704" y="13725"/>
                  <a:pt x="8711" y="13716"/>
                </a:cubicBezTo>
                <a:cubicBezTo>
                  <a:pt x="8731" y="13696"/>
                  <a:pt x="8735" y="13654"/>
                  <a:pt x="8720" y="13623"/>
                </a:cubicBezTo>
                <a:cubicBezTo>
                  <a:pt x="8599" y="13377"/>
                  <a:pt x="8485" y="13107"/>
                  <a:pt x="8380" y="12825"/>
                </a:cubicBezTo>
                <a:cubicBezTo>
                  <a:pt x="8371" y="12802"/>
                  <a:pt x="8355" y="12789"/>
                  <a:pt x="8338" y="12789"/>
                </a:cubicBezTo>
                <a:close/>
                <a:moveTo>
                  <a:pt x="13778" y="13211"/>
                </a:moveTo>
                <a:cubicBezTo>
                  <a:pt x="13766" y="13211"/>
                  <a:pt x="13754" y="13218"/>
                  <a:pt x="13746" y="13231"/>
                </a:cubicBezTo>
                <a:cubicBezTo>
                  <a:pt x="13610" y="13452"/>
                  <a:pt x="13488" y="13684"/>
                  <a:pt x="13354" y="13943"/>
                </a:cubicBezTo>
                <a:cubicBezTo>
                  <a:pt x="13345" y="13960"/>
                  <a:pt x="13343" y="13981"/>
                  <a:pt x="13347" y="14001"/>
                </a:cubicBezTo>
                <a:cubicBezTo>
                  <a:pt x="13349" y="14014"/>
                  <a:pt x="13354" y="14027"/>
                  <a:pt x="13363" y="14037"/>
                </a:cubicBezTo>
                <a:cubicBezTo>
                  <a:pt x="13372" y="14047"/>
                  <a:pt x="13382" y="14052"/>
                  <a:pt x="13392" y="14052"/>
                </a:cubicBezTo>
                <a:cubicBezTo>
                  <a:pt x="13405" y="14052"/>
                  <a:pt x="13417" y="14044"/>
                  <a:pt x="13425" y="14028"/>
                </a:cubicBezTo>
                <a:cubicBezTo>
                  <a:pt x="13559" y="13771"/>
                  <a:pt x="13680" y="13541"/>
                  <a:pt x="13814" y="13323"/>
                </a:cubicBezTo>
                <a:cubicBezTo>
                  <a:pt x="13830" y="13297"/>
                  <a:pt x="13828" y="13255"/>
                  <a:pt x="13809" y="13229"/>
                </a:cubicBezTo>
                <a:cubicBezTo>
                  <a:pt x="13800" y="13217"/>
                  <a:pt x="13789" y="13211"/>
                  <a:pt x="13778" y="13211"/>
                </a:cubicBezTo>
                <a:close/>
                <a:moveTo>
                  <a:pt x="19957" y="13764"/>
                </a:moveTo>
                <a:cubicBezTo>
                  <a:pt x="19946" y="13764"/>
                  <a:pt x="19935" y="13769"/>
                  <a:pt x="19927" y="13782"/>
                </a:cubicBezTo>
                <a:cubicBezTo>
                  <a:pt x="19915" y="13798"/>
                  <a:pt x="19911" y="13822"/>
                  <a:pt x="19915" y="13846"/>
                </a:cubicBezTo>
                <a:cubicBezTo>
                  <a:pt x="19917" y="13856"/>
                  <a:pt x="19920" y="13867"/>
                  <a:pt x="19927" y="13876"/>
                </a:cubicBezTo>
                <a:cubicBezTo>
                  <a:pt x="20071" y="14103"/>
                  <a:pt x="20211" y="14346"/>
                  <a:pt x="20339" y="14599"/>
                </a:cubicBezTo>
                <a:cubicBezTo>
                  <a:pt x="20348" y="14617"/>
                  <a:pt x="20362" y="14626"/>
                  <a:pt x="20376" y="14626"/>
                </a:cubicBezTo>
                <a:cubicBezTo>
                  <a:pt x="20385" y="14626"/>
                  <a:pt x="20394" y="14622"/>
                  <a:pt x="20402" y="14614"/>
                </a:cubicBezTo>
                <a:cubicBezTo>
                  <a:pt x="20421" y="14592"/>
                  <a:pt x="20424" y="14551"/>
                  <a:pt x="20410" y="14521"/>
                </a:cubicBezTo>
                <a:cubicBezTo>
                  <a:pt x="20279" y="14263"/>
                  <a:pt x="20138" y="14017"/>
                  <a:pt x="19991" y="13786"/>
                </a:cubicBezTo>
                <a:cubicBezTo>
                  <a:pt x="19981" y="13771"/>
                  <a:pt x="19969" y="13764"/>
                  <a:pt x="19957" y="13764"/>
                </a:cubicBezTo>
                <a:close/>
                <a:moveTo>
                  <a:pt x="9100" y="14319"/>
                </a:moveTo>
                <a:cubicBezTo>
                  <a:pt x="9089" y="14319"/>
                  <a:pt x="9078" y="14326"/>
                  <a:pt x="9070" y="14338"/>
                </a:cubicBezTo>
                <a:cubicBezTo>
                  <a:pt x="9059" y="14355"/>
                  <a:pt x="9055" y="14379"/>
                  <a:pt x="9059" y="14401"/>
                </a:cubicBezTo>
                <a:cubicBezTo>
                  <a:pt x="9062" y="14413"/>
                  <a:pt x="9065" y="14424"/>
                  <a:pt x="9072" y="14433"/>
                </a:cubicBezTo>
                <a:cubicBezTo>
                  <a:pt x="9226" y="14657"/>
                  <a:pt x="9396" y="14863"/>
                  <a:pt x="9576" y="15046"/>
                </a:cubicBezTo>
                <a:cubicBezTo>
                  <a:pt x="9584" y="15055"/>
                  <a:pt x="9593" y="15059"/>
                  <a:pt x="9602" y="15059"/>
                </a:cubicBezTo>
                <a:cubicBezTo>
                  <a:pt x="9616" y="15059"/>
                  <a:pt x="9630" y="15049"/>
                  <a:pt x="9638" y="15030"/>
                </a:cubicBezTo>
                <a:cubicBezTo>
                  <a:pt x="9652" y="14999"/>
                  <a:pt x="9645" y="14958"/>
                  <a:pt x="9624" y="14936"/>
                </a:cubicBezTo>
                <a:cubicBezTo>
                  <a:pt x="9449" y="14758"/>
                  <a:pt x="9283" y="14557"/>
                  <a:pt x="9133" y="14339"/>
                </a:cubicBezTo>
                <a:cubicBezTo>
                  <a:pt x="9124" y="14326"/>
                  <a:pt x="9112" y="14319"/>
                  <a:pt x="9100" y="14319"/>
                </a:cubicBezTo>
                <a:close/>
                <a:moveTo>
                  <a:pt x="13001" y="14630"/>
                </a:moveTo>
                <a:cubicBezTo>
                  <a:pt x="12989" y="14630"/>
                  <a:pt x="12977" y="14637"/>
                  <a:pt x="12969" y="14651"/>
                </a:cubicBezTo>
                <a:cubicBezTo>
                  <a:pt x="12815" y="14911"/>
                  <a:pt x="12674" y="15105"/>
                  <a:pt x="12526" y="15264"/>
                </a:cubicBezTo>
                <a:cubicBezTo>
                  <a:pt x="12511" y="15280"/>
                  <a:pt x="12505" y="15308"/>
                  <a:pt x="12510" y="15334"/>
                </a:cubicBezTo>
                <a:cubicBezTo>
                  <a:pt x="12512" y="15341"/>
                  <a:pt x="12514" y="15350"/>
                  <a:pt x="12517" y="15357"/>
                </a:cubicBezTo>
                <a:cubicBezTo>
                  <a:pt x="12527" y="15376"/>
                  <a:pt x="12541" y="15386"/>
                  <a:pt x="12555" y="15386"/>
                </a:cubicBezTo>
                <a:cubicBezTo>
                  <a:pt x="12564" y="15386"/>
                  <a:pt x="12573" y="15382"/>
                  <a:pt x="12581" y="15373"/>
                </a:cubicBezTo>
                <a:cubicBezTo>
                  <a:pt x="12734" y="15209"/>
                  <a:pt x="12880" y="15008"/>
                  <a:pt x="13038" y="14743"/>
                </a:cubicBezTo>
                <a:cubicBezTo>
                  <a:pt x="13054" y="14715"/>
                  <a:pt x="13052" y="14673"/>
                  <a:pt x="13033" y="14648"/>
                </a:cubicBezTo>
                <a:cubicBezTo>
                  <a:pt x="13023" y="14636"/>
                  <a:pt x="13012" y="14630"/>
                  <a:pt x="13001" y="14630"/>
                </a:cubicBezTo>
                <a:close/>
                <a:moveTo>
                  <a:pt x="10156" y="15391"/>
                </a:moveTo>
                <a:cubicBezTo>
                  <a:pt x="10139" y="15391"/>
                  <a:pt x="10124" y="15406"/>
                  <a:pt x="10117" y="15431"/>
                </a:cubicBezTo>
                <a:cubicBezTo>
                  <a:pt x="10113" y="15445"/>
                  <a:pt x="10112" y="15460"/>
                  <a:pt x="10115" y="15474"/>
                </a:cubicBezTo>
                <a:cubicBezTo>
                  <a:pt x="10118" y="15493"/>
                  <a:pt x="10128" y="15510"/>
                  <a:pt x="10141" y="15520"/>
                </a:cubicBezTo>
                <a:cubicBezTo>
                  <a:pt x="10343" y="15654"/>
                  <a:pt x="10549" y="15759"/>
                  <a:pt x="10753" y="15827"/>
                </a:cubicBezTo>
                <a:cubicBezTo>
                  <a:pt x="10756" y="15829"/>
                  <a:pt x="10760" y="15829"/>
                  <a:pt x="10763" y="15829"/>
                </a:cubicBezTo>
                <a:cubicBezTo>
                  <a:pt x="10784" y="15829"/>
                  <a:pt x="10802" y="15808"/>
                  <a:pt x="10805" y="15778"/>
                </a:cubicBezTo>
                <a:cubicBezTo>
                  <a:pt x="10810" y="15742"/>
                  <a:pt x="10794" y="15707"/>
                  <a:pt x="10769" y="15698"/>
                </a:cubicBezTo>
                <a:cubicBezTo>
                  <a:pt x="10571" y="15630"/>
                  <a:pt x="10371" y="15529"/>
                  <a:pt x="10175" y="15398"/>
                </a:cubicBezTo>
                <a:cubicBezTo>
                  <a:pt x="10169" y="15394"/>
                  <a:pt x="10163" y="15391"/>
                  <a:pt x="10156" y="15391"/>
                </a:cubicBezTo>
                <a:close/>
                <a:moveTo>
                  <a:pt x="12000" y="15661"/>
                </a:moveTo>
                <a:cubicBezTo>
                  <a:pt x="11996" y="15661"/>
                  <a:pt x="11992" y="15662"/>
                  <a:pt x="11988" y="15664"/>
                </a:cubicBezTo>
                <a:cubicBezTo>
                  <a:pt x="11939" y="15686"/>
                  <a:pt x="11890" y="15706"/>
                  <a:pt x="11842" y="15723"/>
                </a:cubicBezTo>
                <a:cubicBezTo>
                  <a:pt x="11696" y="15772"/>
                  <a:pt x="11542" y="15798"/>
                  <a:pt x="11385" y="15801"/>
                </a:cubicBezTo>
                <a:cubicBezTo>
                  <a:pt x="11360" y="15801"/>
                  <a:pt x="11341" y="15832"/>
                  <a:pt x="11343" y="15868"/>
                </a:cubicBezTo>
                <a:cubicBezTo>
                  <a:pt x="11343" y="15873"/>
                  <a:pt x="11343" y="15878"/>
                  <a:pt x="11344" y="15882"/>
                </a:cubicBezTo>
                <a:cubicBezTo>
                  <a:pt x="11349" y="15912"/>
                  <a:pt x="11369" y="15934"/>
                  <a:pt x="11390" y="15934"/>
                </a:cubicBezTo>
                <a:cubicBezTo>
                  <a:pt x="11554" y="15931"/>
                  <a:pt x="11714" y="15904"/>
                  <a:pt x="11866" y="15852"/>
                </a:cubicBezTo>
                <a:cubicBezTo>
                  <a:pt x="11917" y="15835"/>
                  <a:pt x="11967" y="15815"/>
                  <a:pt x="12018" y="15791"/>
                </a:cubicBezTo>
                <a:cubicBezTo>
                  <a:pt x="12041" y="15781"/>
                  <a:pt x="12052" y="15743"/>
                  <a:pt x="12046" y="15709"/>
                </a:cubicBezTo>
                <a:cubicBezTo>
                  <a:pt x="12038" y="15680"/>
                  <a:pt x="12020" y="15661"/>
                  <a:pt x="12000" y="15661"/>
                </a:cubicBezTo>
                <a:close/>
                <a:moveTo>
                  <a:pt x="20731" y="15285"/>
                </a:moveTo>
                <a:cubicBezTo>
                  <a:pt x="20724" y="15285"/>
                  <a:pt x="20716" y="15287"/>
                  <a:pt x="20709" y="15293"/>
                </a:cubicBezTo>
                <a:cubicBezTo>
                  <a:pt x="20693" y="15308"/>
                  <a:pt x="20684" y="15338"/>
                  <a:pt x="20690" y="15367"/>
                </a:cubicBezTo>
                <a:cubicBezTo>
                  <a:pt x="20691" y="15372"/>
                  <a:pt x="20693" y="15379"/>
                  <a:pt x="20695" y="15384"/>
                </a:cubicBezTo>
                <a:cubicBezTo>
                  <a:pt x="20803" y="15654"/>
                  <a:pt x="20903" y="15934"/>
                  <a:pt x="20992" y="16219"/>
                </a:cubicBezTo>
                <a:cubicBezTo>
                  <a:pt x="21000" y="16245"/>
                  <a:pt x="21017" y="16260"/>
                  <a:pt x="21035" y="16260"/>
                </a:cubicBezTo>
                <a:cubicBezTo>
                  <a:pt x="21041" y="16260"/>
                  <a:pt x="21046" y="16259"/>
                  <a:pt x="21052" y="16255"/>
                </a:cubicBezTo>
                <a:cubicBezTo>
                  <a:pt x="21075" y="16241"/>
                  <a:pt x="21084" y="16201"/>
                  <a:pt x="21073" y="16167"/>
                </a:cubicBezTo>
                <a:cubicBezTo>
                  <a:pt x="20984" y="15878"/>
                  <a:pt x="20881" y="15593"/>
                  <a:pt x="20771" y="15320"/>
                </a:cubicBezTo>
                <a:cubicBezTo>
                  <a:pt x="20763" y="15297"/>
                  <a:pt x="20747" y="15285"/>
                  <a:pt x="20731" y="15285"/>
                </a:cubicBezTo>
                <a:close/>
                <a:moveTo>
                  <a:pt x="21269" y="17008"/>
                </a:moveTo>
                <a:cubicBezTo>
                  <a:pt x="21265" y="17008"/>
                  <a:pt x="21261" y="17009"/>
                  <a:pt x="21256" y="17011"/>
                </a:cubicBezTo>
                <a:cubicBezTo>
                  <a:pt x="21234" y="17021"/>
                  <a:pt x="21221" y="17056"/>
                  <a:pt x="21227" y="17090"/>
                </a:cubicBezTo>
                <a:cubicBezTo>
                  <a:pt x="21227" y="17091"/>
                  <a:pt x="21228" y="17092"/>
                  <a:pt x="21228" y="17093"/>
                </a:cubicBezTo>
                <a:cubicBezTo>
                  <a:pt x="21283" y="17332"/>
                  <a:pt x="21329" y="17572"/>
                  <a:pt x="21370" y="17812"/>
                </a:cubicBezTo>
                <a:cubicBezTo>
                  <a:pt x="21380" y="17873"/>
                  <a:pt x="21390" y="17935"/>
                  <a:pt x="21398" y="17997"/>
                </a:cubicBezTo>
                <a:cubicBezTo>
                  <a:pt x="21404" y="18027"/>
                  <a:pt x="21424" y="18052"/>
                  <a:pt x="21446" y="18052"/>
                </a:cubicBezTo>
                <a:cubicBezTo>
                  <a:pt x="21448" y="18052"/>
                  <a:pt x="21450" y="18052"/>
                  <a:pt x="21452" y="18052"/>
                </a:cubicBezTo>
                <a:cubicBezTo>
                  <a:pt x="21476" y="18044"/>
                  <a:pt x="21492" y="18010"/>
                  <a:pt x="21487" y="17974"/>
                </a:cubicBezTo>
                <a:cubicBezTo>
                  <a:pt x="21477" y="17911"/>
                  <a:pt x="21467" y="17849"/>
                  <a:pt x="21457" y="17786"/>
                </a:cubicBezTo>
                <a:cubicBezTo>
                  <a:pt x="21417" y="17542"/>
                  <a:pt x="21368" y="17297"/>
                  <a:pt x="21313" y="17056"/>
                </a:cubicBezTo>
                <a:cubicBezTo>
                  <a:pt x="21307" y="17027"/>
                  <a:pt x="21288" y="17008"/>
                  <a:pt x="21269" y="17008"/>
                </a:cubicBezTo>
                <a:close/>
                <a:moveTo>
                  <a:pt x="21533" y="18850"/>
                </a:moveTo>
                <a:cubicBezTo>
                  <a:pt x="21533" y="18850"/>
                  <a:pt x="21533" y="18850"/>
                  <a:pt x="21532" y="18850"/>
                </a:cubicBezTo>
                <a:cubicBezTo>
                  <a:pt x="21507" y="18851"/>
                  <a:pt x="21489" y="18882"/>
                  <a:pt x="21490" y="18918"/>
                </a:cubicBezTo>
                <a:cubicBezTo>
                  <a:pt x="21506" y="19241"/>
                  <a:pt x="21503" y="19551"/>
                  <a:pt x="21481" y="19839"/>
                </a:cubicBezTo>
                <a:cubicBezTo>
                  <a:pt x="21481" y="19848"/>
                  <a:pt x="21481" y="19856"/>
                  <a:pt x="21482" y="19865"/>
                </a:cubicBezTo>
                <a:cubicBezTo>
                  <a:pt x="21487" y="19890"/>
                  <a:pt x="21501" y="19911"/>
                  <a:pt x="21520" y="19916"/>
                </a:cubicBezTo>
                <a:cubicBezTo>
                  <a:pt x="21522" y="19916"/>
                  <a:pt x="21525" y="19917"/>
                  <a:pt x="21527" y="19917"/>
                </a:cubicBezTo>
                <a:cubicBezTo>
                  <a:pt x="21549" y="19917"/>
                  <a:pt x="21568" y="19893"/>
                  <a:pt x="21570" y="19860"/>
                </a:cubicBezTo>
                <a:cubicBezTo>
                  <a:pt x="21593" y="19563"/>
                  <a:pt x="21597" y="19245"/>
                  <a:pt x="21580" y="18915"/>
                </a:cubicBezTo>
                <a:cubicBezTo>
                  <a:pt x="21578" y="18878"/>
                  <a:pt x="21558" y="18850"/>
                  <a:pt x="21533" y="18850"/>
                </a:cubicBezTo>
                <a:close/>
                <a:moveTo>
                  <a:pt x="21379" y="20681"/>
                </a:moveTo>
                <a:cubicBezTo>
                  <a:pt x="21362" y="20681"/>
                  <a:pt x="21345" y="20696"/>
                  <a:pt x="21338" y="20721"/>
                </a:cubicBezTo>
                <a:cubicBezTo>
                  <a:pt x="21264" y="21008"/>
                  <a:pt x="21160" y="21266"/>
                  <a:pt x="21034" y="21488"/>
                </a:cubicBezTo>
                <a:cubicBezTo>
                  <a:pt x="21024" y="21505"/>
                  <a:pt x="21021" y="21527"/>
                  <a:pt x="21024" y="21547"/>
                </a:cubicBezTo>
                <a:cubicBezTo>
                  <a:pt x="21027" y="21561"/>
                  <a:pt x="21032" y="21573"/>
                  <a:pt x="21039" y="21582"/>
                </a:cubicBezTo>
                <a:cubicBezTo>
                  <a:pt x="21049" y="21594"/>
                  <a:pt x="21060" y="21600"/>
                  <a:pt x="21070" y="21600"/>
                </a:cubicBezTo>
                <a:cubicBezTo>
                  <a:pt x="21082" y="21600"/>
                  <a:pt x="21094" y="21592"/>
                  <a:pt x="21103" y="21578"/>
                </a:cubicBezTo>
                <a:cubicBezTo>
                  <a:pt x="21236" y="21345"/>
                  <a:pt x="21344" y="21075"/>
                  <a:pt x="21423" y="20774"/>
                </a:cubicBezTo>
                <a:cubicBezTo>
                  <a:pt x="21431" y="20741"/>
                  <a:pt x="21419" y="20701"/>
                  <a:pt x="21397" y="20686"/>
                </a:cubicBezTo>
                <a:cubicBezTo>
                  <a:pt x="21391" y="20682"/>
                  <a:pt x="21385" y="20681"/>
                  <a:pt x="21379" y="20681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44" name="Google Shape;558;p21"/>
          <p:cNvSpPr/>
          <p:nvPr/>
        </p:nvSpPr>
        <p:spPr>
          <a:xfrm rot="368157">
            <a:off x="8580876" y="4415046"/>
            <a:ext cx="520783" cy="8162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1510" y="0"/>
                </a:moveTo>
                <a:cubicBezTo>
                  <a:pt x="21502" y="0"/>
                  <a:pt x="21496" y="1"/>
                  <a:pt x="21489" y="2"/>
                </a:cubicBezTo>
                <a:cubicBezTo>
                  <a:pt x="21198" y="47"/>
                  <a:pt x="20886" y="87"/>
                  <a:pt x="20508" y="123"/>
                </a:cubicBezTo>
                <a:cubicBezTo>
                  <a:pt x="20463" y="128"/>
                  <a:pt x="20431" y="155"/>
                  <a:pt x="20439" y="185"/>
                </a:cubicBezTo>
                <a:cubicBezTo>
                  <a:pt x="20445" y="211"/>
                  <a:pt x="20480" y="230"/>
                  <a:pt x="20520" y="230"/>
                </a:cubicBezTo>
                <a:cubicBezTo>
                  <a:pt x="20525" y="230"/>
                  <a:pt x="20529" y="229"/>
                  <a:pt x="20534" y="229"/>
                </a:cubicBezTo>
                <a:cubicBezTo>
                  <a:pt x="20916" y="191"/>
                  <a:pt x="21231" y="152"/>
                  <a:pt x="21528" y="106"/>
                </a:cubicBezTo>
                <a:cubicBezTo>
                  <a:pt x="21573" y="98"/>
                  <a:pt x="21600" y="70"/>
                  <a:pt x="21589" y="41"/>
                </a:cubicBezTo>
                <a:cubicBezTo>
                  <a:pt x="21580" y="16"/>
                  <a:pt x="21547" y="0"/>
                  <a:pt x="21510" y="0"/>
                </a:cubicBezTo>
                <a:close/>
                <a:moveTo>
                  <a:pt x="19361" y="224"/>
                </a:moveTo>
                <a:cubicBezTo>
                  <a:pt x="19356" y="224"/>
                  <a:pt x="19353" y="224"/>
                  <a:pt x="19349" y="225"/>
                </a:cubicBezTo>
                <a:cubicBezTo>
                  <a:pt x="18913" y="261"/>
                  <a:pt x="18549" y="296"/>
                  <a:pt x="18186" y="339"/>
                </a:cubicBezTo>
                <a:cubicBezTo>
                  <a:pt x="18141" y="346"/>
                  <a:pt x="18111" y="374"/>
                  <a:pt x="18120" y="403"/>
                </a:cubicBezTo>
                <a:cubicBezTo>
                  <a:pt x="18126" y="428"/>
                  <a:pt x="18162" y="446"/>
                  <a:pt x="18203" y="446"/>
                </a:cubicBezTo>
                <a:cubicBezTo>
                  <a:pt x="18207" y="446"/>
                  <a:pt x="18212" y="446"/>
                  <a:pt x="18216" y="444"/>
                </a:cubicBezTo>
                <a:cubicBezTo>
                  <a:pt x="18578" y="402"/>
                  <a:pt x="18939" y="367"/>
                  <a:pt x="19370" y="332"/>
                </a:cubicBezTo>
                <a:cubicBezTo>
                  <a:pt x="19416" y="328"/>
                  <a:pt x="19449" y="301"/>
                  <a:pt x="19442" y="271"/>
                </a:cubicBezTo>
                <a:cubicBezTo>
                  <a:pt x="19436" y="244"/>
                  <a:pt x="19401" y="224"/>
                  <a:pt x="19361" y="224"/>
                </a:cubicBezTo>
                <a:close/>
                <a:moveTo>
                  <a:pt x="17069" y="527"/>
                </a:moveTo>
                <a:cubicBezTo>
                  <a:pt x="17060" y="527"/>
                  <a:pt x="17049" y="528"/>
                  <a:pt x="17040" y="530"/>
                </a:cubicBezTo>
                <a:cubicBezTo>
                  <a:pt x="16704" y="604"/>
                  <a:pt x="16403" y="690"/>
                  <a:pt x="16121" y="795"/>
                </a:cubicBezTo>
                <a:cubicBezTo>
                  <a:pt x="16069" y="813"/>
                  <a:pt x="16017" y="833"/>
                  <a:pt x="15968" y="854"/>
                </a:cubicBezTo>
                <a:cubicBezTo>
                  <a:pt x="15927" y="870"/>
                  <a:pt x="15917" y="903"/>
                  <a:pt x="15941" y="928"/>
                </a:cubicBezTo>
                <a:cubicBezTo>
                  <a:pt x="15956" y="944"/>
                  <a:pt x="15984" y="953"/>
                  <a:pt x="16011" y="953"/>
                </a:cubicBezTo>
                <a:cubicBezTo>
                  <a:pt x="16026" y="953"/>
                  <a:pt x="16043" y="950"/>
                  <a:pt x="16057" y="945"/>
                </a:cubicBezTo>
                <a:cubicBezTo>
                  <a:pt x="16106" y="925"/>
                  <a:pt x="16156" y="905"/>
                  <a:pt x="16206" y="887"/>
                </a:cubicBezTo>
                <a:cubicBezTo>
                  <a:pt x="16477" y="786"/>
                  <a:pt x="16770" y="703"/>
                  <a:pt x="17096" y="631"/>
                </a:cubicBezTo>
                <a:cubicBezTo>
                  <a:pt x="17141" y="621"/>
                  <a:pt x="17163" y="590"/>
                  <a:pt x="17147" y="562"/>
                </a:cubicBezTo>
                <a:cubicBezTo>
                  <a:pt x="17135" y="541"/>
                  <a:pt x="17103" y="527"/>
                  <a:pt x="17069" y="527"/>
                </a:cubicBezTo>
                <a:close/>
                <a:moveTo>
                  <a:pt x="15102" y="1315"/>
                </a:moveTo>
                <a:cubicBezTo>
                  <a:pt x="15079" y="1315"/>
                  <a:pt x="15058" y="1320"/>
                  <a:pt x="15043" y="1330"/>
                </a:cubicBezTo>
                <a:cubicBezTo>
                  <a:pt x="14778" y="1500"/>
                  <a:pt x="14525" y="1697"/>
                  <a:pt x="14286" y="1913"/>
                </a:cubicBezTo>
                <a:cubicBezTo>
                  <a:pt x="14260" y="1938"/>
                  <a:pt x="14270" y="1970"/>
                  <a:pt x="14307" y="1988"/>
                </a:cubicBezTo>
                <a:cubicBezTo>
                  <a:pt x="14322" y="1994"/>
                  <a:pt x="14340" y="1997"/>
                  <a:pt x="14355" y="1997"/>
                </a:cubicBezTo>
                <a:cubicBezTo>
                  <a:pt x="14382" y="1997"/>
                  <a:pt x="14408" y="1989"/>
                  <a:pt x="14424" y="1974"/>
                </a:cubicBezTo>
                <a:cubicBezTo>
                  <a:pt x="14656" y="1762"/>
                  <a:pt x="14904" y="1571"/>
                  <a:pt x="15162" y="1405"/>
                </a:cubicBezTo>
                <a:cubicBezTo>
                  <a:pt x="15194" y="1385"/>
                  <a:pt x="15194" y="1351"/>
                  <a:pt x="15162" y="1330"/>
                </a:cubicBezTo>
                <a:cubicBezTo>
                  <a:pt x="15144" y="1320"/>
                  <a:pt x="15123" y="1315"/>
                  <a:pt x="15102" y="1315"/>
                </a:cubicBezTo>
                <a:close/>
                <a:moveTo>
                  <a:pt x="13746" y="2530"/>
                </a:moveTo>
                <a:cubicBezTo>
                  <a:pt x="13718" y="2530"/>
                  <a:pt x="13689" y="2540"/>
                  <a:pt x="13673" y="2558"/>
                </a:cubicBezTo>
                <a:cubicBezTo>
                  <a:pt x="13626" y="2614"/>
                  <a:pt x="13582" y="2670"/>
                  <a:pt x="13537" y="2728"/>
                </a:cubicBezTo>
                <a:cubicBezTo>
                  <a:pt x="13411" y="2889"/>
                  <a:pt x="13287" y="3060"/>
                  <a:pt x="13170" y="3237"/>
                </a:cubicBezTo>
                <a:cubicBezTo>
                  <a:pt x="13152" y="3264"/>
                  <a:pt x="13171" y="3296"/>
                  <a:pt x="13213" y="3307"/>
                </a:cubicBezTo>
                <a:cubicBezTo>
                  <a:pt x="13224" y="3310"/>
                  <a:pt x="13236" y="3311"/>
                  <a:pt x="13246" y="3311"/>
                </a:cubicBezTo>
                <a:cubicBezTo>
                  <a:pt x="13280" y="3311"/>
                  <a:pt x="13310" y="3300"/>
                  <a:pt x="13323" y="3280"/>
                </a:cubicBezTo>
                <a:cubicBezTo>
                  <a:pt x="13441" y="3105"/>
                  <a:pt x="13563" y="2935"/>
                  <a:pt x="13686" y="2775"/>
                </a:cubicBezTo>
                <a:cubicBezTo>
                  <a:pt x="13730" y="2720"/>
                  <a:pt x="13775" y="2663"/>
                  <a:pt x="13822" y="2608"/>
                </a:cubicBezTo>
                <a:cubicBezTo>
                  <a:pt x="13844" y="2582"/>
                  <a:pt x="13828" y="2549"/>
                  <a:pt x="13786" y="2537"/>
                </a:cubicBezTo>
                <a:cubicBezTo>
                  <a:pt x="13774" y="2532"/>
                  <a:pt x="13760" y="2530"/>
                  <a:pt x="13746" y="2530"/>
                </a:cubicBezTo>
                <a:close/>
                <a:moveTo>
                  <a:pt x="12823" y="3902"/>
                </a:moveTo>
                <a:cubicBezTo>
                  <a:pt x="12787" y="3902"/>
                  <a:pt x="12755" y="3916"/>
                  <a:pt x="12743" y="3938"/>
                </a:cubicBezTo>
                <a:cubicBezTo>
                  <a:pt x="12621" y="4156"/>
                  <a:pt x="12501" y="4390"/>
                  <a:pt x="12373" y="4650"/>
                </a:cubicBezTo>
                <a:cubicBezTo>
                  <a:pt x="12361" y="4678"/>
                  <a:pt x="12385" y="4708"/>
                  <a:pt x="12430" y="4718"/>
                </a:cubicBezTo>
                <a:cubicBezTo>
                  <a:pt x="12438" y="4719"/>
                  <a:pt x="12445" y="4719"/>
                  <a:pt x="12454" y="4719"/>
                </a:cubicBezTo>
                <a:cubicBezTo>
                  <a:pt x="12489" y="4719"/>
                  <a:pt x="12524" y="4705"/>
                  <a:pt x="12533" y="4681"/>
                </a:cubicBezTo>
                <a:cubicBezTo>
                  <a:pt x="12659" y="4422"/>
                  <a:pt x="12780" y="4191"/>
                  <a:pt x="12902" y="3974"/>
                </a:cubicBezTo>
                <a:cubicBezTo>
                  <a:pt x="12915" y="3946"/>
                  <a:pt x="12893" y="3915"/>
                  <a:pt x="12850" y="3905"/>
                </a:cubicBezTo>
                <a:cubicBezTo>
                  <a:pt x="12841" y="3903"/>
                  <a:pt x="12832" y="3902"/>
                  <a:pt x="12823" y="3902"/>
                </a:cubicBezTo>
                <a:close/>
                <a:moveTo>
                  <a:pt x="12120" y="5330"/>
                </a:moveTo>
                <a:cubicBezTo>
                  <a:pt x="12082" y="5330"/>
                  <a:pt x="12049" y="5345"/>
                  <a:pt x="12039" y="5368"/>
                </a:cubicBezTo>
                <a:cubicBezTo>
                  <a:pt x="11981" y="5496"/>
                  <a:pt x="11924" y="5625"/>
                  <a:pt x="11867" y="5753"/>
                </a:cubicBezTo>
                <a:lnTo>
                  <a:pt x="11716" y="6087"/>
                </a:lnTo>
                <a:cubicBezTo>
                  <a:pt x="11704" y="6116"/>
                  <a:pt x="11730" y="6146"/>
                  <a:pt x="11775" y="6154"/>
                </a:cubicBezTo>
                <a:cubicBezTo>
                  <a:pt x="11781" y="6155"/>
                  <a:pt x="11790" y="6156"/>
                  <a:pt x="11798" y="6156"/>
                </a:cubicBezTo>
                <a:cubicBezTo>
                  <a:pt x="11834" y="6156"/>
                  <a:pt x="11867" y="6140"/>
                  <a:pt x="11878" y="6117"/>
                </a:cubicBezTo>
                <a:lnTo>
                  <a:pt x="12028" y="5783"/>
                </a:lnTo>
                <a:cubicBezTo>
                  <a:pt x="12085" y="5655"/>
                  <a:pt x="12141" y="5526"/>
                  <a:pt x="12200" y="5398"/>
                </a:cubicBezTo>
                <a:cubicBezTo>
                  <a:pt x="12212" y="5369"/>
                  <a:pt x="12186" y="5340"/>
                  <a:pt x="12144" y="5332"/>
                </a:cubicBezTo>
                <a:cubicBezTo>
                  <a:pt x="12135" y="5331"/>
                  <a:pt x="12128" y="5330"/>
                  <a:pt x="12120" y="5330"/>
                </a:cubicBezTo>
                <a:close/>
                <a:moveTo>
                  <a:pt x="11465" y="6766"/>
                </a:moveTo>
                <a:cubicBezTo>
                  <a:pt x="11429" y="6766"/>
                  <a:pt x="11396" y="6781"/>
                  <a:pt x="11384" y="6803"/>
                </a:cubicBezTo>
                <a:cubicBezTo>
                  <a:pt x="11328" y="6922"/>
                  <a:pt x="11268" y="7040"/>
                  <a:pt x="11209" y="7157"/>
                </a:cubicBezTo>
                <a:cubicBezTo>
                  <a:pt x="11147" y="7276"/>
                  <a:pt x="11085" y="7394"/>
                  <a:pt x="11019" y="7512"/>
                </a:cubicBezTo>
                <a:cubicBezTo>
                  <a:pt x="11003" y="7540"/>
                  <a:pt x="11025" y="7570"/>
                  <a:pt x="11069" y="7580"/>
                </a:cubicBezTo>
                <a:cubicBezTo>
                  <a:pt x="11078" y="7582"/>
                  <a:pt x="11088" y="7583"/>
                  <a:pt x="11097" y="7583"/>
                </a:cubicBezTo>
                <a:cubicBezTo>
                  <a:pt x="11132" y="7583"/>
                  <a:pt x="11164" y="7569"/>
                  <a:pt x="11176" y="7548"/>
                </a:cubicBezTo>
                <a:cubicBezTo>
                  <a:pt x="11242" y="7429"/>
                  <a:pt x="11307" y="7310"/>
                  <a:pt x="11369" y="7191"/>
                </a:cubicBezTo>
                <a:cubicBezTo>
                  <a:pt x="11429" y="7072"/>
                  <a:pt x="11487" y="6953"/>
                  <a:pt x="11545" y="6835"/>
                </a:cubicBezTo>
                <a:cubicBezTo>
                  <a:pt x="11558" y="6807"/>
                  <a:pt x="11534" y="6777"/>
                  <a:pt x="11490" y="6769"/>
                </a:cubicBezTo>
                <a:cubicBezTo>
                  <a:pt x="11481" y="6767"/>
                  <a:pt x="11472" y="6766"/>
                  <a:pt x="11465" y="6766"/>
                </a:cubicBezTo>
                <a:close/>
                <a:moveTo>
                  <a:pt x="10671" y="8173"/>
                </a:moveTo>
                <a:cubicBezTo>
                  <a:pt x="10640" y="8173"/>
                  <a:pt x="10609" y="8186"/>
                  <a:pt x="10596" y="8206"/>
                </a:cubicBezTo>
                <a:cubicBezTo>
                  <a:pt x="10438" y="8442"/>
                  <a:pt x="10271" y="8668"/>
                  <a:pt x="10099" y="8879"/>
                </a:cubicBezTo>
                <a:cubicBezTo>
                  <a:pt x="10078" y="8905"/>
                  <a:pt x="10094" y="8937"/>
                  <a:pt x="10134" y="8951"/>
                </a:cubicBezTo>
                <a:cubicBezTo>
                  <a:pt x="10147" y="8955"/>
                  <a:pt x="10159" y="8957"/>
                  <a:pt x="10173" y="8957"/>
                </a:cubicBezTo>
                <a:cubicBezTo>
                  <a:pt x="10203" y="8957"/>
                  <a:pt x="10232" y="8947"/>
                  <a:pt x="10247" y="8929"/>
                </a:cubicBezTo>
                <a:cubicBezTo>
                  <a:pt x="10420" y="8715"/>
                  <a:pt x="10590" y="8486"/>
                  <a:pt x="10750" y="8247"/>
                </a:cubicBezTo>
                <a:cubicBezTo>
                  <a:pt x="10768" y="8221"/>
                  <a:pt x="10747" y="8188"/>
                  <a:pt x="10704" y="8178"/>
                </a:cubicBezTo>
                <a:cubicBezTo>
                  <a:pt x="10694" y="8175"/>
                  <a:pt x="10683" y="8173"/>
                  <a:pt x="10671" y="8173"/>
                </a:cubicBezTo>
                <a:close/>
                <a:moveTo>
                  <a:pt x="2447" y="8829"/>
                </a:moveTo>
                <a:cubicBezTo>
                  <a:pt x="2029" y="8834"/>
                  <a:pt x="1635" y="8890"/>
                  <a:pt x="1276" y="8993"/>
                </a:cubicBezTo>
                <a:cubicBezTo>
                  <a:pt x="1235" y="9005"/>
                  <a:pt x="1217" y="9036"/>
                  <a:pt x="1235" y="9064"/>
                </a:cubicBezTo>
                <a:cubicBezTo>
                  <a:pt x="1248" y="9083"/>
                  <a:pt x="1279" y="9095"/>
                  <a:pt x="1312" y="9095"/>
                </a:cubicBezTo>
                <a:cubicBezTo>
                  <a:pt x="1322" y="9095"/>
                  <a:pt x="1334" y="9094"/>
                  <a:pt x="1345" y="9090"/>
                </a:cubicBezTo>
                <a:cubicBezTo>
                  <a:pt x="1684" y="8993"/>
                  <a:pt x="2054" y="8942"/>
                  <a:pt x="2450" y="8935"/>
                </a:cubicBezTo>
                <a:cubicBezTo>
                  <a:pt x="2497" y="8935"/>
                  <a:pt x="2533" y="8910"/>
                  <a:pt x="2533" y="8880"/>
                </a:cubicBezTo>
                <a:cubicBezTo>
                  <a:pt x="2532" y="8853"/>
                  <a:pt x="2494" y="8829"/>
                  <a:pt x="2449" y="8829"/>
                </a:cubicBezTo>
                <a:close/>
                <a:moveTo>
                  <a:pt x="3601" y="8941"/>
                </a:moveTo>
                <a:cubicBezTo>
                  <a:pt x="3566" y="8941"/>
                  <a:pt x="3533" y="8955"/>
                  <a:pt x="3522" y="8979"/>
                </a:cubicBezTo>
                <a:cubicBezTo>
                  <a:pt x="3507" y="9006"/>
                  <a:pt x="3531" y="9036"/>
                  <a:pt x="3575" y="9045"/>
                </a:cubicBezTo>
                <a:cubicBezTo>
                  <a:pt x="3946" y="9125"/>
                  <a:pt x="4283" y="9239"/>
                  <a:pt x="4581" y="9387"/>
                </a:cubicBezTo>
                <a:cubicBezTo>
                  <a:pt x="4595" y="9395"/>
                  <a:pt x="4613" y="9399"/>
                  <a:pt x="4632" y="9399"/>
                </a:cubicBezTo>
                <a:cubicBezTo>
                  <a:pt x="4656" y="9399"/>
                  <a:pt x="4681" y="9391"/>
                  <a:pt x="4699" y="9378"/>
                </a:cubicBezTo>
                <a:cubicBezTo>
                  <a:pt x="4726" y="9354"/>
                  <a:pt x="4718" y="9321"/>
                  <a:pt x="4682" y="9303"/>
                </a:cubicBezTo>
                <a:cubicBezTo>
                  <a:pt x="4370" y="9147"/>
                  <a:pt x="4016" y="9027"/>
                  <a:pt x="3628" y="8945"/>
                </a:cubicBezTo>
                <a:cubicBezTo>
                  <a:pt x="3619" y="8942"/>
                  <a:pt x="3610" y="8941"/>
                  <a:pt x="3601" y="8941"/>
                </a:cubicBezTo>
                <a:close/>
                <a:moveTo>
                  <a:pt x="9584" y="9496"/>
                </a:moveTo>
                <a:cubicBezTo>
                  <a:pt x="9557" y="9496"/>
                  <a:pt x="9530" y="9504"/>
                  <a:pt x="9513" y="9521"/>
                </a:cubicBezTo>
                <a:cubicBezTo>
                  <a:pt x="9296" y="9733"/>
                  <a:pt x="9064" y="9933"/>
                  <a:pt x="8823" y="10117"/>
                </a:cubicBezTo>
                <a:cubicBezTo>
                  <a:pt x="8792" y="10139"/>
                  <a:pt x="8796" y="10172"/>
                  <a:pt x="8832" y="10192"/>
                </a:cubicBezTo>
                <a:cubicBezTo>
                  <a:pt x="8849" y="10200"/>
                  <a:pt x="8869" y="10205"/>
                  <a:pt x="8887" y="10205"/>
                </a:cubicBezTo>
                <a:cubicBezTo>
                  <a:pt x="8911" y="10205"/>
                  <a:pt x="8933" y="10197"/>
                  <a:pt x="8951" y="10185"/>
                </a:cubicBezTo>
                <a:cubicBezTo>
                  <a:pt x="9195" y="9999"/>
                  <a:pt x="9432" y="9795"/>
                  <a:pt x="9653" y="9578"/>
                </a:cubicBezTo>
                <a:cubicBezTo>
                  <a:pt x="9679" y="9553"/>
                  <a:pt x="9667" y="9521"/>
                  <a:pt x="9629" y="9504"/>
                </a:cubicBezTo>
                <a:cubicBezTo>
                  <a:pt x="9614" y="9499"/>
                  <a:pt x="9599" y="9496"/>
                  <a:pt x="9584" y="9496"/>
                </a:cubicBezTo>
                <a:close/>
                <a:moveTo>
                  <a:pt x="396" y="9443"/>
                </a:moveTo>
                <a:cubicBezTo>
                  <a:pt x="370" y="9443"/>
                  <a:pt x="345" y="9450"/>
                  <a:pt x="328" y="9464"/>
                </a:cubicBezTo>
                <a:cubicBezTo>
                  <a:pt x="122" y="9641"/>
                  <a:pt x="8" y="9837"/>
                  <a:pt x="0" y="10030"/>
                </a:cubicBezTo>
                <a:lnTo>
                  <a:pt x="0" y="10052"/>
                </a:lnTo>
                <a:cubicBezTo>
                  <a:pt x="0" y="10104"/>
                  <a:pt x="6" y="10155"/>
                  <a:pt x="21" y="10208"/>
                </a:cubicBezTo>
                <a:cubicBezTo>
                  <a:pt x="27" y="10233"/>
                  <a:pt x="63" y="10252"/>
                  <a:pt x="102" y="10252"/>
                </a:cubicBezTo>
                <a:cubicBezTo>
                  <a:pt x="108" y="10252"/>
                  <a:pt x="113" y="10252"/>
                  <a:pt x="117" y="10251"/>
                </a:cubicBezTo>
                <a:cubicBezTo>
                  <a:pt x="163" y="10245"/>
                  <a:pt x="193" y="10218"/>
                  <a:pt x="185" y="10189"/>
                </a:cubicBezTo>
                <a:cubicBezTo>
                  <a:pt x="175" y="10144"/>
                  <a:pt x="167" y="10097"/>
                  <a:pt x="167" y="10052"/>
                </a:cubicBezTo>
                <a:lnTo>
                  <a:pt x="167" y="10033"/>
                </a:lnTo>
                <a:cubicBezTo>
                  <a:pt x="175" y="9862"/>
                  <a:pt x="277" y="9687"/>
                  <a:pt x="464" y="9528"/>
                </a:cubicBezTo>
                <a:cubicBezTo>
                  <a:pt x="491" y="9504"/>
                  <a:pt x="483" y="9471"/>
                  <a:pt x="446" y="9453"/>
                </a:cubicBezTo>
                <a:cubicBezTo>
                  <a:pt x="431" y="9446"/>
                  <a:pt x="414" y="9443"/>
                  <a:pt x="396" y="9443"/>
                </a:cubicBezTo>
                <a:close/>
                <a:moveTo>
                  <a:pt x="5426" y="9837"/>
                </a:moveTo>
                <a:cubicBezTo>
                  <a:pt x="5409" y="9837"/>
                  <a:pt x="5393" y="9840"/>
                  <a:pt x="5378" y="9846"/>
                </a:cubicBezTo>
                <a:cubicBezTo>
                  <a:pt x="5342" y="9863"/>
                  <a:pt x="5331" y="9896"/>
                  <a:pt x="5358" y="9921"/>
                </a:cubicBezTo>
                <a:cubicBezTo>
                  <a:pt x="5568" y="10117"/>
                  <a:pt x="5742" y="10336"/>
                  <a:pt x="5873" y="10574"/>
                </a:cubicBezTo>
                <a:cubicBezTo>
                  <a:pt x="5885" y="10596"/>
                  <a:pt x="5917" y="10609"/>
                  <a:pt x="5953" y="10609"/>
                </a:cubicBezTo>
                <a:cubicBezTo>
                  <a:pt x="5962" y="10609"/>
                  <a:pt x="5971" y="10609"/>
                  <a:pt x="5980" y="10606"/>
                </a:cubicBezTo>
                <a:cubicBezTo>
                  <a:pt x="6024" y="10597"/>
                  <a:pt x="6046" y="10566"/>
                  <a:pt x="6031" y="10539"/>
                </a:cubicBezTo>
                <a:cubicBezTo>
                  <a:pt x="5894" y="10292"/>
                  <a:pt x="5715" y="10064"/>
                  <a:pt x="5495" y="9860"/>
                </a:cubicBezTo>
                <a:cubicBezTo>
                  <a:pt x="5479" y="9845"/>
                  <a:pt x="5453" y="9837"/>
                  <a:pt x="5426" y="9837"/>
                </a:cubicBezTo>
                <a:close/>
                <a:moveTo>
                  <a:pt x="8073" y="10635"/>
                </a:moveTo>
                <a:cubicBezTo>
                  <a:pt x="8054" y="10635"/>
                  <a:pt x="8033" y="10639"/>
                  <a:pt x="8016" y="10648"/>
                </a:cubicBezTo>
                <a:cubicBezTo>
                  <a:pt x="7802" y="10770"/>
                  <a:pt x="7578" y="10886"/>
                  <a:pt x="7348" y="10988"/>
                </a:cubicBezTo>
                <a:cubicBezTo>
                  <a:pt x="7265" y="11025"/>
                  <a:pt x="7180" y="11060"/>
                  <a:pt x="7095" y="11094"/>
                </a:cubicBezTo>
                <a:cubicBezTo>
                  <a:pt x="7057" y="11110"/>
                  <a:pt x="7043" y="11142"/>
                  <a:pt x="7069" y="11167"/>
                </a:cubicBezTo>
                <a:cubicBezTo>
                  <a:pt x="7086" y="11184"/>
                  <a:pt x="7113" y="11192"/>
                  <a:pt x="7140" y="11192"/>
                </a:cubicBezTo>
                <a:cubicBezTo>
                  <a:pt x="7155" y="11192"/>
                  <a:pt x="7170" y="11189"/>
                  <a:pt x="7183" y="11184"/>
                </a:cubicBezTo>
                <a:cubicBezTo>
                  <a:pt x="7272" y="11149"/>
                  <a:pt x="7358" y="11113"/>
                  <a:pt x="7442" y="11075"/>
                </a:cubicBezTo>
                <a:cubicBezTo>
                  <a:pt x="7679" y="10970"/>
                  <a:pt x="7909" y="10854"/>
                  <a:pt x="8129" y="10728"/>
                </a:cubicBezTo>
                <a:cubicBezTo>
                  <a:pt x="8164" y="10709"/>
                  <a:pt x="8167" y="10675"/>
                  <a:pt x="8135" y="10652"/>
                </a:cubicBezTo>
                <a:cubicBezTo>
                  <a:pt x="8120" y="10640"/>
                  <a:pt x="8096" y="10635"/>
                  <a:pt x="8073" y="10635"/>
                </a:cubicBezTo>
                <a:close/>
                <a:moveTo>
                  <a:pt x="652" y="10795"/>
                </a:moveTo>
                <a:cubicBezTo>
                  <a:pt x="633" y="10795"/>
                  <a:pt x="611" y="10799"/>
                  <a:pt x="595" y="10809"/>
                </a:cubicBezTo>
                <a:cubicBezTo>
                  <a:pt x="562" y="10828"/>
                  <a:pt x="559" y="10862"/>
                  <a:pt x="589" y="10885"/>
                </a:cubicBezTo>
                <a:lnTo>
                  <a:pt x="631" y="10913"/>
                </a:lnTo>
                <a:cubicBezTo>
                  <a:pt x="889" y="11088"/>
                  <a:pt x="1184" y="11240"/>
                  <a:pt x="1513" y="11365"/>
                </a:cubicBezTo>
                <a:cubicBezTo>
                  <a:pt x="1527" y="11370"/>
                  <a:pt x="1544" y="11372"/>
                  <a:pt x="1557" y="11372"/>
                </a:cubicBezTo>
                <a:cubicBezTo>
                  <a:pt x="1584" y="11372"/>
                  <a:pt x="1614" y="11363"/>
                  <a:pt x="1628" y="11346"/>
                </a:cubicBezTo>
                <a:cubicBezTo>
                  <a:pt x="1652" y="11321"/>
                  <a:pt x="1640" y="11288"/>
                  <a:pt x="1599" y="11273"/>
                </a:cubicBezTo>
                <a:cubicBezTo>
                  <a:pt x="1285" y="11154"/>
                  <a:pt x="1000" y="11009"/>
                  <a:pt x="753" y="10840"/>
                </a:cubicBezTo>
                <a:lnTo>
                  <a:pt x="714" y="10812"/>
                </a:lnTo>
                <a:cubicBezTo>
                  <a:pt x="699" y="10801"/>
                  <a:pt x="675" y="10795"/>
                  <a:pt x="652" y="10795"/>
                </a:cubicBezTo>
                <a:close/>
                <a:moveTo>
                  <a:pt x="2635" y="11552"/>
                </a:moveTo>
                <a:cubicBezTo>
                  <a:pt x="2598" y="11552"/>
                  <a:pt x="2565" y="11568"/>
                  <a:pt x="2553" y="11592"/>
                </a:cubicBezTo>
                <a:cubicBezTo>
                  <a:pt x="2542" y="11621"/>
                  <a:pt x="2569" y="11650"/>
                  <a:pt x="2613" y="11657"/>
                </a:cubicBezTo>
                <a:cubicBezTo>
                  <a:pt x="2986" y="11721"/>
                  <a:pt x="3382" y="11758"/>
                  <a:pt x="3789" y="11767"/>
                </a:cubicBezTo>
                <a:lnTo>
                  <a:pt x="3792" y="11767"/>
                </a:lnTo>
                <a:cubicBezTo>
                  <a:pt x="3837" y="11767"/>
                  <a:pt x="3875" y="11745"/>
                  <a:pt x="3876" y="11716"/>
                </a:cubicBezTo>
                <a:cubicBezTo>
                  <a:pt x="3878" y="11686"/>
                  <a:pt x="3840" y="11661"/>
                  <a:pt x="3795" y="11660"/>
                </a:cubicBezTo>
                <a:cubicBezTo>
                  <a:pt x="3400" y="11653"/>
                  <a:pt x="3018" y="11616"/>
                  <a:pt x="2657" y="11554"/>
                </a:cubicBezTo>
                <a:cubicBezTo>
                  <a:pt x="2649" y="11553"/>
                  <a:pt x="2641" y="11552"/>
                  <a:pt x="2635" y="11552"/>
                </a:cubicBezTo>
                <a:close/>
                <a:moveTo>
                  <a:pt x="6217" y="11231"/>
                </a:moveTo>
                <a:cubicBezTo>
                  <a:pt x="6212" y="11231"/>
                  <a:pt x="6208" y="11231"/>
                  <a:pt x="6203" y="11232"/>
                </a:cubicBezTo>
                <a:cubicBezTo>
                  <a:pt x="6159" y="11234"/>
                  <a:pt x="6125" y="11261"/>
                  <a:pt x="6131" y="11290"/>
                </a:cubicBezTo>
                <a:cubicBezTo>
                  <a:pt x="6140" y="11337"/>
                  <a:pt x="6146" y="11383"/>
                  <a:pt x="6150" y="11432"/>
                </a:cubicBezTo>
                <a:cubicBezTo>
                  <a:pt x="6135" y="11421"/>
                  <a:pt x="6113" y="11414"/>
                  <a:pt x="6090" y="11414"/>
                </a:cubicBezTo>
                <a:cubicBezTo>
                  <a:pt x="6080" y="11414"/>
                  <a:pt x="6071" y="11416"/>
                  <a:pt x="6060" y="11418"/>
                </a:cubicBezTo>
                <a:cubicBezTo>
                  <a:pt x="5700" y="11505"/>
                  <a:pt x="5324" y="11569"/>
                  <a:pt x="4946" y="11609"/>
                </a:cubicBezTo>
                <a:cubicBezTo>
                  <a:pt x="4900" y="11614"/>
                  <a:pt x="4870" y="11642"/>
                  <a:pt x="4876" y="11671"/>
                </a:cubicBezTo>
                <a:cubicBezTo>
                  <a:pt x="4884" y="11698"/>
                  <a:pt x="4921" y="11716"/>
                  <a:pt x="4961" y="11716"/>
                </a:cubicBezTo>
                <a:cubicBezTo>
                  <a:pt x="4965" y="11716"/>
                  <a:pt x="4970" y="11715"/>
                  <a:pt x="4973" y="11715"/>
                </a:cubicBezTo>
                <a:cubicBezTo>
                  <a:pt x="5363" y="11673"/>
                  <a:pt x="5748" y="11606"/>
                  <a:pt x="6119" y="11518"/>
                </a:cubicBezTo>
                <a:cubicBezTo>
                  <a:pt x="6134" y="11514"/>
                  <a:pt x="6149" y="11507"/>
                  <a:pt x="6156" y="11500"/>
                </a:cubicBezTo>
                <a:cubicBezTo>
                  <a:pt x="6162" y="11556"/>
                  <a:pt x="6164" y="11615"/>
                  <a:pt x="6164" y="11673"/>
                </a:cubicBezTo>
                <a:cubicBezTo>
                  <a:pt x="6164" y="11788"/>
                  <a:pt x="6155" y="11907"/>
                  <a:pt x="6138" y="12026"/>
                </a:cubicBezTo>
                <a:cubicBezTo>
                  <a:pt x="6134" y="12055"/>
                  <a:pt x="6168" y="12080"/>
                  <a:pt x="6214" y="12083"/>
                </a:cubicBezTo>
                <a:lnTo>
                  <a:pt x="6221" y="12083"/>
                </a:lnTo>
                <a:cubicBezTo>
                  <a:pt x="6265" y="12083"/>
                  <a:pt x="6301" y="12063"/>
                  <a:pt x="6305" y="12035"/>
                </a:cubicBezTo>
                <a:cubicBezTo>
                  <a:pt x="6322" y="11914"/>
                  <a:pt x="6333" y="11792"/>
                  <a:pt x="6333" y="11673"/>
                </a:cubicBezTo>
                <a:cubicBezTo>
                  <a:pt x="6333" y="11541"/>
                  <a:pt x="6319" y="11408"/>
                  <a:pt x="6296" y="11278"/>
                </a:cubicBezTo>
                <a:cubicBezTo>
                  <a:pt x="6292" y="11252"/>
                  <a:pt x="6259" y="11231"/>
                  <a:pt x="6217" y="11231"/>
                </a:cubicBezTo>
                <a:close/>
                <a:moveTo>
                  <a:pt x="6015" y="12713"/>
                </a:moveTo>
                <a:cubicBezTo>
                  <a:pt x="5977" y="12713"/>
                  <a:pt x="5943" y="12728"/>
                  <a:pt x="5932" y="12752"/>
                </a:cubicBezTo>
                <a:cubicBezTo>
                  <a:pt x="5837" y="12980"/>
                  <a:pt x="5712" y="13216"/>
                  <a:pt x="5559" y="13454"/>
                </a:cubicBezTo>
                <a:cubicBezTo>
                  <a:pt x="5540" y="13481"/>
                  <a:pt x="5562" y="13512"/>
                  <a:pt x="5605" y="13523"/>
                </a:cubicBezTo>
                <a:cubicBezTo>
                  <a:pt x="5614" y="13526"/>
                  <a:pt x="5626" y="13527"/>
                  <a:pt x="5635" y="13527"/>
                </a:cubicBezTo>
                <a:cubicBezTo>
                  <a:pt x="5670" y="13527"/>
                  <a:pt x="5700" y="13515"/>
                  <a:pt x="5714" y="13494"/>
                </a:cubicBezTo>
                <a:cubicBezTo>
                  <a:pt x="5869" y="13253"/>
                  <a:pt x="5998" y="13013"/>
                  <a:pt x="6095" y="12780"/>
                </a:cubicBezTo>
                <a:cubicBezTo>
                  <a:pt x="6105" y="12751"/>
                  <a:pt x="6080" y="12721"/>
                  <a:pt x="6034" y="12714"/>
                </a:cubicBezTo>
                <a:cubicBezTo>
                  <a:pt x="6028" y="12713"/>
                  <a:pt x="6021" y="12713"/>
                  <a:pt x="6015" y="12713"/>
                </a:cubicBezTo>
                <a:close/>
                <a:moveTo>
                  <a:pt x="5134" y="14096"/>
                </a:moveTo>
                <a:cubicBezTo>
                  <a:pt x="5104" y="14096"/>
                  <a:pt x="5075" y="14107"/>
                  <a:pt x="5060" y="14124"/>
                </a:cubicBezTo>
                <a:cubicBezTo>
                  <a:pt x="4882" y="14334"/>
                  <a:pt x="4691" y="14544"/>
                  <a:pt x="4471" y="14766"/>
                </a:cubicBezTo>
                <a:cubicBezTo>
                  <a:pt x="4446" y="14790"/>
                  <a:pt x="4456" y="14825"/>
                  <a:pt x="4497" y="14840"/>
                </a:cubicBezTo>
                <a:cubicBezTo>
                  <a:pt x="4512" y="14845"/>
                  <a:pt x="4525" y="14848"/>
                  <a:pt x="4542" y="14848"/>
                </a:cubicBezTo>
                <a:cubicBezTo>
                  <a:pt x="4569" y="14848"/>
                  <a:pt x="4596" y="14839"/>
                  <a:pt x="4613" y="14824"/>
                </a:cubicBezTo>
                <a:cubicBezTo>
                  <a:pt x="4834" y="14600"/>
                  <a:pt x="5030" y="14387"/>
                  <a:pt x="5208" y="14175"/>
                </a:cubicBezTo>
                <a:cubicBezTo>
                  <a:pt x="5229" y="14149"/>
                  <a:pt x="5214" y="14116"/>
                  <a:pt x="5173" y="14103"/>
                </a:cubicBezTo>
                <a:cubicBezTo>
                  <a:pt x="5159" y="14098"/>
                  <a:pt x="5147" y="14096"/>
                  <a:pt x="5134" y="14096"/>
                </a:cubicBezTo>
                <a:close/>
                <a:moveTo>
                  <a:pt x="3887" y="15362"/>
                </a:moveTo>
                <a:cubicBezTo>
                  <a:pt x="3861" y="15362"/>
                  <a:pt x="3836" y="15370"/>
                  <a:pt x="3819" y="15384"/>
                </a:cubicBezTo>
                <a:cubicBezTo>
                  <a:pt x="3616" y="15567"/>
                  <a:pt x="3396" y="15758"/>
                  <a:pt x="3128" y="15986"/>
                </a:cubicBezTo>
                <a:cubicBezTo>
                  <a:pt x="3099" y="16010"/>
                  <a:pt x="3107" y="16043"/>
                  <a:pt x="3144" y="16061"/>
                </a:cubicBezTo>
                <a:cubicBezTo>
                  <a:pt x="3158" y="16067"/>
                  <a:pt x="3176" y="16072"/>
                  <a:pt x="3194" y="16072"/>
                </a:cubicBezTo>
                <a:cubicBezTo>
                  <a:pt x="3220" y="16072"/>
                  <a:pt x="3245" y="16064"/>
                  <a:pt x="3262" y="16050"/>
                </a:cubicBezTo>
                <a:cubicBezTo>
                  <a:pt x="3531" y="15821"/>
                  <a:pt x="3751" y="15629"/>
                  <a:pt x="3955" y="15445"/>
                </a:cubicBezTo>
                <a:cubicBezTo>
                  <a:pt x="3982" y="15421"/>
                  <a:pt x="3974" y="15389"/>
                  <a:pt x="3935" y="15371"/>
                </a:cubicBezTo>
                <a:cubicBezTo>
                  <a:pt x="3922" y="15365"/>
                  <a:pt x="3903" y="15362"/>
                  <a:pt x="3887" y="15362"/>
                </a:cubicBezTo>
                <a:close/>
                <a:moveTo>
                  <a:pt x="2498" y="16567"/>
                </a:moveTo>
                <a:cubicBezTo>
                  <a:pt x="2473" y="16567"/>
                  <a:pt x="2447" y="16575"/>
                  <a:pt x="2431" y="16590"/>
                </a:cubicBezTo>
                <a:cubicBezTo>
                  <a:pt x="2170" y="16832"/>
                  <a:pt x="1980" y="17040"/>
                  <a:pt x="1834" y="17245"/>
                </a:cubicBezTo>
                <a:cubicBezTo>
                  <a:pt x="1815" y="17271"/>
                  <a:pt x="1834" y="17303"/>
                  <a:pt x="1876" y="17315"/>
                </a:cubicBezTo>
                <a:cubicBezTo>
                  <a:pt x="1887" y="17319"/>
                  <a:pt x="1899" y="17320"/>
                  <a:pt x="1910" y="17320"/>
                </a:cubicBezTo>
                <a:cubicBezTo>
                  <a:pt x="1943" y="17320"/>
                  <a:pt x="1973" y="17308"/>
                  <a:pt x="1986" y="17289"/>
                </a:cubicBezTo>
                <a:cubicBezTo>
                  <a:pt x="2128" y="17090"/>
                  <a:pt x="2313" y="16887"/>
                  <a:pt x="2568" y="16651"/>
                </a:cubicBezTo>
                <a:cubicBezTo>
                  <a:pt x="2595" y="16627"/>
                  <a:pt x="2586" y="16593"/>
                  <a:pt x="2547" y="16577"/>
                </a:cubicBezTo>
                <a:cubicBezTo>
                  <a:pt x="2532" y="16570"/>
                  <a:pt x="2515" y="16567"/>
                  <a:pt x="2498" y="16567"/>
                </a:cubicBezTo>
                <a:close/>
                <a:moveTo>
                  <a:pt x="1581" y="17928"/>
                </a:moveTo>
                <a:cubicBezTo>
                  <a:pt x="1541" y="17928"/>
                  <a:pt x="1504" y="17948"/>
                  <a:pt x="1500" y="17974"/>
                </a:cubicBezTo>
                <a:cubicBezTo>
                  <a:pt x="1482" y="18066"/>
                  <a:pt x="1473" y="18160"/>
                  <a:pt x="1473" y="18252"/>
                </a:cubicBezTo>
                <a:cubicBezTo>
                  <a:pt x="1473" y="18411"/>
                  <a:pt x="1500" y="18574"/>
                  <a:pt x="1551" y="18737"/>
                </a:cubicBezTo>
                <a:cubicBezTo>
                  <a:pt x="1559" y="18762"/>
                  <a:pt x="1593" y="18779"/>
                  <a:pt x="1632" y="18779"/>
                </a:cubicBezTo>
                <a:cubicBezTo>
                  <a:pt x="1638" y="18779"/>
                  <a:pt x="1645" y="18779"/>
                  <a:pt x="1649" y="18778"/>
                </a:cubicBezTo>
                <a:cubicBezTo>
                  <a:pt x="1694" y="18771"/>
                  <a:pt x="1723" y="18743"/>
                  <a:pt x="1715" y="18714"/>
                </a:cubicBezTo>
                <a:cubicBezTo>
                  <a:pt x="1666" y="18560"/>
                  <a:pt x="1640" y="18404"/>
                  <a:pt x="1640" y="18252"/>
                </a:cubicBezTo>
                <a:cubicBezTo>
                  <a:pt x="1640" y="18164"/>
                  <a:pt x="1649" y="18074"/>
                  <a:pt x="1666" y="17988"/>
                </a:cubicBezTo>
                <a:cubicBezTo>
                  <a:pt x="1672" y="17958"/>
                  <a:pt x="1638" y="17931"/>
                  <a:pt x="1593" y="17928"/>
                </a:cubicBezTo>
                <a:cubicBezTo>
                  <a:pt x="1589" y="17928"/>
                  <a:pt x="1586" y="17928"/>
                  <a:pt x="1581" y="17928"/>
                </a:cubicBezTo>
                <a:close/>
                <a:moveTo>
                  <a:pt x="2021" y="19376"/>
                </a:moveTo>
                <a:cubicBezTo>
                  <a:pt x="2007" y="19376"/>
                  <a:pt x="1994" y="19378"/>
                  <a:pt x="1982" y="19382"/>
                </a:cubicBezTo>
                <a:cubicBezTo>
                  <a:pt x="1943" y="19395"/>
                  <a:pt x="1925" y="19427"/>
                  <a:pt x="1946" y="19454"/>
                </a:cubicBezTo>
                <a:cubicBezTo>
                  <a:pt x="2120" y="19674"/>
                  <a:pt x="2339" y="19887"/>
                  <a:pt x="2596" y="20088"/>
                </a:cubicBezTo>
                <a:cubicBezTo>
                  <a:pt x="2613" y="20101"/>
                  <a:pt x="2637" y="20107"/>
                  <a:pt x="2661" y="20107"/>
                </a:cubicBezTo>
                <a:cubicBezTo>
                  <a:pt x="2679" y="20107"/>
                  <a:pt x="2699" y="20103"/>
                  <a:pt x="2714" y="20095"/>
                </a:cubicBezTo>
                <a:cubicBezTo>
                  <a:pt x="2750" y="20077"/>
                  <a:pt x="2754" y="20043"/>
                  <a:pt x="2726" y="20020"/>
                </a:cubicBezTo>
                <a:cubicBezTo>
                  <a:pt x="2476" y="19826"/>
                  <a:pt x="2263" y="19619"/>
                  <a:pt x="2095" y="19405"/>
                </a:cubicBezTo>
                <a:cubicBezTo>
                  <a:pt x="2080" y="19386"/>
                  <a:pt x="2051" y="19376"/>
                  <a:pt x="2021" y="19376"/>
                </a:cubicBezTo>
                <a:close/>
                <a:moveTo>
                  <a:pt x="3489" y="20527"/>
                </a:moveTo>
                <a:cubicBezTo>
                  <a:pt x="3465" y="20527"/>
                  <a:pt x="3441" y="20534"/>
                  <a:pt x="3426" y="20547"/>
                </a:cubicBezTo>
                <a:cubicBezTo>
                  <a:pt x="3396" y="20571"/>
                  <a:pt x="3400" y="20603"/>
                  <a:pt x="3438" y="20622"/>
                </a:cubicBezTo>
                <a:cubicBezTo>
                  <a:pt x="3528" y="20671"/>
                  <a:pt x="3622" y="20716"/>
                  <a:pt x="3717" y="20758"/>
                </a:cubicBezTo>
                <a:cubicBezTo>
                  <a:pt x="3941" y="20861"/>
                  <a:pt x="4181" y="20957"/>
                  <a:pt x="4425" y="21042"/>
                </a:cubicBezTo>
                <a:cubicBezTo>
                  <a:pt x="4437" y="21045"/>
                  <a:pt x="4450" y="21048"/>
                  <a:pt x="4465" y="21048"/>
                </a:cubicBezTo>
                <a:cubicBezTo>
                  <a:pt x="4494" y="21048"/>
                  <a:pt x="4522" y="21039"/>
                  <a:pt x="4539" y="21020"/>
                </a:cubicBezTo>
                <a:cubicBezTo>
                  <a:pt x="4560" y="20994"/>
                  <a:pt x="4545" y="20963"/>
                  <a:pt x="4504" y="20948"/>
                </a:cubicBezTo>
                <a:cubicBezTo>
                  <a:pt x="4266" y="20865"/>
                  <a:pt x="4033" y="20771"/>
                  <a:pt x="3815" y="20671"/>
                </a:cubicBezTo>
                <a:cubicBezTo>
                  <a:pt x="3721" y="20629"/>
                  <a:pt x="3631" y="20585"/>
                  <a:pt x="3542" y="20540"/>
                </a:cubicBezTo>
                <a:cubicBezTo>
                  <a:pt x="3527" y="20531"/>
                  <a:pt x="3509" y="20527"/>
                  <a:pt x="3489" y="20527"/>
                </a:cubicBezTo>
                <a:close/>
                <a:moveTo>
                  <a:pt x="5534" y="21243"/>
                </a:moveTo>
                <a:cubicBezTo>
                  <a:pt x="5501" y="21243"/>
                  <a:pt x="5468" y="21257"/>
                  <a:pt x="5456" y="21279"/>
                </a:cubicBezTo>
                <a:cubicBezTo>
                  <a:pt x="5441" y="21307"/>
                  <a:pt x="5464" y="21338"/>
                  <a:pt x="5507" y="21347"/>
                </a:cubicBezTo>
                <a:cubicBezTo>
                  <a:pt x="5881" y="21430"/>
                  <a:pt x="6266" y="21492"/>
                  <a:pt x="6656" y="21535"/>
                </a:cubicBezTo>
                <a:cubicBezTo>
                  <a:pt x="6661" y="21536"/>
                  <a:pt x="6664" y="21536"/>
                  <a:pt x="6668" y="21536"/>
                </a:cubicBezTo>
                <a:cubicBezTo>
                  <a:pt x="6709" y="21536"/>
                  <a:pt x="6744" y="21517"/>
                  <a:pt x="6753" y="21491"/>
                </a:cubicBezTo>
                <a:cubicBezTo>
                  <a:pt x="6760" y="21462"/>
                  <a:pt x="6729" y="21434"/>
                  <a:pt x="6683" y="21430"/>
                </a:cubicBezTo>
                <a:cubicBezTo>
                  <a:pt x="6304" y="21388"/>
                  <a:pt x="5927" y="21326"/>
                  <a:pt x="5562" y="21246"/>
                </a:cubicBezTo>
                <a:cubicBezTo>
                  <a:pt x="5552" y="21244"/>
                  <a:pt x="5543" y="21243"/>
                  <a:pt x="5534" y="21243"/>
                </a:cubicBezTo>
                <a:close/>
                <a:moveTo>
                  <a:pt x="9003" y="21432"/>
                </a:moveTo>
                <a:cubicBezTo>
                  <a:pt x="8998" y="21432"/>
                  <a:pt x="8994" y="21433"/>
                  <a:pt x="8989" y="21433"/>
                </a:cubicBezTo>
                <a:cubicBezTo>
                  <a:pt x="8619" y="21473"/>
                  <a:pt x="8239" y="21493"/>
                  <a:pt x="7858" y="21493"/>
                </a:cubicBezTo>
                <a:lnTo>
                  <a:pt x="7836" y="21493"/>
                </a:lnTo>
                <a:cubicBezTo>
                  <a:pt x="7789" y="21493"/>
                  <a:pt x="7751" y="21517"/>
                  <a:pt x="7751" y="21547"/>
                </a:cubicBezTo>
                <a:cubicBezTo>
                  <a:pt x="7751" y="21576"/>
                  <a:pt x="7789" y="21600"/>
                  <a:pt x="7836" y="21600"/>
                </a:cubicBezTo>
                <a:lnTo>
                  <a:pt x="7858" y="21600"/>
                </a:lnTo>
                <a:cubicBezTo>
                  <a:pt x="8247" y="21600"/>
                  <a:pt x="8638" y="21580"/>
                  <a:pt x="9016" y="21538"/>
                </a:cubicBezTo>
                <a:cubicBezTo>
                  <a:pt x="9061" y="21533"/>
                  <a:pt x="9093" y="21505"/>
                  <a:pt x="9085" y="21476"/>
                </a:cubicBezTo>
                <a:cubicBezTo>
                  <a:pt x="9078" y="21450"/>
                  <a:pt x="9042" y="21432"/>
                  <a:pt x="9003" y="21432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4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TWO_COLUMNS_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560;p22"/>
          <p:cNvSpPr/>
          <p:nvPr/>
        </p:nvSpPr>
        <p:spPr>
          <a:xfrm rot="10800000">
            <a:off x="5446235" y="-106113"/>
            <a:ext cx="3782139" cy="17797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53" y="0"/>
                </a:moveTo>
                <a:cubicBezTo>
                  <a:pt x="957" y="0"/>
                  <a:pt x="459" y="220"/>
                  <a:pt x="0" y="638"/>
                </a:cubicBezTo>
                <a:lnTo>
                  <a:pt x="0" y="21600"/>
                </a:lnTo>
                <a:lnTo>
                  <a:pt x="21600" y="21600"/>
                </a:lnTo>
                <a:cubicBezTo>
                  <a:pt x="21525" y="21293"/>
                  <a:pt x="21437" y="21004"/>
                  <a:pt x="21338" y="20738"/>
                </a:cubicBezTo>
                <a:cubicBezTo>
                  <a:pt x="20882" y="19522"/>
                  <a:pt x="20186" y="18793"/>
                  <a:pt x="19484" y="18793"/>
                </a:cubicBezTo>
                <a:cubicBezTo>
                  <a:pt x="19453" y="18793"/>
                  <a:pt x="19423" y="18795"/>
                  <a:pt x="19392" y="18799"/>
                </a:cubicBezTo>
                <a:cubicBezTo>
                  <a:pt x="18859" y="18847"/>
                  <a:pt x="18333" y="19292"/>
                  <a:pt x="17809" y="19292"/>
                </a:cubicBezTo>
                <a:cubicBezTo>
                  <a:pt x="17702" y="19292"/>
                  <a:pt x="17596" y="19275"/>
                  <a:pt x="17490" y="19230"/>
                </a:cubicBezTo>
                <a:cubicBezTo>
                  <a:pt x="17365" y="19178"/>
                  <a:pt x="17246" y="19097"/>
                  <a:pt x="17134" y="18989"/>
                </a:cubicBezTo>
                <a:cubicBezTo>
                  <a:pt x="17110" y="18966"/>
                  <a:pt x="17085" y="18943"/>
                  <a:pt x="17062" y="18914"/>
                </a:cubicBezTo>
                <a:cubicBezTo>
                  <a:pt x="16205" y="17993"/>
                  <a:pt x="15694" y="15594"/>
                  <a:pt x="14888" y="14262"/>
                </a:cubicBezTo>
                <a:cubicBezTo>
                  <a:pt x="14323" y="13327"/>
                  <a:pt x="13654" y="12974"/>
                  <a:pt x="12957" y="12974"/>
                </a:cubicBezTo>
                <a:cubicBezTo>
                  <a:pt x="12164" y="12974"/>
                  <a:pt x="11333" y="13431"/>
                  <a:pt x="10579" y="14005"/>
                </a:cubicBezTo>
                <a:cubicBezTo>
                  <a:pt x="9904" y="14518"/>
                  <a:pt x="9204" y="15112"/>
                  <a:pt x="8506" y="15112"/>
                </a:cubicBezTo>
                <a:cubicBezTo>
                  <a:pt x="8340" y="15112"/>
                  <a:pt x="8175" y="15079"/>
                  <a:pt x="8011" y="15004"/>
                </a:cubicBezTo>
                <a:cubicBezTo>
                  <a:pt x="6729" y="14422"/>
                  <a:pt x="5928" y="11543"/>
                  <a:pt x="5408" y="8813"/>
                </a:cubicBezTo>
                <a:cubicBezTo>
                  <a:pt x="4888" y="6083"/>
                  <a:pt x="4438" y="3054"/>
                  <a:pt x="3374" y="1328"/>
                </a:cubicBezTo>
                <a:cubicBezTo>
                  <a:pt x="2817" y="422"/>
                  <a:pt x="2138" y="0"/>
                  <a:pt x="14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53" name="Google Shape;561;p22"/>
          <p:cNvSpPr/>
          <p:nvPr/>
        </p:nvSpPr>
        <p:spPr>
          <a:xfrm rot="10800000">
            <a:off x="6096818" y="3584390"/>
            <a:ext cx="3253554" cy="17997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3577" y="0"/>
                </a:moveTo>
                <a:cubicBezTo>
                  <a:pt x="12587" y="0"/>
                  <a:pt x="11627" y="316"/>
                  <a:pt x="10662" y="704"/>
                </a:cubicBezTo>
                <a:cubicBezTo>
                  <a:pt x="10159" y="906"/>
                  <a:pt x="9656" y="1112"/>
                  <a:pt x="9148" y="1270"/>
                </a:cubicBezTo>
                <a:cubicBezTo>
                  <a:pt x="8625" y="1428"/>
                  <a:pt x="8097" y="1527"/>
                  <a:pt x="7568" y="1598"/>
                </a:cubicBezTo>
                <a:cubicBezTo>
                  <a:pt x="6517" y="1739"/>
                  <a:pt x="5464" y="1781"/>
                  <a:pt x="4417" y="2004"/>
                </a:cubicBezTo>
                <a:cubicBezTo>
                  <a:pt x="3965" y="2099"/>
                  <a:pt x="3517" y="2256"/>
                  <a:pt x="3066" y="2353"/>
                </a:cubicBezTo>
                <a:cubicBezTo>
                  <a:pt x="2850" y="2400"/>
                  <a:pt x="2630" y="2437"/>
                  <a:pt x="2410" y="2437"/>
                </a:cubicBezTo>
                <a:cubicBezTo>
                  <a:pt x="2210" y="2437"/>
                  <a:pt x="2010" y="2406"/>
                  <a:pt x="1814" y="2328"/>
                </a:cubicBezTo>
                <a:cubicBezTo>
                  <a:pt x="1621" y="2248"/>
                  <a:pt x="1435" y="2120"/>
                  <a:pt x="1267" y="1928"/>
                </a:cubicBezTo>
                <a:cubicBezTo>
                  <a:pt x="1182" y="1828"/>
                  <a:pt x="1106" y="1657"/>
                  <a:pt x="1000" y="1653"/>
                </a:cubicBezTo>
                <a:cubicBezTo>
                  <a:pt x="997" y="1653"/>
                  <a:pt x="994" y="1653"/>
                  <a:pt x="992" y="1653"/>
                </a:cubicBezTo>
                <a:cubicBezTo>
                  <a:pt x="904" y="1653"/>
                  <a:pt x="812" y="1689"/>
                  <a:pt x="730" y="1746"/>
                </a:cubicBezTo>
                <a:cubicBezTo>
                  <a:pt x="339" y="2019"/>
                  <a:pt x="115" y="2734"/>
                  <a:pt x="43" y="3460"/>
                </a:cubicBezTo>
                <a:cubicBezTo>
                  <a:pt x="0" y="3899"/>
                  <a:pt x="-1" y="4343"/>
                  <a:pt x="0" y="4788"/>
                </a:cubicBezTo>
                <a:cubicBezTo>
                  <a:pt x="0" y="5274"/>
                  <a:pt x="1" y="5764"/>
                  <a:pt x="2" y="6250"/>
                </a:cubicBezTo>
                <a:cubicBezTo>
                  <a:pt x="4" y="7237"/>
                  <a:pt x="6" y="8225"/>
                  <a:pt x="8" y="9213"/>
                </a:cubicBezTo>
                <a:cubicBezTo>
                  <a:pt x="13" y="11089"/>
                  <a:pt x="17" y="12969"/>
                  <a:pt x="20" y="14845"/>
                </a:cubicBezTo>
                <a:cubicBezTo>
                  <a:pt x="18" y="14843"/>
                  <a:pt x="17" y="14841"/>
                  <a:pt x="15" y="14841"/>
                </a:cubicBezTo>
                <a:cubicBezTo>
                  <a:pt x="-40" y="14841"/>
                  <a:pt x="66" y="16488"/>
                  <a:pt x="621" y="16631"/>
                </a:cubicBezTo>
                <a:cubicBezTo>
                  <a:pt x="1476" y="16853"/>
                  <a:pt x="1553" y="19341"/>
                  <a:pt x="2218" y="20385"/>
                </a:cubicBezTo>
                <a:cubicBezTo>
                  <a:pt x="2540" y="20889"/>
                  <a:pt x="2912" y="21289"/>
                  <a:pt x="3327" y="21468"/>
                </a:cubicBezTo>
                <a:cubicBezTo>
                  <a:pt x="3540" y="21562"/>
                  <a:pt x="3758" y="21600"/>
                  <a:pt x="3976" y="21600"/>
                </a:cubicBezTo>
                <a:cubicBezTo>
                  <a:pt x="4251" y="21600"/>
                  <a:pt x="4527" y="21539"/>
                  <a:pt x="4798" y="21449"/>
                </a:cubicBezTo>
                <a:cubicBezTo>
                  <a:pt x="5608" y="21186"/>
                  <a:pt x="6492" y="20713"/>
                  <a:pt x="6953" y="19354"/>
                </a:cubicBezTo>
                <a:cubicBezTo>
                  <a:pt x="7178" y="18685"/>
                  <a:pt x="7295" y="17911"/>
                  <a:pt x="7540" y="17262"/>
                </a:cubicBezTo>
                <a:cubicBezTo>
                  <a:pt x="7770" y="16654"/>
                  <a:pt x="8124" y="16265"/>
                  <a:pt x="8505" y="16050"/>
                </a:cubicBezTo>
                <a:cubicBezTo>
                  <a:pt x="8967" y="15789"/>
                  <a:pt x="9443" y="15756"/>
                  <a:pt x="9921" y="15756"/>
                </a:cubicBezTo>
                <a:cubicBezTo>
                  <a:pt x="10079" y="15756"/>
                  <a:pt x="10236" y="15760"/>
                  <a:pt x="10394" y="15760"/>
                </a:cubicBezTo>
                <a:cubicBezTo>
                  <a:pt x="10605" y="15760"/>
                  <a:pt x="10816" y="15754"/>
                  <a:pt x="11026" y="15724"/>
                </a:cubicBezTo>
                <a:cubicBezTo>
                  <a:pt x="11459" y="15663"/>
                  <a:pt x="11896" y="15503"/>
                  <a:pt x="12280" y="15112"/>
                </a:cubicBezTo>
                <a:cubicBezTo>
                  <a:pt x="12666" y="14713"/>
                  <a:pt x="12959" y="14096"/>
                  <a:pt x="13220" y="13449"/>
                </a:cubicBezTo>
                <a:cubicBezTo>
                  <a:pt x="13735" y="12172"/>
                  <a:pt x="14212" y="10814"/>
                  <a:pt x="14950" y="9926"/>
                </a:cubicBezTo>
                <a:cubicBezTo>
                  <a:pt x="15318" y="9478"/>
                  <a:pt x="15731" y="9197"/>
                  <a:pt x="16172" y="9135"/>
                </a:cubicBezTo>
                <a:cubicBezTo>
                  <a:pt x="16266" y="9121"/>
                  <a:pt x="16358" y="9116"/>
                  <a:pt x="16451" y="9116"/>
                </a:cubicBezTo>
                <a:cubicBezTo>
                  <a:pt x="16872" y="9116"/>
                  <a:pt x="17292" y="9232"/>
                  <a:pt x="17709" y="9297"/>
                </a:cubicBezTo>
                <a:cubicBezTo>
                  <a:pt x="18168" y="9369"/>
                  <a:pt x="18629" y="9403"/>
                  <a:pt x="19090" y="9403"/>
                </a:cubicBezTo>
                <a:cubicBezTo>
                  <a:pt x="19158" y="9403"/>
                  <a:pt x="19228" y="9403"/>
                  <a:pt x="19296" y="9402"/>
                </a:cubicBezTo>
                <a:cubicBezTo>
                  <a:pt x="19518" y="9396"/>
                  <a:pt x="19759" y="9419"/>
                  <a:pt x="19968" y="9259"/>
                </a:cubicBezTo>
                <a:cubicBezTo>
                  <a:pt x="20158" y="9112"/>
                  <a:pt x="20276" y="8812"/>
                  <a:pt x="20366" y="8483"/>
                </a:cubicBezTo>
                <a:cubicBezTo>
                  <a:pt x="20605" y="7604"/>
                  <a:pt x="20823" y="6700"/>
                  <a:pt x="21051" y="5811"/>
                </a:cubicBezTo>
                <a:cubicBezTo>
                  <a:pt x="21162" y="5377"/>
                  <a:pt x="21277" y="4946"/>
                  <a:pt x="21383" y="4507"/>
                </a:cubicBezTo>
                <a:cubicBezTo>
                  <a:pt x="21475" y="4126"/>
                  <a:pt x="21560" y="3718"/>
                  <a:pt x="21553" y="3293"/>
                </a:cubicBezTo>
                <a:cubicBezTo>
                  <a:pt x="21539" y="2471"/>
                  <a:pt x="21177" y="1920"/>
                  <a:pt x="20820" y="1542"/>
                </a:cubicBezTo>
                <a:cubicBezTo>
                  <a:pt x="20442" y="1144"/>
                  <a:pt x="20024" y="892"/>
                  <a:pt x="19597" y="745"/>
                </a:cubicBezTo>
                <a:cubicBezTo>
                  <a:pt x="18708" y="435"/>
                  <a:pt x="17798" y="517"/>
                  <a:pt x="16898" y="425"/>
                </a:cubicBezTo>
                <a:cubicBezTo>
                  <a:pt x="15834" y="318"/>
                  <a:pt x="14776" y="34"/>
                  <a:pt x="13709" y="2"/>
                </a:cubicBezTo>
                <a:cubicBezTo>
                  <a:pt x="13665" y="0"/>
                  <a:pt x="13621" y="0"/>
                  <a:pt x="13577" y="0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54" name="Google Shape;562;p22"/>
          <p:cNvSpPr/>
          <p:nvPr/>
        </p:nvSpPr>
        <p:spPr>
          <a:xfrm rot="10800000">
            <a:off x="-387557" y="3241569"/>
            <a:ext cx="2040777" cy="2072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7" h="21600" fill="norm" stroke="1" extrusionOk="0">
                <a:moveTo>
                  <a:pt x="20546" y="0"/>
                </a:moveTo>
                <a:cubicBezTo>
                  <a:pt x="20530" y="0"/>
                  <a:pt x="20513" y="2"/>
                  <a:pt x="20497" y="5"/>
                </a:cubicBezTo>
                <a:cubicBezTo>
                  <a:pt x="18974" y="353"/>
                  <a:pt x="17434" y="619"/>
                  <a:pt x="15881" y="795"/>
                </a:cubicBezTo>
                <a:cubicBezTo>
                  <a:pt x="14325" y="970"/>
                  <a:pt x="12760" y="1056"/>
                  <a:pt x="11196" y="1056"/>
                </a:cubicBezTo>
                <a:cubicBezTo>
                  <a:pt x="10005" y="1056"/>
                  <a:pt x="8812" y="1007"/>
                  <a:pt x="7625" y="909"/>
                </a:cubicBezTo>
                <a:cubicBezTo>
                  <a:pt x="6864" y="846"/>
                  <a:pt x="6065" y="775"/>
                  <a:pt x="5271" y="775"/>
                </a:cubicBezTo>
                <a:cubicBezTo>
                  <a:pt x="3934" y="775"/>
                  <a:pt x="2612" y="977"/>
                  <a:pt x="1518" y="1767"/>
                </a:cubicBezTo>
                <a:cubicBezTo>
                  <a:pt x="1519" y="1749"/>
                  <a:pt x="1516" y="1740"/>
                  <a:pt x="1504" y="1740"/>
                </a:cubicBezTo>
                <a:cubicBezTo>
                  <a:pt x="1403" y="1740"/>
                  <a:pt x="752" y="2500"/>
                  <a:pt x="606" y="2888"/>
                </a:cubicBezTo>
                <a:cubicBezTo>
                  <a:pt x="-9" y="4511"/>
                  <a:pt x="-238" y="6352"/>
                  <a:pt x="307" y="8030"/>
                </a:cubicBezTo>
                <a:cubicBezTo>
                  <a:pt x="760" y="9431"/>
                  <a:pt x="1730" y="10721"/>
                  <a:pt x="3090" y="11355"/>
                </a:cubicBezTo>
                <a:cubicBezTo>
                  <a:pt x="4615" y="12063"/>
                  <a:pt x="6361" y="11792"/>
                  <a:pt x="7922" y="12360"/>
                </a:cubicBezTo>
                <a:cubicBezTo>
                  <a:pt x="9470" y="12923"/>
                  <a:pt x="10173" y="14438"/>
                  <a:pt x="10872" y="15806"/>
                </a:cubicBezTo>
                <a:cubicBezTo>
                  <a:pt x="11631" y="17290"/>
                  <a:pt x="12606" y="18618"/>
                  <a:pt x="13901" y="19681"/>
                </a:cubicBezTo>
                <a:cubicBezTo>
                  <a:pt x="15074" y="20641"/>
                  <a:pt x="16594" y="21600"/>
                  <a:pt x="18170" y="21600"/>
                </a:cubicBezTo>
                <a:cubicBezTo>
                  <a:pt x="18291" y="21600"/>
                  <a:pt x="18411" y="21593"/>
                  <a:pt x="18533" y="21582"/>
                </a:cubicBezTo>
                <a:cubicBezTo>
                  <a:pt x="19269" y="21511"/>
                  <a:pt x="20003" y="21222"/>
                  <a:pt x="20525" y="20688"/>
                </a:cubicBezTo>
                <a:cubicBezTo>
                  <a:pt x="21113" y="20086"/>
                  <a:pt x="21297" y="19262"/>
                  <a:pt x="21327" y="18450"/>
                </a:cubicBezTo>
                <a:cubicBezTo>
                  <a:pt x="21362" y="17485"/>
                  <a:pt x="21286" y="16511"/>
                  <a:pt x="21252" y="15549"/>
                </a:cubicBezTo>
                <a:cubicBezTo>
                  <a:pt x="21219" y="14526"/>
                  <a:pt x="21186" y="13502"/>
                  <a:pt x="21151" y="12477"/>
                </a:cubicBezTo>
                <a:lnTo>
                  <a:pt x="20741" y="190"/>
                </a:lnTo>
                <a:cubicBezTo>
                  <a:pt x="20738" y="78"/>
                  <a:pt x="20651" y="0"/>
                  <a:pt x="20546" y="0"/>
                </a:cubicBezTo>
                <a:close/>
              </a:path>
            </a:pathLst>
          </a:custGeom>
          <a:solidFill>
            <a:schemeClr val="accent1">
              <a:alpha val="4972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55" name="Google Shape;563;p22"/>
          <p:cNvSpPr/>
          <p:nvPr/>
        </p:nvSpPr>
        <p:spPr>
          <a:xfrm rot="10800000">
            <a:off x="-227896" y="-384440"/>
            <a:ext cx="3841309" cy="1367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8" h="21600" fill="norm" stroke="1" extrusionOk="0">
                <a:moveTo>
                  <a:pt x="11137" y="0"/>
                </a:moveTo>
                <a:cubicBezTo>
                  <a:pt x="10568" y="0"/>
                  <a:pt x="10014" y="341"/>
                  <a:pt x="9547" y="1151"/>
                </a:cubicBezTo>
                <a:cubicBezTo>
                  <a:pt x="9029" y="2049"/>
                  <a:pt x="8697" y="3361"/>
                  <a:pt x="8418" y="4643"/>
                </a:cubicBezTo>
                <a:cubicBezTo>
                  <a:pt x="8120" y="6013"/>
                  <a:pt x="7873" y="7445"/>
                  <a:pt x="7507" y="8739"/>
                </a:cubicBezTo>
                <a:cubicBezTo>
                  <a:pt x="7125" y="10089"/>
                  <a:pt x="6599" y="11147"/>
                  <a:pt x="5874" y="11534"/>
                </a:cubicBezTo>
                <a:cubicBezTo>
                  <a:pt x="5543" y="11709"/>
                  <a:pt x="5206" y="11762"/>
                  <a:pt x="4867" y="11762"/>
                </a:cubicBezTo>
                <a:cubicBezTo>
                  <a:pt x="4378" y="11762"/>
                  <a:pt x="3885" y="11652"/>
                  <a:pt x="3396" y="11652"/>
                </a:cubicBezTo>
                <a:cubicBezTo>
                  <a:pt x="3276" y="11652"/>
                  <a:pt x="3154" y="11659"/>
                  <a:pt x="3035" y="11677"/>
                </a:cubicBezTo>
                <a:cubicBezTo>
                  <a:pt x="2590" y="11737"/>
                  <a:pt x="2144" y="11925"/>
                  <a:pt x="1745" y="12374"/>
                </a:cubicBezTo>
                <a:cubicBezTo>
                  <a:pt x="1386" y="12778"/>
                  <a:pt x="1075" y="13372"/>
                  <a:pt x="832" y="14072"/>
                </a:cubicBezTo>
                <a:cubicBezTo>
                  <a:pt x="373" y="15382"/>
                  <a:pt x="155" y="17070"/>
                  <a:pt x="272" y="18700"/>
                </a:cubicBezTo>
                <a:cubicBezTo>
                  <a:pt x="270" y="18700"/>
                  <a:pt x="268" y="18700"/>
                  <a:pt x="266" y="18700"/>
                </a:cubicBezTo>
                <a:cubicBezTo>
                  <a:pt x="246" y="18700"/>
                  <a:pt x="225" y="18713"/>
                  <a:pt x="203" y="18748"/>
                </a:cubicBezTo>
                <a:cubicBezTo>
                  <a:pt x="70" y="18951"/>
                  <a:pt x="-3" y="19255"/>
                  <a:pt x="0" y="19616"/>
                </a:cubicBezTo>
                <a:cubicBezTo>
                  <a:pt x="7" y="20496"/>
                  <a:pt x="354" y="21000"/>
                  <a:pt x="728" y="21058"/>
                </a:cubicBezTo>
                <a:cubicBezTo>
                  <a:pt x="758" y="21063"/>
                  <a:pt x="788" y="21066"/>
                  <a:pt x="819" y="21066"/>
                </a:cubicBezTo>
                <a:cubicBezTo>
                  <a:pt x="1026" y="21066"/>
                  <a:pt x="1234" y="20970"/>
                  <a:pt x="1437" y="20903"/>
                </a:cubicBezTo>
                <a:cubicBezTo>
                  <a:pt x="1707" y="20810"/>
                  <a:pt x="1979" y="20722"/>
                  <a:pt x="2251" y="20642"/>
                </a:cubicBezTo>
                <a:cubicBezTo>
                  <a:pt x="3317" y="20333"/>
                  <a:pt x="4390" y="20123"/>
                  <a:pt x="5464" y="19977"/>
                </a:cubicBezTo>
                <a:cubicBezTo>
                  <a:pt x="7609" y="19689"/>
                  <a:pt x="9761" y="19658"/>
                  <a:pt x="11911" y="19623"/>
                </a:cubicBezTo>
                <a:cubicBezTo>
                  <a:pt x="12237" y="19618"/>
                  <a:pt x="12564" y="19613"/>
                  <a:pt x="12892" y="19613"/>
                </a:cubicBezTo>
                <a:cubicBezTo>
                  <a:pt x="14624" y="19613"/>
                  <a:pt x="16366" y="19739"/>
                  <a:pt x="18066" y="20501"/>
                </a:cubicBezTo>
                <a:cubicBezTo>
                  <a:pt x="18564" y="20727"/>
                  <a:pt x="19059" y="21006"/>
                  <a:pt x="19543" y="21349"/>
                </a:cubicBezTo>
                <a:cubicBezTo>
                  <a:pt x="19705" y="21465"/>
                  <a:pt x="19873" y="21600"/>
                  <a:pt x="20046" y="21600"/>
                </a:cubicBezTo>
                <a:cubicBezTo>
                  <a:pt x="20082" y="21600"/>
                  <a:pt x="20118" y="21595"/>
                  <a:pt x="20154" y="21582"/>
                </a:cubicBezTo>
                <a:cubicBezTo>
                  <a:pt x="20366" y="21507"/>
                  <a:pt x="20490" y="21161"/>
                  <a:pt x="20545" y="20730"/>
                </a:cubicBezTo>
                <a:cubicBezTo>
                  <a:pt x="20682" y="19664"/>
                  <a:pt x="20768" y="18550"/>
                  <a:pt x="20871" y="17464"/>
                </a:cubicBezTo>
                <a:cubicBezTo>
                  <a:pt x="20977" y="16352"/>
                  <a:pt x="21074" y="15241"/>
                  <a:pt x="21157" y="14122"/>
                </a:cubicBezTo>
                <a:cubicBezTo>
                  <a:pt x="21487" y="9728"/>
                  <a:pt x="21597" y="5172"/>
                  <a:pt x="21014" y="858"/>
                </a:cubicBezTo>
                <a:cubicBezTo>
                  <a:pt x="20996" y="732"/>
                  <a:pt x="20947" y="667"/>
                  <a:pt x="20898" y="667"/>
                </a:cubicBezTo>
                <a:cubicBezTo>
                  <a:pt x="20858" y="667"/>
                  <a:pt x="20817" y="710"/>
                  <a:pt x="20792" y="793"/>
                </a:cubicBezTo>
                <a:cubicBezTo>
                  <a:pt x="20668" y="1202"/>
                  <a:pt x="20528" y="1580"/>
                  <a:pt x="20371" y="1926"/>
                </a:cubicBezTo>
                <a:cubicBezTo>
                  <a:pt x="19735" y="3329"/>
                  <a:pt x="18862" y="4187"/>
                  <a:pt x="17969" y="4422"/>
                </a:cubicBezTo>
                <a:cubicBezTo>
                  <a:pt x="17775" y="4473"/>
                  <a:pt x="17579" y="4498"/>
                  <a:pt x="17383" y="4498"/>
                </a:cubicBezTo>
                <a:cubicBezTo>
                  <a:pt x="16518" y="4498"/>
                  <a:pt x="15656" y="4013"/>
                  <a:pt x="14874" y="3223"/>
                </a:cubicBezTo>
                <a:cubicBezTo>
                  <a:pt x="13929" y="2268"/>
                  <a:pt x="13071" y="873"/>
                  <a:pt x="12055" y="273"/>
                </a:cubicBezTo>
                <a:cubicBezTo>
                  <a:pt x="11752" y="98"/>
                  <a:pt x="11443" y="0"/>
                  <a:pt x="11137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56" name="نص العنوان"/>
          <p:cNvSpPr txBox="1"/>
          <p:nvPr>
            <p:ph type="title"/>
          </p:nvPr>
        </p:nvSpPr>
        <p:spPr>
          <a:xfrm>
            <a:off x="2820299" y="759403"/>
            <a:ext cx="3503702" cy="57600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sz="21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57" name="مستوى النص الأول…"/>
          <p:cNvSpPr txBox="1"/>
          <p:nvPr>
            <p:ph type="body" sz="quarter" idx="1"/>
          </p:nvPr>
        </p:nvSpPr>
        <p:spPr>
          <a:xfrm>
            <a:off x="1272074" y="2274174"/>
            <a:ext cx="2867101" cy="7098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304800" indent="-152400" algn="ctr">
              <a:buClrTx/>
              <a:buSzTx/>
              <a:buFontTx/>
              <a:buNone/>
              <a:defRPr sz="1400"/>
            </a:lvl1pPr>
            <a:lvl2pPr marL="304800" indent="304800" algn="ctr">
              <a:buClrTx/>
              <a:buSzTx/>
              <a:buFontTx/>
              <a:buNone/>
              <a:defRPr sz="1400"/>
            </a:lvl2pPr>
            <a:lvl3pPr marL="304800" indent="762000" algn="ctr">
              <a:buClrTx/>
              <a:buSzTx/>
              <a:buFontTx/>
              <a:buNone/>
              <a:defRPr sz="1400"/>
            </a:lvl3pPr>
            <a:lvl4pPr marL="304800" indent="1219200" algn="ctr">
              <a:buClrTx/>
              <a:buSzTx/>
              <a:buFontTx/>
              <a:buNone/>
              <a:defRPr sz="1400"/>
            </a:lvl4pPr>
            <a:lvl5pPr marL="304800" indent="1676400" algn="ctr">
              <a:buClrTx/>
              <a:buSzTx/>
              <a:buFont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661" name="Google Shape;573;p22"/>
          <p:cNvGrpSpPr/>
          <p:nvPr/>
        </p:nvGrpSpPr>
        <p:grpSpPr>
          <a:xfrm>
            <a:off x="1099581" y="4386612"/>
            <a:ext cx="235004" cy="229277"/>
            <a:chOff x="0" y="0"/>
            <a:chExt cx="235003" cy="229275"/>
          </a:xfrm>
        </p:grpSpPr>
        <p:sp>
          <p:nvSpPr>
            <p:cNvPr id="658" name="Google Shape;574;p22"/>
            <p:cNvSpPr/>
            <p:nvPr/>
          </p:nvSpPr>
          <p:spPr>
            <a:xfrm rot="9300375">
              <a:off x="11271" y="48483"/>
              <a:ext cx="88178" cy="72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59" name="Google Shape;575;p22"/>
            <p:cNvSpPr/>
            <p:nvPr/>
          </p:nvSpPr>
          <p:spPr>
            <a:xfrm rot="9300375">
              <a:off x="135554" y="15215"/>
              <a:ext cx="88178" cy="72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60" name="Google Shape;576;p22"/>
            <p:cNvSpPr/>
            <p:nvPr/>
          </p:nvSpPr>
          <p:spPr>
            <a:xfrm rot="9300375">
              <a:off x="125397" y="141260"/>
              <a:ext cx="88184" cy="72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662" name="Google Shape;577;p22"/>
          <p:cNvSpPr/>
          <p:nvPr/>
        </p:nvSpPr>
        <p:spPr>
          <a:xfrm flipH="1" rot="21089674">
            <a:off x="376914" y="272355"/>
            <a:ext cx="572357" cy="134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0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63" name="Google Shape;578;p22"/>
          <p:cNvSpPr/>
          <p:nvPr/>
        </p:nvSpPr>
        <p:spPr>
          <a:xfrm flipH="1" rot="11700099">
            <a:off x="4952417" y="4570183"/>
            <a:ext cx="542769" cy="1276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667" name="Google Shape;579;p22"/>
          <p:cNvGrpSpPr/>
          <p:nvPr/>
        </p:nvGrpSpPr>
        <p:grpSpPr>
          <a:xfrm>
            <a:off x="7218049" y="4637716"/>
            <a:ext cx="371812" cy="412722"/>
            <a:chOff x="0" y="0"/>
            <a:chExt cx="371811" cy="412721"/>
          </a:xfrm>
        </p:grpSpPr>
        <p:sp>
          <p:nvSpPr>
            <p:cNvPr id="664" name="Google Shape;580;p22"/>
            <p:cNvSpPr/>
            <p:nvPr/>
          </p:nvSpPr>
          <p:spPr>
            <a:xfrm rot="2217041">
              <a:off x="162895" y="264011"/>
              <a:ext cx="142402" cy="117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65" name="Google Shape;581;p22"/>
            <p:cNvSpPr/>
            <p:nvPr/>
          </p:nvSpPr>
          <p:spPr>
            <a:xfrm rot="2217041">
              <a:off x="21085" y="112154"/>
              <a:ext cx="142402" cy="117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66" name="Google Shape;582;p22"/>
            <p:cNvSpPr/>
            <p:nvPr/>
          </p:nvSpPr>
          <p:spPr>
            <a:xfrm rot="2217041">
              <a:off x="208365" y="30996"/>
              <a:ext cx="142411" cy="117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71" name="Google Shape;587;p22"/>
          <p:cNvGrpSpPr/>
          <p:nvPr/>
        </p:nvGrpSpPr>
        <p:grpSpPr>
          <a:xfrm>
            <a:off x="406207" y="950217"/>
            <a:ext cx="280885" cy="267143"/>
            <a:chOff x="0" y="0"/>
            <a:chExt cx="280884" cy="267141"/>
          </a:xfrm>
        </p:grpSpPr>
        <p:sp>
          <p:nvSpPr>
            <p:cNvPr id="668" name="Google Shape;588;p22"/>
            <p:cNvSpPr/>
            <p:nvPr/>
          </p:nvSpPr>
          <p:spPr>
            <a:xfrm rot="14343788">
              <a:off x="134068" y="14548"/>
              <a:ext cx="87646" cy="94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69" name="Google Shape;589;p22"/>
            <p:cNvSpPr/>
            <p:nvPr/>
          </p:nvSpPr>
          <p:spPr>
            <a:xfrm rot="14343788">
              <a:off x="173862" y="137521"/>
              <a:ext cx="87646" cy="94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70" name="Google Shape;590;p22"/>
            <p:cNvSpPr/>
            <p:nvPr/>
          </p:nvSpPr>
          <p:spPr>
            <a:xfrm rot="14343788">
              <a:off x="19317" y="157859"/>
              <a:ext cx="87653" cy="94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672" name="Google Shape;591;p22"/>
          <p:cNvSpPr/>
          <p:nvPr/>
        </p:nvSpPr>
        <p:spPr>
          <a:xfrm rot="16388101">
            <a:off x="-17450" y="2640343"/>
            <a:ext cx="988376" cy="9007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600" fill="norm" stroke="1" extrusionOk="0">
                <a:moveTo>
                  <a:pt x="19759" y="0"/>
                </a:moveTo>
                <a:cubicBezTo>
                  <a:pt x="19741" y="0"/>
                  <a:pt x="19723" y="8"/>
                  <a:pt x="19710" y="22"/>
                </a:cubicBezTo>
                <a:cubicBezTo>
                  <a:pt x="19684" y="51"/>
                  <a:pt x="19683" y="98"/>
                  <a:pt x="19708" y="127"/>
                </a:cubicBezTo>
                <a:lnTo>
                  <a:pt x="19759" y="185"/>
                </a:lnTo>
                <a:cubicBezTo>
                  <a:pt x="19772" y="201"/>
                  <a:pt x="19789" y="207"/>
                  <a:pt x="19808" y="207"/>
                </a:cubicBezTo>
                <a:cubicBezTo>
                  <a:pt x="19825" y="207"/>
                  <a:pt x="19842" y="202"/>
                  <a:pt x="19854" y="187"/>
                </a:cubicBezTo>
                <a:cubicBezTo>
                  <a:pt x="19881" y="160"/>
                  <a:pt x="19883" y="113"/>
                  <a:pt x="19858" y="82"/>
                </a:cubicBezTo>
                <a:lnTo>
                  <a:pt x="19807" y="23"/>
                </a:lnTo>
                <a:cubicBezTo>
                  <a:pt x="19794" y="8"/>
                  <a:pt x="19776" y="0"/>
                  <a:pt x="19759" y="0"/>
                </a:cubicBezTo>
                <a:close/>
                <a:moveTo>
                  <a:pt x="20403" y="874"/>
                </a:moveTo>
                <a:cubicBezTo>
                  <a:pt x="20389" y="874"/>
                  <a:pt x="20376" y="878"/>
                  <a:pt x="20364" y="887"/>
                </a:cubicBezTo>
                <a:cubicBezTo>
                  <a:pt x="20334" y="909"/>
                  <a:pt x="20324" y="957"/>
                  <a:pt x="20348" y="990"/>
                </a:cubicBezTo>
                <a:cubicBezTo>
                  <a:pt x="20522" y="1273"/>
                  <a:pt x="20679" y="1574"/>
                  <a:pt x="20815" y="1888"/>
                </a:cubicBezTo>
                <a:cubicBezTo>
                  <a:pt x="20826" y="1913"/>
                  <a:pt x="20852" y="1929"/>
                  <a:pt x="20877" y="1929"/>
                </a:cubicBezTo>
                <a:cubicBezTo>
                  <a:pt x="20888" y="1929"/>
                  <a:pt x="20896" y="1928"/>
                  <a:pt x="20907" y="1921"/>
                </a:cubicBezTo>
                <a:cubicBezTo>
                  <a:pt x="20939" y="1905"/>
                  <a:pt x="20954" y="1859"/>
                  <a:pt x="20938" y="1823"/>
                </a:cubicBezTo>
                <a:cubicBezTo>
                  <a:pt x="20799" y="1504"/>
                  <a:pt x="20639" y="1195"/>
                  <a:pt x="20459" y="907"/>
                </a:cubicBezTo>
                <a:cubicBezTo>
                  <a:pt x="20446" y="885"/>
                  <a:pt x="20425" y="874"/>
                  <a:pt x="20403" y="874"/>
                </a:cubicBezTo>
                <a:close/>
                <a:moveTo>
                  <a:pt x="21225" y="2753"/>
                </a:moveTo>
                <a:cubicBezTo>
                  <a:pt x="21218" y="2753"/>
                  <a:pt x="21212" y="2754"/>
                  <a:pt x="21204" y="2757"/>
                </a:cubicBezTo>
                <a:cubicBezTo>
                  <a:pt x="21168" y="2769"/>
                  <a:pt x="21148" y="2810"/>
                  <a:pt x="21159" y="2850"/>
                </a:cubicBezTo>
                <a:cubicBezTo>
                  <a:pt x="21252" y="3178"/>
                  <a:pt x="21323" y="3516"/>
                  <a:pt x="21374" y="3857"/>
                </a:cubicBezTo>
                <a:cubicBezTo>
                  <a:pt x="21379" y="3894"/>
                  <a:pt x="21408" y="3919"/>
                  <a:pt x="21440" y="3919"/>
                </a:cubicBezTo>
                <a:lnTo>
                  <a:pt x="21451" y="3919"/>
                </a:lnTo>
                <a:cubicBezTo>
                  <a:pt x="21489" y="3913"/>
                  <a:pt x="21514" y="3874"/>
                  <a:pt x="21508" y="3833"/>
                </a:cubicBezTo>
                <a:cubicBezTo>
                  <a:pt x="21457" y="3487"/>
                  <a:pt x="21385" y="3141"/>
                  <a:pt x="21290" y="2805"/>
                </a:cubicBezTo>
                <a:cubicBezTo>
                  <a:pt x="21280" y="2774"/>
                  <a:pt x="21253" y="2753"/>
                  <a:pt x="21225" y="2753"/>
                </a:cubicBezTo>
                <a:close/>
                <a:moveTo>
                  <a:pt x="21522" y="4813"/>
                </a:moveTo>
                <a:cubicBezTo>
                  <a:pt x="21484" y="4813"/>
                  <a:pt x="21454" y="4846"/>
                  <a:pt x="21455" y="4887"/>
                </a:cubicBezTo>
                <a:lnTo>
                  <a:pt x="21455" y="4986"/>
                </a:lnTo>
                <a:cubicBezTo>
                  <a:pt x="21455" y="5299"/>
                  <a:pt x="21436" y="5613"/>
                  <a:pt x="21398" y="5919"/>
                </a:cubicBezTo>
                <a:cubicBezTo>
                  <a:pt x="21393" y="5960"/>
                  <a:pt x="21419" y="5998"/>
                  <a:pt x="21456" y="6004"/>
                </a:cubicBezTo>
                <a:lnTo>
                  <a:pt x="21466" y="6004"/>
                </a:lnTo>
                <a:cubicBezTo>
                  <a:pt x="21500" y="6004"/>
                  <a:pt x="21528" y="5977"/>
                  <a:pt x="21533" y="5939"/>
                </a:cubicBezTo>
                <a:cubicBezTo>
                  <a:pt x="21571" y="5626"/>
                  <a:pt x="21591" y="5306"/>
                  <a:pt x="21591" y="4986"/>
                </a:cubicBezTo>
                <a:lnTo>
                  <a:pt x="21591" y="4885"/>
                </a:lnTo>
                <a:cubicBezTo>
                  <a:pt x="21590" y="4844"/>
                  <a:pt x="21560" y="4813"/>
                  <a:pt x="21523" y="4813"/>
                </a:cubicBezTo>
                <a:close/>
                <a:moveTo>
                  <a:pt x="21266" y="6875"/>
                </a:moveTo>
                <a:cubicBezTo>
                  <a:pt x="21236" y="6875"/>
                  <a:pt x="21209" y="6897"/>
                  <a:pt x="21201" y="6929"/>
                </a:cubicBezTo>
                <a:cubicBezTo>
                  <a:pt x="21158" y="7084"/>
                  <a:pt x="21110" y="7239"/>
                  <a:pt x="21058" y="7387"/>
                </a:cubicBezTo>
                <a:cubicBezTo>
                  <a:pt x="20998" y="7556"/>
                  <a:pt x="20932" y="7725"/>
                  <a:pt x="20858" y="7891"/>
                </a:cubicBezTo>
                <a:cubicBezTo>
                  <a:pt x="20841" y="7928"/>
                  <a:pt x="20856" y="7972"/>
                  <a:pt x="20890" y="7991"/>
                </a:cubicBezTo>
                <a:cubicBezTo>
                  <a:pt x="20899" y="7996"/>
                  <a:pt x="20910" y="7999"/>
                  <a:pt x="20918" y="7999"/>
                </a:cubicBezTo>
                <a:cubicBezTo>
                  <a:pt x="20944" y="7999"/>
                  <a:pt x="20969" y="7983"/>
                  <a:pt x="20980" y="7957"/>
                </a:cubicBezTo>
                <a:cubicBezTo>
                  <a:pt x="21055" y="7787"/>
                  <a:pt x="21125" y="7612"/>
                  <a:pt x="21185" y="7440"/>
                </a:cubicBezTo>
                <a:cubicBezTo>
                  <a:pt x="21239" y="7288"/>
                  <a:pt x="21287" y="7131"/>
                  <a:pt x="21331" y="6972"/>
                </a:cubicBezTo>
                <a:cubicBezTo>
                  <a:pt x="21341" y="6932"/>
                  <a:pt x="21321" y="6891"/>
                  <a:pt x="21284" y="6879"/>
                </a:cubicBezTo>
                <a:cubicBezTo>
                  <a:pt x="21278" y="6877"/>
                  <a:pt x="21272" y="6875"/>
                  <a:pt x="21266" y="6875"/>
                </a:cubicBezTo>
                <a:close/>
                <a:moveTo>
                  <a:pt x="20437" y="8749"/>
                </a:moveTo>
                <a:cubicBezTo>
                  <a:pt x="20416" y="8749"/>
                  <a:pt x="20396" y="8762"/>
                  <a:pt x="20381" y="8782"/>
                </a:cubicBezTo>
                <a:cubicBezTo>
                  <a:pt x="20204" y="9062"/>
                  <a:pt x="20004" y="9333"/>
                  <a:pt x="19787" y="9585"/>
                </a:cubicBezTo>
                <a:cubicBezTo>
                  <a:pt x="19762" y="9614"/>
                  <a:pt x="19764" y="9663"/>
                  <a:pt x="19792" y="9690"/>
                </a:cubicBezTo>
                <a:cubicBezTo>
                  <a:pt x="19804" y="9705"/>
                  <a:pt x="19820" y="9711"/>
                  <a:pt x="19837" y="9711"/>
                </a:cubicBezTo>
                <a:cubicBezTo>
                  <a:pt x="19856" y="9711"/>
                  <a:pt x="19874" y="9703"/>
                  <a:pt x="19888" y="9687"/>
                </a:cubicBezTo>
                <a:cubicBezTo>
                  <a:pt x="20107" y="9430"/>
                  <a:pt x="20312" y="9155"/>
                  <a:pt x="20493" y="8867"/>
                </a:cubicBezTo>
                <a:cubicBezTo>
                  <a:pt x="20515" y="8833"/>
                  <a:pt x="20507" y="8787"/>
                  <a:pt x="20475" y="8763"/>
                </a:cubicBezTo>
                <a:cubicBezTo>
                  <a:pt x="20464" y="8753"/>
                  <a:pt x="20451" y="8749"/>
                  <a:pt x="20437" y="8749"/>
                </a:cubicBezTo>
                <a:close/>
                <a:moveTo>
                  <a:pt x="19138" y="10269"/>
                </a:moveTo>
                <a:cubicBezTo>
                  <a:pt x="19122" y="10269"/>
                  <a:pt x="19107" y="10275"/>
                  <a:pt x="19095" y="10285"/>
                </a:cubicBezTo>
                <a:cubicBezTo>
                  <a:pt x="18850" y="10500"/>
                  <a:pt x="18589" y="10699"/>
                  <a:pt x="18319" y="10873"/>
                </a:cubicBezTo>
                <a:cubicBezTo>
                  <a:pt x="18286" y="10893"/>
                  <a:pt x="18276" y="10939"/>
                  <a:pt x="18296" y="10975"/>
                </a:cubicBezTo>
                <a:cubicBezTo>
                  <a:pt x="18307" y="10998"/>
                  <a:pt x="18330" y="11013"/>
                  <a:pt x="18353" y="11013"/>
                </a:cubicBezTo>
                <a:cubicBezTo>
                  <a:pt x="18364" y="11013"/>
                  <a:pt x="18377" y="11009"/>
                  <a:pt x="18388" y="11001"/>
                </a:cubicBezTo>
                <a:cubicBezTo>
                  <a:pt x="18664" y="10823"/>
                  <a:pt x="18930" y="10621"/>
                  <a:pt x="19181" y="10403"/>
                </a:cubicBezTo>
                <a:cubicBezTo>
                  <a:pt x="19209" y="10377"/>
                  <a:pt x="19215" y="10330"/>
                  <a:pt x="19190" y="10297"/>
                </a:cubicBezTo>
                <a:cubicBezTo>
                  <a:pt x="19177" y="10279"/>
                  <a:pt x="19157" y="10269"/>
                  <a:pt x="19138" y="10269"/>
                </a:cubicBezTo>
                <a:close/>
                <a:moveTo>
                  <a:pt x="17502" y="11328"/>
                </a:moveTo>
                <a:cubicBezTo>
                  <a:pt x="17493" y="11328"/>
                  <a:pt x="17485" y="11329"/>
                  <a:pt x="17476" y="11334"/>
                </a:cubicBezTo>
                <a:cubicBezTo>
                  <a:pt x="17184" y="11464"/>
                  <a:pt x="16882" y="11573"/>
                  <a:pt x="16580" y="11654"/>
                </a:cubicBezTo>
                <a:cubicBezTo>
                  <a:pt x="16543" y="11665"/>
                  <a:pt x="16521" y="11705"/>
                  <a:pt x="16531" y="11744"/>
                </a:cubicBezTo>
                <a:cubicBezTo>
                  <a:pt x="16538" y="11779"/>
                  <a:pt x="16567" y="11801"/>
                  <a:pt x="16596" y="11801"/>
                </a:cubicBezTo>
                <a:cubicBezTo>
                  <a:pt x="16601" y="11801"/>
                  <a:pt x="16608" y="11801"/>
                  <a:pt x="16613" y="11800"/>
                </a:cubicBezTo>
                <a:cubicBezTo>
                  <a:pt x="16921" y="11716"/>
                  <a:pt x="17229" y="11606"/>
                  <a:pt x="17527" y="11472"/>
                </a:cubicBezTo>
                <a:cubicBezTo>
                  <a:pt x="17562" y="11456"/>
                  <a:pt x="17578" y="11413"/>
                  <a:pt x="17564" y="11374"/>
                </a:cubicBezTo>
                <a:cubicBezTo>
                  <a:pt x="17553" y="11346"/>
                  <a:pt x="17527" y="11328"/>
                  <a:pt x="17502" y="11328"/>
                </a:cubicBezTo>
                <a:close/>
                <a:moveTo>
                  <a:pt x="15661" y="11823"/>
                </a:moveTo>
                <a:cubicBezTo>
                  <a:pt x="15657" y="11823"/>
                  <a:pt x="15655" y="11823"/>
                  <a:pt x="15652" y="11823"/>
                </a:cubicBezTo>
                <a:lnTo>
                  <a:pt x="15614" y="11825"/>
                </a:lnTo>
                <a:cubicBezTo>
                  <a:pt x="15326" y="11850"/>
                  <a:pt x="15032" y="11856"/>
                  <a:pt x="14705" y="11860"/>
                </a:cubicBezTo>
                <a:cubicBezTo>
                  <a:pt x="14668" y="11860"/>
                  <a:pt x="14637" y="11894"/>
                  <a:pt x="14637" y="11934"/>
                </a:cubicBezTo>
                <a:cubicBezTo>
                  <a:pt x="14637" y="11976"/>
                  <a:pt x="14669" y="12010"/>
                  <a:pt x="14706" y="12010"/>
                </a:cubicBezTo>
                <a:lnTo>
                  <a:pt x="14707" y="12009"/>
                </a:lnTo>
                <a:cubicBezTo>
                  <a:pt x="15036" y="12006"/>
                  <a:pt x="15332" y="12000"/>
                  <a:pt x="15625" y="11975"/>
                </a:cubicBezTo>
                <a:lnTo>
                  <a:pt x="15664" y="11971"/>
                </a:lnTo>
                <a:cubicBezTo>
                  <a:pt x="15701" y="11968"/>
                  <a:pt x="15728" y="11932"/>
                  <a:pt x="15726" y="11890"/>
                </a:cubicBezTo>
                <a:cubicBezTo>
                  <a:pt x="15722" y="11852"/>
                  <a:pt x="15691" y="11823"/>
                  <a:pt x="15661" y="11823"/>
                </a:cubicBezTo>
                <a:close/>
                <a:moveTo>
                  <a:pt x="13756" y="11890"/>
                </a:moveTo>
                <a:cubicBezTo>
                  <a:pt x="13754" y="11890"/>
                  <a:pt x="13751" y="11890"/>
                  <a:pt x="13749" y="11890"/>
                </a:cubicBezTo>
                <a:cubicBezTo>
                  <a:pt x="13374" y="11920"/>
                  <a:pt x="13072" y="11972"/>
                  <a:pt x="12796" y="12060"/>
                </a:cubicBezTo>
                <a:cubicBezTo>
                  <a:pt x="12760" y="12072"/>
                  <a:pt x="12739" y="12114"/>
                  <a:pt x="12750" y="12153"/>
                </a:cubicBezTo>
                <a:cubicBezTo>
                  <a:pt x="12758" y="12185"/>
                  <a:pt x="12787" y="12207"/>
                  <a:pt x="12815" y="12207"/>
                </a:cubicBezTo>
                <a:cubicBezTo>
                  <a:pt x="12822" y="12207"/>
                  <a:pt x="12828" y="12205"/>
                  <a:pt x="12833" y="12204"/>
                </a:cubicBezTo>
                <a:cubicBezTo>
                  <a:pt x="13101" y="12119"/>
                  <a:pt x="13394" y="12068"/>
                  <a:pt x="13757" y="12038"/>
                </a:cubicBezTo>
                <a:cubicBezTo>
                  <a:pt x="13795" y="12035"/>
                  <a:pt x="13824" y="12002"/>
                  <a:pt x="13821" y="11960"/>
                </a:cubicBezTo>
                <a:cubicBezTo>
                  <a:pt x="13819" y="11921"/>
                  <a:pt x="13793" y="11890"/>
                  <a:pt x="13756" y="11890"/>
                </a:cubicBezTo>
                <a:close/>
                <a:moveTo>
                  <a:pt x="11963" y="12511"/>
                </a:moveTo>
                <a:cubicBezTo>
                  <a:pt x="11948" y="12511"/>
                  <a:pt x="11935" y="12515"/>
                  <a:pt x="11923" y="12525"/>
                </a:cubicBezTo>
                <a:cubicBezTo>
                  <a:pt x="11665" y="12735"/>
                  <a:pt x="11449" y="12991"/>
                  <a:pt x="11262" y="13307"/>
                </a:cubicBezTo>
                <a:cubicBezTo>
                  <a:pt x="11241" y="13341"/>
                  <a:pt x="11251" y="13387"/>
                  <a:pt x="11282" y="13408"/>
                </a:cubicBezTo>
                <a:cubicBezTo>
                  <a:pt x="11294" y="13418"/>
                  <a:pt x="11308" y="13422"/>
                  <a:pt x="11319" y="13422"/>
                </a:cubicBezTo>
                <a:cubicBezTo>
                  <a:pt x="11341" y="13422"/>
                  <a:pt x="11364" y="13408"/>
                  <a:pt x="11376" y="13387"/>
                </a:cubicBezTo>
                <a:cubicBezTo>
                  <a:pt x="11556" y="13086"/>
                  <a:pt x="11759" y="12844"/>
                  <a:pt x="12004" y="12646"/>
                </a:cubicBezTo>
                <a:cubicBezTo>
                  <a:pt x="12034" y="12620"/>
                  <a:pt x="12040" y="12574"/>
                  <a:pt x="12018" y="12541"/>
                </a:cubicBezTo>
                <a:cubicBezTo>
                  <a:pt x="12005" y="12522"/>
                  <a:pt x="11984" y="12511"/>
                  <a:pt x="11963" y="12511"/>
                </a:cubicBezTo>
                <a:close/>
                <a:moveTo>
                  <a:pt x="10909" y="14213"/>
                </a:moveTo>
                <a:cubicBezTo>
                  <a:pt x="10881" y="14213"/>
                  <a:pt x="10854" y="14232"/>
                  <a:pt x="10845" y="14263"/>
                </a:cubicBezTo>
                <a:cubicBezTo>
                  <a:pt x="10753" y="14544"/>
                  <a:pt x="10667" y="14866"/>
                  <a:pt x="10577" y="15274"/>
                </a:cubicBezTo>
                <a:cubicBezTo>
                  <a:pt x="10569" y="15315"/>
                  <a:pt x="10591" y="15355"/>
                  <a:pt x="10628" y="15365"/>
                </a:cubicBezTo>
                <a:cubicBezTo>
                  <a:pt x="10634" y="15366"/>
                  <a:pt x="10639" y="15366"/>
                  <a:pt x="10644" y="15366"/>
                </a:cubicBezTo>
                <a:cubicBezTo>
                  <a:pt x="10674" y="15366"/>
                  <a:pt x="10703" y="15343"/>
                  <a:pt x="10710" y="15309"/>
                </a:cubicBezTo>
                <a:cubicBezTo>
                  <a:pt x="10798" y="14905"/>
                  <a:pt x="10883" y="14589"/>
                  <a:pt x="10973" y="14312"/>
                </a:cubicBezTo>
                <a:cubicBezTo>
                  <a:pt x="10985" y="14273"/>
                  <a:pt x="10966" y="14230"/>
                  <a:pt x="10931" y="14217"/>
                </a:cubicBezTo>
                <a:cubicBezTo>
                  <a:pt x="10924" y="14214"/>
                  <a:pt x="10916" y="14213"/>
                  <a:pt x="10909" y="14213"/>
                </a:cubicBezTo>
                <a:close/>
                <a:moveTo>
                  <a:pt x="10433" y="16236"/>
                </a:moveTo>
                <a:cubicBezTo>
                  <a:pt x="10402" y="16236"/>
                  <a:pt x="10372" y="16261"/>
                  <a:pt x="10366" y="16296"/>
                </a:cubicBezTo>
                <a:cubicBezTo>
                  <a:pt x="10303" y="16599"/>
                  <a:pt x="10225" y="16956"/>
                  <a:pt x="10128" y="17302"/>
                </a:cubicBezTo>
                <a:cubicBezTo>
                  <a:pt x="10118" y="17343"/>
                  <a:pt x="10138" y="17384"/>
                  <a:pt x="10175" y="17396"/>
                </a:cubicBezTo>
                <a:cubicBezTo>
                  <a:pt x="10181" y="17399"/>
                  <a:pt x="10187" y="17400"/>
                  <a:pt x="10195" y="17400"/>
                </a:cubicBezTo>
                <a:cubicBezTo>
                  <a:pt x="10223" y="17400"/>
                  <a:pt x="10251" y="17379"/>
                  <a:pt x="10260" y="17347"/>
                </a:cubicBezTo>
                <a:cubicBezTo>
                  <a:pt x="10357" y="16996"/>
                  <a:pt x="10435" y="16634"/>
                  <a:pt x="10499" y="16329"/>
                </a:cubicBezTo>
                <a:cubicBezTo>
                  <a:pt x="10507" y="16289"/>
                  <a:pt x="10484" y="16249"/>
                  <a:pt x="10447" y="16239"/>
                </a:cubicBezTo>
                <a:cubicBezTo>
                  <a:pt x="10442" y="16238"/>
                  <a:pt x="10438" y="16236"/>
                  <a:pt x="10433" y="16236"/>
                </a:cubicBezTo>
                <a:close/>
                <a:moveTo>
                  <a:pt x="67" y="17590"/>
                </a:moveTo>
                <a:cubicBezTo>
                  <a:pt x="60" y="17590"/>
                  <a:pt x="52" y="17592"/>
                  <a:pt x="45" y="17594"/>
                </a:cubicBezTo>
                <a:cubicBezTo>
                  <a:pt x="11" y="17609"/>
                  <a:pt x="-9" y="17652"/>
                  <a:pt x="5" y="17691"/>
                </a:cubicBezTo>
                <a:cubicBezTo>
                  <a:pt x="111" y="18019"/>
                  <a:pt x="250" y="18341"/>
                  <a:pt x="416" y="18648"/>
                </a:cubicBezTo>
                <a:cubicBezTo>
                  <a:pt x="428" y="18671"/>
                  <a:pt x="451" y="18684"/>
                  <a:pt x="473" y="18684"/>
                </a:cubicBezTo>
                <a:cubicBezTo>
                  <a:pt x="486" y="18684"/>
                  <a:pt x="499" y="18682"/>
                  <a:pt x="509" y="18674"/>
                </a:cubicBezTo>
                <a:cubicBezTo>
                  <a:pt x="541" y="18652"/>
                  <a:pt x="553" y="18606"/>
                  <a:pt x="533" y="18571"/>
                </a:cubicBezTo>
                <a:cubicBezTo>
                  <a:pt x="371" y="18272"/>
                  <a:pt x="236" y="17960"/>
                  <a:pt x="133" y="17640"/>
                </a:cubicBezTo>
                <a:cubicBezTo>
                  <a:pt x="122" y="17609"/>
                  <a:pt x="97" y="17590"/>
                  <a:pt x="67" y="17590"/>
                </a:cubicBezTo>
                <a:close/>
                <a:moveTo>
                  <a:pt x="9845" y="18221"/>
                </a:moveTo>
                <a:cubicBezTo>
                  <a:pt x="9819" y="18221"/>
                  <a:pt x="9796" y="18236"/>
                  <a:pt x="9783" y="18263"/>
                </a:cubicBezTo>
                <a:cubicBezTo>
                  <a:pt x="9643" y="18565"/>
                  <a:pt x="9474" y="18857"/>
                  <a:pt x="9281" y="19133"/>
                </a:cubicBezTo>
                <a:cubicBezTo>
                  <a:pt x="9258" y="19165"/>
                  <a:pt x="9264" y="19213"/>
                  <a:pt x="9294" y="19237"/>
                </a:cubicBezTo>
                <a:cubicBezTo>
                  <a:pt x="9306" y="19248"/>
                  <a:pt x="9321" y="19253"/>
                  <a:pt x="9335" y="19253"/>
                </a:cubicBezTo>
                <a:cubicBezTo>
                  <a:pt x="9356" y="19253"/>
                  <a:pt x="9376" y="19242"/>
                  <a:pt x="9389" y="19223"/>
                </a:cubicBezTo>
                <a:cubicBezTo>
                  <a:pt x="9587" y="18940"/>
                  <a:pt x="9761" y="18641"/>
                  <a:pt x="9906" y="18330"/>
                </a:cubicBezTo>
                <a:cubicBezTo>
                  <a:pt x="9923" y="18292"/>
                  <a:pt x="9909" y="18248"/>
                  <a:pt x="9875" y="18229"/>
                </a:cubicBezTo>
                <a:cubicBezTo>
                  <a:pt x="9866" y="18224"/>
                  <a:pt x="9855" y="18221"/>
                  <a:pt x="9845" y="18221"/>
                </a:cubicBezTo>
                <a:close/>
                <a:moveTo>
                  <a:pt x="1033" y="19380"/>
                </a:moveTo>
                <a:cubicBezTo>
                  <a:pt x="1017" y="19380"/>
                  <a:pt x="1001" y="19385"/>
                  <a:pt x="988" y="19399"/>
                </a:cubicBezTo>
                <a:cubicBezTo>
                  <a:pt x="961" y="19425"/>
                  <a:pt x="958" y="19473"/>
                  <a:pt x="981" y="19505"/>
                </a:cubicBezTo>
                <a:cubicBezTo>
                  <a:pt x="1191" y="19768"/>
                  <a:pt x="1426" y="20014"/>
                  <a:pt x="1676" y="20237"/>
                </a:cubicBezTo>
                <a:cubicBezTo>
                  <a:pt x="1688" y="20249"/>
                  <a:pt x="1704" y="20254"/>
                  <a:pt x="1718" y="20254"/>
                </a:cubicBezTo>
                <a:cubicBezTo>
                  <a:pt x="1737" y="20254"/>
                  <a:pt x="1757" y="20245"/>
                  <a:pt x="1772" y="20226"/>
                </a:cubicBezTo>
                <a:cubicBezTo>
                  <a:pt x="1795" y="20193"/>
                  <a:pt x="1790" y="20146"/>
                  <a:pt x="1762" y="20121"/>
                </a:cubicBezTo>
                <a:cubicBezTo>
                  <a:pt x="1518" y="19904"/>
                  <a:pt x="1289" y="19663"/>
                  <a:pt x="1085" y="19405"/>
                </a:cubicBezTo>
                <a:cubicBezTo>
                  <a:pt x="1071" y="19389"/>
                  <a:pt x="1051" y="19380"/>
                  <a:pt x="1033" y="19380"/>
                </a:cubicBezTo>
                <a:close/>
                <a:moveTo>
                  <a:pt x="8690" y="19871"/>
                </a:moveTo>
                <a:cubicBezTo>
                  <a:pt x="8674" y="19871"/>
                  <a:pt x="8658" y="19877"/>
                  <a:pt x="8644" y="19890"/>
                </a:cubicBezTo>
                <a:cubicBezTo>
                  <a:pt x="8414" y="20121"/>
                  <a:pt x="8163" y="20332"/>
                  <a:pt x="7898" y="20518"/>
                </a:cubicBezTo>
                <a:cubicBezTo>
                  <a:pt x="7865" y="20540"/>
                  <a:pt x="7857" y="20587"/>
                  <a:pt x="7877" y="20622"/>
                </a:cubicBezTo>
                <a:cubicBezTo>
                  <a:pt x="7891" y="20643"/>
                  <a:pt x="7912" y="20656"/>
                  <a:pt x="7934" y="20656"/>
                </a:cubicBezTo>
                <a:cubicBezTo>
                  <a:pt x="7947" y="20656"/>
                  <a:pt x="7960" y="20651"/>
                  <a:pt x="7971" y="20645"/>
                </a:cubicBezTo>
                <a:cubicBezTo>
                  <a:pt x="8242" y="20453"/>
                  <a:pt x="8500" y="20237"/>
                  <a:pt x="8737" y="20001"/>
                </a:cubicBezTo>
                <a:cubicBezTo>
                  <a:pt x="8764" y="19974"/>
                  <a:pt x="8766" y="19927"/>
                  <a:pt x="8740" y="19896"/>
                </a:cubicBezTo>
                <a:cubicBezTo>
                  <a:pt x="8727" y="19879"/>
                  <a:pt x="8708" y="19871"/>
                  <a:pt x="8690" y="19871"/>
                </a:cubicBezTo>
                <a:close/>
                <a:moveTo>
                  <a:pt x="2506" y="20691"/>
                </a:moveTo>
                <a:cubicBezTo>
                  <a:pt x="2482" y="20691"/>
                  <a:pt x="2459" y="20705"/>
                  <a:pt x="2447" y="20730"/>
                </a:cubicBezTo>
                <a:cubicBezTo>
                  <a:pt x="2428" y="20765"/>
                  <a:pt x="2441" y="20812"/>
                  <a:pt x="2474" y="20832"/>
                </a:cubicBezTo>
                <a:cubicBezTo>
                  <a:pt x="2754" y="21004"/>
                  <a:pt x="3049" y="21151"/>
                  <a:pt x="3350" y="21267"/>
                </a:cubicBezTo>
                <a:cubicBezTo>
                  <a:pt x="3357" y="21270"/>
                  <a:pt x="3365" y="21271"/>
                  <a:pt x="3372" y="21271"/>
                </a:cubicBezTo>
                <a:cubicBezTo>
                  <a:pt x="3400" y="21271"/>
                  <a:pt x="3426" y="21254"/>
                  <a:pt x="3437" y="21223"/>
                </a:cubicBezTo>
                <a:cubicBezTo>
                  <a:pt x="3448" y="21184"/>
                  <a:pt x="3430" y="21141"/>
                  <a:pt x="3395" y="21128"/>
                </a:cubicBezTo>
                <a:cubicBezTo>
                  <a:pt x="3102" y="21014"/>
                  <a:pt x="2814" y="20870"/>
                  <a:pt x="2539" y="20700"/>
                </a:cubicBezTo>
                <a:cubicBezTo>
                  <a:pt x="2528" y="20695"/>
                  <a:pt x="2517" y="20691"/>
                  <a:pt x="2506" y="20691"/>
                </a:cubicBezTo>
                <a:close/>
                <a:moveTo>
                  <a:pt x="7092" y="20992"/>
                </a:moveTo>
                <a:cubicBezTo>
                  <a:pt x="7083" y="20992"/>
                  <a:pt x="7075" y="20995"/>
                  <a:pt x="7066" y="20999"/>
                </a:cubicBezTo>
                <a:cubicBezTo>
                  <a:pt x="6775" y="21132"/>
                  <a:pt x="6475" y="21239"/>
                  <a:pt x="6172" y="21313"/>
                </a:cubicBezTo>
                <a:cubicBezTo>
                  <a:pt x="6135" y="21324"/>
                  <a:pt x="6111" y="21364"/>
                  <a:pt x="6121" y="21403"/>
                </a:cubicBezTo>
                <a:cubicBezTo>
                  <a:pt x="6127" y="21438"/>
                  <a:pt x="6156" y="21461"/>
                  <a:pt x="6186" y="21461"/>
                </a:cubicBezTo>
                <a:cubicBezTo>
                  <a:pt x="6191" y="21461"/>
                  <a:pt x="6197" y="21461"/>
                  <a:pt x="6202" y="21460"/>
                </a:cubicBezTo>
                <a:cubicBezTo>
                  <a:pt x="6513" y="21383"/>
                  <a:pt x="6821" y="21274"/>
                  <a:pt x="7119" y="21137"/>
                </a:cubicBezTo>
                <a:cubicBezTo>
                  <a:pt x="7153" y="21119"/>
                  <a:pt x="7169" y="21076"/>
                  <a:pt x="7155" y="21038"/>
                </a:cubicBezTo>
                <a:cubicBezTo>
                  <a:pt x="7145" y="21010"/>
                  <a:pt x="7119" y="20992"/>
                  <a:pt x="7092" y="20992"/>
                </a:cubicBezTo>
                <a:close/>
                <a:moveTo>
                  <a:pt x="4294" y="21382"/>
                </a:moveTo>
                <a:cubicBezTo>
                  <a:pt x="4261" y="21382"/>
                  <a:pt x="4232" y="21409"/>
                  <a:pt x="4226" y="21445"/>
                </a:cubicBezTo>
                <a:cubicBezTo>
                  <a:pt x="4221" y="21485"/>
                  <a:pt x="4246" y="21523"/>
                  <a:pt x="4284" y="21530"/>
                </a:cubicBezTo>
                <a:cubicBezTo>
                  <a:pt x="4533" y="21574"/>
                  <a:pt x="4786" y="21597"/>
                  <a:pt x="5035" y="21600"/>
                </a:cubicBezTo>
                <a:lnTo>
                  <a:pt x="5076" y="21600"/>
                </a:lnTo>
                <a:cubicBezTo>
                  <a:pt x="5132" y="21600"/>
                  <a:pt x="5190" y="21599"/>
                  <a:pt x="5245" y="21597"/>
                </a:cubicBezTo>
                <a:cubicBezTo>
                  <a:pt x="5283" y="21596"/>
                  <a:pt x="5314" y="21561"/>
                  <a:pt x="5311" y="21519"/>
                </a:cubicBezTo>
                <a:cubicBezTo>
                  <a:pt x="5310" y="21480"/>
                  <a:pt x="5285" y="21448"/>
                  <a:pt x="5246" y="21448"/>
                </a:cubicBezTo>
                <a:cubicBezTo>
                  <a:pt x="5245" y="21448"/>
                  <a:pt x="5243" y="21448"/>
                  <a:pt x="5241" y="21448"/>
                </a:cubicBezTo>
                <a:cubicBezTo>
                  <a:pt x="5186" y="21449"/>
                  <a:pt x="5131" y="21450"/>
                  <a:pt x="5076" y="21450"/>
                </a:cubicBezTo>
                <a:lnTo>
                  <a:pt x="5035" y="21450"/>
                </a:lnTo>
                <a:cubicBezTo>
                  <a:pt x="4793" y="21448"/>
                  <a:pt x="4548" y="21426"/>
                  <a:pt x="4305" y="21383"/>
                </a:cubicBezTo>
                <a:cubicBezTo>
                  <a:pt x="4301" y="21382"/>
                  <a:pt x="4298" y="21382"/>
                  <a:pt x="4294" y="21382"/>
                </a:cubicBezTo>
                <a:close/>
              </a:path>
            </a:pathLst>
          </a:custGeom>
          <a:solidFill>
            <a:srgbClr val="FF6EA7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673" name="phonto 2.png" descr="phonto 2.png"/>
          <p:cNvPicPr>
            <a:picLocks noChangeAspect="1"/>
          </p:cNvPicPr>
          <p:nvPr/>
        </p:nvPicPr>
        <p:blipFill>
          <a:blip r:embed="rId3">
            <a:alphaModFix amt="51785"/>
            <a:extLst/>
          </a:blip>
          <a:srcRect l="35300" t="42572" r="30024" b="39667"/>
          <a:stretch>
            <a:fillRect/>
          </a:stretch>
        </p:blipFill>
        <p:spPr>
          <a:xfrm>
            <a:off x="434542" y="4642617"/>
            <a:ext cx="1201442" cy="271514"/>
          </a:xfrm>
          <a:prstGeom prst="rect">
            <a:avLst/>
          </a:prstGeom>
          <a:ln w="12700">
            <a:miter lim="400000"/>
          </a:ln>
        </p:spPr>
      </p:pic>
      <p:pic>
        <p:nvPicPr>
          <p:cNvPr id="674" name="IMG_1539.png" descr="IMG_1539.png"/>
          <p:cNvPicPr>
            <a:picLocks noChangeAspect="1"/>
          </p:cNvPicPr>
          <p:nvPr/>
        </p:nvPicPr>
        <p:blipFill>
          <a:blip r:embed="rId4">
            <a:alphaModFix amt="14795"/>
            <a:extLst/>
          </a:blip>
          <a:srcRect l="0" t="21386" r="12844" b="15601"/>
          <a:stretch>
            <a:fillRect/>
          </a:stretch>
        </p:blipFill>
        <p:spPr>
          <a:xfrm>
            <a:off x="7403955" y="338411"/>
            <a:ext cx="1487697" cy="1079644"/>
          </a:xfrm>
          <a:prstGeom prst="rect">
            <a:avLst/>
          </a:prstGeom>
          <a:ln w="12700">
            <a:miter lim="400000"/>
          </a:ln>
        </p:spPr>
      </p:pic>
      <p:sp>
        <p:nvSpPr>
          <p:cNvPr id="6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ONLY_1_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593;p23"/>
          <p:cNvSpPr/>
          <p:nvPr/>
        </p:nvSpPr>
        <p:spPr>
          <a:xfrm rot="10800000">
            <a:off x="-253590" y="-108731"/>
            <a:ext cx="3607449" cy="116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148" y="0"/>
                </a:moveTo>
                <a:cubicBezTo>
                  <a:pt x="19461" y="0"/>
                  <a:pt x="18782" y="424"/>
                  <a:pt x="18225" y="1332"/>
                </a:cubicBezTo>
                <a:cubicBezTo>
                  <a:pt x="17160" y="3057"/>
                  <a:pt x="16710" y="6086"/>
                  <a:pt x="16190" y="8816"/>
                </a:cubicBezTo>
                <a:cubicBezTo>
                  <a:pt x="15671" y="11547"/>
                  <a:pt x="14869" y="14423"/>
                  <a:pt x="13588" y="15005"/>
                </a:cubicBezTo>
                <a:cubicBezTo>
                  <a:pt x="13424" y="15079"/>
                  <a:pt x="13259" y="15112"/>
                  <a:pt x="13094" y="15112"/>
                </a:cubicBezTo>
                <a:cubicBezTo>
                  <a:pt x="12394" y="15112"/>
                  <a:pt x="11696" y="14521"/>
                  <a:pt x="11022" y="14006"/>
                </a:cubicBezTo>
                <a:cubicBezTo>
                  <a:pt x="10266" y="13433"/>
                  <a:pt x="9436" y="12976"/>
                  <a:pt x="8643" y="12976"/>
                </a:cubicBezTo>
                <a:cubicBezTo>
                  <a:pt x="7945" y="12976"/>
                  <a:pt x="7276" y="13326"/>
                  <a:pt x="6711" y="14262"/>
                </a:cubicBezTo>
                <a:cubicBezTo>
                  <a:pt x="5906" y="15594"/>
                  <a:pt x="5395" y="17992"/>
                  <a:pt x="4537" y="18915"/>
                </a:cubicBezTo>
                <a:cubicBezTo>
                  <a:pt x="4513" y="18940"/>
                  <a:pt x="4490" y="18967"/>
                  <a:pt x="4464" y="18988"/>
                </a:cubicBezTo>
                <a:cubicBezTo>
                  <a:pt x="4353" y="19098"/>
                  <a:pt x="4234" y="19177"/>
                  <a:pt x="4109" y="19229"/>
                </a:cubicBezTo>
                <a:cubicBezTo>
                  <a:pt x="4003" y="19275"/>
                  <a:pt x="3896" y="19293"/>
                  <a:pt x="3789" y="19293"/>
                </a:cubicBezTo>
                <a:cubicBezTo>
                  <a:pt x="3266" y="19293"/>
                  <a:pt x="2740" y="18848"/>
                  <a:pt x="2208" y="18799"/>
                </a:cubicBezTo>
                <a:cubicBezTo>
                  <a:pt x="2178" y="18796"/>
                  <a:pt x="2146" y="18793"/>
                  <a:pt x="2115" y="18793"/>
                </a:cubicBezTo>
                <a:cubicBezTo>
                  <a:pt x="1414" y="18793"/>
                  <a:pt x="716" y="19522"/>
                  <a:pt x="261" y="20738"/>
                </a:cubicBezTo>
                <a:cubicBezTo>
                  <a:pt x="162" y="21006"/>
                  <a:pt x="75" y="21295"/>
                  <a:pt x="0" y="21600"/>
                </a:cubicBezTo>
                <a:lnTo>
                  <a:pt x="21600" y="21600"/>
                </a:lnTo>
                <a:lnTo>
                  <a:pt x="21600" y="640"/>
                </a:lnTo>
                <a:cubicBezTo>
                  <a:pt x="21141" y="222"/>
                  <a:pt x="20642" y="0"/>
                  <a:pt x="20148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83" name="Google Shape;594;p23"/>
          <p:cNvSpPr/>
          <p:nvPr/>
        </p:nvSpPr>
        <p:spPr>
          <a:xfrm rot="10800000">
            <a:off x="7096487" y="4300549"/>
            <a:ext cx="2170318" cy="10653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fill="norm" stroke="1" extrusionOk="0">
                <a:moveTo>
                  <a:pt x="2990" y="0"/>
                </a:moveTo>
                <a:lnTo>
                  <a:pt x="2990" y="10"/>
                </a:lnTo>
                <a:lnTo>
                  <a:pt x="0" y="13"/>
                </a:lnTo>
                <a:lnTo>
                  <a:pt x="0" y="7889"/>
                </a:lnTo>
                <a:lnTo>
                  <a:pt x="2" y="11275"/>
                </a:lnTo>
                <a:lnTo>
                  <a:pt x="2" y="20670"/>
                </a:lnTo>
                <a:cubicBezTo>
                  <a:pt x="606" y="21242"/>
                  <a:pt x="1264" y="21600"/>
                  <a:pt x="1933" y="21600"/>
                </a:cubicBezTo>
                <a:cubicBezTo>
                  <a:pt x="2238" y="21600"/>
                  <a:pt x="2545" y="21526"/>
                  <a:pt x="2850" y="21362"/>
                </a:cubicBezTo>
                <a:cubicBezTo>
                  <a:pt x="2896" y="21339"/>
                  <a:pt x="2946" y="21312"/>
                  <a:pt x="2992" y="21282"/>
                </a:cubicBezTo>
                <a:cubicBezTo>
                  <a:pt x="3026" y="21262"/>
                  <a:pt x="3057" y="21239"/>
                  <a:pt x="3090" y="21219"/>
                </a:cubicBezTo>
                <a:cubicBezTo>
                  <a:pt x="3845" y="20703"/>
                  <a:pt x="4464" y="19743"/>
                  <a:pt x="5008" y="18596"/>
                </a:cubicBezTo>
                <a:cubicBezTo>
                  <a:pt x="5038" y="18535"/>
                  <a:pt x="5065" y="18475"/>
                  <a:pt x="5093" y="18412"/>
                </a:cubicBezTo>
                <a:cubicBezTo>
                  <a:pt x="5579" y="17361"/>
                  <a:pt x="6005" y="16163"/>
                  <a:pt x="6417" y="15022"/>
                </a:cubicBezTo>
                <a:cubicBezTo>
                  <a:pt x="6417" y="15022"/>
                  <a:pt x="6418" y="15022"/>
                  <a:pt x="6418" y="15019"/>
                </a:cubicBezTo>
                <a:cubicBezTo>
                  <a:pt x="6441" y="14959"/>
                  <a:pt x="6463" y="14905"/>
                  <a:pt x="6484" y="14842"/>
                </a:cubicBezTo>
                <a:cubicBezTo>
                  <a:pt x="6924" y="13644"/>
                  <a:pt x="7425" y="12426"/>
                  <a:pt x="8005" y="11456"/>
                </a:cubicBezTo>
                <a:cubicBezTo>
                  <a:pt x="8041" y="11392"/>
                  <a:pt x="8077" y="11332"/>
                  <a:pt x="8115" y="11272"/>
                </a:cubicBezTo>
                <a:cubicBezTo>
                  <a:pt x="8734" y="10275"/>
                  <a:pt x="9441" y="9565"/>
                  <a:pt x="10259" y="9455"/>
                </a:cubicBezTo>
                <a:cubicBezTo>
                  <a:pt x="10338" y="9442"/>
                  <a:pt x="10417" y="9438"/>
                  <a:pt x="10494" y="9438"/>
                </a:cubicBezTo>
                <a:cubicBezTo>
                  <a:pt x="11535" y="9438"/>
                  <a:pt x="12505" y="10388"/>
                  <a:pt x="13464" y="11268"/>
                </a:cubicBezTo>
                <a:cubicBezTo>
                  <a:pt x="13530" y="11332"/>
                  <a:pt x="13597" y="11392"/>
                  <a:pt x="13666" y="11452"/>
                </a:cubicBezTo>
                <a:cubicBezTo>
                  <a:pt x="13763" y="11539"/>
                  <a:pt x="13861" y="11626"/>
                  <a:pt x="13958" y="11713"/>
                </a:cubicBezTo>
                <a:cubicBezTo>
                  <a:pt x="14863" y="12493"/>
                  <a:pt x="15860" y="13075"/>
                  <a:pt x="16845" y="13075"/>
                </a:cubicBezTo>
                <a:cubicBezTo>
                  <a:pt x="17219" y="13075"/>
                  <a:pt x="17594" y="12988"/>
                  <a:pt x="17958" y="12801"/>
                </a:cubicBezTo>
                <a:cubicBezTo>
                  <a:pt x="18477" y="12533"/>
                  <a:pt x="18960" y="12058"/>
                  <a:pt x="19392" y="11452"/>
                </a:cubicBezTo>
                <a:cubicBezTo>
                  <a:pt x="19433" y="11392"/>
                  <a:pt x="19475" y="11332"/>
                  <a:pt x="19516" y="11268"/>
                </a:cubicBezTo>
                <a:cubicBezTo>
                  <a:pt x="19681" y="11024"/>
                  <a:pt x="19837" y="10763"/>
                  <a:pt x="19981" y="10486"/>
                </a:cubicBezTo>
                <a:cubicBezTo>
                  <a:pt x="20387" y="9723"/>
                  <a:pt x="20728" y="8836"/>
                  <a:pt x="20989" y="7879"/>
                </a:cubicBezTo>
                <a:cubicBezTo>
                  <a:pt x="21007" y="7819"/>
                  <a:pt x="21025" y="7759"/>
                  <a:pt x="21040" y="7695"/>
                </a:cubicBezTo>
                <a:cubicBezTo>
                  <a:pt x="21318" y="6635"/>
                  <a:pt x="21501" y="5484"/>
                  <a:pt x="21567" y="4306"/>
                </a:cubicBezTo>
                <a:cubicBezTo>
                  <a:pt x="21570" y="4246"/>
                  <a:pt x="21574" y="4186"/>
                  <a:pt x="21577" y="4122"/>
                </a:cubicBezTo>
                <a:cubicBezTo>
                  <a:pt x="21595" y="3710"/>
                  <a:pt x="21600" y="3292"/>
                  <a:pt x="21590" y="2877"/>
                </a:cubicBezTo>
                <a:cubicBezTo>
                  <a:pt x="21570" y="2155"/>
                  <a:pt x="21503" y="1432"/>
                  <a:pt x="21391" y="743"/>
                </a:cubicBezTo>
                <a:cubicBezTo>
                  <a:pt x="21383" y="683"/>
                  <a:pt x="21373" y="619"/>
                  <a:pt x="21362" y="559"/>
                </a:cubicBezTo>
                <a:cubicBezTo>
                  <a:pt x="21331" y="371"/>
                  <a:pt x="21295" y="187"/>
                  <a:pt x="21257" y="3"/>
                </a:cubicBezTo>
                <a:lnTo>
                  <a:pt x="3087" y="10"/>
                </a:lnTo>
                <a:lnTo>
                  <a:pt x="3087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84" name="Google Shape;595;p23"/>
          <p:cNvSpPr/>
          <p:nvPr/>
        </p:nvSpPr>
        <p:spPr>
          <a:xfrm rot="10800000">
            <a:off x="-492450" y="3925309"/>
            <a:ext cx="4732214" cy="16052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1" h="21600" fill="norm" stroke="1" extrusionOk="0">
                <a:moveTo>
                  <a:pt x="640" y="0"/>
                </a:moveTo>
                <a:cubicBezTo>
                  <a:pt x="407" y="0"/>
                  <a:pt x="187" y="193"/>
                  <a:pt x="68" y="844"/>
                </a:cubicBezTo>
                <a:cubicBezTo>
                  <a:pt x="-65" y="1579"/>
                  <a:pt x="-7" y="2640"/>
                  <a:pt x="272" y="2893"/>
                </a:cubicBezTo>
                <a:cubicBezTo>
                  <a:pt x="200" y="5136"/>
                  <a:pt x="273" y="7820"/>
                  <a:pt x="1057" y="8857"/>
                </a:cubicBezTo>
                <a:cubicBezTo>
                  <a:pt x="1271" y="9141"/>
                  <a:pt x="1498" y="9248"/>
                  <a:pt x="1728" y="9248"/>
                </a:cubicBezTo>
                <a:cubicBezTo>
                  <a:pt x="2180" y="9248"/>
                  <a:pt x="2648" y="8839"/>
                  <a:pt x="3070" y="8544"/>
                </a:cubicBezTo>
                <a:cubicBezTo>
                  <a:pt x="3396" y="8315"/>
                  <a:pt x="3762" y="8067"/>
                  <a:pt x="4113" y="8067"/>
                </a:cubicBezTo>
                <a:cubicBezTo>
                  <a:pt x="4459" y="8067"/>
                  <a:pt x="4793" y="8306"/>
                  <a:pt x="5064" y="9035"/>
                </a:cubicBezTo>
                <a:cubicBezTo>
                  <a:pt x="5594" y="10460"/>
                  <a:pt x="5716" y="12738"/>
                  <a:pt x="6116" y="14433"/>
                </a:cubicBezTo>
                <a:cubicBezTo>
                  <a:pt x="6314" y="15267"/>
                  <a:pt x="6578" y="15938"/>
                  <a:pt x="6914" y="16209"/>
                </a:cubicBezTo>
                <a:cubicBezTo>
                  <a:pt x="7033" y="16307"/>
                  <a:pt x="7155" y="16349"/>
                  <a:pt x="7278" y="16349"/>
                </a:cubicBezTo>
                <a:cubicBezTo>
                  <a:pt x="7480" y="16349"/>
                  <a:pt x="7682" y="16231"/>
                  <a:pt x="7875" y="16056"/>
                </a:cubicBezTo>
                <a:cubicBezTo>
                  <a:pt x="8543" y="15452"/>
                  <a:pt x="9128" y="14166"/>
                  <a:pt x="9813" y="13731"/>
                </a:cubicBezTo>
                <a:cubicBezTo>
                  <a:pt x="9908" y="13669"/>
                  <a:pt x="10004" y="13635"/>
                  <a:pt x="10099" y="13635"/>
                </a:cubicBezTo>
                <a:cubicBezTo>
                  <a:pt x="10303" y="13635"/>
                  <a:pt x="10501" y="13791"/>
                  <a:pt x="10676" y="14157"/>
                </a:cubicBezTo>
                <a:cubicBezTo>
                  <a:pt x="10958" y="14750"/>
                  <a:pt x="11095" y="15758"/>
                  <a:pt x="11200" y="16700"/>
                </a:cubicBezTo>
                <a:cubicBezTo>
                  <a:pt x="11420" y="18651"/>
                  <a:pt x="11608" y="21214"/>
                  <a:pt x="12429" y="21558"/>
                </a:cubicBezTo>
                <a:cubicBezTo>
                  <a:pt x="12498" y="21587"/>
                  <a:pt x="12566" y="21600"/>
                  <a:pt x="12633" y="21600"/>
                </a:cubicBezTo>
                <a:cubicBezTo>
                  <a:pt x="13531" y="21600"/>
                  <a:pt x="14135" y="19069"/>
                  <a:pt x="14824" y="17688"/>
                </a:cubicBezTo>
                <a:cubicBezTo>
                  <a:pt x="15134" y="17064"/>
                  <a:pt x="15474" y="16735"/>
                  <a:pt x="15831" y="16735"/>
                </a:cubicBezTo>
                <a:cubicBezTo>
                  <a:pt x="15957" y="16735"/>
                  <a:pt x="16085" y="16777"/>
                  <a:pt x="16215" y="16859"/>
                </a:cubicBezTo>
                <a:cubicBezTo>
                  <a:pt x="16711" y="17177"/>
                  <a:pt x="17166" y="17956"/>
                  <a:pt x="17566" y="18860"/>
                </a:cubicBezTo>
                <a:cubicBezTo>
                  <a:pt x="17943" y="19708"/>
                  <a:pt x="18307" y="20785"/>
                  <a:pt x="18793" y="21018"/>
                </a:cubicBezTo>
                <a:cubicBezTo>
                  <a:pt x="18864" y="21052"/>
                  <a:pt x="18935" y="21069"/>
                  <a:pt x="19006" y="21069"/>
                </a:cubicBezTo>
                <a:cubicBezTo>
                  <a:pt x="19418" y="21069"/>
                  <a:pt x="19815" y="20516"/>
                  <a:pt x="20142" y="19784"/>
                </a:cubicBezTo>
                <a:cubicBezTo>
                  <a:pt x="20777" y="18365"/>
                  <a:pt x="21179" y="16251"/>
                  <a:pt x="21355" y="13971"/>
                </a:cubicBezTo>
                <a:cubicBezTo>
                  <a:pt x="21535" y="11633"/>
                  <a:pt x="21497" y="9157"/>
                  <a:pt x="21291" y="6848"/>
                </a:cubicBezTo>
                <a:cubicBezTo>
                  <a:pt x="21067" y="4348"/>
                  <a:pt x="20639" y="1541"/>
                  <a:pt x="19766" y="580"/>
                </a:cubicBezTo>
                <a:cubicBezTo>
                  <a:pt x="19456" y="235"/>
                  <a:pt x="19124" y="142"/>
                  <a:pt x="18793" y="142"/>
                </a:cubicBezTo>
                <a:cubicBezTo>
                  <a:pt x="18630" y="142"/>
                  <a:pt x="18467" y="164"/>
                  <a:pt x="18307" y="191"/>
                </a:cubicBezTo>
                <a:cubicBezTo>
                  <a:pt x="17735" y="291"/>
                  <a:pt x="17164" y="417"/>
                  <a:pt x="16593" y="551"/>
                </a:cubicBezTo>
                <a:cubicBezTo>
                  <a:pt x="15447" y="815"/>
                  <a:pt x="14302" y="1117"/>
                  <a:pt x="13157" y="1394"/>
                </a:cubicBezTo>
                <a:cubicBezTo>
                  <a:pt x="11305" y="1838"/>
                  <a:pt x="9446" y="2212"/>
                  <a:pt x="7587" y="2212"/>
                </a:cubicBezTo>
                <a:cubicBezTo>
                  <a:pt x="7158" y="2212"/>
                  <a:pt x="6730" y="2192"/>
                  <a:pt x="6302" y="2147"/>
                </a:cubicBezTo>
                <a:cubicBezTo>
                  <a:pt x="5164" y="2034"/>
                  <a:pt x="4027" y="1754"/>
                  <a:pt x="2904" y="1232"/>
                </a:cubicBezTo>
                <a:cubicBezTo>
                  <a:pt x="2337" y="968"/>
                  <a:pt x="1775" y="644"/>
                  <a:pt x="1218" y="258"/>
                </a:cubicBezTo>
                <a:cubicBezTo>
                  <a:pt x="1052" y="142"/>
                  <a:pt x="841" y="0"/>
                  <a:pt x="640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85" name="Google Shape;596;p23"/>
          <p:cNvSpPr/>
          <p:nvPr/>
        </p:nvSpPr>
        <p:spPr>
          <a:xfrm rot="10800000">
            <a:off x="7271229" y="-386910"/>
            <a:ext cx="2400641" cy="34461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8" h="21600" fill="norm" stroke="1" extrusionOk="0">
                <a:moveTo>
                  <a:pt x="4627" y="0"/>
                </a:moveTo>
                <a:cubicBezTo>
                  <a:pt x="4175" y="0"/>
                  <a:pt x="3719" y="83"/>
                  <a:pt x="3305" y="197"/>
                </a:cubicBezTo>
                <a:cubicBezTo>
                  <a:pt x="2720" y="360"/>
                  <a:pt x="2179" y="582"/>
                  <a:pt x="1667" y="836"/>
                </a:cubicBezTo>
                <a:cubicBezTo>
                  <a:pt x="1715" y="745"/>
                  <a:pt x="1766" y="654"/>
                  <a:pt x="1817" y="565"/>
                </a:cubicBezTo>
                <a:cubicBezTo>
                  <a:pt x="1884" y="452"/>
                  <a:pt x="1751" y="379"/>
                  <a:pt x="1614" y="379"/>
                </a:cubicBezTo>
                <a:cubicBezTo>
                  <a:pt x="1525" y="379"/>
                  <a:pt x="1434" y="410"/>
                  <a:pt x="1391" y="482"/>
                </a:cubicBezTo>
                <a:cubicBezTo>
                  <a:pt x="135" y="2651"/>
                  <a:pt x="-82" y="5022"/>
                  <a:pt x="23" y="7338"/>
                </a:cubicBezTo>
                <a:cubicBezTo>
                  <a:pt x="76" y="8546"/>
                  <a:pt x="213" y="9750"/>
                  <a:pt x="339" y="10954"/>
                </a:cubicBezTo>
                <a:cubicBezTo>
                  <a:pt x="476" y="12243"/>
                  <a:pt x="613" y="13531"/>
                  <a:pt x="752" y="14818"/>
                </a:cubicBezTo>
                <a:cubicBezTo>
                  <a:pt x="892" y="16106"/>
                  <a:pt x="1032" y="17394"/>
                  <a:pt x="1175" y="18681"/>
                </a:cubicBezTo>
                <a:cubicBezTo>
                  <a:pt x="1239" y="19254"/>
                  <a:pt x="1259" y="19840"/>
                  <a:pt x="1389" y="20406"/>
                </a:cubicBezTo>
                <a:cubicBezTo>
                  <a:pt x="1487" y="20826"/>
                  <a:pt x="1729" y="21285"/>
                  <a:pt x="2313" y="21479"/>
                </a:cubicBezTo>
                <a:cubicBezTo>
                  <a:pt x="2652" y="21593"/>
                  <a:pt x="3029" y="21600"/>
                  <a:pt x="3399" y="21600"/>
                </a:cubicBezTo>
                <a:cubicBezTo>
                  <a:pt x="3870" y="21600"/>
                  <a:pt x="4341" y="21599"/>
                  <a:pt x="4810" y="21598"/>
                </a:cubicBezTo>
                <a:cubicBezTo>
                  <a:pt x="5723" y="21597"/>
                  <a:pt x="6634" y="21596"/>
                  <a:pt x="7544" y="21595"/>
                </a:cubicBezTo>
                <a:cubicBezTo>
                  <a:pt x="9382" y="21593"/>
                  <a:pt x="11219" y="21590"/>
                  <a:pt x="13058" y="21588"/>
                </a:cubicBezTo>
                <a:cubicBezTo>
                  <a:pt x="13120" y="21588"/>
                  <a:pt x="13180" y="21588"/>
                  <a:pt x="13242" y="21588"/>
                </a:cubicBezTo>
                <a:cubicBezTo>
                  <a:pt x="14281" y="21588"/>
                  <a:pt x="15324" y="21597"/>
                  <a:pt x="16368" y="21597"/>
                </a:cubicBezTo>
                <a:cubicBezTo>
                  <a:pt x="17067" y="21597"/>
                  <a:pt x="17768" y="21593"/>
                  <a:pt x="18466" y="21577"/>
                </a:cubicBezTo>
                <a:cubicBezTo>
                  <a:pt x="19182" y="21562"/>
                  <a:pt x="19929" y="21479"/>
                  <a:pt x="20472" y="21124"/>
                </a:cubicBezTo>
                <a:cubicBezTo>
                  <a:pt x="20971" y="20800"/>
                  <a:pt x="21182" y="20323"/>
                  <a:pt x="21285" y="19866"/>
                </a:cubicBezTo>
                <a:cubicBezTo>
                  <a:pt x="21486" y="18974"/>
                  <a:pt x="21518" y="18032"/>
                  <a:pt x="21398" y="17134"/>
                </a:cubicBezTo>
                <a:cubicBezTo>
                  <a:pt x="21286" y="16283"/>
                  <a:pt x="21006" y="15408"/>
                  <a:pt x="20323" y="14686"/>
                </a:cubicBezTo>
                <a:cubicBezTo>
                  <a:pt x="19997" y="14341"/>
                  <a:pt x="19588" y="14042"/>
                  <a:pt x="19102" y="13807"/>
                </a:cubicBezTo>
                <a:cubicBezTo>
                  <a:pt x="18539" y="13534"/>
                  <a:pt x="17885" y="13370"/>
                  <a:pt x="17224" y="13249"/>
                </a:cubicBezTo>
                <a:cubicBezTo>
                  <a:pt x="15916" y="13010"/>
                  <a:pt x="14392" y="12928"/>
                  <a:pt x="13375" y="12231"/>
                </a:cubicBezTo>
                <a:cubicBezTo>
                  <a:pt x="12286" y="11486"/>
                  <a:pt x="12087" y="10342"/>
                  <a:pt x="12175" y="9328"/>
                </a:cubicBezTo>
                <a:cubicBezTo>
                  <a:pt x="12231" y="8691"/>
                  <a:pt x="12386" y="8061"/>
                  <a:pt x="12488" y="7426"/>
                </a:cubicBezTo>
                <a:cubicBezTo>
                  <a:pt x="12571" y="6904"/>
                  <a:pt x="12640" y="6345"/>
                  <a:pt x="12339" y="5847"/>
                </a:cubicBezTo>
                <a:cubicBezTo>
                  <a:pt x="11386" y="4281"/>
                  <a:pt x="7800" y="5034"/>
                  <a:pt x="7084" y="3356"/>
                </a:cubicBezTo>
                <a:cubicBezTo>
                  <a:pt x="6734" y="2540"/>
                  <a:pt x="7065" y="1635"/>
                  <a:pt x="6547" y="845"/>
                </a:cubicBezTo>
                <a:cubicBezTo>
                  <a:pt x="6295" y="464"/>
                  <a:pt x="5811" y="165"/>
                  <a:pt x="5228" y="54"/>
                </a:cubicBezTo>
                <a:cubicBezTo>
                  <a:pt x="5031" y="17"/>
                  <a:pt x="4829" y="0"/>
                  <a:pt x="4627" y="0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86" name="نص العنوان"/>
          <p:cNvSpPr txBox="1"/>
          <p:nvPr>
            <p:ph type="title"/>
          </p:nvPr>
        </p:nvSpPr>
        <p:spPr>
          <a:xfrm>
            <a:off x="3307500" y="758949"/>
            <a:ext cx="2529001" cy="57600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sz="21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87" name="مستوى النص الأول…"/>
          <p:cNvSpPr txBox="1"/>
          <p:nvPr>
            <p:ph type="body" sz="quarter" idx="1"/>
          </p:nvPr>
        </p:nvSpPr>
        <p:spPr>
          <a:xfrm>
            <a:off x="713225" y="3815000"/>
            <a:ext cx="1871100" cy="4848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304800" indent="-152400" algn="ctr">
              <a:buClrTx/>
              <a:buSzTx/>
              <a:buFontTx/>
              <a:buNone/>
              <a:defRPr sz="1400"/>
            </a:lvl1pPr>
            <a:lvl2pPr marL="304800" indent="304800" algn="ctr">
              <a:buClrTx/>
              <a:buSzTx/>
              <a:buFontTx/>
              <a:buNone/>
              <a:defRPr sz="1400"/>
            </a:lvl2pPr>
            <a:lvl3pPr marL="304800" indent="762000" algn="ctr">
              <a:buClrTx/>
              <a:buSzTx/>
              <a:buFontTx/>
              <a:buNone/>
              <a:defRPr sz="1400"/>
            </a:lvl3pPr>
            <a:lvl4pPr marL="304800" indent="1219200" algn="ctr">
              <a:buClrTx/>
              <a:buSzTx/>
              <a:buFontTx/>
              <a:buNone/>
              <a:defRPr sz="1400"/>
            </a:lvl4pPr>
            <a:lvl5pPr marL="304800" indent="1676400" algn="ctr">
              <a:buClrTx/>
              <a:buSzTx/>
              <a:buFont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691" name="Google Shape;606;p23"/>
          <p:cNvGrpSpPr/>
          <p:nvPr/>
        </p:nvGrpSpPr>
        <p:grpSpPr>
          <a:xfrm>
            <a:off x="7769947" y="4528637"/>
            <a:ext cx="377259" cy="350356"/>
            <a:chOff x="0" y="0"/>
            <a:chExt cx="377258" cy="350355"/>
          </a:xfrm>
        </p:grpSpPr>
        <p:sp>
          <p:nvSpPr>
            <p:cNvPr id="688" name="Google Shape;607;p23"/>
            <p:cNvSpPr/>
            <p:nvPr/>
          </p:nvSpPr>
          <p:spPr>
            <a:xfrm rot="6299945">
              <a:off x="4015" y="209873"/>
              <a:ext cx="140020" cy="115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89" name="Google Shape;608;p23"/>
            <p:cNvSpPr/>
            <p:nvPr/>
          </p:nvSpPr>
          <p:spPr>
            <a:xfrm rot="6299945">
              <a:off x="90380" y="24725"/>
              <a:ext cx="140020" cy="115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90" name="Google Shape;609;p23"/>
            <p:cNvSpPr/>
            <p:nvPr/>
          </p:nvSpPr>
          <p:spPr>
            <a:xfrm rot="6299945">
              <a:off x="233295" y="165743"/>
              <a:ext cx="140030" cy="115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692" name="Google Shape;610;p23"/>
          <p:cNvSpPr/>
          <p:nvPr/>
        </p:nvSpPr>
        <p:spPr>
          <a:xfrm flipH="1" rot="8615811">
            <a:off x="228661" y="4598427"/>
            <a:ext cx="844349" cy="1715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0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93" name="Google Shape;611;p23"/>
          <p:cNvSpPr/>
          <p:nvPr/>
        </p:nvSpPr>
        <p:spPr>
          <a:xfrm rot="12599715">
            <a:off x="6561704" y="234506"/>
            <a:ext cx="965755" cy="2271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FF6EA7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697" name="Google Shape;612;p23"/>
          <p:cNvGrpSpPr/>
          <p:nvPr/>
        </p:nvGrpSpPr>
        <p:grpSpPr>
          <a:xfrm>
            <a:off x="1616859" y="4510494"/>
            <a:ext cx="227547" cy="217205"/>
            <a:chOff x="0" y="0"/>
            <a:chExt cx="227546" cy="217204"/>
          </a:xfrm>
        </p:grpSpPr>
        <p:sp>
          <p:nvSpPr>
            <p:cNvPr id="694" name="Google Shape;613;p23"/>
            <p:cNvSpPr/>
            <p:nvPr/>
          </p:nvSpPr>
          <p:spPr>
            <a:xfrm rot="10799841">
              <a:off x="1" y="2"/>
              <a:ext cx="93375" cy="77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95" name="Google Shape;614;p23"/>
            <p:cNvSpPr/>
            <p:nvPr/>
          </p:nvSpPr>
          <p:spPr>
            <a:xfrm rot="10799841">
              <a:off x="134170" y="23673"/>
              <a:ext cx="93375" cy="77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96" name="Google Shape;615;p23"/>
            <p:cNvSpPr/>
            <p:nvPr/>
          </p:nvSpPr>
          <p:spPr>
            <a:xfrm rot="10799841">
              <a:off x="68054" y="140115"/>
              <a:ext cx="93382" cy="77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01" name="Google Shape;616;p23"/>
          <p:cNvGrpSpPr/>
          <p:nvPr/>
        </p:nvGrpSpPr>
        <p:grpSpPr>
          <a:xfrm>
            <a:off x="8127703" y="630216"/>
            <a:ext cx="220109" cy="230590"/>
            <a:chOff x="0" y="0"/>
            <a:chExt cx="220108" cy="230589"/>
          </a:xfrm>
        </p:grpSpPr>
        <p:sp>
          <p:nvSpPr>
            <p:cNvPr id="698" name="Google Shape;617;p23"/>
            <p:cNvSpPr/>
            <p:nvPr/>
          </p:nvSpPr>
          <p:spPr>
            <a:xfrm rot="16199766">
              <a:off x="133681" y="8200"/>
              <a:ext cx="94622" cy="78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99" name="Google Shape;618;p23"/>
            <p:cNvSpPr/>
            <p:nvPr/>
          </p:nvSpPr>
          <p:spPr>
            <a:xfrm rot="16199766">
              <a:off x="109696" y="144163"/>
              <a:ext cx="94623" cy="78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00" name="Google Shape;619;p23"/>
            <p:cNvSpPr/>
            <p:nvPr/>
          </p:nvSpPr>
          <p:spPr>
            <a:xfrm rot="16199766">
              <a:off x="-8253" y="77224"/>
              <a:ext cx="94629" cy="78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702" name="Google Shape;620;p23"/>
          <p:cNvSpPr/>
          <p:nvPr/>
        </p:nvSpPr>
        <p:spPr>
          <a:xfrm rot="11699905">
            <a:off x="8349222" y="4056070"/>
            <a:ext cx="424039" cy="6274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600" fill="norm" stroke="1" extrusionOk="0">
                <a:moveTo>
                  <a:pt x="18590" y="0"/>
                </a:moveTo>
                <a:cubicBezTo>
                  <a:pt x="18564" y="0"/>
                  <a:pt x="18537" y="7"/>
                  <a:pt x="18517" y="19"/>
                </a:cubicBezTo>
                <a:cubicBezTo>
                  <a:pt x="18468" y="47"/>
                  <a:pt x="18464" y="95"/>
                  <a:pt x="18505" y="128"/>
                </a:cubicBezTo>
                <a:cubicBezTo>
                  <a:pt x="18842" y="386"/>
                  <a:pt x="19157" y="668"/>
                  <a:pt x="19444" y="966"/>
                </a:cubicBezTo>
                <a:cubicBezTo>
                  <a:pt x="19466" y="988"/>
                  <a:pt x="19501" y="999"/>
                  <a:pt x="19537" y="999"/>
                </a:cubicBezTo>
                <a:cubicBezTo>
                  <a:pt x="19560" y="999"/>
                  <a:pt x="19580" y="997"/>
                  <a:pt x="19600" y="988"/>
                </a:cubicBezTo>
                <a:cubicBezTo>
                  <a:pt x="19653" y="966"/>
                  <a:pt x="19667" y="918"/>
                  <a:pt x="19633" y="883"/>
                </a:cubicBezTo>
                <a:cubicBezTo>
                  <a:pt x="19342" y="579"/>
                  <a:pt x="19021" y="291"/>
                  <a:pt x="18675" y="26"/>
                </a:cubicBezTo>
                <a:cubicBezTo>
                  <a:pt x="18653" y="8"/>
                  <a:pt x="18621" y="0"/>
                  <a:pt x="18590" y="0"/>
                </a:cubicBezTo>
                <a:close/>
                <a:moveTo>
                  <a:pt x="20297" y="1779"/>
                </a:moveTo>
                <a:cubicBezTo>
                  <a:pt x="20281" y="1779"/>
                  <a:pt x="20265" y="1782"/>
                  <a:pt x="20249" y="1786"/>
                </a:cubicBezTo>
                <a:cubicBezTo>
                  <a:pt x="20194" y="1804"/>
                  <a:pt x="20169" y="1849"/>
                  <a:pt x="20196" y="1888"/>
                </a:cubicBezTo>
                <a:cubicBezTo>
                  <a:pt x="20411" y="2202"/>
                  <a:pt x="20600" y="2534"/>
                  <a:pt x="20757" y="2869"/>
                </a:cubicBezTo>
                <a:cubicBezTo>
                  <a:pt x="20773" y="2902"/>
                  <a:pt x="20818" y="2923"/>
                  <a:pt x="20867" y="2923"/>
                </a:cubicBezTo>
                <a:cubicBezTo>
                  <a:pt x="20877" y="2923"/>
                  <a:pt x="20887" y="2921"/>
                  <a:pt x="20901" y="2920"/>
                </a:cubicBezTo>
                <a:cubicBezTo>
                  <a:pt x="20960" y="2906"/>
                  <a:pt x="20993" y="2864"/>
                  <a:pt x="20974" y="2824"/>
                </a:cubicBezTo>
                <a:cubicBezTo>
                  <a:pt x="20814" y="2481"/>
                  <a:pt x="20623" y="2146"/>
                  <a:pt x="20399" y="1823"/>
                </a:cubicBezTo>
                <a:cubicBezTo>
                  <a:pt x="20381" y="1795"/>
                  <a:pt x="20340" y="1779"/>
                  <a:pt x="20297" y="1779"/>
                </a:cubicBezTo>
                <a:close/>
                <a:moveTo>
                  <a:pt x="21243" y="3803"/>
                </a:moveTo>
                <a:cubicBezTo>
                  <a:pt x="21236" y="3803"/>
                  <a:pt x="21228" y="3803"/>
                  <a:pt x="21222" y="3804"/>
                </a:cubicBezTo>
                <a:cubicBezTo>
                  <a:pt x="21159" y="3811"/>
                  <a:pt x="21121" y="3851"/>
                  <a:pt x="21131" y="3892"/>
                </a:cubicBezTo>
                <a:cubicBezTo>
                  <a:pt x="21222" y="4231"/>
                  <a:pt x="21289" y="4583"/>
                  <a:pt x="21326" y="4939"/>
                </a:cubicBezTo>
                <a:cubicBezTo>
                  <a:pt x="21330" y="4978"/>
                  <a:pt x="21379" y="5010"/>
                  <a:pt x="21440" y="5010"/>
                </a:cubicBezTo>
                <a:lnTo>
                  <a:pt x="21446" y="5010"/>
                </a:lnTo>
                <a:cubicBezTo>
                  <a:pt x="21509" y="5007"/>
                  <a:pt x="21554" y="4970"/>
                  <a:pt x="21549" y="4928"/>
                </a:cubicBezTo>
                <a:cubicBezTo>
                  <a:pt x="21513" y="4567"/>
                  <a:pt x="21446" y="4209"/>
                  <a:pt x="21352" y="3864"/>
                </a:cubicBezTo>
                <a:cubicBezTo>
                  <a:pt x="21342" y="3827"/>
                  <a:pt x="21295" y="3803"/>
                  <a:pt x="21243" y="3803"/>
                </a:cubicBezTo>
                <a:close/>
                <a:moveTo>
                  <a:pt x="21474" y="5920"/>
                </a:moveTo>
                <a:cubicBezTo>
                  <a:pt x="21419" y="5920"/>
                  <a:pt x="21358" y="5953"/>
                  <a:pt x="21356" y="5995"/>
                </a:cubicBezTo>
                <a:cubicBezTo>
                  <a:pt x="21344" y="6340"/>
                  <a:pt x="21306" y="6694"/>
                  <a:pt x="21243" y="7048"/>
                </a:cubicBezTo>
                <a:cubicBezTo>
                  <a:pt x="21234" y="7091"/>
                  <a:pt x="21279" y="7128"/>
                  <a:pt x="21342" y="7134"/>
                </a:cubicBezTo>
                <a:lnTo>
                  <a:pt x="21354" y="7134"/>
                </a:lnTo>
                <a:cubicBezTo>
                  <a:pt x="21411" y="7134"/>
                  <a:pt x="21458" y="7105"/>
                  <a:pt x="21466" y="7068"/>
                </a:cubicBezTo>
                <a:cubicBezTo>
                  <a:pt x="21529" y="6707"/>
                  <a:pt x="21570" y="6349"/>
                  <a:pt x="21582" y="5999"/>
                </a:cubicBezTo>
                <a:cubicBezTo>
                  <a:pt x="21584" y="5957"/>
                  <a:pt x="21537" y="5921"/>
                  <a:pt x="21474" y="5920"/>
                </a:cubicBezTo>
                <a:close/>
                <a:moveTo>
                  <a:pt x="21106" y="8031"/>
                </a:moveTo>
                <a:cubicBezTo>
                  <a:pt x="21054" y="8031"/>
                  <a:pt x="21005" y="8056"/>
                  <a:pt x="20995" y="8092"/>
                </a:cubicBezTo>
                <a:cubicBezTo>
                  <a:pt x="20978" y="8143"/>
                  <a:pt x="20964" y="8192"/>
                  <a:pt x="20948" y="8240"/>
                </a:cubicBezTo>
                <a:cubicBezTo>
                  <a:pt x="20854" y="8534"/>
                  <a:pt x="20747" y="8831"/>
                  <a:pt x="20627" y="9120"/>
                </a:cubicBezTo>
                <a:cubicBezTo>
                  <a:pt x="20610" y="9161"/>
                  <a:pt x="20645" y="9204"/>
                  <a:pt x="20706" y="9214"/>
                </a:cubicBezTo>
                <a:cubicBezTo>
                  <a:pt x="20716" y="9218"/>
                  <a:pt x="20724" y="9218"/>
                  <a:pt x="20736" y="9218"/>
                </a:cubicBezTo>
                <a:cubicBezTo>
                  <a:pt x="20785" y="9218"/>
                  <a:pt x="20832" y="9196"/>
                  <a:pt x="20844" y="9161"/>
                </a:cubicBezTo>
                <a:cubicBezTo>
                  <a:pt x="20966" y="8868"/>
                  <a:pt x="21076" y="8569"/>
                  <a:pt x="21169" y="8273"/>
                </a:cubicBezTo>
                <a:cubicBezTo>
                  <a:pt x="21186" y="8222"/>
                  <a:pt x="21200" y="8173"/>
                  <a:pt x="21216" y="8123"/>
                </a:cubicBezTo>
                <a:cubicBezTo>
                  <a:pt x="21228" y="8081"/>
                  <a:pt x="21188" y="8041"/>
                  <a:pt x="21127" y="8031"/>
                </a:cubicBezTo>
                <a:cubicBezTo>
                  <a:pt x="21121" y="8031"/>
                  <a:pt x="21112" y="8031"/>
                  <a:pt x="21106" y="8031"/>
                </a:cubicBezTo>
                <a:close/>
                <a:moveTo>
                  <a:pt x="5413" y="10623"/>
                </a:moveTo>
                <a:cubicBezTo>
                  <a:pt x="5360" y="10623"/>
                  <a:pt x="5301" y="10654"/>
                  <a:pt x="5299" y="10696"/>
                </a:cubicBezTo>
                <a:cubicBezTo>
                  <a:pt x="5299" y="10738"/>
                  <a:pt x="5348" y="10774"/>
                  <a:pt x="5411" y="10775"/>
                </a:cubicBezTo>
                <a:cubicBezTo>
                  <a:pt x="5887" y="10784"/>
                  <a:pt x="6362" y="10910"/>
                  <a:pt x="6785" y="11137"/>
                </a:cubicBezTo>
                <a:cubicBezTo>
                  <a:pt x="6805" y="11148"/>
                  <a:pt x="6830" y="11153"/>
                  <a:pt x="6854" y="11153"/>
                </a:cubicBezTo>
                <a:cubicBezTo>
                  <a:pt x="6887" y="11153"/>
                  <a:pt x="6921" y="11144"/>
                  <a:pt x="6943" y="11124"/>
                </a:cubicBezTo>
                <a:cubicBezTo>
                  <a:pt x="6980" y="11091"/>
                  <a:pt x="6974" y="11042"/>
                  <a:pt x="6923" y="11017"/>
                </a:cubicBezTo>
                <a:cubicBezTo>
                  <a:pt x="6464" y="10770"/>
                  <a:pt x="5941" y="10632"/>
                  <a:pt x="5417" y="10623"/>
                </a:cubicBezTo>
                <a:cubicBezTo>
                  <a:pt x="5415" y="10623"/>
                  <a:pt x="5415" y="10623"/>
                  <a:pt x="5413" y="10623"/>
                </a:cubicBezTo>
                <a:close/>
                <a:moveTo>
                  <a:pt x="20255" y="10077"/>
                </a:moveTo>
                <a:cubicBezTo>
                  <a:pt x="20208" y="10077"/>
                  <a:pt x="20165" y="10096"/>
                  <a:pt x="20149" y="10128"/>
                </a:cubicBezTo>
                <a:cubicBezTo>
                  <a:pt x="19972" y="10458"/>
                  <a:pt x="19773" y="10789"/>
                  <a:pt x="19562" y="11109"/>
                </a:cubicBezTo>
                <a:cubicBezTo>
                  <a:pt x="19535" y="11146"/>
                  <a:pt x="19562" y="11192"/>
                  <a:pt x="19616" y="11208"/>
                </a:cubicBezTo>
                <a:cubicBezTo>
                  <a:pt x="19633" y="11214"/>
                  <a:pt x="19647" y="11217"/>
                  <a:pt x="19663" y="11217"/>
                </a:cubicBezTo>
                <a:cubicBezTo>
                  <a:pt x="19706" y="11217"/>
                  <a:pt x="19749" y="11200"/>
                  <a:pt x="19767" y="11170"/>
                </a:cubicBezTo>
                <a:cubicBezTo>
                  <a:pt x="19982" y="10847"/>
                  <a:pt x="20182" y="10514"/>
                  <a:pt x="20360" y="10180"/>
                </a:cubicBezTo>
                <a:cubicBezTo>
                  <a:pt x="20381" y="10141"/>
                  <a:pt x="20352" y="10096"/>
                  <a:pt x="20293" y="10082"/>
                </a:cubicBezTo>
                <a:cubicBezTo>
                  <a:pt x="20279" y="10078"/>
                  <a:pt x="20267" y="10077"/>
                  <a:pt x="20255" y="10077"/>
                </a:cubicBezTo>
                <a:close/>
                <a:moveTo>
                  <a:pt x="3962" y="10966"/>
                </a:moveTo>
                <a:cubicBezTo>
                  <a:pt x="3935" y="10966"/>
                  <a:pt x="3911" y="10972"/>
                  <a:pt x="3891" y="10984"/>
                </a:cubicBezTo>
                <a:cubicBezTo>
                  <a:pt x="3472" y="11208"/>
                  <a:pt x="3139" y="11526"/>
                  <a:pt x="2954" y="11874"/>
                </a:cubicBezTo>
                <a:cubicBezTo>
                  <a:pt x="2935" y="11914"/>
                  <a:pt x="2966" y="11958"/>
                  <a:pt x="3025" y="11973"/>
                </a:cubicBezTo>
                <a:cubicBezTo>
                  <a:pt x="3037" y="11975"/>
                  <a:pt x="3047" y="11977"/>
                  <a:pt x="3061" y="11977"/>
                </a:cubicBezTo>
                <a:cubicBezTo>
                  <a:pt x="3108" y="11977"/>
                  <a:pt x="3153" y="11956"/>
                  <a:pt x="3167" y="11925"/>
                </a:cubicBezTo>
                <a:cubicBezTo>
                  <a:pt x="3336" y="11604"/>
                  <a:pt x="3643" y="11311"/>
                  <a:pt x="4031" y="11102"/>
                </a:cubicBezTo>
                <a:cubicBezTo>
                  <a:pt x="4080" y="11076"/>
                  <a:pt x="4088" y="11028"/>
                  <a:pt x="4049" y="10995"/>
                </a:cubicBezTo>
                <a:cubicBezTo>
                  <a:pt x="4027" y="10976"/>
                  <a:pt x="3994" y="10966"/>
                  <a:pt x="3962" y="10966"/>
                </a:cubicBezTo>
                <a:close/>
                <a:moveTo>
                  <a:pt x="7799" y="11838"/>
                </a:moveTo>
                <a:cubicBezTo>
                  <a:pt x="7783" y="11838"/>
                  <a:pt x="7769" y="11839"/>
                  <a:pt x="7752" y="11845"/>
                </a:cubicBezTo>
                <a:cubicBezTo>
                  <a:pt x="7698" y="11860"/>
                  <a:pt x="7671" y="11907"/>
                  <a:pt x="7696" y="11944"/>
                </a:cubicBezTo>
                <a:cubicBezTo>
                  <a:pt x="7887" y="12239"/>
                  <a:pt x="7998" y="12579"/>
                  <a:pt x="8033" y="12951"/>
                </a:cubicBezTo>
                <a:cubicBezTo>
                  <a:pt x="8037" y="12991"/>
                  <a:pt x="8088" y="13022"/>
                  <a:pt x="8147" y="13022"/>
                </a:cubicBezTo>
                <a:lnTo>
                  <a:pt x="8153" y="13022"/>
                </a:lnTo>
                <a:cubicBezTo>
                  <a:pt x="8216" y="13019"/>
                  <a:pt x="8263" y="12984"/>
                  <a:pt x="8259" y="12942"/>
                </a:cubicBezTo>
                <a:cubicBezTo>
                  <a:pt x="8222" y="12551"/>
                  <a:pt x="8102" y="12195"/>
                  <a:pt x="7903" y="11885"/>
                </a:cubicBezTo>
                <a:cubicBezTo>
                  <a:pt x="7885" y="11856"/>
                  <a:pt x="7842" y="11838"/>
                  <a:pt x="7799" y="11838"/>
                </a:cubicBezTo>
                <a:close/>
                <a:moveTo>
                  <a:pt x="18966" y="12017"/>
                </a:moveTo>
                <a:cubicBezTo>
                  <a:pt x="18927" y="12017"/>
                  <a:pt x="18889" y="12032"/>
                  <a:pt x="18869" y="12058"/>
                </a:cubicBezTo>
                <a:cubicBezTo>
                  <a:pt x="18675" y="12298"/>
                  <a:pt x="18468" y="12539"/>
                  <a:pt x="18257" y="12771"/>
                </a:cubicBezTo>
                <a:cubicBezTo>
                  <a:pt x="18196" y="12837"/>
                  <a:pt x="18135" y="12902"/>
                  <a:pt x="18074" y="12968"/>
                </a:cubicBezTo>
                <a:cubicBezTo>
                  <a:pt x="18039" y="13004"/>
                  <a:pt x="18053" y="13050"/>
                  <a:pt x="18106" y="13074"/>
                </a:cubicBezTo>
                <a:cubicBezTo>
                  <a:pt x="18127" y="13081"/>
                  <a:pt x="18147" y="13085"/>
                  <a:pt x="18167" y="13085"/>
                </a:cubicBezTo>
                <a:cubicBezTo>
                  <a:pt x="18204" y="13085"/>
                  <a:pt x="18240" y="13072"/>
                  <a:pt x="18263" y="13050"/>
                </a:cubicBezTo>
                <a:cubicBezTo>
                  <a:pt x="18326" y="12984"/>
                  <a:pt x="18389" y="12918"/>
                  <a:pt x="18450" y="12852"/>
                </a:cubicBezTo>
                <a:cubicBezTo>
                  <a:pt x="18663" y="12617"/>
                  <a:pt x="18873" y="12373"/>
                  <a:pt x="19068" y="12129"/>
                </a:cubicBezTo>
                <a:cubicBezTo>
                  <a:pt x="19096" y="12092"/>
                  <a:pt x="19076" y="12046"/>
                  <a:pt x="19023" y="12026"/>
                </a:cubicBezTo>
                <a:cubicBezTo>
                  <a:pt x="19005" y="12019"/>
                  <a:pt x="18986" y="12017"/>
                  <a:pt x="18966" y="12017"/>
                </a:cubicBezTo>
                <a:close/>
                <a:moveTo>
                  <a:pt x="2958" y="12873"/>
                </a:moveTo>
                <a:cubicBezTo>
                  <a:pt x="2952" y="12873"/>
                  <a:pt x="2943" y="12873"/>
                  <a:pt x="2937" y="12874"/>
                </a:cubicBezTo>
                <a:cubicBezTo>
                  <a:pt x="2874" y="12881"/>
                  <a:pt x="2836" y="12921"/>
                  <a:pt x="2846" y="12962"/>
                </a:cubicBezTo>
                <a:cubicBezTo>
                  <a:pt x="2939" y="13305"/>
                  <a:pt x="3149" y="13653"/>
                  <a:pt x="3450" y="13970"/>
                </a:cubicBezTo>
                <a:cubicBezTo>
                  <a:pt x="3472" y="13994"/>
                  <a:pt x="3508" y="14005"/>
                  <a:pt x="3545" y="14005"/>
                </a:cubicBezTo>
                <a:cubicBezTo>
                  <a:pt x="3567" y="14005"/>
                  <a:pt x="3588" y="14000"/>
                  <a:pt x="3606" y="13994"/>
                </a:cubicBezTo>
                <a:cubicBezTo>
                  <a:pt x="3659" y="13970"/>
                  <a:pt x="3673" y="13922"/>
                  <a:pt x="3641" y="13888"/>
                </a:cubicBezTo>
                <a:cubicBezTo>
                  <a:pt x="3352" y="13587"/>
                  <a:pt x="3155" y="13257"/>
                  <a:pt x="3067" y="12935"/>
                </a:cubicBezTo>
                <a:cubicBezTo>
                  <a:pt x="3057" y="12898"/>
                  <a:pt x="3010" y="12873"/>
                  <a:pt x="2958" y="12873"/>
                </a:cubicBezTo>
                <a:close/>
                <a:moveTo>
                  <a:pt x="17251" y="13797"/>
                </a:moveTo>
                <a:cubicBezTo>
                  <a:pt x="17218" y="13797"/>
                  <a:pt x="17186" y="13807"/>
                  <a:pt x="17161" y="13826"/>
                </a:cubicBezTo>
                <a:cubicBezTo>
                  <a:pt x="16824" y="14110"/>
                  <a:pt x="16472" y="14372"/>
                  <a:pt x="16110" y="14601"/>
                </a:cubicBezTo>
                <a:cubicBezTo>
                  <a:pt x="16068" y="14630"/>
                  <a:pt x="16066" y="14680"/>
                  <a:pt x="16106" y="14710"/>
                </a:cubicBezTo>
                <a:cubicBezTo>
                  <a:pt x="16131" y="14725"/>
                  <a:pt x="16159" y="14733"/>
                  <a:pt x="16190" y="14733"/>
                </a:cubicBezTo>
                <a:cubicBezTo>
                  <a:pt x="16218" y="14733"/>
                  <a:pt x="16244" y="14726"/>
                  <a:pt x="16267" y="14713"/>
                </a:cubicBezTo>
                <a:cubicBezTo>
                  <a:pt x="16633" y="14477"/>
                  <a:pt x="16992" y="14212"/>
                  <a:pt x="17340" y="13921"/>
                </a:cubicBezTo>
                <a:cubicBezTo>
                  <a:pt x="17379" y="13888"/>
                  <a:pt x="17371" y="13841"/>
                  <a:pt x="17322" y="13813"/>
                </a:cubicBezTo>
                <a:cubicBezTo>
                  <a:pt x="17301" y="13802"/>
                  <a:pt x="17275" y="13797"/>
                  <a:pt x="17251" y="13797"/>
                </a:cubicBezTo>
                <a:close/>
                <a:moveTo>
                  <a:pt x="8072" y="13930"/>
                </a:moveTo>
                <a:cubicBezTo>
                  <a:pt x="8017" y="13930"/>
                  <a:pt x="7970" y="13959"/>
                  <a:pt x="7962" y="13998"/>
                </a:cubicBezTo>
                <a:lnTo>
                  <a:pt x="7952" y="14050"/>
                </a:lnTo>
                <a:cubicBezTo>
                  <a:pt x="7878" y="14376"/>
                  <a:pt x="7779" y="14707"/>
                  <a:pt x="7653" y="15030"/>
                </a:cubicBezTo>
                <a:cubicBezTo>
                  <a:pt x="7637" y="15071"/>
                  <a:pt x="7673" y="15113"/>
                  <a:pt x="7734" y="15122"/>
                </a:cubicBezTo>
                <a:cubicBezTo>
                  <a:pt x="7742" y="15125"/>
                  <a:pt x="7752" y="15125"/>
                  <a:pt x="7763" y="15125"/>
                </a:cubicBezTo>
                <a:cubicBezTo>
                  <a:pt x="7811" y="15125"/>
                  <a:pt x="7858" y="15103"/>
                  <a:pt x="7872" y="15069"/>
                </a:cubicBezTo>
                <a:cubicBezTo>
                  <a:pt x="8000" y="14739"/>
                  <a:pt x="8102" y="14405"/>
                  <a:pt x="8175" y="14072"/>
                </a:cubicBezTo>
                <a:lnTo>
                  <a:pt x="8185" y="14018"/>
                </a:lnTo>
                <a:cubicBezTo>
                  <a:pt x="8194" y="13976"/>
                  <a:pt x="8151" y="13937"/>
                  <a:pt x="8088" y="13932"/>
                </a:cubicBezTo>
                <a:cubicBezTo>
                  <a:pt x="8082" y="13930"/>
                  <a:pt x="8078" y="13930"/>
                  <a:pt x="8072" y="13930"/>
                </a:cubicBezTo>
                <a:close/>
                <a:moveTo>
                  <a:pt x="4602" y="14633"/>
                </a:moveTo>
                <a:cubicBezTo>
                  <a:pt x="4569" y="14633"/>
                  <a:pt x="4535" y="14642"/>
                  <a:pt x="4513" y="14662"/>
                </a:cubicBezTo>
                <a:cubicBezTo>
                  <a:pt x="4474" y="14695"/>
                  <a:pt x="4484" y="14744"/>
                  <a:pt x="4531" y="14770"/>
                </a:cubicBezTo>
                <a:cubicBezTo>
                  <a:pt x="4921" y="14982"/>
                  <a:pt x="5364" y="15168"/>
                  <a:pt x="5885" y="15339"/>
                </a:cubicBezTo>
                <a:cubicBezTo>
                  <a:pt x="5901" y="15346"/>
                  <a:pt x="5919" y="15348"/>
                  <a:pt x="5933" y="15348"/>
                </a:cubicBezTo>
                <a:cubicBezTo>
                  <a:pt x="5974" y="15348"/>
                  <a:pt x="6017" y="15333"/>
                  <a:pt x="6035" y="15305"/>
                </a:cubicBezTo>
                <a:cubicBezTo>
                  <a:pt x="6061" y="15267"/>
                  <a:pt x="6039" y="15221"/>
                  <a:pt x="5984" y="15202"/>
                </a:cubicBezTo>
                <a:cubicBezTo>
                  <a:pt x="5478" y="15036"/>
                  <a:pt x="5049" y="14855"/>
                  <a:pt x="4671" y="14649"/>
                </a:cubicBezTo>
                <a:cubicBezTo>
                  <a:pt x="4651" y="14638"/>
                  <a:pt x="4626" y="14633"/>
                  <a:pt x="4602" y="14633"/>
                </a:cubicBezTo>
                <a:close/>
                <a:moveTo>
                  <a:pt x="14960" y="15242"/>
                </a:moveTo>
                <a:cubicBezTo>
                  <a:pt x="14940" y="15242"/>
                  <a:pt x="14917" y="15246"/>
                  <a:pt x="14899" y="15254"/>
                </a:cubicBezTo>
                <a:cubicBezTo>
                  <a:pt x="14454" y="15449"/>
                  <a:pt x="13992" y="15610"/>
                  <a:pt x="13523" y="15727"/>
                </a:cubicBezTo>
                <a:cubicBezTo>
                  <a:pt x="13464" y="15742"/>
                  <a:pt x="13433" y="15788"/>
                  <a:pt x="13456" y="15826"/>
                </a:cubicBezTo>
                <a:cubicBezTo>
                  <a:pt x="13472" y="15856"/>
                  <a:pt x="13517" y="15876"/>
                  <a:pt x="13561" y="15876"/>
                </a:cubicBezTo>
                <a:cubicBezTo>
                  <a:pt x="13574" y="15876"/>
                  <a:pt x="13588" y="15874"/>
                  <a:pt x="13600" y="15871"/>
                </a:cubicBezTo>
                <a:cubicBezTo>
                  <a:pt x="14088" y="15749"/>
                  <a:pt x="14566" y="15585"/>
                  <a:pt x="15023" y="15382"/>
                </a:cubicBezTo>
                <a:cubicBezTo>
                  <a:pt x="15076" y="15359"/>
                  <a:pt x="15090" y="15312"/>
                  <a:pt x="15055" y="15276"/>
                </a:cubicBezTo>
                <a:cubicBezTo>
                  <a:pt x="15033" y="15254"/>
                  <a:pt x="14996" y="15242"/>
                  <a:pt x="14960" y="15242"/>
                </a:cubicBezTo>
                <a:close/>
                <a:moveTo>
                  <a:pt x="7395" y="15590"/>
                </a:moveTo>
                <a:cubicBezTo>
                  <a:pt x="7346" y="15590"/>
                  <a:pt x="7301" y="15610"/>
                  <a:pt x="7287" y="15642"/>
                </a:cubicBezTo>
                <a:cubicBezTo>
                  <a:pt x="7267" y="15682"/>
                  <a:pt x="7299" y="15726"/>
                  <a:pt x="7358" y="15739"/>
                </a:cubicBezTo>
                <a:cubicBezTo>
                  <a:pt x="7874" y="15855"/>
                  <a:pt x="8389" y="15950"/>
                  <a:pt x="8887" y="16020"/>
                </a:cubicBezTo>
                <a:cubicBezTo>
                  <a:pt x="8895" y="16020"/>
                  <a:pt x="8905" y="16021"/>
                  <a:pt x="8911" y="16021"/>
                </a:cubicBezTo>
                <a:cubicBezTo>
                  <a:pt x="8962" y="16021"/>
                  <a:pt x="9011" y="15997"/>
                  <a:pt x="9021" y="15959"/>
                </a:cubicBezTo>
                <a:cubicBezTo>
                  <a:pt x="9035" y="15918"/>
                  <a:pt x="8994" y="15878"/>
                  <a:pt x="8935" y="15870"/>
                </a:cubicBezTo>
                <a:cubicBezTo>
                  <a:pt x="8446" y="15801"/>
                  <a:pt x="7937" y="15708"/>
                  <a:pt x="7429" y="15594"/>
                </a:cubicBezTo>
                <a:cubicBezTo>
                  <a:pt x="7417" y="15591"/>
                  <a:pt x="7405" y="15590"/>
                  <a:pt x="7395" y="15590"/>
                </a:cubicBezTo>
                <a:close/>
                <a:moveTo>
                  <a:pt x="12041" y="15976"/>
                </a:moveTo>
                <a:cubicBezTo>
                  <a:pt x="12035" y="15976"/>
                  <a:pt x="12029" y="15977"/>
                  <a:pt x="12025" y="15977"/>
                </a:cubicBezTo>
                <a:cubicBezTo>
                  <a:pt x="11685" y="16006"/>
                  <a:pt x="11334" y="16020"/>
                  <a:pt x="10978" y="16020"/>
                </a:cubicBezTo>
                <a:cubicBezTo>
                  <a:pt x="10809" y="16020"/>
                  <a:pt x="10643" y="16017"/>
                  <a:pt x="10474" y="16010"/>
                </a:cubicBezTo>
                <a:cubicBezTo>
                  <a:pt x="10472" y="16010"/>
                  <a:pt x="10468" y="16010"/>
                  <a:pt x="10466" y="16010"/>
                </a:cubicBezTo>
                <a:cubicBezTo>
                  <a:pt x="10407" y="16010"/>
                  <a:pt x="10358" y="16042"/>
                  <a:pt x="10354" y="16083"/>
                </a:cubicBezTo>
                <a:cubicBezTo>
                  <a:pt x="10352" y="16124"/>
                  <a:pt x="10401" y="16160"/>
                  <a:pt x="10462" y="16164"/>
                </a:cubicBezTo>
                <a:cubicBezTo>
                  <a:pt x="10639" y="16170"/>
                  <a:pt x="10818" y="16174"/>
                  <a:pt x="10994" y="16174"/>
                </a:cubicBezTo>
                <a:cubicBezTo>
                  <a:pt x="11356" y="16174"/>
                  <a:pt x="11712" y="16157"/>
                  <a:pt x="12053" y="16129"/>
                </a:cubicBezTo>
                <a:cubicBezTo>
                  <a:pt x="12112" y="16123"/>
                  <a:pt x="12159" y="16085"/>
                  <a:pt x="12151" y="16043"/>
                </a:cubicBezTo>
                <a:cubicBezTo>
                  <a:pt x="12143" y="16005"/>
                  <a:pt x="12096" y="15976"/>
                  <a:pt x="12041" y="15976"/>
                </a:cubicBezTo>
                <a:close/>
                <a:moveTo>
                  <a:pt x="7273" y="15983"/>
                </a:moveTo>
                <a:cubicBezTo>
                  <a:pt x="7226" y="15983"/>
                  <a:pt x="7183" y="16001"/>
                  <a:pt x="7165" y="16031"/>
                </a:cubicBezTo>
                <a:cubicBezTo>
                  <a:pt x="6978" y="16353"/>
                  <a:pt x="6759" y="16676"/>
                  <a:pt x="6515" y="16989"/>
                </a:cubicBezTo>
                <a:cubicBezTo>
                  <a:pt x="6484" y="17028"/>
                  <a:pt x="6506" y="17073"/>
                  <a:pt x="6563" y="17094"/>
                </a:cubicBezTo>
                <a:cubicBezTo>
                  <a:pt x="6578" y="17099"/>
                  <a:pt x="6598" y="17102"/>
                  <a:pt x="6616" y="17102"/>
                </a:cubicBezTo>
                <a:cubicBezTo>
                  <a:pt x="6655" y="17102"/>
                  <a:pt x="6696" y="17088"/>
                  <a:pt x="6716" y="17061"/>
                </a:cubicBezTo>
                <a:cubicBezTo>
                  <a:pt x="6964" y="16742"/>
                  <a:pt x="7183" y="16414"/>
                  <a:pt x="7374" y="16087"/>
                </a:cubicBezTo>
                <a:cubicBezTo>
                  <a:pt x="7399" y="16047"/>
                  <a:pt x="7370" y="16003"/>
                  <a:pt x="7313" y="15987"/>
                </a:cubicBezTo>
                <a:cubicBezTo>
                  <a:pt x="7299" y="15984"/>
                  <a:pt x="7285" y="15983"/>
                  <a:pt x="7273" y="15983"/>
                </a:cubicBezTo>
                <a:close/>
                <a:moveTo>
                  <a:pt x="5815" y="17863"/>
                </a:moveTo>
                <a:cubicBezTo>
                  <a:pt x="5777" y="17863"/>
                  <a:pt x="5740" y="17876"/>
                  <a:pt x="5718" y="17898"/>
                </a:cubicBezTo>
                <a:cubicBezTo>
                  <a:pt x="5437" y="18188"/>
                  <a:pt x="5126" y="18474"/>
                  <a:pt x="4795" y="18750"/>
                </a:cubicBezTo>
                <a:cubicBezTo>
                  <a:pt x="4756" y="18782"/>
                  <a:pt x="4765" y="18831"/>
                  <a:pt x="4813" y="18857"/>
                </a:cubicBezTo>
                <a:cubicBezTo>
                  <a:pt x="4836" y="18868"/>
                  <a:pt x="4858" y="18875"/>
                  <a:pt x="4884" y="18875"/>
                </a:cubicBezTo>
                <a:cubicBezTo>
                  <a:pt x="4917" y="18875"/>
                  <a:pt x="4950" y="18864"/>
                  <a:pt x="4972" y="18845"/>
                </a:cubicBezTo>
                <a:cubicBezTo>
                  <a:pt x="5305" y="18566"/>
                  <a:pt x="5620" y="18276"/>
                  <a:pt x="5907" y="17982"/>
                </a:cubicBezTo>
                <a:cubicBezTo>
                  <a:pt x="5941" y="17946"/>
                  <a:pt x="5929" y="17899"/>
                  <a:pt x="5876" y="17876"/>
                </a:cubicBezTo>
                <a:cubicBezTo>
                  <a:pt x="5858" y="17868"/>
                  <a:pt x="5836" y="17863"/>
                  <a:pt x="5815" y="17863"/>
                </a:cubicBezTo>
                <a:close/>
                <a:moveTo>
                  <a:pt x="3842" y="19517"/>
                </a:moveTo>
                <a:cubicBezTo>
                  <a:pt x="3811" y="19517"/>
                  <a:pt x="3783" y="19526"/>
                  <a:pt x="3760" y="19541"/>
                </a:cubicBezTo>
                <a:cubicBezTo>
                  <a:pt x="3399" y="19791"/>
                  <a:pt x="3017" y="20037"/>
                  <a:pt x="2624" y="20266"/>
                </a:cubicBezTo>
                <a:cubicBezTo>
                  <a:pt x="2578" y="20295"/>
                  <a:pt x="2571" y="20342"/>
                  <a:pt x="2614" y="20374"/>
                </a:cubicBezTo>
                <a:cubicBezTo>
                  <a:pt x="2634" y="20392"/>
                  <a:pt x="2665" y="20401"/>
                  <a:pt x="2697" y="20401"/>
                </a:cubicBezTo>
                <a:cubicBezTo>
                  <a:pt x="2724" y="20401"/>
                  <a:pt x="2750" y="20394"/>
                  <a:pt x="2773" y="20382"/>
                </a:cubicBezTo>
                <a:cubicBezTo>
                  <a:pt x="3169" y="20148"/>
                  <a:pt x="3557" y="19901"/>
                  <a:pt x="3921" y="19648"/>
                </a:cubicBezTo>
                <a:cubicBezTo>
                  <a:pt x="3964" y="19616"/>
                  <a:pt x="3964" y="19568"/>
                  <a:pt x="3919" y="19538"/>
                </a:cubicBezTo>
                <a:cubicBezTo>
                  <a:pt x="3897" y="19524"/>
                  <a:pt x="3870" y="19517"/>
                  <a:pt x="3842" y="19517"/>
                </a:cubicBezTo>
                <a:close/>
                <a:moveTo>
                  <a:pt x="1466" y="20909"/>
                </a:moveTo>
                <a:cubicBezTo>
                  <a:pt x="1443" y="20909"/>
                  <a:pt x="1419" y="20914"/>
                  <a:pt x="1401" y="20924"/>
                </a:cubicBezTo>
                <a:cubicBezTo>
                  <a:pt x="925" y="21155"/>
                  <a:pt x="488" y="21328"/>
                  <a:pt x="67" y="21456"/>
                </a:cubicBezTo>
                <a:cubicBezTo>
                  <a:pt x="10" y="21472"/>
                  <a:pt x="-16" y="21516"/>
                  <a:pt x="10" y="21556"/>
                </a:cubicBezTo>
                <a:cubicBezTo>
                  <a:pt x="29" y="21585"/>
                  <a:pt x="71" y="21600"/>
                  <a:pt x="114" y="21600"/>
                </a:cubicBezTo>
                <a:cubicBezTo>
                  <a:pt x="130" y="21600"/>
                  <a:pt x="145" y="21599"/>
                  <a:pt x="161" y="21595"/>
                </a:cubicBezTo>
                <a:cubicBezTo>
                  <a:pt x="594" y="21464"/>
                  <a:pt x="1043" y="21285"/>
                  <a:pt x="1533" y="21047"/>
                </a:cubicBezTo>
                <a:cubicBezTo>
                  <a:pt x="1582" y="21024"/>
                  <a:pt x="1594" y="20974"/>
                  <a:pt x="1559" y="20941"/>
                </a:cubicBezTo>
                <a:cubicBezTo>
                  <a:pt x="1537" y="20920"/>
                  <a:pt x="1500" y="20909"/>
                  <a:pt x="1466" y="20909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03" name="Google Shape;621;p23"/>
          <p:cNvSpPr/>
          <p:nvPr/>
        </p:nvSpPr>
        <p:spPr>
          <a:xfrm rot="18088837">
            <a:off x="1058221" y="269386"/>
            <a:ext cx="738191" cy="5403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600" fill="norm" stroke="1" extrusionOk="0">
                <a:moveTo>
                  <a:pt x="2527" y="0"/>
                </a:moveTo>
                <a:cubicBezTo>
                  <a:pt x="2461" y="0"/>
                  <a:pt x="2394" y="3"/>
                  <a:pt x="2327" y="8"/>
                </a:cubicBezTo>
                <a:cubicBezTo>
                  <a:pt x="2303" y="9"/>
                  <a:pt x="2286" y="41"/>
                  <a:pt x="2287" y="77"/>
                </a:cubicBezTo>
                <a:cubicBezTo>
                  <a:pt x="2288" y="81"/>
                  <a:pt x="2288" y="86"/>
                  <a:pt x="2289" y="89"/>
                </a:cubicBezTo>
                <a:cubicBezTo>
                  <a:pt x="2294" y="119"/>
                  <a:pt x="2313" y="141"/>
                  <a:pt x="2335" y="141"/>
                </a:cubicBezTo>
                <a:cubicBezTo>
                  <a:pt x="2335" y="141"/>
                  <a:pt x="2335" y="141"/>
                  <a:pt x="2336" y="141"/>
                </a:cubicBezTo>
                <a:cubicBezTo>
                  <a:pt x="2397" y="137"/>
                  <a:pt x="2459" y="134"/>
                  <a:pt x="2520" y="134"/>
                </a:cubicBezTo>
                <a:cubicBezTo>
                  <a:pt x="2592" y="134"/>
                  <a:pt x="2664" y="137"/>
                  <a:pt x="2735" y="143"/>
                </a:cubicBezTo>
                <a:cubicBezTo>
                  <a:pt x="2808" y="149"/>
                  <a:pt x="2884" y="158"/>
                  <a:pt x="2958" y="171"/>
                </a:cubicBezTo>
                <a:cubicBezTo>
                  <a:pt x="2959" y="171"/>
                  <a:pt x="2961" y="171"/>
                  <a:pt x="2962" y="171"/>
                </a:cubicBezTo>
                <a:cubicBezTo>
                  <a:pt x="2985" y="171"/>
                  <a:pt x="3004" y="146"/>
                  <a:pt x="3006" y="111"/>
                </a:cubicBezTo>
                <a:cubicBezTo>
                  <a:pt x="3008" y="75"/>
                  <a:pt x="2988" y="42"/>
                  <a:pt x="2964" y="37"/>
                </a:cubicBezTo>
                <a:cubicBezTo>
                  <a:pt x="2888" y="25"/>
                  <a:pt x="2811" y="15"/>
                  <a:pt x="2736" y="9"/>
                </a:cubicBezTo>
                <a:cubicBezTo>
                  <a:pt x="2667" y="3"/>
                  <a:pt x="2597" y="0"/>
                  <a:pt x="2527" y="0"/>
                </a:cubicBezTo>
                <a:close/>
                <a:moveTo>
                  <a:pt x="1710" y="125"/>
                </a:moveTo>
                <a:cubicBezTo>
                  <a:pt x="1707" y="125"/>
                  <a:pt x="1704" y="125"/>
                  <a:pt x="1701" y="126"/>
                </a:cubicBezTo>
                <a:cubicBezTo>
                  <a:pt x="1674" y="135"/>
                  <a:pt x="1647" y="143"/>
                  <a:pt x="1619" y="152"/>
                </a:cubicBezTo>
                <a:cubicBezTo>
                  <a:pt x="1443" y="213"/>
                  <a:pt x="1268" y="291"/>
                  <a:pt x="1098" y="385"/>
                </a:cubicBezTo>
                <a:cubicBezTo>
                  <a:pt x="1077" y="396"/>
                  <a:pt x="1066" y="430"/>
                  <a:pt x="1073" y="463"/>
                </a:cubicBezTo>
                <a:cubicBezTo>
                  <a:pt x="1073" y="465"/>
                  <a:pt x="1073" y="468"/>
                  <a:pt x="1074" y="471"/>
                </a:cubicBezTo>
                <a:cubicBezTo>
                  <a:pt x="1081" y="498"/>
                  <a:pt x="1099" y="515"/>
                  <a:pt x="1117" y="515"/>
                </a:cubicBezTo>
                <a:cubicBezTo>
                  <a:pt x="1122" y="515"/>
                  <a:pt x="1127" y="513"/>
                  <a:pt x="1133" y="511"/>
                </a:cubicBezTo>
                <a:cubicBezTo>
                  <a:pt x="1299" y="418"/>
                  <a:pt x="1470" y="342"/>
                  <a:pt x="1642" y="283"/>
                </a:cubicBezTo>
                <a:cubicBezTo>
                  <a:pt x="1670" y="274"/>
                  <a:pt x="1696" y="265"/>
                  <a:pt x="1723" y="256"/>
                </a:cubicBezTo>
                <a:cubicBezTo>
                  <a:pt x="1747" y="249"/>
                  <a:pt x="1762" y="214"/>
                  <a:pt x="1756" y="177"/>
                </a:cubicBezTo>
                <a:cubicBezTo>
                  <a:pt x="1756" y="177"/>
                  <a:pt x="1756" y="176"/>
                  <a:pt x="1756" y="176"/>
                </a:cubicBezTo>
                <a:cubicBezTo>
                  <a:pt x="1750" y="146"/>
                  <a:pt x="1731" y="125"/>
                  <a:pt x="1710" y="125"/>
                </a:cubicBezTo>
                <a:close/>
                <a:moveTo>
                  <a:pt x="3581" y="215"/>
                </a:moveTo>
                <a:cubicBezTo>
                  <a:pt x="3561" y="215"/>
                  <a:pt x="3543" y="234"/>
                  <a:pt x="3539" y="264"/>
                </a:cubicBezTo>
                <a:cubicBezTo>
                  <a:pt x="3537" y="275"/>
                  <a:pt x="3537" y="285"/>
                  <a:pt x="3540" y="296"/>
                </a:cubicBezTo>
                <a:cubicBezTo>
                  <a:pt x="3544" y="319"/>
                  <a:pt x="3556" y="339"/>
                  <a:pt x="3573" y="345"/>
                </a:cubicBezTo>
                <a:cubicBezTo>
                  <a:pt x="3774" y="426"/>
                  <a:pt x="3974" y="531"/>
                  <a:pt x="4168" y="657"/>
                </a:cubicBezTo>
                <a:cubicBezTo>
                  <a:pt x="4174" y="661"/>
                  <a:pt x="4180" y="663"/>
                  <a:pt x="4186" y="663"/>
                </a:cubicBezTo>
                <a:cubicBezTo>
                  <a:pt x="4203" y="663"/>
                  <a:pt x="4220" y="648"/>
                  <a:pt x="4225" y="623"/>
                </a:cubicBezTo>
                <a:cubicBezTo>
                  <a:pt x="4235" y="590"/>
                  <a:pt x="4224" y="550"/>
                  <a:pt x="4201" y="535"/>
                </a:cubicBezTo>
                <a:cubicBezTo>
                  <a:pt x="4003" y="407"/>
                  <a:pt x="3798" y="299"/>
                  <a:pt x="3593" y="217"/>
                </a:cubicBezTo>
                <a:cubicBezTo>
                  <a:pt x="3589" y="215"/>
                  <a:pt x="3585" y="215"/>
                  <a:pt x="3581" y="215"/>
                </a:cubicBezTo>
                <a:close/>
                <a:moveTo>
                  <a:pt x="553" y="768"/>
                </a:moveTo>
                <a:cubicBezTo>
                  <a:pt x="545" y="768"/>
                  <a:pt x="538" y="771"/>
                  <a:pt x="531" y="777"/>
                </a:cubicBezTo>
                <a:cubicBezTo>
                  <a:pt x="350" y="928"/>
                  <a:pt x="177" y="1102"/>
                  <a:pt x="15" y="1293"/>
                </a:cubicBezTo>
                <a:cubicBezTo>
                  <a:pt x="1" y="1309"/>
                  <a:pt x="-3" y="1335"/>
                  <a:pt x="1" y="1360"/>
                </a:cubicBezTo>
                <a:cubicBezTo>
                  <a:pt x="3" y="1370"/>
                  <a:pt x="6" y="1378"/>
                  <a:pt x="10" y="1387"/>
                </a:cubicBezTo>
                <a:cubicBezTo>
                  <a:pt x="20" y="1404"/>
                  <a:pt x="33" y="1412"/>
                  <a:pt x="47" y="1412"/>
                </a:cubicBezTo>
                <a:cubicBezTo>
                  <a:pt x="56" y="1412"/>
                  <a:pt x="66" y="1408"/>
                  <a:pt x="73" y="1399"/>
                </a:cubicBezTo>
                <a:cubicBezTo>
                  <a:pt x="231" y="1213"/>
                  <a:pt x="401" y="1042"/>
                  <a:pt x="578" y="893"/>
                </a:cubicBezTo>
                <a:cubicBezTo>
                  <a:pt x="599" y="875"/>
                  <a:pt x="607" y="834"/>
                  <a:pt x="594" y="803"/>
                </a:cubicBezTo>
                <a:cubicBezTo>
                  <a:pt x="585" y="781"/>
                  <a:pt x="569" y="768"/>
                  <a:pt x="553" y="768"/>
                </a:cubicBezTo>
                <a:close/>
                <a:moveTo>
                  <a:pt x="4749" y="970"/>
                </a:moveTo>
                <a:cubicBezTo>
                  <a:pt x="4734" y="970"/>
                  <a:pt x="4720" y="981"/>
                  <a:pt x="4712" y="1001"/>
                </a:cubicBezTo>
                <a:cubicBezTo>
                  <a:pt x="4706" y="1017"/>
                  <a:pt x="4705" y="1035"/>
                  <a:pt x="4707" y="1052"/>
                </a:cubicBezTo>
                <a:cubicBezTo>
                  <a:pt x="4711" y="1068"/>
                  <a:pt x="4718" y="1083"/>
                  <a:pt x="4729" y="1094"/>
                </a:cubicBezTo>
                <a:cubicBezTo>
                  <a:pt x="4909" y="1260"/>
                  <a:pt x="5082" y="1446"/>
                  <a:pt x="5244" y="1646"/>
                </a:cubicBezTo>
                <a:cubicBezTo>
                  <a:pt x="5253" y="1658"/>
                  <a:pt x="5264" y="1663"/>
                  <a:pt x="5274" y="1663"/>
                </a:cubicBezTo>
                <a:cubicBezTo>
                  <a:pt x="5286" y="1663"/>
                  <a:pt x="5299" y="1655"/>
                  <a:pt x="5308" y="1640"/>
                </a:cubicBezTo>
                <a:cubicBezTo>
                  <a:pt x="5322" y="1612"/>
                  <a:pt x="5319" y="1569"/>
                  <a:pt x="5300" y="1546"/>
                </a:cubicBezTo>
                <a:cubicBezTo>
                  <a:pt x="5135" y="1341"/>
                  <a:pt x="4958" y="1151"/>
                  <a:pt x="4774" y="981"/>
                </a:cubicBezTo>
                <a:cubicBezTo>
                  <a:pt x="4766" y="974"/>
                  <a:pt x="4758" y="970"/>
                  <a:pt x="4749" y="970"/>
                </a:cubicBezTo>
                <a:close/>
                <a:moveTo>
                  <a:pt x="5731" y="2195"/>
                </a:moveTo>
                <a:cubicBezTo>
                  <a:pt x="5721" y="2195"/>
                  <a:pt x="5710" y="2201"/>
                  <a:pt x="5702" y="2211"/>
                </a:cubicBezTo>
                <a:cubicBezTo>
                  <a:pt x="5690" y="2229"/>
                  <a:pt x="5686" y="2253"/>
                  <a:pt x="5689" y="2278"/>
                </a:cubicBezTo>
                <a:cubicBezTo>
                  <a:pt x="5691" y="2287"/>
                  <a:pt x="5695" y="2297"/>
                  <a:pt x="5700" y="2305"/>
                </a:cubicBezTo>
                <a:cubicBezTo>
                  <a:pt x="5734" y="2362"/>
                  <a:pt x="5768" y="2420"/>
                  <a:pt x="5800" y="2479"/>
                </a:cubicBezTo>
                <a:cubicBezTo>
                  <a:pt x="5901" y="2659"/>
                  <a:pt x="5997" y="2854"/>
                  <a:pt x="6087" y="3055"/>
                </a:cubicBezTo>
                <a:cubicBezTo>
                  <a:pt x="6096" y="3076"/>
                  <a:pt x="6111" y="3087"/>
                  <a:pt x="6127" y="3087"/>
                </a:cubicBezTo>
                <a:cubicBezTo>
                  <a:pt x="6135" y="3087"/>
                  <a:pt x="6143" y="3084"/>
                  <a:pt x="6149" y="3077"/>
                </a:cubicBezTo>
                <a:cubicBezTo>
                  <a:pt x="6170" y="3058"/>
                  <a:pt x="6176" y="3016"/>
                  <a:pt x="6161" y="2985"/>
                </a:cubicBezTo>
                <a:cubicBezTo>
                  <a:pt x="6070" y="2779"/>
                  <a:pt x="5971" y="2580"/>
                  <a:pt x="5868" y="2396"/>
                </a:cubicBezTo>
                <a:cubicBezTo>
                  <a:pt x="5835" y="2336"/>
                  <a:pt x="5801" y="2277"/>
                  <a:pt x="5766" y="2219"/>
                </a:cubicBezTo>
                <a:cubicBezTo>
                  <a:pt x="5757" y="2204"/>
                  <a:pt x="5744" y="2195"/>
                  <a:pt x="5731" y="2195"/>
                </a:cubicBezTo>
                <a:close/>
                <a:moveTo>
                  <a:pt x="6444" y="3779"/>
                </a:moveTo>
                <a:cubicBezTo>
                  <a:pt x="6437" y="3779"/>
                  <a:pt x="6431" y="3781"/>
                  <a:pt x="6424" y="3785"/>
                </a:cubicBezTo>
                <a:cubicBezTo>
                  <a:pt x="6406" y="3798"/>
                  <a:pt x="6396" y="3830"/>
                  <a:pt x="6401" y="3860"/>
                </a:cubicBezTo>
                <a:cubicBezTo>
                  <a:pt x="6403" y="3864"/>
                  <a:pt x="6404" y="3870"/>
                  <a:pt x="6406" y="3874"/>
                </a:cubicBezTo>
                <a:cubicBezTo>
                  <a:pt x="6497" y="4142"/>
                  <a:pt x="6583" y="4432"/>
                  <a:pt x="6663" y="4736"/>
                </a:cubicBezTo>
                <a:cubicBezTo>
                  <a:pt x="6670" y="4764"/>
                  <a:pt x="6688" y="4781"/>
                  <a:pt x="6706" y="4781"/>
                </a:cubicBezTo>
                <a:cubicBezTo>
                  <a:pt x="6711" y="4781"/>
                  <a:pt x="6717" y="4780"/>
                  <a:pt x="6721" y="4778"/>
                </a:cubicBezTo>
                <a:cubicBezTo>
                  <a:pt x="6744" y="4765"/>
                  <a:pt x="6754" y="4725"/>
                  <a:pt x="6747" y="4692"/>
                </a:cubicBezTo>
                <a:cubicBezTo>
                  <a:pt x="6666" y="4385"/>
                  <a:pt x="6578" y="4091"/>
                  <a:pt x="6486" y="3817"/>
                </a:cubicBezTo>
                <a:cubicBezTo>
                  <a:pt x="6477" y="3793"/>
                  <a:pt x="6461" y="3779"/>
                  <a:pt x="6444" y="3779"/>
                </a:cubicBezTo>
                <a:close/>
                <a:moveTo>
                  <a:pt x="6912" y="5543"/>
                </a:moveTo>
                <a:cubicBezTo>
                  <a:pt x="6907" y="5543"/>
                  <a:pt x="6904" y="5544"/>
                  <a:pt x="6900" y="5546"/>
                </a:cubicBezTo>
                <a:cubicBezTo>
                  <a:pt x="6877" y="5555"/>
                  <a:pt x="6864" y="5591"/>
                  <a:pt x="6870" y="5625"/>
                </a:cubicBezTo>
                <a:cubicBezTo>
                  <a:pt x="6870" y="5626"/>
                  <a:pt x="6870" y="5627"/>
                  <a:pt x="6870" y="5628"/>
                </a:cubicBezTo>
                <a:cubicBezTo>
                  <a:pt x="6930" y="5909"/>
                  <a:pt x="6989" y="6222"/>
                  <a:pt x="7041" y="6535"/>
                </a:cubicBezTo>
                <a:cubicBezTo>
                  <a:pt x="7041" y="6535"/>
                  <a:pt x="7042" y="6536"/>
                  <a:pt x="7042" y="6536"/>
                </a:cubicBezTo>
                <a:cubicBezTo>
                  <a:pt x="7048" y="6566"/>
                  <a:pt x="7066" y="6588"/>
                  <a:pt x="7087" y="6588"/>
                </a:cubicBezTo>
                <a:cubicBezTo>
                  <a:pt x="7090" y="6588"/>
                  <a:pt x="7093" y="6588"/>
                  <a:pt x="7096" y="6586"/>
                </a:cubicBezTo>
                <a:cubicBezTo>
                  <a:pt x="7120" y="6579"/>
                  <a:pt x="7136" y="6544"/>
                  <a:pt x="7129" y="6507"/>
                </a:cubicBezTo>
                <a:cubicBezTo>
                  <a:pt x="7075" y="6192"/>
                  <a:pt x="7016" y="5877"/>
                  <a:pt x="6956" y="5594"/>
                </a:cubicBezTo>
                <a:cubicBezTo>
                  <a:pt x="6951" y="5563"/>
                  <a:pt x="6932" y="5543"/>
                  <a:pt x="6912" y="5543"/>
                </a:cubicBezTo>
                <a:close/>
                <a:moveTo>
                  <a:pt x="7231" y="7374"/>
                </a:moveTo>
                <a:cubicBezTo>
                  <a:pt x="7228" y="7374"/>
                  <a:pt x="7225" y="7374"/>
                  <a:pt x="7222" y="7375"/>
                </a:cubicBezTo>
                <a:cubicBezTo>
                  <a:pt x="7198" y="7382"/>
                  <a:pt x="7183" y="7416"/>
                  <a:pt x="7188" y="7453"/>
                </a:cubicBezTo>
                <a:cubicBezTo>
                  <a:pt x="7225" y="7701"/>
                  <a:pt x="7261" y="7948"/>
                  <a:pt x="7297" y="8195"/>
                </a:cubicBezTo>
                <a:lnTo>
                  <a:pt x="7322" y="8375"/>
                </a:lnTo>
                <a:cubicBezTo>
                  <a:pt x="7323" y="8376"/>
                  <a:pt x="7323" y="8377"/>
                  <a:pt x="7323" y="8378"/>
                </a:cubicBezTo>
                <a:cubicBezTo>
                  <a:pt x="7329" y="8408"/>
                  <a:pt x="7348" y="8430"/>
                  <a:pt x="7368" y="8430"/>
                </a:cubicBezTo>
                <a:cubicBezTo>
                  <a:pt x="7370" y="8430"/>
                  <a:pt x="7373" y="8430"/>
                  <a:pt x="7376" y="8429"/>
                </a:cubicBezTo>
                <a:cubicBezTo>
                  <a:pt x="7400" y="8424"/>
                  <a:pt x="7416" y="8389"/>
                  <a:pt x="7411" y="8352"/>
                </a:cubicBezTo>
                <a:lnTo>
                  <a:pt x="7384" y="8173"/>
                </a:lnTo>
                <a:cubicBezTo>
                  <a:pt x="7349" y="7926"/>
                  <a:pt x="7313" y="7677"/>
                  <a:pt x="7276" y="7429"/>
                </a:cubicBezTo>
                <a:cubicBezTo>
                  <a:pt x="7269" y="7394"/>
                  <a:pt x="7251" y="7374"/>
                  <a:pt x="7231" y="7374"/>
                </a:cubicBezTo>
                <a:close/>
                <a:moveTo>
                  <a:pt x="7502" y="9218"/>
                </a:moveTo>
                <a:cubicBezTo>
                  <a:pt x="7499" y="9218"/>
                  <a:pt x="7496" y="9218"/>
                  <a:pt x="7493" y="9219"/>
                </a:cubicBezTo>
                <a:cubicBezTo>
                  <a:pt x="7469" y="9226"/>
                  <a:pt x="7454" y="9260"/>
                  <a:pt x="7459" y="9297"/>
                </a:cubicBezTo>
                <a:cubicBezTo>
                  <a:pt x="7513" y="9636"/>
                  <a:pt x="7563" y="9938"/>
                  <a:pt x="7613" y="10218"/>
                </a:cubicBezTo>
                <a:cubicBezTo>
                  <a:pt x="7619" y="10249"/>
                  <a:pt x="7638" y="10270"/>
                  <a:pt x="7658" y="10270"/>
                </a:cubicBezTo>
                <a:cubicBezTo>
                  <a:pt x="7662" y="10270"/>
                  <a:pt x="7665" y="10269"/>
                  <a:pt x="7669" y="10268"/>
                </a:cubicBezTo>
                <a:cubicBezTo>
                  <a:pt x="7692" y="10260"/>
                  <a:pt x="7706" y="10224"/>
                  <a:pt x="7700" y="10188"/>
                </a:cubicBezTo>
                <a:cubicBezTo>
                  <a:pt x="7649" y="9910"/>
                  <a:pt x="7599" y="9611"/>
                  <a:pt x="7547" y="9272"/>
                </a:cubicBezTo>
                <a:cubicBezTo>
                  <a:pt x="7539" y="9237"/>
                  <a:pt x="7522" y="9218"/>
                  <a:pt x="7502" y="9218"/>
                </a:cubicBezTo>
                <a:close/>
                <a:moveTo>
                  <a:pt x="16574" y="11493"/>
                </a:moveTo>
                <a:cubicBezTo>
                  <a:pt x="16570" y="11493"/>
                  <a:pt x="16565" y="11493"/>
                  <a:pt x="16560" y="11493"/>
                </a:cubicBezTo>
                <a:cubicBezTo>
                  <a:pt x="16536" y="11493"/>
                  <a:pt x="16517" y="11523"/>
                  <a:pt x="16518" y="11560"/>
                </a:cubicBezTo>
                <a:cubicBezTo>
                  <a:pt x="16518" y="11566"/>
                  <a:pt x="16518" y="11570"/>
                  <a:pt x="16519" y="11575"/>
                </a:cubicBezTo>
                <a:cubicBezTo>
                  <a:pt x="16524" y="11605"/>
                  <a:pt x="16542" y="11627"/>
                  <a:pt x="16563" y="11627"/>
                </a:cubicBezTo>
                <a:cubicBezTo>
                  <a:pt x="16563" y="11627"/>
                  <a:pt x="16564" y="11627"/>
                  <a:pt x="16564" y="11627"/>
                </a:cubicBezTo>
                <a:cubicBezTo>
                  <a:pt x="16772" y="11627"/>
                  <a:pt x="16981" y="11648"/>
                  <a:pt x="17186" y="11691"/>
                </a:cubicBezTo>
                <a:cubicBezTo>
                  <a:pt x="17189" y="11691"/>
                  <a:pt x="17191" y="11692"/>
                  <a:pt x="17193" y="11692"/>
                </a:cubicBezTo>
                <a:cubicBezTo>
                  <a:pt x="17216" y="11692"/>
                  <a:pt x="17234" y="11667"/>
                  <a:pt x="17236" y="11634"/>
                </a:cubicBezTo>
                <a:cubicBezTo>
                  <a:pt x="17238" y="11598"/>
                  <a:pt x="17220" y="11564"/>
                  <a:pt x="17196" y="11558"/>
                </a:cubicBezTo>
                <a:cubicBezTo>
                  <a:pt x="16991" y="11516"/>
                  <a:pt x="16781" y="11493"/>
                  <a:pt x="16574" y="11493"/>
                </a:cubicBezTo>
                <a:close/>
                <a:moveTo>
                  <a:pt x="15936" y="11563"/>
                </a:moveTo>
                <a:cubicBezTo>
                  <a:pt x="15934" y="11563"/>
                  <a:pt x="15932" y="11563"/>
                  <a:pt x="15930" y="11564"/>
                </a:cubicBezTo>
                <a:cubicBezTo>
                  <a:pt x="15824" y="11587"/>
                  <a:pt x="15718" y="11617"/>
                  <a:pt x="15615" y="11652"/>
                </a:cubicBezTo>
                <a:cubicBezTo>
                  <a:pt x="15514" y="11687"/>
                  <a:pt x="15413" y="11727"/>
                  <a:pt x="15316" y="11772"/>
                </a:cubicBezTo>
                <a:cubicBezTo>
                  <a:pt x="15294" y="11783"/>
                  <a:pt x="15282" y="11817"/>
                  <a:pt x="15288" y="11850"/>
                </a:cubicBezTo>
                <a:cubicBezTo>
                  <a:pt x="15288" y="11852"/>
                  <a:pt x="15288" y="11854"/>
                  <a:pt x="15289" y="11855"/>
                </a:cubicBezTo>
                <a:cubicBezTo>
                  <a:pt x="15296" y="11884"/>
                  <a:pt x="15314" y="11902"/>
                  <a:pt x="15333" y="11902"/>
                </a:cubicBezTo>
                <a:cubicBezTo>
                  <a:pt x="15337" y="11902"/>
                  <a:pt x="15342" y="11901"/>
                  <a:pt x="15346" y="11899"/>
                </a:cubicBezTo>
                <a:cubicBezTo>
                  <a:pt x="15442" y="11855"/>
                  <a:pt x="15539" y="11816"/>
                  <a:pt x="15639" y="11783"/>
                </a:cubicBezTo>
                <a:cubicBezTo>
                  <a:pt x="15739" y="11748"/>
                  <a:pt x="15843" y="11720"/>
                  <a:pt x="15947" y="11696"/>
                </a:cubicBezTo>
                <a:cubicBezTo>
                  <a:pt x="15971" y="11691"/>
                  <a:pt x="15987" y="11657"/>
                  <a:pt x="15982" y="11620"/>
                </a:cubicBezTo>
                <a:cubicBezTo>
                  <a:pt x="15978" y="11587"/>
                  <a:pt x="15958" y="11563"/>
                  <a:pt x="15936" y="11563"/>
                </a:cubicBezTo>
                <a:close/>
                <a:moveTo>
                  <a:pt x="7837" y="11043"/>
                </a:moveTo>
                <a:cubicBezTo>
                  <a:pt x="7832" y="11043"/>
                  <a:pt x="7829" y="11044"/>
                  <a:pt x="7824" y="11046"/>
                </a:cubicBezTo>
                <a:cubicBezTo>
                  <a:pt x="7802" y="11055"/>
                  <a:pt x="7789" y="11090"/>
                  <a:pt x="7795" y="11125"/>
                </a:cubicBezTo>
                <a:cubicBezTo>
                  <a:pt x="7796" y="11126"/>
                  <a:pt x="7796" y="11127"/>
                  <a:pt x="7796" y="11129"/>
                </a:cubicBezTo>
                <a:cubicBezTo>
                  <a:pt x="7868" y="11448"/>
                  <a:pt x="7941" y="11741"/>
                  <a:pt x="8021" y="12023"/>
                </a:cubicBezTo>
                <a:cubicBezTo>
                  <a:pt x="8029" y="12050"/>
                  <a:pt x="8047" y="12066"/>
                  <a:pt x="8065" y="12066"/>
                </a:cubicBezTo>
                <a:cubicBezTo>
                  <a:pt x="8070" y="12066"/>
                  <a:pt x="8075" y="12064"/>
                  <a:pt x="8080" y="12062"/>
                </a:cubicBezTo>
                <a:cubicBezTo>
                  <a:pt x="8103" y="12049"/>
                  <a:pt x="8113" y="12010"/>
                  <a:pt x="8104" y="11975"/>
                </a:cubicBezTo>
                <a:cubicBezTo>
                  <a:pt x="8025" y="11697"/>
                  <a:pt x="7952" y="11409"/>
                  <a:pt x="7881" y="11091"/>
                </a:cubicBezTo>
                <a:cubicBezTo>
                  <a:pt x="7875" y="11062"/>
                  <a:pt x="7857" y="11043"/>
                  <a:pt x="7837" y="11043"/>
                </a:cubicBezTo>
                <a:close/>
                <a:moveTo>
                  <a:pt x="17810" y="11757"/>
                </a:moveTo>
                <a:cubicBezTo>
                  <a:pt x="17790" y="11757"/>
                  <a:pt x="17772" y="11776"/>
                  <a:pt x="17768" y="11805"/>
                </a:cubicBezTo>
                <a:cubicBezTo>
                  <a:pt x="17766" y="11816"/>
                  <a:pt x="17766" y="11828"/>
                  <a:pt x="17768" y="11838"/>
                </a:cubicBezTo>
                <a:cubicBezTo>
                  <a:pt x="17772" y="11862"/>
                  <a:pt x="17784" y="11881"/>
                  <a:pt x="17801" y="11887"/>
                </a:cubicBezTo>
                <a:cubicBezTo>
                  <a:pt x="17992" y="11971"/>
                  <a:pt x="18179" y="12073"/>
                  <a:pt x="18357" y="12193"/>
                </a:cubicBezTo>
                <a:lnTo>
                  <a:pt x="18391" y="12217"/>
                </a:lnTo>
                <a:cubicBezTo>
                  <a:pt x="18397" y="12222"/>
                  <a:pt x="18404" y="12223"/>
                  <a:pt x="18410" y="12223"/>
                </a:cubicBezTo>
                <a:cubicBezTo>
                  <a:pt x="18427" y="12223"/>
                  <a:pt x="18443" y="12210"/>
                  <a:pt x="18451" y="12185"/>
                </a:cubicBezTo>
                <a:cubicBezTo>
                  <a:pt x="18460" y="12152"/>
                  <a:pt x="18449" y="12112"/>
                  <a:pt x="18426" y="12096"/>
                </a:cubicBezTo>
                <a:lnTo>
                  <a:pt x="18391" y="12072"/>
                </a:lnTo>
                <a:cubicBezTo>
                  <a:pt x="18209" y="11949"/>
                  <a:pt x="18017" y="11845"/>
                  <a:pt x="17823" y="11759"/>
                </a:cubicBezTo>
                <a:cubicBezTo>
                  <a:pt x="17818" y="11758"/>
                  <a:pt x="17815" y="11757"/>
                  <a:pt x="17810" y="11757"/>
                </a:cubicBezTo>
                <a:close/>
                <a:moveTo>
                  <a:pt x="14755" y="12113"/>
                </a:moveTo>
                <a:cubicBezTo>
                  <a:pt x="14749" y="12113"/>
                  <a:pt x="14742" y="12115"/>
                  <a:pt x="14736" y="12120"/>
                </a:cubicBezTo>
                <a:cubicBezTo>
                  <a:pt x="14548" y="12260"/>
                  <a:pt x="14370" y="12425"/>
                  <a:pt x="14206" y="12607"/>
                </a:cubicBezTo>
                <a:cubicBezTo>
                  <a:pt x="14191" y="12623"/>
                  <a:pt x="14186" y="12651"/>
                  <a:pt x="14190" y="12676"/>
                </a:cubicBezTo>
                <a:cubicBezTo>
                  <a:pt x="14192" y="12684"/>
                  <a:pt x="14195" y="12693"/>
                  <a:pt x="14199" y="12700"/>
                </a:cubicBezTo>
                <a:cubicBezTo>
                  <a:pt x="14208" y="12719"/>
                  <a:pt x="14222" y="12728"/>
                  <a:pt x="14236" y="12728"/>
                </a:cubicBezTo>
                <a:cubicBezTo>
                  <a:pt x="14246" y="12728"/>
                  <a:pt x="14254" y="12724"/>
                  <a:pt x="14262" y="12715"/>
                </a:cubicBezTo>
                <a:cubicBezTo>
                  <a:pt x="14422" y="12537"/>
                  <a:pt x="14596" y="12378"/>
                  <a:pt x="14779" y="12240"/>
                </a:cubicBezTo>
                <a:cubicBezTo>
                  <a:pt x="14801" y="12224"/>
                  <a:pt x="14808" y="12183"/>
                  <a:pt x="14796" y="12150"/>
                </a:cubicBezTo>
                <a:cubicBezTo>
                  <a:pt x="14788" y="12127"/>
                  <a:pt x="14772" y="12113"/>
                  <a:pt x="14755" y="12113"/>
                </a:cubicBezTo>
                <a:close/>
                <a:moveTo>
                  <a:pt x="18968" y="12546"/>
                </a:moveTo>
                <a:cubicBezTo>
                  <a:pt x="18954" y="12546"/>
                  <a:pt x="18940" y="12557"/>
                  <a:pt x="18932" y="12576"/>
                </a:cubicBezTo>
                <a:cubicBezTo>
                  <a:pt x="18925" y="12591"/>
                  <a:pt x="18924" y="12611"/>
                  <a:pt x="18927" y="12628"/>
                </a:cubicBezTo>
                <a:cubicBezTo>
                  <a:pt x="18930" y="12644"/>
                  <a:pt x="18937" y="12659"/>
                  <a:pt x="18948" y="12668"/>
                </a:cubicBezTo>
                <a:cubicBezTo>
                  <a:pt x="19125" y="12836"/>
                  <a:pt x="19297" y="13024"/>
                  <a:pt x="19461" y="13227"/>
                </a:cubicBezTo>
                <a:cubicBezTo>
                  <a:pt x="19470" y="13238"/>
                  <a:pt x="19481" y="13244"/>
                  <a:pt x="19491" y="13244"/>
                </a:cubicBezTo>
                <a:cubicBezTo>
                  <a:pt x="19504" y="13244"/>
                  <a:pt x="19517" y="13236"/>
                  <a:pt x="19525" y="13221"/>
                </a:cubicBezTo>
                <a:cubicBezTo>
                  <a:pt x="19540" y="13192"/>
                  <a:pt x="19537" y="13150"/>
                  <a:pt x="19517" y="13126"/>
                </a:cubicBezTo>
                <a:cubicBezTo>
                  <a:pt x="19349" y="12919"/>
                  <a:pt x="19174" y="12727"/>
                  <a:pt x="18993" y="12557"/>
                </a:cubicBezTo>
                <a:cubicBezTo>
                  <a:pt x="18986" y="12550"/>
                  <a:pt x="18977" y="12546"/>
                  <a:pt x="18968" y="12546"/>
                </a:cubicBezTo>
                <a:close/>
                <a:moveTo>
                  <a:pt x="8338" y="12789"/>
                </a:moveTo>
                <a:cubicBezTo>
                  <a:pt x="8332" y="12789"/>
                  <a:pt x="8325" y="12791"/>
                  <a:pt x="8319" y="12795"/>
                </a:cubicBezTo>
                <a:cubicBezTo>
                  <a:pt x="8300" y="12809"/>
                  <a:pt x="8292" y="12840"/>
                  <a:pt x="8297" y="12870"/>
                </a:cubicBezTo>
                <a:cubicBezTo>
                  <a:pt x="8298" y="12876"/>
                  <a:pt x="8300" y="12880"/>
                  <a:pt x="8303" y="12885"/>
                </a:cubicBezTo>
                <a:cubicBezTo>
                  <a:pt x="8409" y="13174"/>
                  <a:pt x="8525" y="13447"/>
                  <a:pt x="8648" y="13699"/>
                </a:cubicBezTo>
                <a:cubicBezTo>
                  <a:pt x="8657" y="13718"/>
                  <a:pt x="8672" y="13729"/>
                  <a:pt x="8686" y="13729"/>
                </a:cubicBezTo>
                <a:cubicBezTo>
                  <a:pt x="8695" y="13729"/>
                  <a:pt x="8704" y="13725"/>
                  <a:pt x="8711" y="13716"/>
                </a:cubicBezTo>
                <a:cubicBezTo>
                  <a:pt x="8731" y="13696"/>
                  <a:pt x="8735" y="13654"/>
                  <a:pt x="8720" y="13623"/>
                </a:cubicBezTo>
                <a:cubicBezTo>
                  <a:pt x="8599" y="13377"/>
                  <a:pt x="8485" y="13107"/>
                  <a:pt x="8380" y="12825"/>
                </a:cubicBezTo>
                <a:cubicBezTo>
                  <a:pt x="8371" y="12802"/>
                  <a:pt x="8355" y="12789"/>
                  <a:pt x="8338" y="12789"/>
                </a:cubicBezTo>
                <a:close/>
                <a:moveTo>
                  <a:pt x="13778" y="13211"/>
                </a:moveTo>
                <a:cubicBezTo>
                  <a:pt x="13766" y="13211"/>
                  <a:pt x="13754" y="13218"/>
                  <a:pt x="13746" y="13231"/>
                </a:cubicBezTo>
                <a:cubicBezTo>
                  <a:pt x="13610" y="13452"/>
                  <a:pt x="13488" y="13684"/>
                  <a:pt x="13354" y="13943"/>
                </a:cubicBezTo>
                <a:cubicBezTo>
                  <a:pt x="13345" y="13960"/>
                  <a:pt x="13343" y="13981"/>
                  <a:pt x="13347" y="14001"/>
                </a:cubicBezTo>
                <a:cubicBezTo>
                  <a:pt x="13349" y="14014"/>
                  <a:pt x="13354" y="14027"/>
                  <a:pt x="13363" y="14037"/>
                </a:cubicBezTo>
                <a:cubicBezTo>
                  <a:pt x="13372" y="14047"/>
                  <a:pt x="13382" y="14052"/>
                  <a:pt x="13392" y="14052"/>
                </a:cubicBezTo>
                <a:cubicBezTo>
                  <a:pt x="13405" y="14052"/>
                  <a:pt x="13417" y="14044"/>
                  <a:pt x="13425" y="14028"/>
                </a:cubicBezTo>
                <a:cubicBezTo>
                  <a:pt x="13559" y="13771"/>
                  <a:pt x="13680" y="13541"/>
                  <a:pt x="13814" y="13323"/>
                </a:cubicBezTo>
                <a:cubicBezTo>
                  <a:pt x="13830" y="13297"/>
                  <a:pt x="13828" y="13255"/>
                  <a:pt x="13809" y="13229"/>
                </a:cubicBezTo>
                <a:cubicBezTo>
                  <a:pt x="13800" y="13217"/>
                  <a:pt x="13789" y="13211"/>
                  <a:pt x="13778" y="13211"/>
                </a:cubicBezTo>
                <a:close/>
                <a:moveTo>
                  <a:pt x="19957" y="13764"/>
                </a:moveTo>
                <a:cubicBezTo>
                  <a:pt x="19946" y="13764"/>
                  <a:pt x="19935" y="13769"/>
                  <a:pt x="19927" y="13782"/>
                </a:cubicBezTo>
                <a:cubicBezTo>
                  <a:pt x="19915" y="13798"/>
                  <a:pt x="19911" y="13822"/>
                  <a:pt x="19915" y="13846"/>
                </a:cubicBezTo>
                <a:cubicBezTo>
                  <a:pt x="19917" y="13856"/>
                  <a:pt x="19920" y="13867"/>
                  <a:pt x="19927" y="13876"/>
                </a:cubicBezTo>
                <a:cubicBezTo>
                  <a:pt x="20071" y="14103"/>
                  <a:pt x="20211" y="14346"/>
                  <a:pt x="20339" y="14599"/>
                </a:cubicBezTo>
                <a:cubicBezTo>
                  <a:pt x="20348" y="14617"/>
                  <a:pt x="20362" y="14626"/>
                  <a:pt x="20376" y="14626"/>
                </a:cubicBezTo>
                <a:cubicBezTo>
                  <a:pt x="20385" y="14626"/>
                  <a:pt x="20394" y="14622"/>
                  <a:pt x="20402" y="14614"/>
                </a:cubicBezTo>
                <a:cubicBezTo>
                  <a:pt x="20421" y="14592"/>
                  <a:pt x="20424" y="14551"/>
                  <a:pt x="20410" y="14521"/>
                </a:cubicBezTo>
                <a:cubicBezTo>
                  <a:pt x="20279" y="14263"/>
                  <a:pt x="20138" y="14017"/>
                  <a:pt x="19991" y="13786"/>
                </a:cubicBezTo>
                <a:cubicBezTo>
                  <a:pt x="19981" y="13771"/>
                  <a:pt x="19969" y="13764"/>
                  <a:pt x="19957" y="13764"/>
                </a:cubicBezTo>
                <a:close/>
                <a:moveTo>
                  <a:pt x="9100" y="14319"/>
                </a:moveTo>
                <a:cubicBezTo>
                  <a:pt x="9089" y="14319"/>
                  <a:pt x="9078" y="14326"/>
                  <a:pt x="9070" y="14338"/>
                </a:cubicBezTo>
                <a:cubicBezTo>
                  <a:pt x="9059" y="14355"/>
                  <a:pt x="9055" y="14379"/>
                  <a:pt x="9059" y="14401"/>
                </a:cubicBezTo>
                <a:cubicBezTo>
                  <a:pt x="9062" y="14413"/>
                  <a:pt x="9065" y="14424"/>
                  <a:pt x="9072" y="14433"/>
                </a:cubicBezTo>
                <a:cubicBezTo>
                  <a:pt x="9226" y="14657"/>
                  <a:pt x="9396" y="14863"/>
                  <a:pt x="9576" y="15046"/>
                </a:cubicBezTo>
                <a:cubicBezTo>
                  <a:pt x="9584" y="15055"/>
                  <a:pt x="9593" y="15059"/>
                  <a:pt x="9602" y="15059"/>
                </a:cubicBezTo>
                <a:cubicBezTo>
                  <a:pt x="9616" y="15059"/>
                  <a:pt x="9630" y="15049"/>
                  <a:pt x="9638" y="15030"/>
                </a:cubicBezTo>
                <a:cubicBezTo>
                  <a:pt x="9652" y="14999"/>
                  <a:pt x="9645" y="14958"/>
                  <a:pt x="9624" y="14936"/>
                </a:cubicBezTo>
                <a:cubicBezTo>
                  <a:pt x="9449" y="14758"/>
                  <a:pt x="9283" y="14557"/>
                  <a:pt x="9133" y="14339"/>
                </a:cubicBezTo>
                <a:cubicBezTo>
                  <a:pt x="9124" y="14326"/>
                  <a:pt x="9112" y="14319"/>
                  <a:pt x="9100" y="14319"/>
                </a:cubicBezTo>
                <a:close/>
                <a:moveTo>
                  <a:pt x="13001" y="14630"/>
                </a:moveTo>
                <a:cubicBezTo>
                  <a:pt x="12989" y="14630"/>
                  <a:pt x="12977" y="14637"/>
                  <a:pt x="12969" y="14651"/>
                </a:cubicBezTo>
                <a:cubicBezTo>
                  <a:pt x="12815" y="14911"/>
                  <a:pt x="12674" y="15105"/>
                  <a:pt x="12526" y="15264"/>
                </a:cubicBezTo>
                <a:cubicBezTo>
                  <a:pt x="12511" y="15280"/>
                  <a:pt x="12505" y="15308"/>
                  <a:pt x="12510" y="15334"/>
                </a:cubicBezTo>
                <a:cubicBezTo>
                  <a:pt x="12512" y="15341"/>
                  <a:pt x="12514" y="15350"/>
                  <a:pt x="12517" y="15357"/>
                </a:cubicBezTo>
                <a:cubicBezTo>
                  <a:pt x="12527" y="15376"/>
                  <a:pt x="12541" y="15386"/>
                  <a:pt x="12555" y="15386"/>
                </a:cubicBezTo>
                <a:cubicBezTo>
                  <a:pt x="12564" y="15386"/>
                  <a:pt x="12573" y="15382"/>
                  <a:pt x="12581" y="15373"/>
                </a:cubicBezTo>
                <a:cubicBezTo>
                  <a:pt x="12734" y="15209"/>
                  <a:pt x="12880" y="15008"/>
                  <a:pt x="13038" y="14743"/>
                </a:cubicBezTo>
                <a:cubicBezTo>
                  <a:pt x="13054" y="14715"/>
                  <a:pt x="13052" y="14673"/>
                  <a:pt x="13033" y="14648"/>
                </a:cubicBezTo>
                <a:cubicBezTo>
                  <a:pt x="13023" y="14636"/>
                  <a:pt x="13012" y="14630"/>
                  <a:pt x="13001" y="14630"/>
                </a:cubicBezTo>
                <a:close/>
                <a:moveTo>
                  <a:pt x="10156" y="15391"/>
                </a:moveTo>
                <a:cubicBezTo>
                  <a:pt x="10139" y="15391"/>
                  <a:pt x="10124" y="15406"/>
                  <a:pt x="10117" y="15431"/>
                </a:cubicBezTo>
                <a:cubicBezTo>
                  <a:pt x="10113" y="15445"/>
                  <a:pt x="10112" y="15460"/>
                  <a:pt x="10115" y="15474"/>
                </a:cubicBezTo>
                <a:cubicBezTo>
                  <a:pt x="10118" y="15493"/>
                  <a:pt x="10128" y="15510"/>
                  <a:pt x="10141" y="15520"/>
                </a:cubicBezTo>
                <a:cubicBezTo>
                  <a:pt x="10343" y="15654"/>
                  <a:pt x="10549" y="15759"/>
                  <a:pt x="10753" y="15827"/>
                </a:cubicBezTo>
                <a:cubicBezTo>
                  <a:pt x="10756" y="15829"/>
                  <a:pt x="10760" y="15829"/>
                  <a:pt x="10763" y="15829"/>
                </a:cubicBezTo>
                <a:cubicBezTo>
                  <a:pt x="10784" y="15829"/>
                  <a:pt x="10802" y="15808"/>
                  <a:pt x="10805" y="15778"/>
                </a:cubicBezTo>
                <a:cubicBezTo>
                  <a:pt x="10810" y="15742"/>
                  <a:pt x="10794" y="15707"/>
                  <a:pt x="10769" y="15698"/>
                </a:cubicBezTo>
                <a:cubicBezTo>
                  <a:pt x="10571" y="15630"/>
                  <a:pt x="10371" y="15529"/>
                  <a:pt x="10175" y="15398"/>
                </a:cubicBezTo>
                <a:cubicBezTo>
                  <a:pt x="10169" y="15394"/>
                  <a:pt x="10163" y="15391"/>
                  <a:pt x="10156" y="15391"/>
                </a:cubicBezTo>
                <a:close/>
                <a:moveTo>
                  <a:pt x="12000" y="15661"/>
                </a:moveTo>
                <a:cubicBezTo>
                  <a:pt x="11996" y="15661"/>
                  <a:pt x="11992" y="15662"/>
                  <a:pt x="11988" y="15664"/>
                </a:cubicBezTo>
                <a:cubicBezTo>
                  <a:pt x="11939" y="15686"/>
                  <a:pt x="11890" y="15706"/>
                  <a:pt x="11842" y="15723"/>
                </a:cubicBezTo>
                <a:cubicBezTo>
                  <a:pt x="11696" y="15772"/>
                  <a:pt x="11542" y="15798"/>
                  <a:pt x="11385" y="15801"/>
                </a:cubicBezTo>
                <a:cubicBezTo>
                  <a:pt x="11360" y="15801"/>
                  <a:pt x="11341" y="15832"/>
                  <a:pt x="11343" y="15868"/>
                </a:cubicBezTo>
                <a:cubicBezTo>
                  <a:pt x="11343" y="15873"/>
                  <a:pt x="11343" y="15878"/>
                  <a:pt x="11344" y="15882"/>
                </a:cubicBezTo>
                <a:cubicBezTo>
                  <a:pt x="11349" y="15912"/>
                  <a:pt x="11369" y="15934"/>
                  <a:pt x="11390" y="15934"/>
                </a:cubicBezTo>
                <a:cubicBezTo>
                  <a:pt x="11554" y="15931"/>
                  <a:pt x="11714" y="15904"/>
                  <a:pt x="11866" y="15852"/>
                </a:cubicBezTo>
                <a:cubicBezTo>
                  <a:pt x="11917" y="15835"/>
                  <a:pt x="11967" y="15815"/>
                  <a:pt x="12018" y="15791"/>
                </a:cubicBezTo>
                <a:cubicBezTo>
                  <a:pt x="12041" y="15781"/>
                  <a:pt x="12052" y="15743"/>
                  <a:pt x="12046" y="15709"/>
                </a:cubicBezTo>
                <a:cubicBezTo>
                  <a:pt x="12038" y="15680"/>
                  <a:pt x="12020" y="15661"/>
                  <a:pt x="12000" y="15661"/>
                </a:cubicBezTo>
                <a:close/>
                <a:moveTo>
                  <a:pt x="20731" y="15285"/>
                </a:moveTo>
                <a:cubicBezTo>
                  <a:pt x="20724" y="15285"/>
                  <a:pt x="20716" y="15287"/>
                  <a:pt x="20709" y="15293"/>
                </a:cubicBezTo>
                <a:cubicBezTo>
                  <a:pt x="20693" y="15308"/>
                  <a:pt x="20684" y="15338"/>
                  <a:pt x="20690" y="15367"/>
                </a:cubicBezTo>
                <a:cubicBezTo>
                  <a:pt x="20691" y="15372"/>
                  <a:pt x="20693" y="15379"/>
                  <a:pt x="20695" y="15384"/>
                </a:cubicBezTo>
                <a:cubicBezTo>
                  <a:pt x="20803" y="15654"/>
                  <a:pt x="20903" y="15934"/>
                  <a:pt x="20992" y="16219"/>
                </a:cubicBezTo>
                <a:cubicBezTo>
                  <a:pt x="21000" y="16245"/>
                  <a:pt x="21017" y="16260"/>
                  <a:pt x="21035" y="16260"/>
                </a:cubicBezTo>
                <a:cubicBezTo>
                  <a:pt x="21041" y="16260"/>
                  <a:pt x="21046" y="16259"/>
                  <a:pt x="21052" y="16255"/>
                </a:cubicBezTo>
                <a:cubicBezTo>
                  <a:pt x="21075" y="16241"/>
                  <a:pt x="21084" y="16201"/>
                  <a:pt x="21073" y="16167"/>
                </a:cubicBezTo>
                <a:cubicBezTo>
                  <a:pt x="20984" y="15878"/>
                  <a:pt x="20881" y="15593"/>
                  <a:pt x="20771" y="15320"/>
                </a:cubicBezTo>
                <a:cubicBezTo>
                  <a:pt x="20763" y="15297"/>
                  <a:pt x="20747" y="15285"/>
                  <a:pt x="20731" y="15285"/>
                </a:cubicBezTo>
                <a:close/>
                <a:moveTo>
                  <a:pt x="21269" y="17008"/>
                </a:moveTo>
                <a:cubicBezTo>
                  <a:pt x="21265" y="17008"/>
                  <a:pt x="21261" y="17009"/>
                  <a:pt x="21256" y="17011"/>
                </a:cubicBezTo>
                <a:cubicBezTo>
                  <a:pt x="21234" y="17021"/>
                  <a:pt x="21221" y="17056"/>
                  <a:pt x="21227" y="17090"/>
                </a:cubicBezTo>
                <a:cubicBezTo>
                  <a:pt x="21227" y="17091"/>
                  <a:pt x="21228" y="17092"/>
                  <a:pt x="21228" y="17093"/>
                </a:cubicBezTo>
                <a:cubicBezTo>
                  <a:pt x="21283" y="17332"/>
                  <a:pt x="21329" y="17572"/>
                  <a:pt x="21370" y="17812"/>
                </a:cubicBezTo>
                <a:cubicBezTo>
                  <a:pt x="21380" y="17873"/>
                  <a:pt x="21390" y="17935"/>
                  <a:pt x="21398" y="17997"/>
                </a:cubicBezTo>
                <a:cubicBezTo>
                  <a:pt x="21404" y="18027"/>
                  <a:pt x="21424" y="18052"/>
                  <a:pt x="21446" y="18052"/>
                </a:cubicBezTo>
                <a:cubicBezTo>
                  <a:pt x="21448" y="18052"/>
                  <a:pt x="21450" y="18052"/>
                  <a:pt x="21452" y="18052"/>
                </a:cubicBezTo>
                <a:cubicBezTo>
                  <a:pt x="21476" y="18044"/>
                  <a:pt x="21492" y="18010"/>
                  <a:pt x="21487" y="17974"/>
                </a:cubicBezTo>
                <a:cubicBezTo>
                  <a:pt x="21477" y="17911"/>
                  <a:pt x="21467" y="17849"/>
                  <a:pt x="21457" y="17786"/>
                </a:cubicBezTo>
                <a:cubicBezTo>
                  <a:pt x="21417" y="17542"/>
                  <a:pt x="21368" y="17297"/>
                  <a:pt x="21313" y="17056"/>
                </a:cubicBezTo>
                <a:cubicBezTo>
                  <a:pt x="21307" y="17027"/>
                  <a:pt x="21288" y="17008"/>
                  <a:pt x="21269" y="17008"/>
                </a:cubicBezTo>
                <a:close/>
                <a:moveTo>
                  <a:pt x="21533" y="18850"/>
                </a:moveTo>
                <a:cubicBezTo>
                  <a:pt x="21533" y="18850"/>
                  <a:pt x="21533" y="18850"/>
                  <a:pt x="21532" y="18850"/>
                </a:cubicBezTo>
                <a:cubicBezTo>
                  <a:pt x="21507" y="18851"/>
                  <a:pt x="21489" y="18882"/>
                  <a:pt x="21490" y="18918"/>
                </a:cubicBezTo>
                <a:cubicBezTo>
                  <a:pt x="21506" y="19241"/>
                  <a:pt x="21503" y="19551"/>
                  <a:pt x="21481" y="19839"/>
                </a:cubicBezTo>
                <a:cubicBezTo>
                  <a:pt x="21481" y="19848"/>
                  <a:pt x="21481" y="19856"/>
                  <a:pt x="21482" y="19865"/>
                </a:cubicBezTo>
                <a:cubicBezTo>
                  <a:pt x="21487" y="19890"/>
                  <a:pt x="21501" y="19911"/>
                  <a:pt x="21520" y="19916"/>
                </a:cubicBezTo>
                <a:cubicBezTo>
                  <a:pt x="21522" y="19916"/>
                  <a:pt x="21525" y="19917"/>
                  <a:pt x="21527" y="19917"/>
                </a:cubicBezTo>
                <a:cubicBezTo>
                  <a:pt x="21549" y="19917"/>
                  <a:pt x="21568" y="19893"/>
                  <a:pt x="21570" y="19860"/>
                </a:cubicBezTo>
                <a:cubicBezTo>
                  <a:pt x="21593" y="19563"/>
                  <a:pt x="21597" y="19245"/>
                  <a:pt x="21580" y="18915"/>
                </a:cubicBezTo>
                <a:cubicBezTo>
                  <a:pt x="21578" y="18878"/>
                  <a:pt x="21558" y="18850"/>
                  <a:pt x="21533" y="18850"/>
                </a:cubicBezTo>
                <a:close/>
                <a:moveTo>
                  <a:pt x="21379" y="20681"/>
                </a:moveTo>
                <a:cubicBezTo>
                  <a:pt x="21362" y="20681"/>
                  <a:pt x="21345" y="20696"/>
                  <a:pt x="21338" y="20721"/>
                </a:cubicBezTo>
                <a:cubicBezTo>
                  <a:pt x="21264" y="21008"/>
                  <a:pt x="21160" y="21266"/>
                  <a:pt x="21034" y="21488"/>
                </a:cubicBezTo>
                <a:cubicBezTo>
                  <a:pt x="21024" y="21505"/>
                  <a:pt x="21021" y="21527"/>
                  <a:pt x="21024" y="21547"/>
                </a:cubicBezTo>
                <a:cubicBezTo>
                  <a:pt x="21027" y="21561"/>
                  <a:pt x="21032" y="21573"/>
                  <a:pt x="21039" y="21582"/>
                </a:cubicBezTo>
                <a:cubicBezTo>
                  <a:pt x="21049" y="21594"/>
                  <a:pt x="21060" y="21600"/>
                  <a:pt x="21070" y="21600"/>
                </a:cubicBezTo>
                <a:cubicBezTo>
                  <a:pt x="21082" y="21600"/>
                  <a:pt x="21094" y="21592"/>
                  <a:pt x="21103" y="21578"/>
                </a:cubicBezTo>
                <a:cubicBezTo>
                  <a:pt x="21236" y="21345"/>
                  <a:pt x="21344" y="21075"/>
                  <a:pt x="21423" y="20774"/>
                </a:cubicBezTo>
                <a:cubicBezTo>
                  <a:pt x="21431" y="20741"/>
                  <a:pt x="21419" y="20701"/>
                  <a:pt x="21397" y="20686"/>
                </a:cubicBezTo>
                <a:cubicBezTo>
                  <a:pt x="21391" y="20682"/>
                  <a:pt x="21385" y="20681"/>
                  <a:pt x="21379" y="20681"/>
                </a:cubicBezTo>
                <a:close/>
              </a:path>
            </a:pathLst>
          </a:custGeom>
          <a:solidFill>
            <a:srgbClr val="FF6EA7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707" name="Google Shape;622;p23"/>
          <p:cNvGrpSpPr/>
          <p:nvPr/>
        </p:nvGrpSpPr>
        <p:grpSpPr>
          <a:xfrm>
            <a:off x="345800" y="468413"/>
            <a:ext cx="348504" cy="353075"/>
            <a:chOff x="0" y="0"/>
            <a:chExt cx="348502" cy="353073"/>
          </a:xfrm>
        </p:grpSpPr>
        <p:sp>
          <p:nvSpPr>
            <p:cNvPr id="704" name="Google Shape;623;p23"/>
            <p:cNvSpPr/>
            <p:nvPr/>
          </p:nvSpPr>
          <p:spPr>
            <a:xfrm rot="11225075">
              <a:off x="6603" y="8192"/>
              <a:ext cx="140020" cy="115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05" name="Google Shape;624;p23"/>
            <p:cNvSpPr/>
            <p:nvPr/>
          </p:nvSpPr>
          <p:spPr>
            <a:xfrm rot="11225075">
              <a:off x="201880" y="68240"/>
              <a:ext cx="140019" cy="115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06" name="Google Shape;625;p23"/>
            <p:cNvSpPr/>
            <p:nvPr/>
          </p:nvSpPr>
          <p:spPr>
            <a:xfrm rot="11225075">
              <a:off x="81960" y="229285"/>
              <a:ext cx="140029" cy="115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70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3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627;p24"/>
          <p:cNvSpPr/>
          <p:nvPr/>
        </p:nvSpPr>
        <p:spPr>
          <a:xfrm>
            <a:off x="-215847" y="3590493"/>
            <a:ext cx="3937250" cy="18526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53" y="0"/>
                </a:moveTo>
                <a:cubicBezTo>
                  <a:pt x="957" y="0"/>
                  <a:pt x="459" y="220"/>
                  <a:pt x="0" y="638"/>
                </a:cubicBezTo>
                <a:lnTo>
                  <a:pt x="0" y="21600"/>
                </a:lnTo>
                <a:lnTo>
                  <a:pt x="21600" y="21600"/>
                </a:lnTo>
                <a:cubicBezTo>
                  <a:pt x="21525" y="21293"/>
                  <a:pt x="21437" y="21004"/>
                  <a:pt x="21338" y="20738"/>
                </a:cubicBezTo>
                <a:cubicBezTo>
                  <a:pt x="20882" y="19522"/>
                  <a:pt x="20186" y="18793"/>
                  <a:pt x="19484" y="18793"/>
                </a:cubicBezTo>
                <a:cubicBezTo>
                  <a:pt x="19453" y="18793"/>
                  <a:pt x="19423" y="18795"/>
                  <a:pt x="19392" y="18799"/>
                </a:cubicBezTo>
                <a:cubicBezTo>
                  <a:pt x="18859" y="18847"/>
                  <a:pt x="18333" y="19292"/>
                  <a:pt x="17809" y="19292"/>
                </a:cubicBezTo>
                <a:cubicBezTo>
                  <a:pt x="17702" y="19292"/>
                  <a:pt x="17596" y="19275"/>
                  <a:pt x="17490" y="19230"/>
                </a:cubicBezTo>
                <a:cubicBezTo>
                  <a:pt x="17365" y="19178"/>
                  <a:pt x="17246" y="19097"/>
                  <a:pt x="17134" y="18989"/>
                </a:cubicBezTo>
                <a:cubicBezTo>
                  <a:pt x="17110" y="18966"/>
                  <a:pt x="17085" y="18943"/>
                  <a:pt x="17062" y="18914"/>
                </a:cubicBezTo>
                <a:cubicBezTo>
                  <a:pt x="16205" y="17993"/>
                  <a:pt x="15694" y="15594"/>
                  <a:pt x="14888" y="14262"/>
                </a:cubicBezTo>
                <a:cubicBezTo>
                  <a:pt x="14323" y="13327"/>
                  <a:pt x="13654" y="12974"/>
                  <a:pt x="12957" y="12974"/>
                </a:cubicBezTo>
                <a:cubicBezTo>
                  <a:pt x="12164" y="12974"/>
                  <a:pt x="11333" y="13431"/>
                  <a:pt x="10579" y="14005"/>
                </a:cubicBezTo>
                <a:cubicBezTo>
                  <a:pt x="9904" y="14518"/>
                  <a:pt x="9204" y="15112"/>
                  <a:pt x="8506" y="15112"/>
                </a:cubicBezTo>
                <a:cubicBezTo>
                  <a:pt x="8340" y="15112"/>
                  <a:pt x="8175" y="15079"/>
                  <a:pt x="8011" y="15004"/>
                </a:cubicBezTo>
                <a:cubicBezTo>
                  <a:pt x="6729" y="14422"/>
                  <a:pt x="5928" y="11543"/>
                  <a:pt x="5408" y="8813"/>
                </a:cubicBezTo>
                <a:cubicBezTo>
                  <a:pt x="4888" y="6083"/>
                  <a:pt x="4438" y="3054"/>
                  <a:pt x="3374" y="1328"/>
                </a:cubicBezTo>
                <a:cubicBezTo>
                  <a:pt x="2817" y="422"/>
                  <a:pt x="2138" y="0"/>
                  <a:pt x="14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16" name="Google Shape;628;p24"/>
          <p:cNvSpPr/>
          <p:nvPr/>
        </p:nvSpPr>
        <p:spPr>
          <a:xfrm>
            <a:off x="-494701" y="-337947"/>
            <a:ext cx="3386986" cy="18735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3577" y="0"/>
                </a:moveTo>
                <a:cubicBezTo>
                  <a:pt x="12587" y="0"/>
                  <a:pt x="11627" y="316"/>
                  <a:pt x="10662" y="704"/>
                </a:cubicBezTo>
                <a:cubicBezTo>
                  <a:pt x="10159" y="906"/>
                  <a:pt x="9656" y="1112"/>
                  <a:pt x="9148" y="1270"/>
                </a:cubicBezTo>
                <a:cubicBezTo>
                  <a:pt x="8625" y="1428"/>
                  <a:pt x="8097" y="1527"/>
                  <a:pt x="7568" y="1598"/>
                </a:cubicBezTo>
                <a:cubicBezTo>
                  <a:pt x="6517" y="1739"/>
                  <a:pt x="5464" y="1781"/>
                  <a:pt x="4417" y="2004"/>
                </a:cubicBezTo>
                <a:cubicBezTo>
                  <a:pt x="3965" y="2099"/>
                  <a:pt x="3517" y="2256"/>
                  <a:pt x="3066" y="2353"/>
                </a:cubicBezTo>
                <a:cubicBezTo>
                  <a:pt x="2850" y="2400"/>
                  <a:pt x="2630" y="2437"/>
                  <a:pt x="2410" y="2437"/>
                </a:cubicBezTo>
                <a:cubicBezTo>
                  <a:pt x="2210" y="2437"/>
                  <a:pt x="2010" y="2406"/>
                  <a:pt x="1814" y="2328"/>
                </a:cubicBezTo>
                <a:cubicBezTo>
                  <a:pt x="1621" y="2248"/>
                  <a:pt x="1435" y="2120"/>
                  <a:pt x="1267" y="1928"/>
                </a:cubicBezTo>
                <a:cubicBezTo>
                  <a:pt x="1182" y="1828"/>
                  <a:pt x="1106" y="1657"/>
                  <a:pt x="1000" y="1653"/>
                </a:cubicBezTo>
                <a:cubicBezTo>
                  <a:pt x="997" y="1653"/>
                  <a:pt x="994" y="1653"/>
                  <a:pt x="992" y="1653"/>
                </a:cubicBezTo>
                <a:cubicBezTo>
                  <a:pt x="904" y="1653"/>
                  <a:pt x="812" y="1689"/>
                  <a:pt x="730" y="1746"/>
                </a:cubicBezTo>
                <a:cubicBezTo>
                  <a:pt x="339" y="2019"/>
                  <a:pt x="115" y="2734"/>
                  <a:pt x="43" y="3460"/>
                </a:cubicBezTo>
                <a:cubicBezTo>
                  <a:pt x="0" y="3899"/>
                  <a:pt x="-1" y="4343"/>
                  <a:pt x="0" y="4788"/>
                </a:cubicBezTo>
                <a:cubicBezTo>
                  <a:pt x="0" y="5274"/>
                  <a:pt x="1" y="5764"/>
                  <a:pt x="2" y="6250"/>
                </a:cubicBezTo>
                <a:cubicBezTo>
                  <a:pt x="4" y="7237"/>
                  <a:pt x="6" y="8225"/>
                  <a:pt x="8" y="9213"/>
                </a:cubicBezTo>
                <a:cubicBezTo>
                  <a:pt x="13" y="11089"/>
                  <a:pt x="17" y="12969"/>
                  <a:pt x="20" y="14845"/>
                </a:cubicBezTo>
                <a:cubicBezTo>
                  <a:pt x="18" y="14843"/>
                  <a:pt x="17" y="14841"/>
                  <a:pt x="15" y="14841"/>
                </a:cubicBezTo>
                <a:cubicBezTo>
                  <a:pt x="-40" y="14841"/>
                  <a:pt x="66" y="16488"/>
                  <a:pt x="621" y="16631"/>
                </a:cubicBezTo>
                <a:cubicBezTo>
                  <a:pt x="1476" y="16853"/>
                  <a:pt x="1553" y="19341"/>
                  <a:pt x="2218" y="20385"/>
                </a:cubicBezTo>
                <a:cubicBezTo>
                  <a:pt x="2540" y="20889"/>
                  <a:pt x="2912" y="21289"/>
                  <a:pt x="3327" y="21468"/>
                </a:cubicBezTo>
                <a:cubicBezTo>
                  <a:pt x="3540" y="21562"/>
                  <a:pt x="3758" y="21600"/>
                  <a:pt x="3976" y="21600"/>
                </a:cubicBezTo>
                <a:cubicBezTo>
                  <a:pt x="4251" y="21600"/>
                  <a:pt x="4527" y="21539"/>
                  <a:pt x="4798" y="21449"/>
                </a:cubicBezTo>
                <a:cubicBezTo>
                  <a:pt x="5608" y="21186"/>
                  <a:pt x="6492" y="20713"/>
                  <a:pt x="6953" y="19354"/>
                </a:cubicBezTo>
                <a:cubicBezTo>
                  <a:pt x="7178" y="18685"/>
                  <a:pt x="7295" y="17911"/>
                  <a:pt x="7540" y="17262"/>
                </a:cubicBezTo>
                <a:cubicBezTo>
                  <a:pt x="7770" y="16654"/>
                  <a:pt x="8124" y="16265"/>
                  <a:pt x="8505" y="16050"/>
                </a:cubicBezTo>
                <a:cubicBezTo>
                  <a:pt x="8967" y="15789"/>
                  <a:pt x="9443" y="15756"/>
                  <a:pt x="9921" y="15756"/>
                </a:cubicBezTo>
                <a:cubicBezTo>
                  <a:pt x="10079" y="15756"/>
                  <a:pt x="10236" y="15760"/>
                  <a:pt x="10394" y="15760"/>
                </a:cubicBezTo>
                <a:cubicBezTo>
                  <a:pt x="10605" y="15760"/>
                  <a:pt x="10816" y="15754"/>
                  <a:pt x="11026" y="15724"/>
                </a:cubicBezTo>
                <a:cubicBezTo>
                  <a:pt x="11459" y="15663"/>
                  <a:pt x="11896" y="15503"/>
                  <a:pt x="12280" y="15112"/>
                </a:cubicBezTo>
                <a:cubicBezTo>
                  <a:pt x="12666" y="14713"/>
                  <a:pt x="12959" y="14096"/>
                  <a:pt x="13220" y="13449"/>
                </a:cubicBezTo>
                <a:cubicBezTo>
                  <a:pt x="13735" y="12172"/>
                  <a:pt x="14212" y="10814"/>
                  <a:pt x="14950" y="9926"/>
                </a:cubicBezTo>
                <a:cubicBezTo>
                  <a:pt x="15318" y="9478"/>
                  <a:pt x="15731" y="9197"/>
                  <a:pt x="16172" y="9135"/>
                </a:cubicBezTo>
                <a:cubicBezTo>
                  <a:pt x="16265" y="9121"/>
                  <a:pt x="16358" y="9116"/>
                  <a:pt x="16451" y="9116"/>
                </a:cubicBezTo>
                <a:cubicBezTo>
                  <a:pt x="16872" y="9116"/>
                  <a:pt x="17292" y="9232"/>
                  <a:pt x="17709" y="9297"/>
                </a:cubicBezTo>
                <a:cubicBezTo>
                  <a:pt x="18168" y="9369"/>
                  <a:pt x="18629" y="9403"/>
                  <a:pt x="19090" y="9403"/>
                </a:cubicBezTo>
                <a:cubicBezTo>
                  <a:pt x="19158" y="9403"/>
                  <a:pt x="19228" y="9403"/>
                  <a:pt x="19296" y="9402"/>
                </a:cubicBezTo>
                <a:cubicBezTo>
                  <a:pt x="19518" y="9396"/>
                  <a:pt x="19759" y="9419"/>
                  <a:pt x="19968" y="9259"/>
                </a:cubicBezTo>
                <a:cubicBezTo>
                  <a:pt x="20158" y="9112"/>
                  <a:pt x="20276" y="8812"/>
                  <a:pt x="20366" y="8483"/>
                </a:cubicBezTo>
                <a:cubicBezTo>
                  <a:pt x="20605" y="7604"/>
                  <a:pt x="20823" y="6700"/>
                  <a:pt x="21051" y="5811"/>
                </a:cubicBezTo>
                <a:cubicBezTo>
                  <a:pt x="21162" y="5377"/>
                  <a:pt x="21277" y="4946"/>
                  <a:pt x="21383" y="4507"/>
                </a:cubicBezTo>
                <a:cubicBezTo>
                  <a:pt x="21475" y="4126"/>
                  <a:pt x="21560" y="3718"/>
                  <a:pt x="21553" y="3293"/>
                </a:cubicBezTo>
                <a:cubicBezTo>
                  <a:pt x="21539" y="2471"/>
                  <a:pt x="21177" y="1920"/>
                  <a:pt x="20820" y="1542"/>
                </a:cubicBezTo>
                <a:cubicBezTo>
                  <a:pt x="20442" y="1144"/>
                  <a:pt x="20024" y="892"/>
                  <a:pt x="19597" y="745"/>
                </a:cubicBezTo>
                <a:cubicBezTo>
                  <a:pt x="18708" y="435"/>
                  <a:pt x="17798" y="517"/>
                  <a:pt x="16898" y="425"/>
                </a:cubicBezTo>
                <a:cubicBezTo>
                  <a:pt x="15834" y="318"/>
                  <a:pt x="14776" y="34"/>
                  <a:pt x="13709" y="2"/>
                </a:cubicBezTo>
                <a:cubicBezTo>
                  <a:pt x="13665" y="0"/>
                  <a:pt x="13621" y="0"/>
                  <a:pt x="13577" y="0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17" name="Google Shape;629;p24"/>
          <p:cNvSpPr/>
          <p:nvPr/>
        </p:nvSpPr>
        <p:spPr>
          <a:xfrm>
            <a:off x="7518007" y="-264687"/>
            <a:ext cx="2124470" cy="21571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7" h="21600" fill="norm" stroke="1" extrusionOk="0">
                <a:moveTo>
                  <a:pt x="20546" y="0"/>
                </a:moveTo>
                <a:cubicBezTo>
                  <a:pt x="20530" y="0"/>
                  <a:pt x="20513" y="2"/>
                  <a:pt x="20497" y="5"/>
                </a:cubicBezTo>
                <a:cubicBezTo>
                  <a:pt x="18974" y="353"/>
                  <a:pt x="17434" y="619"/>
                  <a:pt x="15881" y="795"/>
                </a:cubicBezTo>
                <a:cubicBezTo>
                  <a:pt x="14325" y="970"/>
                  <a:pt x="12760" y="1056"/>
                  <a:pt x="11196" y="1056"/>
                </a:cubicBezTo>
                <a:cubicBezTo>
                  <a:pt x="10005" y="1056"/>
                  <a:pt x="8812" y="1007"/>
                  <a:pt x="7625" y="909"/>
                </a:cubicBezTo>
                <a:cubicBezTo>
                  <a:pt x="6864" y="846"/>
                  <a:pt x="6065" y="775"/>
                  <a:pt x="5271" y="775"/>
                </a:cubicBezTo>
                <a:cubicBezTo>
                  <a:pt x="3934" y="775"/>
                  <a:pt x="2612" y="977"/>
                  <a:pt x="1518" y="1767"/>
                </a:cubicBezTo>
                <a:cubicBezTo>
                  <a:pt x="1519" y="1749"/>
                  <a:pt x="1516" y="1740"/>
                  <a:pt x="1504" y="1740"/>
                </a:cubicBezTo>
                <a:cubicBezTo>
                  <a:pt x="1403" y="1740"/>
                  <a:pt x="752" y="2500"/>
                  <a:pt x="606" y="2888"/>
                </a:cubicBezTo>
                <a:cubicBezTo>
                  <a:pt x="-9" y="4511"/>
                  <a:pt x="-238" y="6352"/>
                  <a:pt x="307" y="8030"/>
                </a:cubicBezTo>
                <a:cubicBezTo>
                  <a:pt x="760" y="9431"/>
                  <a:pt x="1730" y="10721"/>
                  <a:pt x="3090" y="11355"/>
                </a:cubicBezTo>
                <a:cubicBezTo>
                  <a:pt x="4615" y="12063"/>
                  <a:pt x="6361" y="11792"/>
                  <a:pt x="7922" y="12360"/>
                </a:cubicBezTo>
                <a:cubicBezTo>
                  <a:pt x="9470" y="12923"/>
                  <a:pt x="10173" y="14438"/>
                  <a:pt x="10872" y="15806"/>
                </a:cubicBezTo>
                <a:cubicBezTo>
                  <a:pt x="11631" y="17290"/>
                  <a:pt x="12606" y="18618"/>
                  <a:pt x="13901" y="19681"/>
                </a:cubicBezTo>
                <a:cubicBezTo>
                  <a:pt x="15074" y="20641"/>
                  <a:pt x="16594" y="21600"/>
                  <a:pt x="18170" y="21600"/>
                </a:cubicBezTo>
                <a:cubicBezTo>
                  <a:pt x="18291" y="21600"/>
                  <a:pt x="18411" y="21593"/>
                  <a:pt x="18533" y="21582"/>
                </a:cubicBezTo>
                <a:cubicBezTo>
                  <a:pt x="19269" y="21511"/>
                  <a:pt x="20003" y="21222"/>
                  <a:pt x="20525" y="20688"/>
                </a:cubicBezTo>
                <a:cubicBezTo>
                  <a:pt x="21113" y="20086"/>
                  <a:pt x="21297" y="19262"/>
                  <a:pt x="21327" y="18450"/>
                </a:cubicBezTo>
                <a:cubicBezTo>
                  <a:pt x="21362" y="17485"/>
                  <a:pt x="21286" y="16511"/>
                  <a:pt x="21252" y="15549"/>
                </a:cubicBezTo>
                <a:cubicBezTo>
                  <a:pt x="21219" y="14526"/>
                  <a:pt x="21186" y="13502"/>
                  <a:pt x="21151" y="12477"/>
                </a:cubicBezTo>
                <a:lnTo>
                  <a:pt x="20741" y="190"/>
                </a:lnTo>
                <a:cubicBezTo>
                  <a:pt x="20738" y="78"/>
                  <a:pt x="20651" y="0"/>
                  <a:pt x="20546" y="0"/>
                </a:cubicBezTo>
                <a:close/>
              </a:path>
            </a:pathLst>
          </a:custGeom>
          <a:solidFill>
            <a:schemeClr val="accent1">
              <a:alpha val="4972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18" name="Google Shape;630;p24"/>
          <p:cNvSpPr/>
          <p:nvPr/>
        </p:nvSpPr>
        <p:spPr>
          <a:xfrm>
            <a:off x="5477452" y="4243056"/>
            <a:ext cx="3998845" cy="14240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8" h="21600" fill="norm" stroke="1" extrusionOk="0">
                <a:moveTo>
                  <a:pt x="11137" y="0"/>
                </a:moveTo>
                <a:cubicBezTo>
                  <a:pt x="10568" y="0"/>
                  <a:pt x="10014" y="341"/>
                  <a:pt x="9547" y="1151"/>
                </a:cubicBezTo>
                <a:cubicBezTo>
                  <a:pt x="9029" y="2049"/>
                  <a:pt x="8697" y="3361"/>
                  <a:pt x="8418" y="4643"/>
                </a:cubicBezTo>
                <a:cubicBezTo>
                  <a:pt x="8120" y="6013"/>
                  <a:pt x="7873" y="7445"/>
                  <a:pt x="7507" y="8739"/>
                </a:cubicBezTo>
                <a:cubicBezTo>
                  <a:pt x="7125" y="10089"/>
                  <a:pt x="6599" y="11147"/>
                  <a:pt x="5874" y="11534"/>
                </a:cubicBezTo>
                <a:cubicBezTo>
                  <a:pt x="5543" y="11709"/>
                  <a:pt x="5206" y="11762"/>
                  <a:pt x="4867" y="11762"/>
                </a:cubicBezTo>
                <a:cubicBezTo>
                  <a:pt x="4378" y="11762"/>
                  <a:pt x="3885" y="11652"/>
                  <a:pt x="3396" y="11652"/>
                </a:cubicBezTo>
                <a:cubicBezTo>
                  <a:pt x="3276" y="11652"/>
                  <a:pt x="3154" y="11659"/>
                  <a:pt x="3035" y="11677"/>
                </a:cubicBezTo>
                <a:cubicBezTo>
                  <a:pt x="2590" y="11737"/>
                  <a:pt x="2144" y="11925"/>
                  <a:pt x="1745" y="12374"/>
                </a:cubicBezTo>
                <a:cubicBezTo>
                  <a:pt x="1386" y="12778"/>
                  <a:pt x="1075" y="13372"/>
                  <a:pt x="832" y="14072"/>
                </a:cubicBezTo>
                <a:cubicBezTo>
                  <a:pt x="373" y="15382"/>
                  <a:pt x="155" y="17070"/>
                  <a:pt x="272" y="18700"/>
                </a:cubicBezTo>
                <a:cubicBezTo>
                  <a:pt x="270" y="18700"/>
                  <a:pt x="268" y="18700"/>
                  <a:pt x="266" y="18700"/>
                </a:cubicBezTo>
                <a:cubicBezTo>
                  <a:pt x="246" y="18700"/>
                  <a:pt x="225" y="18713"/>
                  <a:pt x="203" y="18748"/>
                </a:cubicBezTo>
                <a:cubicBezTo>
                  <a:pt x="70" y="18951"/>
                  <a:pt x="-3" y="19255"/>
                  <a:pt x="0" y="19616"/>
                </a:cubicBezTo>
                <a:cubicBezTo>
                  <a:pt x="7" y="20496"/>
                  <a:pt x="354" y="21000"/>
                  <a:pt x="728" y="21058"/>
                </a:cubicBezTo>
                <a:cubicBezTo>
                  <a:pt x="758" y="21063"/>
                  <a:pt x="788" y="21066"/>
                  <a:pt x="819" y="21066"/>
                </a:cubicBezTo>
                <a:cubicBezTo>
                  <a:pt x="1026" y="21066"/>
                  <a:pt x="1234" y="20970"/>
                  <a:pt x="1437" y="20903"/>
                </a:cubicBezTo>
                <a:cubicBezTo>
                  <a:pt x="1707" y="20810"/>
                  <a:pt x="1979" y="20722"/>
                  <a:pt x="2251" y="20642"/>
                </a:cubicBezTo>
                <a:cubicBezTo>
                  <a:pt x="3317" y="20333"/>
                  <a:pt x="4390" y="20123"/>
                  <a:pt x="5464" y="19977"/>
                </a:cubicBezTo>
                <a:cubicBezTo>
                  <a:pt x="7609" y="19689"/>
                  <a:pt x="9761" y="19658"/>
                  <a:pt x="11911" y="19623"/>
                </a:cubicBezTo>
                <a:cubicBezTo>
                  <a:pt x="12237" y="19618"/>
                  <a:pt x="12564" y="19613"/>
                  <a:pt x="12892" y="19613"/>
                </a:cubicBezTo>
                <a:cubicBezTo>
                  <a:pt x="14624" y="19613"/>
                  <a:pt x="16366" y="19739"/>
                  <a:pt x="18066" y="20501"/>
                </a:cubicBezTo>
                <a:cubicBezTo>
                  <a:pt x="18564" y="20727"/>
                  <a:pt x="19059" y="21006"/>
                  <a:pt x="19543" y="21349"/>
                </a:cubicBezTo>
                <a:cubicBezTo>
                  <a:pt x="19705" y="21465"/>
                  <a:pt x="19873" y="21600"/>
                  <a:pt x="20046" y="21600"/>
                </a:cubicBezTo>
                <a:cubicBezTo>
                  <a:pt x="20082" y="21600"/>
                  <a:pt x="20118" y="21595"/>
                  <a:pt x="20154" y="21582"/>
                </a:cubicBezTo>
                <a:cubicBezTo>
                  <a:pt x="20366" y="21507"/>
                  <a:pt x="20490" y="21161"/>
                  <a:pt x="20545" y="20730"/>
                </a:cubicBezTo>
                <a:cubicBezTo>
                  <a:pt x="20682" y="19663"/>
                  <a:pt x="20768" y="18550"/>
                  <a:pt x="20871" y="17464"/>
                </a:cubicBezTo>
                <a:cubicBezTo>
                  <a:pt x="20977" y="16352"/>
                  <a:pt x="21074" y="15241"/>
                  <a:pt x="21157" y="14122"/>
                </a:cubicBezTo>
                <a:cubicBezTo>
                  <a:pt x="21487" y="9728"/>
                  <a:pt x="21597" y="5172"/>
                  <a:pt x="21014" y="858"/>
                </a:cubicBezTo>
                <a:cubicBezTo>
                  <a:pt x="20996" y="732"/>
                  <a:pt x="20947" y="667"/>
                  <a:pt x="20898" y="667"/>
                </a:cubicBezTo>
                <a:cubicBezTo>
                  <a:pt x="20858" y="667"/>
                  <a:pt x="20817" y="710"/>
                  <a:pt x="20792" y="793"/>
                </a:cubicBezTo>
                <a:cubicBezTo>
                  <a:pt x="20668" y="1202"/>
                  <a:pt x="20528" y="1580"/>
                  <a:pt x="20371" y="1926"/>
                </a:cubicBezTo>
                <a:cubicBezTo>
                  <a:pt x="19735" y="3329"/>
                  <a:pt x="18862" y="4187"/>
                  <a:pt x="17969" y="4422"/>
                </a:cubicBezTo>
                <a:cubicBezTo>
                  <a:pt x="17775" y="4473"/>
                  <a:pt x="17579" y="4498"/>
                  <a:pt x="17383" y="4498"/>
                </a:cubicBezTo>
                <a:cubicBezTo>
                  <a:pt x="16518" y="4498"/>
                  <a:pt x="15656" y="4013"/>
                  <a:pt x="14874" y="3223"/>
                </a:cubicBezTo>
                <a:cubicBezTo>
                  <a:pt x="13929" y="2268"/>
                  <a:pt x="13071" y="873"/>
                  <a:pt x="12055" y="273"/>
                </a:cubicBezTo>
                <a:cubicBezTo>
                  <a:pt x="11752" y="98"/>
                  <a:pt x="11443" y="0"/>
                  <a:pt x="11137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19" name="xx%"/>
          <p:cNvSpPr txBox="1"/>
          <p:nvPr>
            <p:ph type="title" hasCustomPrompt="1"/>
          </p:nvPr>
        </p:nvSpPr>
        <p:spPr>
          <a:xfrm>
            <a:off x="1193550" y="2143212"/>
            <a:ext cx="1545300" cy="6645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ctr">
              <a:defRPr sz="3400"/>
            </a:lvl1pPr>
          </a:lstStyle>
          <a:p>
            <a:pPr/>
            <a:r>
              <a:t>xx%</a:t>
            </a:r>
          </a:p>
        </p:txBody>
      </p:sp>
      <p:sp>
        <p:nvSpPr>
          <p:cNvPr id="720" name="مستوى النص الأول…"/>
          <p:cNvSpPr txBox="1"/>
          <p:nvPr>
            <p:ph type="body" sz="quarter" idx="1"/>
          </p:nvPr>
        </p:nvSpPr>
        <p:spPr>
          <a:xfrm>
            <a:off x="782774" y="2927874"/>
            <a:ext cx="2366401" cy="3579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304800" indent="-152400" algn="ctr">
              <a:buClrTx/>
              <a:buSzTx/>
              <a:buFontTx/>
              <a:buNone/>
            </a:lvl1pPr>
            <a:lvl2pPr marL="304800" indent="304800" algn="ctr">
              <a:buClrTx/>
              <a:buSzTx/>
              <a:buFontTx/>
              <a:buNone/>
            </a:lvl2pPr>
            <a:lvl3pPr marL="304800" indent="762000" algn="ctr">
              <a:buClrTx/>
              <a:buSzTx/>
              <a:buFontTx/>
              <a:buNone/>
            </a:lvl3pPr>
            <a:lvl4pPr marL="304800" indent="1219200" algn="ctr">
              <a:buClrTx/>
              <a:buSzTx/>
              <a:buFontTx/>
              <a:buNone/>
            </a:lvl4pPr>
            <a:lvl5pPr marL="304800" indent="16764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724" name="Google Shape;639;p24"/>
          <p:cNvGrpSpPr/>
          <p:nvPr/>
        </p:nvGrpSpPr>
        <p:grpSpPr>
          <a:xfrm>
            <a:off x="8558934" y="3941449"/>
            <a:ext cx="210467" cy="227127"/>
            <a:chOff x="0" y="0"/>
            <a:chExt cx="210466" cy="227126"/>
          </a:xfrm>
        </p:grpSpPr>
        <p:sp>
          <p:nvSpPr>
            <p:cNvPr id="721" name="Google Shape;640;p24"/>
            <p:cNvSpPr/>
            <p:nvPr/>
          </p:nvSpPr>
          <p:spPr>
            <a:xfrm rot="4517593">
              <a:off x="12625" y="140644"/>
              <a:ext cx="86318" cy="71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22" name="Google Shape;641;p24"/>
            <p:cNvSpPr/>
            <p:nvPr/>
          </p:nvSpPr>
          <p:spPr>
            <a:xfrm rot="4517593">
              <a:off x="2308" y="15123"/>
              <a:ext cx="86318" cy="71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23" name="Google Shape;642;p24"/>
            <p:cNvSpPr/>
            <p:nvPr/>
          </p:nvSpPr>
          <p:spPr>
            <a:xfrm rot="4517593">
              <a:off x="121884" y="46978"/>
              <a:ext cx="86325" cy="71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28" name="Google Shape;643;p24"/>
          <p:cNvGrpSpPr/>
          <p:nvPr/>
        </p:nvGrpSpPr>
        <p:grpSpPr>
          <a:xfrm>
            <a:off x="937987" y="4503887"/>
            <a:ext cx="241965" cy="211425"/>
            <a:chOff x="0" y="0"/>
            <a:chExt cx="241963" cy="211423"/>
          </a:xfrm>
        </p:grpSpPr>
        <p:sp>
          <p:nvSpPr>
            <p:cNvPr id="725" name="Google Shape;644;p24"/>
            <p:cNvSpPr/>
            <p:nvPr/>
          </p:nvSpPr>
          <p:spPr>
            <a:xfrm rot="7199963">
              <a:off x="9075" y="112951"/>
              <a:ext cx="84047" cy="69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26" name="Google Shape;645;p24"/>
            <p:cNvSpPr/>
            <p:nvPr/>
          </p:nvSpPr>
          <p:spPr>
            <a:xfrm rot="7199963">
              <a:off x="87913" y="19021"/>
              <a:ext cx="84046" cy="69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27" name="Google Shape;646;p24"/>
            <p:cNvSpPr/>
            <p:nvPr/>
          </p:nvSpPr>
          <p:spPr>
            <a:xfrm rot="7199963">
              <a:off x="148880" y="122989"/>
              <a:ext cx="84052" cy="69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729" name="Google Shape;647;p24"/>
          <p:cNvSpPr/>
          <p:nvPr/>
        </p:nvSpPr>
        <p:spPr>
          <a:xfrm rot="2368484">
            <a:off x="3585533" y="347841"/>
            <a:ext cx="527448" cy="1240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0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733" name="Google Shape;648;p24"/>
          <p:cNvGrpSpPr/>
          <p:nvPr/>
        </p:nvGrpSpPr>
        <p:grpSpPr>
          <a:xfrm>
            <a:off x="1516361" y="148223"/>
            <a:ext cx="338103" cy="364058"/>
            <a:chOff x="0" y="0"/>
            <a:chExt cx="338101" cy="364056"/>
          </a:xfrm>
        </p:grpSpPr>
        <p:sp>
          <p:nvSpPr>
            <p:cNvPr id="730" name="Google Shape;649;p24"/>
            <p:cNvSpPr/>
            <p:nvPr/>
          </p:nvSpPr>
          <p:spPr>
            <a:xfrm rot="11700000">
              <a:off x="12153" y="15583"/>
              <a:ext cx="135124" cy="111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31" name="Google Shape;650;p24"/>
            <p:cNvSpPr/>
            <p:nvPr/>
          </p:nvSpPr>
          <p:spPr>
            <a:xfrm rot="11700000">
              <a:off x="190825" y="98929"/>
              <a:ext cx="135124" cy="111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32" name="Google Shape;651;p24"/>
            <p:cNvSpPr/>
            <p:nvPr/>
          </p:nvSpPr>
          <p:spPr>
            <a:xfrm rot="11700000">
              <a:off x="54811" y="236921"/>
              <a:ext cx="135134" cy="111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37" name="Google Shape;652;p24"/>
          <p:cNvGrpSpPr/>
          <p:nvPr/>
        </p:nvGrpSpPr>
        <p:grpSpPr>
          <a:xfrm>
            <a:off x="7832021" y="504682"/>
            <a:ext cx="210297" cy="226452"/>
            <a:chOff x="0" y="0"/>
            <a:chExt cx="210295" cy="226451"/>
          </a:xfrm>
        </p:grpSpPr>
        <p:sp>
          <p:nvSpPr>
            <p:cNvPr id="734" name="Google Shape;653;p24"/>
            <p:cNvSpPr/>
            <p:nvPr/>
          </p:nvSpPr>
          <p:spPr>
            <a:xfrm rot="11699970">
              <a:off x="7559" y="9692"/>
              <a:ext cx="84046" cy="69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35" name="Google Shape;654;p24"/>
            <p:cNvSpPr/>
            <p:nvPr/>
          </p:nvSpPr>
          <p:spPr>
            <a:xfrm rot="11699970">
              <a:off x="118691" y="61532"/>
              <a:ext cx="84046" cy="69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36" name="Google Shape;655;p24"/>
            <p:cNvSpPr/>
            <p:nvPr/>
          </p:nvSpPr>
          <p:spPr>
            <a:xfrm rot="11699970">
              <a:off x="34091" y="147370"/>
              <a:ext cx="84051" cy="69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738" name="Google Shape;656;p24"/>
          <p:cNvSpPr/>
          <p:nvPr/>
        </p:nvSpPr>
        <p:spPr>
          <a:xfrm rot="13310220">
            <a:off x="7856137" y="1479247"/>
            <a:ext cx="1153214" cy="8440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600" fill="norm" stroke="1" extrusionOk="0">
                <a:moveTo>
                  <a:pt x="2527" y="0"/>
                </a:moveTo>
                <a:cubicBezTo>
                  <a:pt x="2461" y="0"/>
                  <a:pt x="2394" y="3"/>
                  <a:pt x="2327" y="8"/>
                </a:cubicBezTo>
                <a:cubicBezTo>
                  <a:pt x="2303" y="9"/>
                  <a:pt x="2286" y="41"/>
                  <a:pt x="2287" y="77"/>
                </a:cubicBezTo>
                <a:cubicBezTo>
                  <a:pt x="2288" y="81"/>
                  <a:pt x="2288" y="86"/>
                  <a:pt x="2289" y="89"/>
                </a:cubicBezTo>
                <a:cubicBezTo>
                  <a:pt x="2294" y="119"/>
                  <a:pt x="2313" y="141"/>
                  <a:pt x="2335" y="141"/>
                </a:cubicBezTo>
                <a:cubicBezTo>
                  <a:pt x="2335" y="141"/>
                  <a:pt x="2335" y="141"/>
                  <a:pt x="2336" y="141"/>
                </a:cubicBezTo>
                <a:cubicBezTo>
                  <a:pt x="2397" y="137"/>
                  <a:pt x="2459" y="134"/>
                  <a:pt x="2520" y="134"/>
                </a:cubicBezTo>
                <a:cubicBezTo>
                  <a:pt x="2592" y="134"/>
                  <a:pt x="2664" y="137"/>
                  <a:pt x="2735" y="143"/>
                </a:cubicBezTo>
                <a:cubicBezTo>
                  <a:pt x="2808" y="149"/>
                  <a:pt x="2884" y="158"/>
                  <a:pt x="2958" y="171"/>
                </a:cubicBezTo>
                <a:cubicBezTo>
                  <a:pt x="2959" y="171"/>
                  <a:pt x="2961" y="171"/>
                  <a:pt x="2962" y="171"/>
                </a:cubicBezTo>
                <a:cubicBezTo>
                  <a:pt x="2985" y="171"/>
                  <a:pt x="3004" y="146"/>
                  <a:pt x="3006" y="111"/>
                </a:cubicBezTo>
                <a:cubicBezTo>
                  <a:pt x="3008" y="75"/>
                  <a:pt x="2988" y="42"/>
                  <a:pt x="2964" y="37"/>
                </a:cubicBezTo>
                <a:cubicBezTo>
                  <a:pt x="2888" y="25"/>
                  <a:pt x="2811" y="15"/>
                  <a:pt x="2736" y="9"/>
                </a:cubicBezTo>
                <a:cubicBezTo>
                  <a:pt x="2667" y="3"/>
                  <a:pt x="2597" y="0"/>
                  <a:pt x="2527" y="0"/>
                </a:cubicBezTo>
                <a:close/>
                <a:moveTo>
                  <a:pt x="1710" y="125"/>
                </a:moveTo>
                <a:cubicBezTo>
                  <a:pt x="1707" y="125"/>
                  <a:pt x="1704" y="125"/>
                  <a:pt x="1701" y="126"/>
                </a:cubicBezTo>
                <a:cubicBezTo>
                  <a:pt x="1674" y="135"/>
                  <a:pt x="1647" y="143"/>
                  <a:pt x="1619" y="152"/>
                </a:cubicBezTo>
                <a:cubicBezTo>
                  <a:pt x="1443" y="213"/>
                  <a:pt x="1268" y="291"/>
                  <a:pt x="1098" y="385"/>
                </a:cubicBezTo>
                <a:cubicBezTo>
                  <a:pt x="1077" y="396"/>
                  <a:pt x="1066" y="430"/>
                  <a:pt x="1073" y="463"/>
                </a:cubicBezTo>
                <a:cubicBezTo>
                  <a:pt x="1073" y="465"/>
                  <a:pt x="1073" y="468"/>
                  <a:pt x="1074" y="471"/>
                </a:cubicBezTo>
                <a:cubicBezTo>
                  <a:pt x="1081" y="498"/>
                  <a:pt x="1099" y="515"/>
                  <a:pt x="1117" y="515"/>
                </a:cubicBezTo>
                <a:cubicBezTo>
                  <a:pt x="1122" y="515"/>
                  <a:pt x="1127" y="513"/>
                  <a:pt x="1133" y="511"/>
                </a:cubicBezTo>
                <a:cubicBezTo>
                  <a:pt x="1299" y="418"/>
                  <a:pt x="1470" y="342"/>
                  <a:pt x="1642" y="283"/>
                </a:cubicBezTo>
                <a:cubicBezTo>
                  <a:pt x="1670" y="274"/>
                  <a:pt x="1696" y="265"/>
                  <a:pt x="1723" y="256"/>
                </a:cubicBezTo>
                <a:cubicBezTo>
                  <a:pt x="1747" y="249"/>
                  <a:pt x="1762" y="214"/>
                  <a:pt x="1756" y="177"/>
                </a:cubicBezTo>
                <a:cubicBezTo>
                  <a:pt x="1756" y="177"/>
                  <a:pt x="1756" y="176"/>
                  <a:pt x="1756" y="176"/>
                </a:cubicBezTo>
                <a:cubicBezTo>
                  <a:pt x="1750" y="146"/>
                  <a:pt x="1731" y="125"/>
                  <a:pt x="1710" y="125"/>
                </a:cubicBezTo>
                <a:close/>
                <a:moveTo>
                  <a:pt x="3581" y="215"/>
                </a:moveTo>
                <a:cubicBezTo>
                  <a:pt x="3561" y="215"/>
                  <a:pt x="3543" y="234"/>
                  <a:pt x="3539" y="264"/>
                </a:cubicBezTo>
                <a:cubicBezTo>
                  <a:pt x="3537" y="275"/>
                  <a:pt x="3537" y="285"/>
                  <a:pt x="3540" y="296"/>
                </a:cubicBezTo>
                <a:cubicBezTo>
                  <a:pt x="3544" y="319"/>
                  <a:pt x="3556" y="339"/>
                  <a:pt x="3573" y="345"/>
                </a:cubicBezTo>
                <a:cubicBezTo>
                  <a:pt x="3774" y="426"/>
                  <a:pt x="3974" y="531"/>
                  <a:pt x="4168" y="657"/>
                </a:cubicBezTo>
                <a:cubicBezTo>
                  <a:pt x="4174" y="661"/>
                  <a:pt x="4180" y="663"/>
                  <a:pt x="4186" y="663"/>
                </a:cubicBezTo>
                <a:cubicBezTo>
                  <a:pt x="4203" y="663"/>
                  <a:pt x="4220" y="648"/>
                  <a:pt x="4225" y="623"/>
                </a:cubicBezTo>
                <a:cubicBezTo>
                  <a:pt x="4235" y="590"/>
                  <a:pt x="4224" y="550"/>
                  <a:pt x="4201" y="535"/>
                </a:cubicBezTo>
                <a:cubicBezTo>
                  <a:pt x="4003" y="407"/>
                  <a:pt x="3798" y="299"/>
                  <a:pt x="3593" y="217"/>
                </a:cubicBezTo>
                <a:cubicBezTo>
                  <a:pt x="3589" y="215"/>
                  <a:pt x="3585" y="215"/>
                  <a:pt x="3581" y="215"/>
                </a:cubicBezTo>
                <a:close/>
                <a:moveTo>
                  <a:pt x="553" y="768"/>
                </a:moveTo>
                <a:cubicBezTo>
                  <a:pt x="545" y="768"/>
                  <a:pt x="538" y="771"/>
                  <a:pt x="531" y="777"/>
                </a:cubicBezTo>
                <a:cubicBezTo>
                  <a:pt x="350" y="928"/>
                  <a:pt x="177" y="1102"/>
                  <a:pt x="15" y="1293"/>
                </a:cubicBezTo>
                <a:cubicBezTo>
                  <a:pt x="1" y="1309"/>
                  <a:pt x="-3" y="1335"/>
                  <a:pt x="1" y="1360"/>
                </a:cubicBezTo>
                <a:cubicBezTo>
                  <a:pt x="3" y="1370"/>
                  <a:pt x="6" y="1378"/>
                  <a:pt x="10" y="1387"/>
                </a:cubicBezTo>
                <a:cubicBezTo>
                  <a:pt x="20" y="1404"/>
                  <a:pt x="33" y="1412"/>
                  <a:pt x="47" y="1412"/>
                </a:cubicBezTo>
                <a:cubicBezTo>
                  <a:pt x="56" y="1412"/>
                  <a:pt x="66" y="1408"/>
                  <a:pt x="73" y="1399"/>
                </a:cubicBezTo>
                <a:cubicBezTo>
                  <a:pt x="231" y="1213"/>
                  <a:pt x="401" y="1042"/>
                  <a:pt x="578" y="893"/>
                </a:cubicBezTo>
                <a:cubicBezTo>
                  <a:pt x="599" y="875"/>
                  <a:pt x="607" y="834"/>
                  <a:pt x="594" y="803"/>
                </a:cubicBezTo>
                <a:cubicBezTo>
                  <a:pt x="585" y="781"/>
                  <a:pt x="569" y="768"/>
                  <a:pt x="553" y="768"/>
                </a:cubicBezTo>
                <a:close/>
                <a:moveTo>
                  <a:pt x="4749" y="970"/>
                </a:moveTo>
                <a:cubicBezTo>
                  <a:pt x="4734" y="970"/>
                  <a:pt x="4720" y="981"/>
                  <a:pt x="4712" y="1001"/>
                </a:cubicBezTo>
                <a:cubicBezTo>
                  <a:pt x="4706" y="1017"/>
                  <a:pt x="4705" y="1035"/>
                  <a:pt x="4707" y="1052"/>
                </a:cubicBezTo>
                <a:cubicBezTo>
                  <a:pt x="4711" y="1068"/>
                  <a:pt x="4718" y="1083"/>
                  <a:pt x="4729" y="1094"/>
                </a:cubicBezTo>
                <a:cubicBezTo>
                  <a:pt x="4909" y="1260"/>
                  <a:pt x="5082" y="1446"/>
                  <a:pt x="5244" y="1646"/>
                </a:cubicBezTo>
                <a:cubicBezTo>
                  <a:pt x="5253" y="1658"/>
                  <a:pt x="5264" y="1663"/>
                  <a:pt x="5274" y="1663"/>
                </a:cubicBezTo>
                <a:cubicBezTo>
                  <a:pt x="5286" y="1663"/>
                  <a:pt x="5299" y="1655"/>
                  <a:pt x="5308" y="1640"/>
                </a:cubicBezTo>
                <a:cubicBezTo>
                  <a:pt x="5322" y="1612"/>
                  <a:pt x="5319" y="1569"/>
                  <a:pt x="5300" y="1546"/>
                </a:cubicBezTo>
                <a:cubicBezTo>
                  <a:pt x="5135" y="1341"/>
                  <a:pt x="4958" y="1151"/>
                  <a:pt x="4774" y="981"/>
                </a:cubicBezTo>
                <a:cubicBezTo>
                  <a:pt x="4766" y="974"/>
                  <a:pt x="4758" y="970"/>
                  <a:pt x="4749" y="970"/>
                </a:cubicBezTo>
                <a:close/>
                <a:moveTo>
                  <a:pt x="5731" y="2195"/>
                </a:moveTo>
                <a:cubicBezTo>
                  <a:pt x="5721" y="2195"/>
                  <a:pt x="5710" y="2201"/>
                  <a:pt x="5702" y="2211"/>
                </a:cubicBezTo>
                <a:cubicBezTo>
                  <a:pt x="5690" y="2229"/>
                  <a:pt x="5686" y="2253"/>
                  <a:pt x="5689" y="2278"/>
                </a:cubicBezTo>
                <a:cubicBezTo>
                  <a:pt x="5691" y="2287"/>
                  <a:pt x="5695" y="2297"/>
                  <a:pt x="5700" y="2305"/>
                </a:cubicBezTo>
                <a:cubicBezTo>
                  <a:pt x="5734" y="2362"/>
                  <a:pt x="5768" y="2420"/>
                  <a:pt x="5800" y="2479"/>
                </a:cubicBezTo>
                <a:cubicBezTo>
                  <a:pt x="5901" y="2659"/>
                  <a:pt x="5997" y="2854"/>
                  <a:pt x="6087" y="3055"/>
                </a:cubicBezTo>
                <a:cubicBezTo>
                  <a:pt x="6096" y="3076"/>
                  <a:pt x="6111" y="3087"/>
                  <a:pt x="6127" y="3087"/>
                </a:cubicBezTo>
                <a:cubicBezTo>
                  <a:pt x="6135" y="3087"/>
                  <a:pt x="6143" y="3084"/>
                  <a:pt x="6149" y="3077"/>
                </a:cubicBezTo>
                <a:cubicBezTo>
                  <a:pt x="6170" y="3058"/>
                  <a:pt x="6176" y="3016"/>
                  <a:pt x="6161" y="2985"/>
                </a:cubicBezTo>
                <a:cubicBezTo>
                  <a:pt x="6070" y="2779"/>
                  <a:pt x="5971" y="2580"/>
                  <a:pt x="5868" y="2396"/>
                </a:cubicBezTo>
                <a:cubicBezTo>
                  <a:pt x="5835" y="2336"/>
                  <a:pt x="5801" y="2277"/>
                  <a:pt x="5766" y="2219"/>
                </a:cubicBezTo>
                <a:cubicBezTo>
                  <a:pt x="5757" y="2204"/>
                  <a:pt x="5744" y="2195"/>
                  <a:pt x="5731" y="2195"/>
                </a:cubicBezTo>
                <a:close/>
                <a:moveTo>
                  <a:pt x="6444" y="3779"/>
                </a:moveTo>
                <a:cubicBezTo>
                  <a:pt x="6437" y="3779"/>
                  <a:pt x="6431" y="3781"/>
                  <a:pt x="6424" y="3785"/>
                </a:cubicBezTo>
                <a:cubicBezTo>
                  <a:pt x="6406" y="3798"/>
                  <a:pt x="6396" y="3830"/>
                  <a:pt x="6401" y="3860"/>
                </a:cubicBezTo>
                <a:cubicBezTo>
                  <a:pt x="6403" y="3864"/>
                  <a:pt x="6404" y="3870"/>
                  <a:pt x="6406" y="3874"/>
                </a:cubicBezTo>
                <a:cubicBezTo>
                  <a:pt x="6497" y="4142"/>
                  <a:pt x="6583" y="4432"/>
                  <a:pt x="6663" y="4736"/>
                </a:cubicBezTo>
                <a:cubicBezTo>
                  <a:pt x="6670" y="4764"/>
                  <a:pt x="6688" y="4781"/>
                  <a:pt x="6706" y="4781"/>
                </a:cubicBezTo>
                <a:cubicBezTo>
                  <a:pt x="6711" y="4781"/>
                  <a:pt x="6717" y="4780"/>
                  <a:pt x="6721" y="4778"/>
                </a:cubicBezTo>
                <a:cubicBezTo>
                  <a:pt x="6744" y="4765"/>
                  <a:pt x="6754" y="4725"/>
                  <a:pt x="6747" y="4692"/>
                </a:cubicBezTo>
                <a:cubicBezTo>
                  <a:pt x="6666" y="4385"/>
                  <a:pt x="6578" y="4091"/>
                  <a:pt x="6486" y="3817"/>
                </a:cubicBezTo>
                <a:cubicBezTo>
                  <a:pt x="6477" y="3793"/>
                  <a:pt x="6461" y="3779"/>
                  <a:pt x="6444" y="3779"/>
                </a:cubicBezTo>
                <a:close/>
                <a:moveTo>
                  <a:pt x="6912" y="5543"/>
                </a:moveTo>
                <a:cubicBezTo>
                  <a:pt x="6907" y="5543"/>
                  <a:pt x="6904" y="5544"/>
                  <a:pt x="6900" y="5546"/>
                </a:cubicBezTo>
                <a:cubicBezTo>
                  <a:pt x="6877" y="5555"/>
                  <a:pt x="6864" y="5591"/>
                  <a:pt x="6870" y="5625"/>
                </a:cubicBezTo>
                <a:cubicBezTo>
                  <a:pt x="6870" y="5626"/>
                  <a:pt x="6870" y="5627"/>
                  <a:pt x="6870" y="5628"/>
                </a:cubicBezTo>
                <a:cubicBezTo>
                  <a:pt x="6930" y="5909"/>
                  <a:pt x="6989" y="6222"/>
                  <a:pt x="7041" y="6535"/>
                </a:cubicBezTo>
                <a:cubicBezTo>
                  <a:pt x="7041" y="6535"/>
                  <a:pt x="7042" y="6536"/>
                  <a:pt x="7042" y="6536"/>
                </a:cubicBezTo>
                <a:cubicBezTo>
                  <a:pt x="7048" y="6566"/>
                  <a:pt x="7066" y="6588"/>
                  <a:pt x="7087" y="6588"/>
                </a:cubicBezTo>
                <a:cubicBezTo>
                  <a:pt x="7090" y="6588"/>
                  <a:pt x="7093" y="6588"/>
                  <a:pt x="7096" y="6586"/>
                </a:cubicBezTo>
                <a:cubicBezTo>
                  <a:pt x="7120" y="6579"/>
                  <a:pt x="7136" y="6544"/>
                  <a:pt x="7129" y="6507"/>
                </a:cubicBezTo>
                <a:cubicBezTo>
                  <a:pt x="7075" y="6192"/>
                  <a:pt x="7016" y="5877"/>
                  <a:pt x="6956" y="5594"/>
                </a:cubicBezTo>
                <a:cubicBezTo>
                  <a:pt x="6951" y="5563"/>
                  <a:pt x="6932" y="5543"/>
                  <a:pt x="6912" y="5543"/>
                </a:cubicBezTo>
                <a:close/>
                <a:moveTo>
                  <a:pt x="7231" y="7374"/>
                </a:moveTo>
                <a:cubicBezTo>
                  <a:pt x="7228" y="7374"/>
                  <a:pt x="7225" y="7374"/>
                  <a:pt x="7222" y="7375"/>
                </a:cubicBezTo>
                <a:cubicBezTo>
                  <a:pt x="7198" y="7382"/>
                  <a:pt x="7183" y="7416"/>
                  <a:pt x="7188" y="7453"/>
                </a:cubicBezTo>
                <a:cubicBezTo>
                  <a:pt x="7225" y="7701"/>
                  <a:pt x="7261" y="7948"/>
                  <a:pt x="7297" y="8195"/>
                </a:cubicBezTo>
                <a:lnTo>
                  <a:pt x="7322" y="8375"/>
                </a:lnTo>
                <a:cubicBezTo>
                  <a:pt x="7323" y="8376"/>
                  <a:pt x="7323" y="8377"/>
                  <a:pt x="7323" y="8378"/>
                </a:cubicBezTo>
                <a:cubicBezTo>
                  <a:pt x="7329" y="8408"/>
                  <a:pt x="7348" y="8430"/>
                  <a:pt x="7368" y="8430"/>
                </a:cubicBezTo>
                <a:cubicBezTo>
                  <a:pt x="7370" y="8430"/>
                  <a:pt x="7373" y="8430"/>
                  <a:pt x="7376" y="8429"/>
                </a:cubicBezTo>
                <a:cubicBezTo>
                  <a:pt x="7400" y="8424"/>
                  <a:pt x="7416" y="8389"/>
                  <a:pt x="7411" y="8352"/>
                </a:cubicBezTo>
                <a:lnTo>
                  <a:pt x="7384" y="8173"/>
                </a:lnTo>
                <a:cubicBezTo>
                  <a:pt x="7349" y="7926"/>
                  <a:pt x="7313" y="7677"/>
                  <a:pt x="7276" y="7429"/>
                </a:cubicBezTo>
                <a:cubicBezTo>
                  <a:pt x="7269" y="7394"/>
                  <a:pt x="7251" y="7374"/>
                  <a:pt x="7231" y="7374"/>
                </a:cubicBezTo>
                <a:close/>
                <a:moveTo>
                  <a:pt x="7502" y="9218"/>
                </a:moveTo>
                <a:cubicBezTo>
                  <a:pt x="7499" y="9218"/>
                  <a:pt x="7496" y="9218"/>
                  <a:pt x="7493" y="9219"/>
                </a:cubicBezTo>
                <a:cubicBezTo>
                  <a:pt x="7469" y="9226"/>
                  <a:pt x="7454" y="9260"/>
                  <a:pt x="7459" y="9297"/>
                </a:cubicBezTo>
                <a:cubicBezTo>
                  <a:pt x="7513" y="9636"/>
                  <a:pt x="7563" y="9938"/>
                  <a:pt x="7613" y="10218"/>
                </a:cubicBezTo>
                <a:cubicBezTo>
                  <a:pt x="7619" y="10249"/>
                  <a:pt x="7638" y="10270"/>
                  <a:pt x="7658" y="10270"/>
                </a:cubicBezTo>
                <a:cubicBezTo>
                  <a:pt x="7662" y="10270"/>
                  <a:pt x="7665" y="10269"/>
                  <a:pt x="7669" y="10268"/>
                </a:cubicBezTo>
                <a:cubicBezTo>
                  <a:pt x="7692" y="10260"/>
                  <a:pt x="7706" y="10224"/>
                  <a:pt x="7700" y="10188"/>
                </a:cubicBezTo>
                <a:cubicBezTo>
                  <a:pt x="7649" y="9910"/>
                  <a:pt x="7599" y="9611"/>
                  <a:pt x="7547" y="9272"/>
                </a:cubicBezTo>
                <a:cubicBezTo>
                  <a:pt x="7539" y="9237"/>
                  <a:pt x="7522" y="9218"/>
                  <a:pt x="7502" y="9218"/>
                </a:cubicBezTo>
                <a:close/>
                <a:moveTo>
                  <a:pt x="16574" y="11493"/>
                </a:moveTo>
                <a:cubicBezTo>
                  <a:pt x="16570" y="11493"/>
                  <a:pt x="16565" y="11493"/>
                  <a:pt x="16560" y="11493"/>
                </a:cubicBezTo>
                <a:cubicBezTo>
                  <a:pt x="16536" y="11493"/>
                  <a:pt x="16517" y="11523"/>
                  <a:pt x="16518" y="11560"/>
                </a:cubicBezTo>
                <a:cubicBezTo>
                  <a:pt x="16518" y="11566"/>
                  <a:pt x="16518" y="11570"/>
                  <a:pt x="16519" y="11575"/>
                </a:cubicBezTo>
                <a:cubicBezTo>
                  <a:pt x="16524" y="11605"/>
                  <a:pt x="16542" y="11627"/>
                  <a:pt x="16563" y="11627"/>
                </a:cubicBezTo>
                <a:cubicBezTo>
                  <a:pt x="16563" y="11627"/>
                  <a:pt x="16564" y="11627"/>
                  <a:pt x="16564" y="11627"/>
                </a:cubicBezTo>
                <a:cubicBezTo>
                  <a:pt x="16772" y="11627"/>
                  <a:pt x="16981" y="11648"/>
                  <a:pt x="17186" y="11691"/>
                </a:cubicBezTo>
                <a:cubicBezTo>
                  <a:pt x="17189" y="11691"/>
                  <a:pt x="17191" y="11692"/>
                  <a:pt x="17193" y="11692"/>
                </a:cubicBezTo>
                <a:cubicBezTo>
                  <a:pt x="17216" y="11692"/>
                  <a:pt x="17234" y="11667"/>
                  <a:pt x="17236" y="11634"/>
                </a:cubicBezTo>
                <a:cubicBezTo>
                  <a:pt x="17238" y="11598"/>
                  <a:pt x="17220" y="11564"/>
                  <a:pt x="17196" y="11558"/>
                </a:cubicBezTo>
                <a:cubicBezTo>
                  <a:pt x="16991" y="11516"/>
                  <a:pt x="16781" y="11493"/>
                  <a:pt x="16574" y="11493"/>
                </a:cubicBezTo>
                <a:close/>
                <a:moveTo>
                  <a:pt x="15936" y="11563"/>
                </a:moveTo>
                <a:cubicBezTo>
                  <a:pt x="15934" y="11563"/>
                  <a:pt x="15932" y="11563"/>
                  <a:pt x="15930" y="11564"/>
                </a:cubicBezTo>
                <a:cubicBezTo>
                  <a:pt x="15824" y="11587"/>
                  <a:pt x="15718" y="11617"/>
                  <a:pt x="15615" y="11652"/>
                </a:cubicBezTo>
                <a:cubicBezTo>
                  <a:pt x="15514" y="11687"/>
                  <a:pt x="15413" y="11727"/>
                  <a:pt x="15316" y="11772"/>
                </a:cubicBezTo>
                <a:cubicBezTo>
                  <a:pt x="15294" y="11783"/>
                  <a:pt x="15282" y="11817"/>
                  <a:pt x="15288" y="11850"/>
                </a:cubicBezTo>
                <a:cubicBezTo>
                  <a:pt x="15288" y="11852"/>
                  <a:pt x="15288" y="11854"/>
                  <a:pt x="15289" y="11855"/>
                </a:cubicBezTo>
                <a:cubicBezTo>
                  <a:pt x="15296" y="11884"/>
                  <a:pt x="15314" y="11902"/>
                  <a:pt x="15333" y="11902"/>
                </a:cubicBezTo>
                <a:cubicBezTo>
                  <a:pt x="15337" y="11902"/>
                  <a:pt x="15342" y="11901"/>
                  <a:pt x="15346" y="11899"/>
                </a:cubicBezTo>
                <a:cubicBezTo>
                  <a:pt x="15442" y="11855"/>
                  <a:pt x="15539" y="11816"/>
                  <a:pt x="15639" y="11783"/>
                </a:cubicBezTo>
                <a:cubicBezTo>
                  <a:pt x="15739" y="11748"/>
                  <a:pt x="15843" y="11720"/>
                  <a:pt x="15947" y="11696"/>
                </a:cubicBezTo>
                <a:cubicBezTo>
                  <a:pt x="15971" y="11691"/>
                  <a:pt x="15987" y="11657"/>
                  <a:pt x="15982" y="11620"/>
                </a:cubicBezTo>
                <a:cubicBezTo>
                  <a:pt x="15978" y="11587"/>
                  <a:pt x="15958" y="11563"/>
                  <a:pt x="15936" y="11563"/>
                </a:cubicBezTo>
                <a:close/>
                <a:moveTo>
                  <a:pt x="7837" y="11043"/>
                </a:moveTo>
                <a:cubicBezTo>
                  <a:pt x="7832" y="11043"/>
                  <a:pt x="7829" y="11044"/>
                  <a:pt x="7824" y="11046"/>
                </a:cubicBezTo>
                <a:cubicBezTo>
                  <a:pt x="7802" y="11055"/>
                  <a:pt x="7789" y="11090"/>
                  <a:pt x="7795" y="11125"/>
                </a:cubicBezTo>
                <a:cubicBezTo>
                  <a:pt x="7796" y="11126"/>
                  <a:pt x="7796" y="11127"/>
                  <a:pt x="7796" y="11129"/>
                </a:cubicBezTo>
                <a:cubicBezTo>
                  <a:pt x="7868" y="11448"/>
                  <a:pt x="7941" y="11741"/>
                  <a:pt x="8021" y="12023"/>
                </a:cubicBezTo>
                <a:cubicBezTo>
                  <a:pt x="8029" y="12050"/>
                  <a:pt x="8047" y="12066"/>
                  <a:pt x="8065" y="12066"/>
                </a:cubicBezTo>
                <a:cubicBezTo>
                  <a:pt x="8070" y="12066"/>
                  <a:pt x="8075" y="12064"/>
                  <a:pt x="8080" y="12062"/>
                </a:cubicBezTo>
                <a:cubicBezTo>
                  <a:pt x="8103" y="12049"/>
                  <a:pt x="8113" y="12010"/>
                  <a:pt x="8104" y="11975"/>
                </a:cubicBezTo>
                <a:cubicBezTo>
                  <a:pt x="8025" y="11697"/>
                  <a:pt x="7952" y="11409"/>
                  <a:pt x="7881" y="11091"/>
                </a:cubicBezTo>
                <a:cubicBezTo>
                  <a:pt x="7875" y="11062"/>
                  <a:pt x="7857" y="11043"/>
                  <a:pt x="7837" y="11043"/>
                </a:cubicBezTo>
                <a:close/>
                <a:moveTo>
                  <a:pt x="17810" y="11757"/>
                </a:moveTo>
                <a:cubicBezTo>
                  <a:pt x="17790" y="11757"/>
                  <a:pt x="17772" y="11776"/>
                  <a:pt x="17768" y="11805"/>
                </a:cubicBezTo>
                <a:cubicBezTo>
                  <a:pt x="17766" y="11816"/>
                  <a:pt x="17766" y="11828"/>
                  <a:pt x="17768" y="11838"/>
                </a:cubicBezTo>
                <a:cubicBezTo>
                  <a:pt x="17772" y="11862"/>
                  <a:pt x="17784" y="11881"/>
                  <a:pt x="17801" y="11887"/>
                </a:cubicBezTo>
                <a:cubicBezTo>
                  <a:pt x="17992" y="11971"/>
                  <a:pt x="18179" y="12073"/>
                  <a:pt x="18357" y="12193"/>
                </a:cubicBezTo>
                <a:lnTo>
                  <a:pt x="18391" y="12217"/>
                </a:lnTo>
                <a:cubicBezTo>
                  <a:pt x="18397" y="12222"/>
                  <a:pt x="18404" y="12223"/>
                  <a:pt x="18410" y="12223"/>
                </a:cubicBezTo>
                <a:cubicBezTo>
                  <a:pt x="18427" y="12223"/>
                  <a:pt x="18443" y="12210"/>
                  <a:pt x="18451" y="12185"/>
                </a:cubicBezTo>
                <a:cubicBezTo>
                  <a:pt x="18460" y="12152"/>
                  <a:pt x="18449" y="12112"/>
                  <a:pt x="18426" y="12096"/>
                </a:cubicBezTo>
                <a:lnTo>
                  <a:pt x="18391" y="12072"/>
                </a:lnTo>
                <a:cubicBezTo>
                  <a:pt x="18209" y="11949"/>
                  <a:pt x="18017" y="11845"/>
                  <a:pt x="17823" y="11759"/>
                </a:cubicBezTo>
                <a:cubicBezTo>
                  <a:pt x="17818" y="11758"/>
                  <a:pt x="17815" y="11757"/>
                  <a:pt x="17810" y="11757"/>
                </a:cubicBezTo>
                <a:close/>
                <a:moveTo>
                  <a:pt x="14755" y="12113"/>
                </a:moveTo>
                <a:cubicBezTo>
                  <a:pt x="14749" y="12113"/>
                  <a:pt x="14742" y="12115"/>
                  <a:pt x="14736" y="12120"/>
                </a:cubicBezTo>
                <a:cubicBezTo>
                  <a:pt x="14548" y="12260"/>
                  <a:pt x="14370" y="12425"/>
                  <a:pt x="14206" y="12607"/>
                </a:cubicBezTo>
                <a:cubicBezTo>
                  <a:pt x="14191" y="12623"/>
                  <a:pt x="14186" y="12651"/>
                  <a:pt x="14190" y="12676"/>
                </a:cubicBezTo>
                <a:cubicBezTo>
                  <a:pt x="14192" y="12684"/>
                  <a:pt x="14195" y="12693"/>
                  <a:pt x="14199" y="12700"/>
                </a:cubicBezTo>
                <a:cubicBezTo>
                  <a:pt x="14208" y="12719"/>
                  <a:pt x="14222" y="12728"/>
                  <a:pt x="14236" y="12728"/>
                </a:cubicBezTo>
                <a:cubicBezTo>
                  <a:pt x="14246" y="12728"/>
                  <a:pt x="14254" y="12724"/>
                  <a:pt x="14262" y="12715"/>
                </a:cubicBezTo>
                <a:cubicBezTo>
                  <a:pt x="14422" y="12537"/>
                  <a:pt x="14596" y="12378"/>
                  <a:pt x="14779" y="12240"/>
                </a:cubicBezTo>
                <a:cubicBezTo>
                  <a:pt x="14801" y="12224"/>
                  <a:pt x="14808" y="12183"/>
                  <a:pt x="14796" y="12150"/>
                </a:cubicBezTo>
                <a:cubicBezTo>
                  <a:pt x="14788" y="12127"/>
                  <a:pt x="14772" y="12113"/>
                  <a:pt x="14755" y="12113"/>
                </a:cubicBezTo>
                <a:close/>
                <a:moveTo>
                  <a:pt x="18968" y="12546"/>
                </a:moveTo>
                <a:cubicBezTo>
                  <a:pt x="18954" y="12546"/>
                  <a:pt x="18940" y="12557"/>
                  <a:pt x="18932" y="12576"/>
                </a:cubicBezTo>
                <a:cubicBezTo>
                  <a:pt x="18925" y="12591"/>
                  <a:pt x="18924" y="12611"/>
                  <a:pt x="18927" y="12628"/>
                </a:cubicBezTo>
                <a:cubicBezTo>
                  <a:pt x="18930" y="12644"/>
                  <a:pt x="18937" y="12659"/>
                  <a:pt x="18948" y="12668"/>
                </a:cubicBezTo>
                <a:cubicBezTo>
                  <a:pt x="19125" y="12836"/>
                  <a:pt x="19297" y="13024"/>
                  <a:pt x="19461" y="13227"/>
                </a:cubicBezTo>
                <a:cubicBezTo>
                  <a:pt x="19470" y="13238"/>
                  <a:pt x="19481" y="13244"/>
                  <a:pt x="19491" y="13244"/>
                </a:cubicBezTo>
                <a:cubicBezTo>
                  <a:pt x="19504" y="13244"/>
                  <a:pt x="19517" y="13236"/>
                  <a:pt x="19525" y="13221"/>
                </a:cubicBezTo>
                <a:cubicBezTo>
                  <a:pt x="19540" y="13192"/>
                  <a:pt x="19537" y="13150"/>
                  <a:pt x="19517" y="13126"/>
                </a:cubicBezTo>
                <a:cubicBezTo>
                  <a:pt x="19349" y="12919"/>
                  <a:pt x="19174" y="12727"/>
                  <a:pt x="18993" y="12557"/>
                </a:cubicBezTo>
                <a:cubicBezTo>
                  <a:pt x="18986" y="12550"/>
                  <a:pt x="18977" y="12546"/>
                  <a:pt x="18968" y="12546"/>
                </a:cubicBezTo>
                <a:close/>
                <a:moveTo>
                  <a:pt x="8338" y="12789"/>
                </a:moveTo>
                <a:cubicBezTo>
                  <a:pt x="8332" y="12789"/>
                  <a:pt x="8325" y="12791"/>
                  <a:pt x="8319" y="12795"/>
                </a:cubicBezTo>
                <a:cubicBezTo>
                  <a:pt x="8300" y="12809"/>
                  <a:pt x="8292" y="12840"/>
                  <a:pt x="8297" y="12870"/>
                </a:cubicBezTo>
                <a:cubicBezTo>
                  <a:pt x="8298" y="12876"/>
                  <a:pt x="8300" y="12880"/>
                  <a:pt x="8303" y="12885"/>
                </a:cubicBezTo>
                <a:cubicBezTo>
                  <a:pt x="8409" y="13174"/>
                  <a:pt x="8525" y="13447"/>
                  <a:pt x="8648" y="13699"/>
                </a:cubicBezTo>
                <a:cubicBezTo>
                  <a:pt x="8657" y="13718"/>
                  <a:pt x="8672" y="13729"/>
                  <a:pt x="8686" y="13729"/>
                </a:cubicBezTo>
                <a:cubicBezTo>
                  <a:pt x="8695" y="13729"/>
                  <a:pt x="8704" y="13725"/>
                  <a:pt x="8711" y="13716"/>
                </a:cubicBezTo>
                <a:cubicBezTo>
                  <a:pt x="8731" y="13696"/>
                  <a:pt x="8735" y="13654"/>
                  <a:pt x="8720" y="13623"/>
                </a:cubicBezTo>
                <a:cubicBezTo>
                  <a:pt x="8599" y="13377"/>
                  <a:pt x="8485" y="13107"/>
                  <a:pt x="8380" y="12825"/>
                </a:cubicBezTo>
                <a:cubicBezTo>
                  <a:pt x="8371" y="12802"/>
                  <a:pt x="8355" y="12789"/>
                  <a:pt x="8338" y="12789"/>
                </a:cubicBezTo>
                <a:close/>
                <a:moveTo>
                  <a:pt x="13778" y="13211"/>
                </a:moveTo>
                <a:cubicBezTo>
                  <a:pt x="13766" y="13211"/>
                  <a:pt x="13754" y="13218"/>
                  <a:pt x="13746" y="13231"/>
                </a:cubicBezTo>
                <a:cubicBezTo>
                  <a:pt x="13610" y="13452"/>
                  <a:pt x="13488" y="13684"/>
                  <a:pt x="13354" y="13943"/>
                </a:cubicBezTo>
                <a:cubicBezTo>
                  <a:pt x="13345" y="13960"/>
                  <a:pt x="13343" y="13981"/>
                  <a:pt x="13347" y="14001"/>
                </a:cubicBezTo>
                <a:cubicBezTo>
                  <a:pt x="13349" y="14014"/>
                  <a:pt x="13354" y="14027"/>
                  <a:pt x="13363" y="14037"/>
                </a:cubicBezTo>
                <a:cubicBezTo>
                  <a:pt x="13372" y="14047"/>
                  <a:pt x="13382" y="14052"/>
                  <a:pt x="13392" y="14052"/>
                </a:cubicBezTo>
                <a:cubicBezTo>
                  <a:pt x="13405" y="14052"/>
                  <a:pt x="13417" y="14044"/>
                  <a:pt x="13425" y="14028"/>
                </a:cubicBezTo>
                <a:cubicBezTo>
                  <a:pt x="13559" y="13771"/>
                  <a:pt x="13680" y="13541"/>
                  <a:pt x="13814" y="13323"/>
                </a:cubicBezTo>
                <a:cubicBezTo>
                  <a:pt x="13830" y="13297"/>
                  <a:pt x="13828" y="13255"/>
                  <a:pt x="13809" y="13229"/>
                </a:cubicBezTo>
                <a:cubicBezTo>
                  <a:pt x="13800" y="13217"/>
                  <a:pt x="13789" y="13211"/>
                  <a:pt x="13778" y="13211"/>
                </a:cubicBezTo>
                <a:close/>
                <a:moveTo>
                  <a:pt x="19957" y="13764"/>
                </a:moveTo>
                <a:cubicBezTo>
                  <a:pt x="19946" y="13764"/>
                  <a:pt x="19935" y="13769"/>
                  <a:pt x="19927" y="13782"/>
                </a:cubicBezTo>
                <a:cubicBezTo>
                  <a:pt x="19915" y="13798"/>
                  <a:pt x="19911" y="13822"/>
                  <a:pt x="19915" y="13846"/>
                </a:cubicBezTo>
                <a:cubicBezTo>
                  <a:pt x="19917" y="13856"/>
                  <a:pt x="19920" y="13867"/>
                  <a:pt x="19927" y="13876"/>
                </a:cubicBezTo>
                <a:cubicBezTo>
                  <a:pt x="20071" y="14103"/>
                  <a:pt x="20211" y="14346"/>
                  <a:pt x="20339" y="14599"/>
                </a:cubicBezTo>
                <a:cubicBezTo>
                  <a:pt x="20348" y="14617"/>
                  <a:pt x="20362" y="14626"/>
                  <a:pt x="20376" y="14626"/>
                </a:cubicBezTo>
                <a:cubicBezTo>
                  <a:pt x="20385" y="14626"/>
                  <a:pt x="20394" y="14622"/>
                  <a:pt x="20402" y="14614"/>
                </a:cubicBezTo>
                <a:cubicBezTo>
                  <a:pt x="20421" y="14592"/>
                  <a:pt x="20424" y="14551"/>
                  <a:pt x="20410" y="14521"/>
                </a:cubicBezTo>
                <a:cubicBezTo>
                  <a:pt x="20279" y="14263"/>
                  <a:pt x="20138" y="14017"/>
                  <a:pt x="19991" y="13786"/>
                </a:cubicBezTo>
                <a:cubicBezTo>
                  <a:pt x="19981" y="13771"/>
                  <a:pt x="19969" y="13764"/>
                  <a:pt x="19957" y="13764"/>
                </a:cubicBezTo>
                <a:close/>
                <a:moveTo>
                  <a:pt x="9100" y="14319"/>
                </a:moveTo>
                <a:cubicBezTo>
                  <a:pt x="9089" y="14319"/>
                  <a:pt x="9078" y="14326"/>
                  <a:pt x="9070" y="14338"/>
                </a:cubicBezTo>
                <a:cubicBezTo>
                  <a:pt x="9059" y="14355"/>
                  <a:pt x="9055" y="14379"/>
                  <a:pt x="9059" y="14401"/>
                </a:cubicBezTo>
                <a:cubicBezTo>
                  <a:pt x="9062" y="14413"/>
                  <a:pt x="9065" y="14424"/>
                  <a:pt x="9072" y="14433"/>
                </a:cubicBezTo>
                <a:cubicBezTo>
                  <a:pt x="9226" y="14657"/>
                  <a:pt x="9396" y="14863"/>
                  <a:pt x="9576" y="15046"/>
                </a:cubicBezTo>
                <a:cubicBezTo>
                  <a:pt x="9584" y="15055"/>
                  <a:pt x="9593" y="15059"/>
                  <a:pt x="9602" y="15059"/>
                </a:cubicBezTo>
                <a:cubicBezTo>
                  <a:pt x="9616" y="15059"/>
                  <a:pt x="9630" y="15049"/>
                  <a:pt x="9638" y="15030"/>
                </a:cubicBezTo>
                <a:cubicBezTo>
                  <a:pt x="9652" y="14999"/>
                  <a:pt x="9645" y="14958"/>
                  <a:pt x="9624" y="14936"/>
                </a:cubicBezTo>
                <a:cubicBezTo>
                  <a:pt x="9449" y="14758"/>
                  <a:pt x="9283" y="14557"/>
                  <a:pt x="9133" y="14339"/>
                </a:cubicBezTo>
                <a:cubicBezTo>
                  <a:pt x="9124" y="14326"/>
                  <a:pt x="9112" y="14319"/>
                  <a:pt x="9100" y="14319"/>
                </a:cubicBezTo>
                <a:close/>
                <a:moveTo>
                  <a:pt x="13001" y="14630"/>
                </a:moveTo>
                <a:cubicBezTo>
                  <a:pt x="12989" y="14630"/>
                  <a:pt x="12977" y="14637"/>
                  <a:pt x="12969" y="14651"/>
                </a:cubicBezTo>
                <a:cubicBezTo>
                  <a:pt x="12815" y="14911"/>
                  <a:pt x="12674" y="15105"/>
                  <a:pt x="12526" y="15264"/>
                </a:cubicBezTo>
                <a:cubicBezTo>
                  <a:pt x="12511" y="15280"/>
                  <a:pt x="12505" y="15308"/>
                  <a:pt x="12510" y="15334"/>
                </a:cubicBezTo>
                <a:cubicBezTo>
                  <a:pt x="12512" y="15341"/>
                  <a:pt x="12514" y="15350"/>
                  <a:pt x="12517" y="15357"/>
                </a:cubicBezTo>
                <a:cubicBezTo>
                  <a:pt x="12527" y="15376"/>
                  <a:pt x="12541" y="15386"/>
                  <a:pt x="12555" y="15386"/>
                </a:cubicBezTo>
                <a:cubicBezTo>
                  <a:pt x="12564" y="15386"/>
                  <a:pt x="12573" y="15382"/>
                  <a:pt x="12581" y="15373"/>
                </a:cubicBezTo>
                <a:cubicBezTo>
                  <a:pt x="12734" y="15209"/>
                  <a:pt x="12880" y="15008"/>
                  <a:pt x="13038" y="14743"/>
                </a:cubicBezTo>
                <a:cubicBezTo>
                  <a:pt x="13054" y="14715"/>
                  <a:pt x="13052" y="14673"/>
                  <a:pt x="13033" y="14648"/>
                </a:cubicBezTo>
                <a:cubicBezTo>
                  <a:pt x="13023" y="14636"/>
                  <a:pt x="13012" y="14630"/>
                  <a:pt x="13001" y="14630"/>
                </a:cubicBezTo>
                <a:close/>
                <a:moveTo>
                  <a:pt x="10156" y="15391"/>
                </a:moveTo>
                <a:cubicBezTo>
                  <a:pt x="10139" y="15391"/>
                  <a:pt x="10124" y="15406"/>
                  <a:pt x="10117" y="15431"/>
                </a:cubicBezTo>
                <a:cubicBezTo>
                  <a:pt x="10113" y="15445"/>
                  <a:pt x="10112" y="15460"/>
                  <a:pt x="10115" y="15474"/>
                </a:cubicBezTo>
                <a:cubicBezTo>
                  <a:pt x="10118" y="15493"/>
                  <a:pt x="10128" y="15510"/>
                  <a:pt x="10141" y="15520"/>
                </a:cubicBezTo>
                <a:cubicBezTo>
                  <a:pt x="10343" y="15654"/>
                  <a:pt x="10549" y="15759"/>
                  <a:pt x="10753" y="15827"/>
                </a:cubicBezTo>
                <a:cubicBezTo>
                  <a:pt x="10756" y="15829"/>
                  <a:pt x="10760" y="15829"/>
                  <a:pt x="10763" y="15829"/>
                </a:cubicBezTo>
                <a:cubicBezTo>
                  <a:pt x="10784" y="15829"/>
                  <a:pt x="10802" y="15808"/>
                  <a:pt x="10805" y="15778"/>
                </a:cubicBezTo>
                <a:cubicBezTo>
                  <a:pt x="10810" y="15742"/>
                  <a:pt x="10794" y="15707"/>
                  <a:pt x="10769" y="15698"/>
                </a:cubicBezTo>
                <a:cubicBezTo>
                  <a:pt x="10571" y="15630"/>
                  <a:pt x="10371" y="15529"/>
                  <a:pt x="10175" y="15398"/>
                </a:cubicBezTo>
                <a:cubicBezTo>
                  <a:pt x="10169" y="15394"/>
                  <a:pt x="10163" y="15391"/>
                  <a:pt x="10156" y="15391"/>
                </a:cubicBezTo>
                <a:close/>
                <a:moveTo>
                  <a:pt x="12000" y="15661"/>
                </a:moveTo>
                <a:cubicBezTo>
                  <a:pt x="11996" y="15661"/>
                  <a:pt x="11992" y="15662"/>
                  <a:pt x="11988" y="15664"/>
                </a:cubicBezTo>
                <a:cubicBezTo>
                  <a:pt x="11939" y="15686"/>
                  <a:pt x="11890" y="15706"/>
                  <a:pt x="11842" y="15723"/>
                </a:cubicBezTo>
                <a:cubicBezTo>
                  <a:pt x="11696" y="15772"/>
                  <a:pt x="11542" y="15798"/>
                  <a:pt x="11385" y="15801"/>
                </a:cubicBezTo>
                <a:cubicBezTo>
                  <a:pt x="11360" y="15801"/>
                  <a:pt x="11341" y="15832"/>
                  <a:pt x="11343" y="15868"/>
                </a:cubicBezTo>
                <a:cubicBezTo>
                  <a:pt x="11343" y="15873"/>
                  <a:pt x="11343" y="15878"/>
                  <a:pt x="11344" y="15882"/>
                </a:cubicBezTo>
                <a:cubicBezTo>
                  <a:pt x="11349" y="15912"/>
                  <a:pt x="11369" y="15934"/>
                  <a:pt x="11390" y="15934"/>
                </a:cubicBezTo>
                <a:cubicBezTo>
                  <a:pt x="11554" y="15931"/>
                  <a:pt x="11714" y="15904"/>
                  <a:pt x="11866" y="15852"/>
                </a:cubicBezTo>
                <a:cubicBezTo>
                  <a:pt x="11917" y="15835"/>
                  <a:pt x="11967" y="15815"/>
                  <a:pt x="12018" y="15791"/>
                </a:cubicBezTo>
                <a:cubicBezTo>
                  <a:pt x="12041" y="15781"/>
                  <a:pt x="12052" y="15743"/>
                  <a:pt x="12046" y="15709"/>
                </a:cubicBezTo>
                <a:cubicBezTo>
                  <a:pt x="12038" y="15680"/>
                  <a:pt x="12020" y="15661"/>
                  <a:pt x="12000" y="15661"/>
                </a:cubicBezTo>
                <a:close/>
                <a:moveTo>
                  <a:pt x="20731" y="15285"/>
                </a:moveTo>
                <a:cubicBezTo>
                  <a:pt x="20724" y="15285"/>
                  <a:pt x="20716" y="15287"/>
                  <a:pt x="20709" y="15293"/>
                </a:cubicBezTo>
                <a:cubicBezTo>
                  <a:pt x="20693" y="15308"/>
                  <a:pt x="20684" y="15338"/>
                  <a:pt x="20690" y="15367"/>
                </a:cubicBezTo>
                <a:cubicBezTo>
                  <a:pt x="20691" y="15372"/>
                  <a:pt x="20693" y="15379"/>
                  <a:pt x="20695" y="15384"/>
                </a:cubicBezTo>
                <a:cubicBezTo>
                  <a:pt x="20803" y="15654"/>
                  <a:pt x="20903" y="15934"/>
                  <a:pt x="20992" y="16219"/>
                </a:cubicBezTo>
                <a:cubicBezTo>
                  <a:pt x="21000" y="16245"/>
                  <a:pt x="21017" y="16260"/>
                  <a:pt x="21035" y="16260"/>
                </a:cubicBezTo>
                <a:cubicBezTo>
                  <a:pt x="21041" y="16260"/>
                  <a:pt x="21046" y="16259"/>
                  <a:pt x="21052" y="16255"/>
                </a:cubicBezTo>
                <a:cubicBezTo>
                  <a:pt x="21075" y="16241"/>
                  <a:pt x="21084" y="16201"/>
                  <a:pt x="21073" y="16167"/>
                </a:cubicBezTo>
                <a:cubicBezTo>
                  <a:pt x="20984" y="15878"/>
                  <a:pt x="20881" y="15593"/>
                  <a:pt x="20771" y="15320"/>
                </a:cubicBezTo>
                <a:cubicBezTo>
                  <a:pt x="20763" y="15297"/>
                  <a:pt x="20747" y="15285"/>
                  <a:pt x="20731" y="15285"/>
                </a:cubicBezTo>
                <a:close/>
                <a:moveTo>
                  <a:pt x="21269" y="17008"/>
                </a:moveTo>
                <a:cubicBezTo>
                  <a:pt x="21265" y="17008"/>
                  <a:pt x="21261" y="17009"/>
                  <a:pt x="21256" y="17011"/>
                </a:cubicBezTo>
                <a:cubicBezTo>
                  <a:pt x="21234" y="17021"/>
                  <a:pt x="21221" y="17056"/>
                  <a:pt x="21227" y="17090"/>
                </a:cubicBezTo>
                <a:cubicBezTo>
                  <a:pt x="21227" y="17091"/>
                  <a:pt x="21228" y="17092"/>
                  <a:pt x="21228" y="17093"/>
                </a:cubicBezTo>
                <a:cubicBezTo>
                  <a:pt x="21283" y="17332"/>
                  <a:pt x="21329" y="17572"/>
                  <a:pt x="21370" y="17812"/>
                </a:cubicBezTo>
                <a:cubicBezTo>
                  <a:pt x="21380" y="17873"/>
                  <a:pt x="21390" y="17935"/>
                  <a:pt x="21398" y="17997"/>
                </a:cubicBezTo>
                <a:cubicBezTo>
                  <a:pt x="21404" y="18027"/>
                  <a:pt x="21424" y="18052"/>
                  <a:pt x="21446" y="18052"/>
                </a:cubicBezTo>
                <a:cubicBezTo>
                  <a:pt x="21448" y="18052"/>
                  <a:pt x="21450" y="18052"/>
                  <a:pt x="21452" y="18052"/>
                </a:cubicBezTo>
                <a:cubicBezTo>
                  <a:pt x="21476" y="18044"/>
                  <a:pt x="21492" y="18010"/>
                  <a:pt x="21487" y="17974"/>
                </a:cubicBezTo>
                <a:cubicBezTo>
                  <a:pt x="21477" y="17911"/>
                  <a:pt x="21467" y="17849"/>
                  <a:pt x="21457" y="17786"/>
                </a:cubicBezTo>
                <a:cubicBezTo>
                  <a:pt x="21417" y="17542"/>
                  <a:pt x="21368" y="17297"/>
                  <a:pt x="21313" y="17056"/>
                </a:cubicBezTo>
                <a:cubicBezTo>
                  <a:pt x="21307" y="17027"/>
                  <a:pt x="21288" y="17008"/>
                  <a:pt x="21269" y="17008"/>
                </a:cubicBezTo>
                <a:close/>
                <a:moveTo>
                  <a:pt x="21533" y="18850"/>
                </a:moveTo>
                <a:cubicBezTo>
                  <a:pt x="21533" y="18850"/>
                  <a:pt x="21533" y="18850"/>
                  <a:pt x="21532" y="18850"/>
                </a:cubicBezTo>
                <a:cubicBezTo>
                  <a:pt x="21507" y="18851"/>
                  <a:pt x="21489" y="18882"/>
                  <a:pt x="21490" y="18918"/>
                </a:cubicBezTo>
                <a:cubicBezTo>
                  <a:pt x="21506" y="19241"/>
                  <a:pt x="21503" y="19551"/>
                  <a:pt x="21481" y="19839"/>
                </a:cubicBezTo>
                <a:cubicBezTo>
                  <a:pt x="21481" y="19848"/>
                  <a:pt x="21481" y="19856"/>
                  <a:pt x="21482" y="19865"/>
                </a:cubicBezTo>
                <a:cubicBezTo>
                  <a:pt x="21487" y="19890"/>
                  <a:pt x="21501" y="19911"/>
                  <a:pt x="21520" y="19916"/>
                </a:cubicBezTo>
                <a:cubicBezTo>
                  <a:pt x="21522" y="19916"/>
                  <a:pt x="21525" y="19917"/>
                  <a:pt x="21527" y="19917"/>
                </a:cubicBezTo>
                <a:cubicBezTo>
                  <a:pt x="21549" y="19917"/>
                  <a:pt x="21568" y="19893"/>
                  <a:pt x="21570" y="19860"/>
                </a:cubicBezTo>
                <a:cubicBezTo>
                  <a:pt x="21593" y="19563"/>
                  <a:pt x="21597" y="19245"/>
                  <a:pt x="21580" y="18915"/>
                </a:cubicBezTo>
                <a:cubicBezTo>
                  <a:pt x="21578" y="18878"/>
                  <a:pt x="21558" y="18850"/>
                  <a:pt x="21533" y="18850"/>
                </a:cubicBezTo>
                <a:close/>
                <a:moveTo>
                  <a:pt x="21379" y="20681"/>
                </a:moveTo>
                <a:cubicBezTo>
                  <a:pt x="21362" y="20681"/>
                  <a:pt x="21345" y="20696"/>
                  <a:pt x="21338" y="20721"/>
                </a:cubicBezTo>
                <a:cubicBezTo>
                  <a:pt x="21264" y="21008"/>
                  <a:pt x="21160" y="21266"/>
                  <a:pt x="21034" y="21488"/>
                </a:cubicBezTo>
                <a:cubicBezTo>
                  <a:pt x="21024" y="21505"/>
                  <a:pt x="21021" y="21527"/>
                  <a:pt x="21024" y="21547"/>
                </a:cubicBezTo>
                <a:cubicBezTo>
                  <a:pt x="21027" y="21561"/>
                  <a:pt x="21032" y="21573"/>
                  <a:pt x="21039" y="21582"/>
                </a:cubicBezTo>
                <a:cubicBezTo>
                  <a:pt x="21049" y="21594"/>
                  <a:pt x="21060" y="21600"/>
                  <a:pt x="21070" y="21600"/>
                </a:cubicBezTo>
                <a:cubicBezTo>
                  <a:pt x="21082" y="21600"/>
                  <a:pt x="21094" y="21592"/>
                  <a:pt x="21103" y="21578"/>
                </a:cubicBezTo>
                <a:cubicBezTo>
                  <a:pt x="21236" y="21345"/>
                  <a:pt x="21344" y="21075"/>
                  <a:pt x="21423" y="20774"/>
                </a:cubicBezTo>
                <a:cubicBezTo>
                  <a:pt x="21431" y="20741"/>
                  <a:pt x="21419" y="20701"/>
                  <a:pt x="21397" y="20686"/>
                </a:cubicBezTo>
                <a:cubicBezTo>
                  <a:pt x="21391" y="20682"/>
                  <a:pt x="21385" y="20681"/>
                  <a:pt x="21379" y="20681"/>
                </a:cubicBezTo>
                <a:close/>
              </a:path>
            </a:pathLst>
          </a:custGeom>
          <a:solidFill>
            <a:srgbClr val="FF6EA7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39" name="Google Shape;657;p24"/>
          <p:cNvSpPr/>
          <p:nvPr/>
        </p:nvSpPr>
        <p:spPr>
          <a:xfrm rot="21599879">
            <a:off x="8278964" y="4777485"/>
            <a:ext cx="527455" cy="1240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740" name="phonto 2.png" descr="phonto 2.png"/>
          <p:cNvPicPr>
            <a:picLocks noChangeAspect="1"/>
          </p:cNvPicPr>
          <p:nvPr/>
        </p:nvPicPr>
        <p:blipFill>
          <a:blip r:embed="rId3">
            <a:alphaModFix amt="51785"/>
            <a:extLst/>
          </a:blip>
          <a:srcRect l="35300" t="42572" r="30024" b="39667"/>
          <a:stretch>
            <a:fillRect/>
          </a:stretch>
        </p:blipFill>
        <p:spPr>
          <a:xfrm>
            <a:off x="7448204" y="4354662"/>
            <a:ext cx="1321132" cy="298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741" name="IMG_1539.png" descr="IMG_1539.png"/>
          <p:cNvPicPr>
            <a:picLocks noChangeAspect="1"/>
          </p:cNvPicPr>
          <p:nvPr/>
        </p:nvPicPr>
        <p:blipFill>
          <a:blip r:embed="rId4">
            <a:alphaModFix amt="14795"/>
            <a:extLst/>
          </a:blip>
          <a:srcRect l="0" t="21386" r="12844" b="15601"/>
          <a:stretch>
            <a:fillRect/>
          </a:stretch>
        </p:blipFill>
        <p:spPr>
          <a:xfrm>
            <a:off x="62614" y="21692"/>
            <a:ext cx="1933267" cy="1402999"/>
          </a:xfrm>
          <a:prstGeom prst="rect">
            <a:avLst/>
          </a:prstGeom>
          <a:ln w="12700">
            <a:miter lim="400000"/>
          </a:ln>
        </p:spPr>
      </p:pic>
      <p:sp>
        <p:nvSpPr>
          <p:cNvPr id="74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3_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665;p25"/>
          <p:cNvSpPr/>
          <p:nvPr/>
        </p:nvSpPr>
        <p:spPr>
          <a:xfrm rot="10800000">
            <a:off x="6918567" y="-352473"/>
            <a:ext cx="2560528" cy="27088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5" h="21600" fill="norm" stroke="1" extrusionOk="0">
                <a:moveTo>
                  <a:pt x="7661" y="0"/>
                </a:moveTo>
                <a:cubicBezTo>
                  <a:pt x="7008" y="0"/>
                  <a:pt x="6354" y="72"/>
                  <a:pt x="5722" y="200"/>
                </a:cubicBezTo>
                <a:cubicBezTo>
                  <a:pt x="5287" y="290"/>
                  <a:pt x="4317" y="884"/>
                  <a:pt x="4506" y="888"/>
                </a:cubicBezTo>
                <a:cubicBezTo>
                  <a:pt x="3032" y="2324"/>
                  <a:pt x="2917" y="4503"/>
                  <a:pt x="2778" y="6411"/>
                </a:cubicBezTo>
                <a:cubicBezTo>
                  <a:pt x="2595" y="8987"/>
                  <a:pt x="2159" y="11541"/>
                  <a:pt x="1456" y="14034"/>
                </a:cubicBezTo>
                <a:cubicBezTo>
                  <a:pt x="1059" y="15444"/>
                  <a:pt x="576" y="16832"/>
                  <a:pt x="15" y="18190"/>
                </a:cubicBezTo>
                <a:cubicBezTo>
                  <a:pt x="-31" y="18301"/>
                  <a:pt x="35" y="18420"/>
                  <a:pt x="159" y="18443"/>
                </a:cubicBezTo>
                <a:cubicBezTo>
                  <a:pt x="4098" y="19147"/>
                  <a:pt x="8036" y="19852"/>
                  <a:pt x="11974" y="20558"/>
                </a:cubicBezTo>
                <a:cubicBezTo>
                  <a:pt x="12960" y="20735"/>
                  <a:pt x="13945" y="20911"/>
                  <a:pt x="14929" y="21087"/>
                </a:cubicBezTo>
                <a:cubicBezTo>
                  <a:pt x="15855" y="21253"/>
                  <a:pt x="16784" y="21462"/>
                  <a:pt x="17722" y="21565"/>
                </a:cubicBezTo>
                <a:cubicBezTo>
                  <a:pt x="17920" y="21586"/>
                  <a:pt x="18121" y="21600"/>
                  <a:pt x="18320" y="21600"/>
                </a:cubicBezTo>
                <a:cubicBezTo>
                  <a:pt x="18917" y="21600"/>
                  <a:pt x="19504" y="21482"/>
                  <a:pt x="20004" y="21139"/>
                </a:cubicBezTo>
                <a:cubicBezTo>
                  <a:pt x="20596" y="20733"/>
                  <a:pt x="20984" y="20094"/>
                  <a:pt x="21161" y="19423"/>
                </a:cubicBezTo>
                <a:cubicBezTo>
                  <a:pt x="21569" y="17872"/>
                  <a:pt x="20818" y="16184"/>
                  <a:pt x="20003" y="14872"/>
                </a:cubicBezTo>
                <a:cubicBezTo>
                  <a:pt x="19165" y="13522"/>
                  <a:pt x="18026" y="12432"/>
                  <a:pt x="16702" y="11521"/>
                </a:cubicBezTo>
                <a:cubicBezTo>
                  <a:pt x="15483" y="10682"/>
                  <a:pt x="14121" y="9818"/>
                  <a:pt x="13805" y="8306"/>
                </a:cubicBezTo>
                <a:cubicBezTo>
                  <a:pt x="13484" y="6783"/>
                  <a:pt x="14003" y="5207"/>
                  <a:pt x="13541" y="3696"/>
                </a:cubicBezTo>
                <a:cubicBezTo>
                  <a:pt x="13129" y="2350"/>
                  <a:pt x="12025" y="1269"/>
                  <a:pt x="10737" y="651"/>
                </a:cubicBezTo>
                <a:cubicBezTo>
                  <a:pt x="9783" y="192"/>
                  <a:pt x="8723" y="0"/>
                  <a:pt x="7661" y="0"/>
                </a:cubicBezTo>
                <a:close/>
              </a:path>
            </a:pathLst>
          </a:custGeom>
          <a:solidFill>
            <a:schemeClr val="accent1">
              <a:alpha val="4972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50" name="Google Shape;666;p25"/>
          <p:cNvSpPr/>
          <p:nvPr/>
        </p:nvSpPr>
        <p:spPr>
          <a:xfrm rot="10800000">
            <a:off x="-444797" y="-200669"/>
            <a:ext cx="2933821" cy="12144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1" h="21600" fill="norm" stroke="1" extrusionOk="0">
                <a:moveTo>
                  <a:pt x="11760" y="0"/>
                </a:moveTo>
                <a:cubicBezTo>
                  <a:pt x="11311" y="0"/>
                  <a:pt x="10871" y="469"/>
                  <a:pt x="10480" y="1175"/>
                </a:cubicBezTo>
                <a:cubicBezTo>
                  <a:pt x="9851" y="2319"/>
                  <a:pt x="9349" y="3892"/>
                  <a:pt x="8763" y="5180"/>
                </a:cubicBezTo>
                <a:cubicBezTo>
                  <a:pt x="8159" y="6511"/>
                  <a:pt x="7491" y="7641"/>
                  <a:pt x="6775" y="8457"/>
                </a:cubicBezTo>
                <a:cubicBezTo>
                  <a:pt x="6075" y="9259"/>
                  <a:pt x="5329" y="9768"/>
                  <a:pt x="4569" y="9833"/>
                </a:cubicBezTo>
                <a:cubicBezTo>
                  <a:pt x="4513" y="9838"/>
                  <a:pt x="4457" y="9841"/>
                  <a:pt x="4402" y="9841"/>
                </a:cubicBezTo>
                <a:cubicBezTo>
                  <a:pt x="4082" y="9841"/>
                  <a:pt x="3763" y="9759"/>
                  <a:pt x="3449" y="9592"/>
                </a:cubicBezTo>
                <a:cubicBezTo>
                  <a:pt x="3040" y="9372"/>
                  <a:pt x="2651" y="8937"/>
                  <a:pt x="2240" y="8737"/>
                </a:cubicBezTo>
                <a:cubicBezTo>
                  <a:pt x="2121" y="8677"/>
                  <a:pt x="2001" y="8646"/>
                  <a:pt x="1884" y="8646"/>
                </a:cubicBezTo>
                <a:cubicBezTo>
                  <a:pt x="1615" y="8646"/>
                  <a:pt x="1355" y="8813"/>
                  <a:pt x="1119" y="9222"/>
                </a:cubicBezTo>
                <a:cubicBezTo>
                  <a:pt x="816" y="9745"/>
                  <a:pt x="579" y="10547"/>
                  <a:pt x="400" y="11389"/>
                </a:cubicBezTo>
                <a:cubicBezTo>
                  <a:pt x="83" y="12883"/>
                  <a:pt x="-61" y="14716"/>
                  <a:pt x="24" y="16439"/>
                </a:cubicBezTo>
                <a:cubicBezTo>
                  <a:pt x="109" y="18191"/>
                  <a:pt x="434" y="19781"/>
                  <a:pt x="996" y="20674"/>
                </a:cubicBezTo>
                <a:cubicBezTo>
                  <a:pt x="1469" y="21419"/>
                  <a:pt x="2014" y="21600"/>
                  <a:pt x="2552" y="21600"/>
                </a:cubicBezTo>
                <a:cubicBezTo>
                  <a:pt x="2749" y="21600"/>
                  <a:pt x="2944" y="21575"/>
                  <a:pt x="3135" y="21546"/>
                </a:cubicBezTo>
                <a:cubicBezTo>
                  <a:pt x="5010" y="21253"/>
                  <a:pt x="6884" y="20916"/>
                  <a:pt x="8758" y="20603"/>
                </a:cubicBezTo>
                <a:cubicBezTo>
                  <a:pt x="10634" y="20292"/>
                  <a:pt x="12512" y="19976"/>
                  <a:pt x="14388" y="19662"/>
                </a:cubicBezTo>
                <a:cubicBezTo>
                  <a:pt x="16264" y="19346"/>
                  <a:pt x="18141" y="19032"/>
                  <a:pt x="20017" y="18722"/>
                </a:cubicBezTo>
                <a:cubicBezTo>
                  <a:pt x="20477" y="18643"/>
                  <a:pt x="20935" y="18566"/>
                  <a:pt x="21395" y="18487"/>
                </a:cubicBezTo>
                <a:cubicBezTo>
                  <a:pt x="21491" y="18473"/>
                  <a:pt x="21539" y="18196"/>
                  <a:pt x="21494" y="17968"/>
                </a:cubicBezTo>
                <a:cubicBezTo>
                  <a:pt x="20981" y="15355"/>
                  <a:pt x="20726" y="12414"/>
                  <a:pt x="20744" y="9463"/>
                </a:cubicBezTo>
                <a:cubicBezTo>
                  <a:pt x="20744" y="9463"/>
                  <a:pt x="20744" y="9463"/>
                  <a:pt x="20744" y="9463"/>
                </a:cubicBezTo>
                <a:cubicBezTo>
                  <a:pt x="20769" y="9463"/>
                  <a:pt x="20793" y="8793"/>
                  <a:pt x="20753" y="8768"/>
                </a:cubicBezTo>
                <a:cubicBezTo>
                  <a:pt x="20753" y="8739"/>
                  <a:pt x="20753" y="8711"/>
                  <a:pt x="20754" y="8683"/>
                </a:cubicBezTo>
                <a:cubicBezTo>
                  <a:pt x="20759" y="8468"/>
                  <a:pt x="20702" y="8364"/>
                  <a:pt x="20642" y="8364"/>
                </a:cubicBezTo>
                <a:cubicBezTo>
                  <a:pt x="20591" y="8364"/>
                  <a:pt x="20539" y="8437"/>
                  <a:pt x="20517" y="8578"/>
                </a:cubicBezTo>
                <a:cubicBezTo>
                  <a:pt x="19953" y="8059"/>
                  <a:pt x="19424" y="7118"/>
                  <a:pt x="18820" y="7118"/>
                </a:cubicBezTo>
                <a:cubicBezTo>
                  <a:pt x="18785" y="7118"/>
                  <a:pt x="18750" y="7121"/>
                  <a:pt x="18715" y="7127"/>
                </a:cubicBezTo>
                <a:cubicBezTo>
                  <a:pt x="18544" y="7158"/>
                  <a:pt x="18381" y="7259"/>
                  <a:pt x="18224" y="7401"/>
                </a:cubicBezTo>
                <a:lnTo>
                  <a:pt x="18189" y="7434"/>
                </a:lnTo>
                <a:cubicBezTo>
                  <a:pt x="17738" y="7869"/>
                  <a:pt x="17331" y="8660"/>
                  <a:pt x="16907" y="9248"/>
                </a:cubicBezTo>
                <a:cubicBezTo>
                  <a:pt x="16630" y="9629"/>
                  <a:pt x="16329" y="9926"/>
                  <a:pt x="16016" y="9926"/>
                </a:cubicBezTo>
                <a:cubicBezTo>
                  <a:pt x="15996" y="9926"/>
                  <a:pt x="15975" y="9926"/>
                  <a:pt x="15956" y="9923"/>
                </a:cubicBezTo>
                <a:cubicBezTo>
                  <a:pt x="15627" y="9883"/>
                  <a:pt x="15318" y="9479"/>
                  <a:pt x="15064" y="8915"/>
                </a:cubicBezTo>
                <a:cubicBezTo>
                  <a:pt x="14516" y="7703"/>
                  <a:pt x="14196" y="5974"/>
                  <a:pt x="13839" y="4353"/>
                </a:cubicBezTo>
                <a:cubicBezTo>
                  <a:pt x="13495" y="2796"/>
                  <a:pt x="13072" y="1138"/>
                  <a:pt x="12446" y="393"/>
                </a:cubicBezTo>
                <a:cubicBezTo>
                  <a:pt x="12218" y="121"/>
                  <a:pt x="11988" y="0"/>
                  <a:pt x="11760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51" name="Google Shape;667;p25"/>
          <p:cNvSpPr/>
          <p:nvPr/>
        </p:nvSpPr>
        <p:spPr>
          <a:xfrm rot="10800000">
            <a:off x="5253650" y="4177827"/>
            <a:ext cx="4071841" cy="10991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600" fill="norm" stroke="1" extrusionOk="0">
                <a:moveTo>
                  <a:pt x="21520" y="0"/>
                </a:moveTo>
                <a:lnTo>
                  <a:pt x="19005" y="3"/>
                </a:lnTo>
                <a:lnTo>
                  <a:pt x="18906" y="3"/>
                </a:lnTo>
                <a:lnTo>
                  <a:pt x="0" y="9"/>
                </a:lnTo>
                <a:lnTo>
                  <a:pt x="1" y="4151"/>
                </a:lnTo>
                <a:lnTo>
                  <a:pt x="1" y="8102"/>
                </a:lnTo>
                <a:lnTo>
                  <a:pt x="2" y="11663"/>
                </a:lnTo>
                <a:lnTo>
                  <a:pt x="2" y="15611"/>
                </a:lnTo>
                <a:lnTo>
                  <a:pt x="3" y="19175"/>
                </a:lnTo>
                <a:lnTo>
                  <a:pt x="3" y="19581"/>
                </a:lnTo>
                <a:cubicBezTo>
                  <a:pt x="382" y="19581"/>
                  <a:pt x="767" y="19500"/>
                  <a:pt x="1150" y="19365"/>
                </a:cubicBezTo>
                <a:cubicBezTo>
                  <a:pt x="1310" y="19309"/>
                  <a:pt x="1470" y="19247"/>
                  <a:pt x="1629" y="19175"/>
                </a:cubicBezTo>
                <a:cubicBezTo>
                  <a:pt x="2031" y="18991"/>
                  <a:pt x="2429" y="18763"/>
                  <a:pt x="2812" y="18513"/>
                </a:cubicBezTo>
                <a:cubicBezTo>
                  <a:pt x="3656" y="17964"/>
                  <a:pt x="4535" y="17327"/>
                  <a:pt x="5407" y="17327"/>
                </a:cubicBezTo>
                <a:cubicBezTo>
                  <a:pt x="5649" y="17327"/>
                  <a:pt x="5891" y="17377"/>
                  <a:pt x="6131" y="17493"/>
                </a:cubicBezTo>
                <a:cubicBezTo>
                  <a:pt x="6746" y="17783"/>
                  <a:pt x="7276" y="18470"/>
                  <a:pt x="7803" y="19172"/>
                </a:cubicBezTo>
                <a:cubicBezTo>
                  <a:pt x="7852" y="19234"/>
                  <a:pt x="7900" y="19300"/>
                  <a:pt x="7949" y="19362"/>
                </a:cubicBezTo>
                <a:cubicBezTo>
                  <a:pt x="8154" y="19634"/>
                  <a:pt x="8360" y="19905"/>
                  <a:pt x="8571" y="20146"/>
                </a:cubicBezTo>
                <a:cubicBezTo>
                  <a:pt x="9328" y="21023"/>
                  <a:pt x="10197" y="21600"/>
                  <a:pt x="11076" y="21600"/>
                </a:cubicBezTo>
                <a:cubicBezTo>
                  <a:pt x="11137" y="21600"/>
                  <a:pt x="11197" y="21597"/>
                  <a:pt x="11257" y="21591"/>
                </a:cubicBezTo>
                <a:cubicBezTo>
                  <a:pt x="12175" y="21513"/>
                  <a:pt x="13094" y="20745"/>
                  <a:pt x="13675" y="19362"/>
                </a:cubicBezTo>
                <a:cubicBezTo>
                  <a:pt x="13691" y="19322"/>
                  <a:pt x="13705" y="19287"/>
                  <a:pt x="13720" y="19250"/>
                </a:cubicBezTo>
                <a:cubicBezTo>
                  <a:pt x="13731" y="19225"/>
                  <a:pt x="13741" y="19197"/>
                  <a:pt x="13751" y="19169"/>
                </a:cubicBezTo>
                <a:cubicBezTo>
                  <a:pt x="14145" y="18139"/>
                  <a:pt x="14351" y="16875"/>
                  <a:pt x="14543" y="15605"/>
                </a:cubicBezTo>
                <a:cubicBezTo>
                  <a:pt x="14552" y="15542"/>
                  <a:pt x="14562" y="15477"/>
                  <a:pt x="14572" y="15414"/>
                </a:cubicBezTo>
                <a:cubicBezTo>
                  <a:pt x="14761" y="14144"/>
                  <a:pt x="14945" y="12874"/>
                  <a:pt x="15295" y="11850"/>
                </a:cubicBezTo>
                <a:cubicBezTo>
                  <a:pt x="15317" y="11785"/>
                  <a:pt x="15341" y="11719"/>
                  <a:pt x="15364" y="11657"/>
                </a:cubicBezTo>
                <a:cubicBezTo>
                  <a:pt x="15502" y="11288"/>
                  <a:pt x="15663" y="10954"/>
                  <a:pt x="15858" y="10674"/>
                </a:cubicBezTo>
                <a:cubicBezTo>
                  <a:pt x="16688" y="9450"/>
                  <a:pt x="17831" y="9553"/>
                  <a:pt x="18819" y="8926"/>
                </a:cubicBezTo>
                <a:cubicBezTo>
                  <a:pt x="18848" y="8907"/>
                  <a:pt x="18878" y="8888"/>
                  <a:pt x="18907" y="8867"/>
                </a:cubicBezTo>
                <a:cubicBezTo>
                  <a:pt x="18941" y="8845"/>
                  <a:pt x="18973" y="8823"/>
                  <a:pt x="19006" y="8798"/>
                </a:cubicBezTo>
                <a:cubicBezTo>
                  <a:pt x="19253" y="8611"/>
                  <a:pt x="19491" y="8373"/>
                  <a:pt x="19714" y="8089"/>
                </a:cubicBezTo>
                <a:cubicBezTo>
                  <a:pt x="19763" y="8030"/>
                  <a:pt x="19813" y="7965"/>
                  <a:pt x="19860" y="7899"/>
                </a:cubicBezTo>
                <a:cubicBezTo>
                  <a:pt x="20502" y="7013"/>
                  <a:pt x="21011" y="5758"/>
                  <a:pt x="21300" y="4335"/>
                </a:cubicBezTo>
                <a:cubicBezTo>
                  <a:pt x="21314" y="4266"/>
                  <a:pt x="21327" y="4204"/>
                  <a:pt x="21338" y="4138"/>
                </a:cubicBezTo>
                <a:cubicBezTo>
                  <a:pt x="21406" y="3786"/>
                  <a:pt x="21458" y="3424"/>
                  <a:pt x="21495" y="3052"/>
                </a:cubicBezTo>
                <a:cubicBezTo>
                  <a:pt x="21600" y="2032"/>
                  <a:pt x="21597" y="1011"/>
                  <a:pt x="21520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52" name="Google Shape;668;p25"/>
          <p:cNvSpPr/>
          <p:nvPr/>
        </p:nvSpPr>
        <p:spPr>
          <a:xfrm rot="10800000">
            <a:off x="-429599" y="2685944"/>
            <a:ext cx="3469705" cy="28098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8" h="21600" fill="norm" stroke="1" extrusionOk="0">
                <a:moveTo>
                  <a:pt x="6364" y="0"/>
                </a:moveTo>
                <a:cubicBezTo>
                  <a:pt x="4936" y="0"/>
                  <a:pt x="3602" y="706"/>
                  <a:pt x="2527" y="1729"/>
                </a:cubicBezTo>
                <a:cubicBezTo>
                  <a:pt x="1403" y="2798"/>
                  <a:pt x="489" y="4183"/>
                  <a:pt x="142" y="5761"/>
                </a:cubicBezTo>
                <a:cubicBezTo>
                  <a:pt x="-204" y="7341"/>
                  <a:pt x="75" y="9121"/>
                  <a:pt x="1058" y="10343"/>
                </a:cubicBezTo>
                <a:cubicBezTo>
                  <a:pt x="1825" y="11296"/>
                  <a:pt x="2970" y="11885"/>
                  <a:pt x="3541" y="12988"/>
                </a:cubicBezTo>
                <a:cubicBezTo>
                  <a:pt x="4280" y="14420"/>
                  <a:pt x="3820" y="16226"/>
                  <a:pt x="4168" y="17823"/>
                </a:cubicBezTo>
                <a:cubicBezTo>
                  <a:pt x="4380" y="18795"/>
                  <a:pt x="4894" y="19670"/>
                  <a:pt x="5553" y="20367"/>
                </a:cubicBezTo>
                <a:cubicBezTo>
                  <a:pt x="6157" y="21003"/>
                  <a:pt x="6918" y="21512"/>
                  <a:pt x="7757" y="21589"/>
                </a:cubicBezTo>
                <a:cubicBezTo>
                  <a:pt x="7836" y="21596"/>
                  <a:pt x="7914" y="21600"/>
                  <a:pt x="7992" y="21600"/>
                </a:cubicBezTo>
                <a:cubicBezTo>
                  <a:pt x="9539" y="21600"/>
                  <a:pt x="10889" y="20238"/>
                  <a:pt x="12449" y="20014"/>
                </a:cubicBezTo>
                <a:cubicBezTo>
                  <a:pt x="12616" y="19990"/>
                  <a:pt x="12782" y="19980"/>
                  <a:pt x="12949" y="19980"/>
                </a:cubicBezTo>
                <a:cubicBezTo>
                  <a:pt x="14167" y="19980"/>
                  <a:pt x="15378" y="20542"/>
                  <a:pt x="16604" y="20542"/>
                </a:cubicBezTo>
                <a:cubicBezTo>
                  <a:pt x="16699" y="20542"/>
                  <a:pt x="16794" y="20538"/>
                  <a:pt x="16889" y="20531"/>
                </a:cubicBezTo>
                <a:cubicBezTo>
                  <a:pt x="18583" y="20400"/>
                  <a:pt x="20045" y="19003"/>
                  <a:pt x="20720" y="17310"/>
                </a:cubicBezTo>
                <a:cubicBezTo>
                  <a:pt x="21396" y="15617"/>
                  <a:pt x="21385" y="13684"/>
                  <a:pt x="21072" y="11871"/>
                </a:cubicBezTo>
                <a:cubicBezTo>
                  <a:pt x="20890" y="10818"/>
                  <a:pt x="20599" y="9759"/>
                  <a:pt x="20013" y="8897"/>
                </a:cubicBezTo>
                <a:cubicBezTo>
                  <a:pt x="18859" y="7198"/>
                  <a:pt x="16822" y="6577"/>
                  <a:pt x="14948" y="6019"/>
                </a:cubicBezTo>
                <a:cubicBezTo>
                  <a:pt x="13072" y="5462"/>
                  <a:pt x="11041" y="4726"/>
                  <a:pt x="10025" y="2924"/>
                </a:cubicBezTo>
                <a:cubicBezTo>
                  <a:pt x="9097" y="1277"/>
                  <a:pt x="8785" y="236"/>
                  <a:pt x="6827" y="24"/>
                </a:cubicBezTo>
                <a:cubicBezTo>
                  <a:pt x="6672" y="7"/>
                  <a:pt x="6517" y="0"/>
                  <a:pt x="6364" y="0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53" name="xx%"/>
          <p:cNvSpPr txBox="1"/>
          <p:nvPr>
            <p:ph type="title" hasCustomPrompt="1"/>
          </p:nvPr>
        </p:nvSpPr>
        <p:spPr>
          <a:xfrm>
            <a:off x="1440212" y="2601624"/>
            <a:ext cx="1051501" cy="6645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ctr">
              <a:defRPr sz="5100"/>
            </a:lvl1pPr>
          </a:lstStyle>
          <a:p>
            <a:pPr/>
            <a:r>
              <a:t>xx%</a:t>
            </a:r>
          </a:p>
        </p:txBody>
      </p:sp>
      <p:sp>
        <p:nvSpPr>
          <p:cNvPr id="754" name="مستوى النص الأول…"/>
          <p:cNvSpPr txBox="1"/>
          <p:nvPr>
            <p:ph type="body" sz="quarter" idx="1"/>
          </p:nvPr>
        </p:nvSpPr>
        <p:spPr>
          <a:xfrm>
            <a:off x="782774" y="3464924"/>
            <a:ext cx="2366401" cy="3579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304800" indent="-152400" algn="ctr">
              <a:buClrTx/>
              <a:buSzTx/>
              <a:buFontTx/>
              <a:buNone/>
            </a:lvl1pPr>
            <a:lvl2pPr marL="304800" indent="304800" algn="ctr">
              <a:buClrTx/>
              <a:buSzTx/>
              <a:buFontTx/>
              <a:buNone/>
            </a:lvl2pPr>
            <a:lvl3pPr marL="304800" indent="762000" algn="ctr">
              <a:buClrTx/>
              <a:buSzTx/>
              <a:buFontTx/>
              <a:buNone/>
            </a:lvl3pPr>
            <a:lvl4pPr marL="304800" indent="1219200" algn="ctr">
              <a:buClrTx/>
              <a:buSzTx/>
              <a:buFontTx/>
              <a:buNone/>
            </a:lvl4pPr>
            <a:lvl5pPr marL="304800" indent="16764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758" name="Google Shape;677;p25"/>
          <p:cNvGrpSpPr/>
          <p:nvPr/>
        </p:nvGrpSpPr>
        <p:grpSpPr>
          <a:xfrm>
            <a:off x="287796" y="822032"/>
            <a:ext cx="210296" cy="226452"/>
            <a:chOff x="0" y="0"/>
            <a:chExt cx="210295" cy="226451"/>
          </a:xfrm>
        </p:grpSpPr>
        <p:sp>
          <p:nvSpPr>
            <p:cNvPr id="755" name="Google Shape;678;p25"/>
            <p:cNvSpPr/>
            <p:nvPr/>
          </p:nvSpPr>
          <p:spPr>
            <a:xfrm rot="11699970">
              <a:off x="7559" y="9692"/>
              <a:ext cx="84046" cy="69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56" name="Google Shape;679;p25"/>
            <p:cNvSpPr/>
            <p:nvPr/>
          </p:nvSpPr>
          <p:spPr>
            <a:xfrm rot="11699970">
              <a:off x="118691" y="61532"/>
              <a:ext cx="84046" cy="69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57" name="Google Shape;680;p25"/>
            <p:cNvSpPr/>
            <p:nvPr/>
          </p:nvSpPr>
          <p:spPr>
            <a:xfrm rot="11699970">
              <a:off x="34091" y="147370"/>
              <a:ext cx="84051" cy="69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62" name="Google Shape;681;p25"/>
          <p:cNvGrpSpPr/>
          <p:nvPr/>
        </p:nvGrpSpPr>
        <p:grpSpPr>
          <a:xfrm>
            <a:off x="327154" y="2347866"/>
            <a:ext cx="300196" cy="271193"/>
            <a:chOff x="0" y="0"/>
            <a:chExt cx="300195" cy="271191"/>
          </a:xfrm>
        </p:grpSpPr>
        <p:sp>
          <p:nvSpPr>
            <p:cNvPr id="759" name="Google Shape;682;p25"/>
            <p:cNvSpPr/>
            <p:nvPr/>
          </p:nvSpPr>
          <p:spPr>
            <a:xfrm rot="6524431">
              <a:off x="5669" y="160218"/>
              <a:ext cx="108833" cy="89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60" name="Google Shape;683;p25"/>
            <p:cNvSpPr/>
            <p:nvPr/>
          </p:nvSpPr>
          <p:spPr>
            <a:xfrm rot="6524431">
              <a:off x="82046" y="20996"/>
              <a:ext cx="108833" cy="89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61" name="Google Shape;684;p25"/>
            <p:cNvSpPr/>
            <p:nvPr/>
          </p:nvSpPr>
          <p:spPr>
            <a:xfrm rot="6524431">
              <a:off x="185748" y="137622"/>
              <a:ext cx="108841" cy="89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763" name="Google Shape;685;p25"/>
          <p:cNvSpPr/>
          <p:nvPr/>
        </p:nvSpPr>
        <p:spPr>
          <a:xfrm flipH="1" rot="19478282">
            <a:off x="6740987" y="226031"/>
            <a:ext cx="884186" cy="2079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64" name="Google Shape;686;p25"/>
          <p:cNvSpPr/>
          <p:nvPr/>
        </p:nvSpPr>
        <p:spPr>
          <a:xfrm flipH="1" rot="10800117">
            <a:off x="217990" y="4797646"/>
            <a:ext cx="542773" cy="1276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FF6EA7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768" name="Google Shape;687;p25"/>
          <p:cNvGrpSpPr/>
          <p:nvPr/>
        </p:nvGrpSpPr>
        <p:grpSpPr>
          <a:xfrm>
            <a:off x="8559581" y="3897282"/>
            <a:ext cx="304954" cy="283201"/>
            <a:chOff x="0" y="0"/>
            <a:chExt cx="304953" cy="283199"/>
          </a:xfrm>
        </p:grpSpPr>
        <p:sp>
          <p:nvSpPr>
            <p:cNvPr id="765" name="Google Shape;688;p25"/>
            <p:cNvSpPr/>
            <p:nvPr/>
          </p:nvSpPr>
          <p:spPr>
            <a:xfrm rot="6300012">
              <a:off x="3247" y="169643"/>
              <a:ext cx="113181" cy="93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66" name="Google Shape;689;p25"/>
            <p:cNvSpPr/>
            <p:nvPr/>
          </p:nvSpPr>
          <p:spPr>
            <a:xfrm rot="6300012">
              <a:off x="73061" y="19985"/>
              <a:ext cx="113181" cy="935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67" name="Google Shape;690;p25"/>
            <p:cNvSpPr/>
            <p:nvPr/>
          </p:nvSpPr>
          <p:spPr>
            <a:xfrm rot="6300012">
              <a:off x="188583" y="133976"/>
              <a:ext cx="113190" cy="93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769" name="Google Shape;691;p25"/>
          <p:cNvSpPr/>
          <p:nvPr/>
        </p:nvSpPr>
        <p:spPr>
          <a:xfrm rot="10800000">
            <a:off x="5828382" y="4022950"/>
            <a:ext cx="1167029" cy="85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600" fill="norm" stroke="1" extrusionOk="0">
                <a:moveTo>
                  <a:pt x="2527" y="0"/>
                </a:moveTo>
                <a:cubicBezTo>
                  <a:pt x="2461" y="0"/>
                  <a:pt x="2394" y="3"/>
                  <a:pt x="2327" y="8"/>
                </a:cubicBezTo>
                <a:cubicBezTo>
                  <a:pt x="2303" y="9"/>
                  <a:pt x="2286" y="41"/>
                  <a:pt x="2287" y="77"/>
                </a:cubicBezTo>
                <a:cubicBezTo>
                  <a:pt x="2288" y="81"/>
                  <a:pt x="2288" y="86"/>
                  <a:pt x="2289" y="89"/>
                </a:cubicBezTo>
                <a:cubicBezTo>
                  <a:pt x="2294" y="119"/>
                  <a:pt x="2313" y="141"/>
                  <a:pt x="2335" y="141"/>
                </a:cubicBezTo>
                <a:cubicBezTo>
                  <a:pt x="2335" y="141"/>
                  <a:pt x="2335" y="141"/>
                  <a:pt x="2336" y="141"/>
                </a:cubicBezTo>
                <a:cubicBezTo>
                  <a:pt x="2397" y="137"/>
                  <a:pt x="2459" y="134"/>
                  <a:pt x="2520" y="134"/>
                </a:cubicBezTo>
                <a:cubicBezTo>
                  <a:pt x="2592" y="134"/>
                  <a:pt x="2664" y="137"/>
                  <a:pt x="2735" y="143"/>
                </a:cubicBezTo>
                <a:cubicBezTo>
                  <a:pt x="2808" y="149"/>
                  <a:pt x="2884" y="158"/>
                  <a:pt x="2958" y="171"/>
                </a:cubicBezTo>
                <a:cubicBezTo>
                  <a:pt x="2959" y="171"/>
                  <a:pt x="2961" y="171"/>
                  <a:pt x="2962" y="171"/>
                </a:cubicBezTo>
                <a:cubicBezTo>
                  <a:pt x="2985" y="171"/>
                  <a:pt x="3004" y="146"/>
                  <a:pt x="3006" y="111"/>
                </a:cubicBezTo>
                <a:cubicBezTo>
                  <a:pt x="3008" y="75"/>
                  <a:pt x="2988" y="42"/>
                  <a:pt x="2964" y="37"/>
                </a:cubicBezTo>
                <a:cubicBezTo>
                  <a:pt x="2888" y="25"/>
                  <a:pt x="2811" y="15"/>
                  <a:pt x="2736" y="9"/>
                </a:cubicBezTo>
                <a:cubicBezTo>
                  <a:pt x="2667" y="3"/>
                  <a:pt x="2597" y="0"/>
                  <a:pt x="2527" y="0"/>
                </a:cubicBezTo>
                <a:close/>
                <a:moveTo>
                  <a:pt x="1710" y="125"/>
                </a:moveTo>
                <a:cubicBezTo>
                  <a:pt x="1707" y="125"/>
                  <a:pt x="1704" y="125"/>
                  <a:pt x="1701" y="126"/>
                </a:cubicBezTo>
                <a:cubicBezTo>
                  <a:pt x="1674" y="135"/>
                  <a:pt x="1647" y="143"/>
                  <a:pt x="1619" y="152"/>
                </a:cubicBezTo>
                <a:cubicBezTo>
                  <a:pt x="1443" y="213"/>
                  <a:pt x="1268" y="291"/>
                  <a:pt x="1098" y="385"/>
                </a:cubicBezTo>
                <a:cubicBezTo>
                  <a:pt x="1077" y="396"/>
                  <a:pt x="1066" y="430"/>
                  <a:pt x="1073" y="463"/>
                </a:cubicBezTo>
                <a:cubicBezTo>
                  <a:pt x="1073" y="465"/>
                  <a:pt x="1073" y="468"/>
                  <a:pt x="1074" y="471"/>
                </a:cubicBezTo>
                <a:cubicBezTo>
                  <a:pt x="1081" y="498"/>
                  <a:pt x="1099" y="515"/>
                  <a:pt x="1117" y="515"/>
                </a:cubicBezTo>
                <a:cubicBezTo>
                  <a:pt x="1122" y="515"/>
                  <a:pt x="1127" y="513"/>
                  <a:pt x="1133" y="511"/>
                </a:cubicBezTo>
                <a:cubicBezTo>
                  <a:pt x="1299" y="418"/>
                  <a:pt x="1470" y="342"/>
                  <a:pt x="1642" y="283"/>
                </a:cubicBezTo>
                <a:cubicBezTo>
                  <a:pt x="1670" y="274"/>
                  <a:pt x="1696" y="265"/>
                  <a:pt x="1723" y="256"/>
                </a:cubicBezTo>
                <a:cubicBezTo>
                  <a:pt x="1747" y="249"/>
                  <a:pt x="1762" y="214"/>
                  <a:pt x="1756" y="177"/>
                </a:cubicBezTo>
                <a:cubicBezTo>
                  <a:pt x="1756" y="177"/>
                  <a:pt x="1756" y="176"/>
                  <a:pt x="1756" y="176"/>
                </a:cubicBezTo>
                <a:cubicBezTo>
                  <a:pt x="1750" y="146"/>
                  <a:pt x="1731" y="125"/>
                  <a:pt x="1710" y="125"/>
                </a:cubicBezTo>
                <a:close/>
                <a:moveTo>
                  <a:pt x="3581" y="215"/>
                </a:moveTo>
                <a:cubicBezTo>
                  <a:pt x="3561" y="215"/>
                  <a:pt x="3543" y="234"/>
                  <a:pt x="3539" y="264"/>
                </a:cubicBezTo>
                <a:cubicBezTo>
                  <a:pt x="3537" y="275"/>
                  <a:pt x="3537" y="285"/>
                  <a:pt x="3540" y="296"/>
                </a:cubicBezTo>
                <a:cubicBezTo>
                  <a:pt x="3544" y="319"/>
                  <a:pt x="3556" y="339"/>
                  <a:pt x="3573" y="345"/>
                </a:cubicBezTo>
                <a:cubicBezTo>
                  <a:pt x="3774" y="426"/>
                  <a:pt x="3974" y="531"/>
                  <a:pt x="4168" y="657"/>
                </a:cubicBezTo>
                <a:cubicBezTo>
                  <a:pt x="4174" y="661"/>
                  <a:pt x="4180" y="663"/>
                  <a:pt x="4186" y="663"/>
                </a:cubicBezTo>
                <a:cubicBezTo>
                  <a:pt x="4203" y="663"/>
                  <a:pt x="4220" y="648"/>
                  <a:pt x="4225" y="623"/>
                </a:cubicBezTo>
                <a:cubicBezTo>
                  <a:pt x="4235" y="590"/>
                  <a:pt x="4224" y="550"/>
                  <a:pt x="4201" y="535"/>
                </a:cubicBezTo>
                <a:cubicBezTo>
                  <a:pt x="4003" y="407"/>
                  <a:pt x="3798" y="299"/>
                  <a:pt x="3593" y="217"/>
                </a:cubicBezTo>
                <a:cubicBezTo>
                  <a:pt x="3589" y="215"/>
                  <a:pt x="3585" y="215"/>
                  <a:pt x="3581" y="215"/>
                </a:cubicBezTo>
                <a:close/>
                <a:moveTo>
                  <a:pt x="553" y="768"/>
                </a:moveTo>
                <a:cubicBezTo>
                  <a:pt x="545" y="768"/>
                  <a:pt x="538" y="771"/>
                  <a:pt x="531" y="777"/>
                </a:cubicBezTo>
                <a:cubicBezTo>
                  <a:pt x="350" y="928"/>
                  <a:pt x="177" y="1102"/>
                  <a:pt x="15" y="1293"/>
                </a:cubicBezTo>
                <a:cubicBezTo>
                  <a:pt x="1" y="1309"/>
                  <a:pt x="-3" y="1335"/>
                  <a:pt x="1" y="1360"/>
                </a:cubicBezTo>
                <a:cubicBezTo>
                  <a:pt x="3" y="1370"/>
                  <a:pt x="6" y="1378"/>
                  <a:pt x="10" y="1387"/>
                </a:cubicBezTo>
                <a:cubicBezTo>
                  <a:pt x="20" y="1404"/>
                  <a:pt x="33" y="1412"/>
                  <a:pt x="47" y="1412"/>
                </a:cubicBezTo>
                <a:cubicBezTo>
                  <a:pt x="56" y="1412"/>
                  <a:pt x="66" y="1408"/>
                  <a:pt x="73" y="1399"/>
                </a:cubicBezTo>
                <a:cubicBezTo>
                  <a:pt x="231" y="1213"/>
                  <a:pt x="401" y="1042"/>
                  <a:pt x="578" y="893"/>
                </a:cubicBezTo>
                <a:cubicBezTo>
                  <a:pt x="599" y="875"/>
                  <a:pt x="607" y="834"/>
                  <a:pt x="594" y="803"/>
                </a:cubicBezTo>
                <a:cubicBezTo>
                  <a:pt x="585" y="781"/>
                  <a:pt x="569" y="768"/>
                  <a:pt x="553" y="768"/>
                </a:cubicBezTo>
                <a:close/>
                <a:moveTo>
                  <a:pt x="4749" y="970"/>
                </a:moveTo>
                <a:cubicBezTo>
                  <a:pt x="4734" y="970"/>
                  <a:pt x="4720" y="981"/>
                  <a:pt x="4712" y="1001"/>
                </a:cubicBezTo>
                <a:cubicBezTo>
                  <a:pt x="4706" y="1017"/>
                  <a:pt x="4705" y="1035"/>
                  <a:pt x="4707" y="1052"/>
                </a:cubicBezTo>
                <a:cubicBezTo>
                  <a:pt x="4711" y="1068"/>
                  <a:pt x="4718" y="1083"/>
                  <a:pt x="4729" y="1094"/>
                </a:cubicBezTo>
                <a:cubicBezTo>
                  <a:pt x="4909" y="1260"/>
                  <a:pt x="5082" y="1446"/>
                  <a:pt x="5244" y="1646"/>
                </a:cubicBezTo>
                <a:cubicBezTo>
                  <a:pt x="5253" y="1658"/>
                  <a:pt x="5264" y="1663"/>
                  <a:pt x="5274" y="1663"/>
                </a:cubicBezTo>
                <a:cubicBezTo>
                  <a:pt x="5286" y="1663"/>
                  <a:pt x="5299" y="1655"/>
                  <a:pt x="5308" y="1640"/>
                </a:cubicBezTo>
                <a:cubicBezTo>
                  <a:pt x="5322" y="1612"/>
                  <a:pt x="5319" y="1569"/>
                  <a:pt x="5300" y="1546"/>
                </a:cubicBezTo>
                <a:cubicBezTo>
                  <a:pt x="5135" y="1341"/>
                  <a:pt x="4958" y="1151"/>
                  <a:pt x="4774" y="981"/>
                </a:cubicBezTo>
                <a:cubicBezTo>
                  <a:pt x="4766" y="974"/>
                  <a:pt x="4758" y="970"/>
                  <a:pt x="4749" y="970"/>
                </a:cubicBezTo>
                <a:close/>
                <a:moveTo>
                  <a:pt x="5731" y="2195"/>
                </a:moveTo>
                <a:cubicBezTo>
                  <a:pt x="5721" y="2195"/>
                  <a:pt x="5710" y="2201"/>
                  <a:pt x="5702" y="2211"/>
                </a:cubicBezTo>
                <a:cubicBezTo>
                  <a:pt x="5690" y="2229"/>
                  <a:pt x="5686" y="2253"/>
                  <a:pt x="5689" y="2278"/>
                </a:cubicBezTo>
                <a:cubicBezTo>
                  <a:pt x="5691" y="2287"/>
                  <a:pt x="5695" y="2297"/>
                  <a:pt x="5700" y="2305"/>
                </a:cubicBezTo>
                <a:cubicBezTo>
                  <a:pt x="5734" y="2362"/>
                  <a:pt x="5768" y="2420"/>
                  <a:pt x="5800" y="2479"/>
                </a:cubicBezTo>
                <a:cubicBezTo>
                  <a:pt x="5901" y="2659"/>
                  <a:pt x="5997" y="2854"/>
                  <a:pt x="6087" y="3055"/>
                </a:cubicBezTo>
                <a:cubicBezTo>
                  <a:pt x="6096" y="3076"/>
                  <a:pt x="6111" y="3087"/>
                  <a:pt x="6127" y="3087"/>
                </a:cubicBezTo>
                <a:cubicBezTo>
                  <a:pt x="6135" y="3087"/>
                  <a:pt x="6143" y="3084"/>
                  <a:pt x="6149" y="3077"/>
                </a:cubicBezTo>
                <a:cubicBezTo>
                  <a:pt x="6170" y="3058"/>
                  <a:pt x="6176" y="3016"/>
                  <a:pt x="6161" y="2985"/>
                </a:cubicBezTo>
                <a:cubicBezTo>
                  <a:pt x="6070" y="2779"/>
                  <a:pt x="5971" y="2580"/>
                  <a:pt x="5868" y="2396"/>
                </a:cubicBezTo>
                <a:cubicBezTo>
                  <a:pt x="5835" y="2336"/>
                  <a:pt x="5801" y="2277"/>
                  <a:pt x="5766" y="2219"/>
                </a:cubicBezTo>
                <a:cubicBezTo>
                  <a:pt x="5757" y="2204"/>
                  <a:pt x="5744" y="2195"/>
                  <a:pt x="5731" y="2195"/>
                </a:cubicBezTo>
                <a:close/>
                <a:moveTo>
                  <a:pt x="6444" y="3779"/>
                </a:moveTo>
                <a:cubicBezTo>
                  <a:pt x="6437" y="3779"/>
                  <a:pt x="6431" y="3781"/>
                  <a:pt x="6424" y="3785"/>
                </a:cubicBezTo>
                <a:cubicBezTo>
                  <a:pt x="6406" y="3798"/>
                  <a:pt x="6396" y="3830"/>
                  <a:pt x="6401" y="3860"/>
                </a:cubicBezTo>
                <a:cubicBezTo>
                  <a:pt x="6403" y="3864"/>
                  <a:pt x="6404" y="3870"/>
                  <a:pt x="6406" y="3874"/>
                </a:cubicBezTo>
                <a:cubicBezTo>
                  <a:pt x="6497" y="4142"/>
                  <a:pt x="6583" y="4432"/>
                  <a:pt x="6663" y="4736"/>
                </a:cubicBezTo>
                <a:cubicBezTo>
                  <a:pt x="6670" y="4764"/>
                  <a:pt x="6688" y="4781"/>
                  <a:pt x="6706" y="4781"/>
                </a:cubicBezTo>
                <a:cubicBezTo>
                  <a:pt x="6711" y="4781"/>
                  <a:pt x="6717" y="4780"/>
                  <a:pt x="6721" y="4778"/>
                </a:cubicBezTo>
                <a:cubicBezTo>
                  <a:pt x="6744" y="4765"/>
                  <a:pt x="6754" y="4725"/>
                  <a:pt x="6747" y="4692"/>
                </a:cubicBezTo>
                <a:cubicBezTo>
                  <a:pt x="6666" y="4385"/>
                  <a:pt x="6578" y="4091"/>
                  <a:pt x="6486" y="3817"/>
                </a:cubicBezTo>
                <a:cubicBezTo>
                  <a:pt x="6477" y="3793"/>
                  <a:pt x="6461" y="3779"/>
                  <a:pt x="6444" y="3779"/>
                </a:cubicBezTo>
                <a:close/>
                <a:moveTo>
                  <a:pt x="6912" y="5543"/>
                </a:moveTo>
                <a:cubicBezTo>
                  <a:pt x="6907" y="5543"/>
                  <a:pt x="6904" y="5544"/>
                  <a:pt x="6900" y="5546"/>
                </a:cubicBezTo>
                <a:cubicBezTo>
                  <a:pt x="6877" y="5555"/>
                  <a:pt x="6864" y="5591"/>
                  <a:pt x="6870" y="5625"/>
                </a:cubicBezTo>
                <a:cubicBezTo>
                  <a:pt x="6870" y="5626"/>
                  <a:pt x="6870" y="5627"/>
                  <a:pt x="6870" y="5628"/>
                </a:cubicBezTo>
                <a:cubicBezTo>
                  <a:pt x="6930" y="5909"/>
                  <a:pt x="6989" y="6222"/>
                  <a:pt x="7041" y="6535"/>
                </a:cubicBezTo>
                <a:cubicBezTo>
                  <a:pt x="7041" y="6535"/>
                  <a:pt x="7042" y="6536"/>
                  <a:pt x="7042" y="6536"/>
                </a:cubicBezTo>
                <a:cubicBezTo>
                  <a:pt x="7048" y="6566"/>
                  <a:pt x="7066" y="6588"/>
                  <a:pt x="7087" y="6588"/>
                </a:cubicBezTo>
                <a:cubicBezTo>
                  <a:pt x="7090" y="6588"/>
                  <a:pt x="7093" y="6588"/>
                  <a:pt x="7096" y="6586"/>
                </a:cubicBezTo>
                <a:cubicBezTo>
                  <a:pt x="7120" y="6579"/>
                  <a:pt x="7136" y="6544"/>
                  <a:pt x="7129" y="6507"/>
                </a:cubicBezTo>
                <a:cubicBezTo>
                  <a:pt x="7075" y="6192"/>
                  <a:pt x="7016" y="5877"/>
                  <a:pt x="6956" y="5594"/>
                </a:cubicBezTo>
                <a:cubicBezTo>
                  <a:pt x="6951" y="5563"/>
                  <a:pt x="6932" y="5543"/>
                  <a:pt x="6912" y="5543"/>
                </a:cubicBezTo>
                <a:close/>
                <a:moveTo>
                  <a:pt x="7231" y="7374"/>
                </a:moveTo>
                <a:cubicBezTo>
                  <a:pt x="7228" y="7374"/>
                  <a:pt x="7225" y="7374"/>
                  <a:pt x="7222" y="7375"/>
                </a:cubicBezTo>
                <a:cubicBezTo>
                  <a:pt x="7198" y="7382"/>
                  <a:pt x="7183" y="7416"/>
                  <a:pt x="7188" y="7453"/>
                </a:cubicBezTo>
                <a:cubicBezTo>
                  <a:pt x="7225" y="7701"/>
                  <a:pt x="7261" y="7948"/>
                  <a:pt x="7297" y="8195"/>
                </a:cubicBezTo>
                <a:lnTo>
                  <a:pt x="7322" y="8375"/>
                </a:lnTo>
                <a:cubicBezTo>
                  <a:pt x="7323" y="8376"/>
                  <a:pt x="7323" y="8377"/>
                  <a:pt x="7323" y="8378"/>
                </a:cubicBezTo>
                <a:cubicBezTo>
                  <a:pt x="7329" y="8408"/>
                  <a:pt x="7348" y="8430"/>
                  <a:pt x="7368" y="8430"/>
                </a:cubicBezTo>
                <a:cubicBezTo>
                  <a:pt x="7370" y="8430"/>
                  <a:pt x="7373" y="8430"/>
                  <a:pt x="7376" y="8429"/>
                </a:cubicBezTo>
                <a:cubicBezTo>
                  <a:pt x="7400" y="8424"/>
                  <a:pt x="7416" y="8389"/>
                  <a:pt x="7411" y="8352"/>
                </a:cubicBezTo>
                <a:lnTo>
                  <a:pt x="7384" y="8173"/>
                </a:lnTo>
                <a:cubicBezTo>
                  <a:pt x="7349" y="7926"/>
                  <a:pt x="7313" y="7677"/>
                  <a:pt x="7276" y="7429"/>
                </a:cubicBezTo>
                <a:cubicBezTo>
                  <a:pt x="7269" y="7394"/>
                  <a:pt x="7251" y="7374"/>
                  <a:pt x="7231" y="7374"/>
                </a:cubicBezTo>
                <a:close/>
                <a:moveTo>
                  <a:pt x="7502" y="9218"/>
                </a:moveTo>
                <a:cubicBezTo>
                  <a:pt x="7499" y="9218"/>
                  <a:pt x="7496" y="9218"/>
                  <a:pt x="7493" y="9219"/>
                </a:cubicBezTo>
                <a:cubicBezTo>
                  <a:pt x="7469" y="9226"/>
                  <a:pt x="7454" y="9260"/>
                  <a:pt x="7459" y="9297"/>
                </a:cubicBezTo>
                <a:cubicBezTo>
                  <a:pt x="7513" y="9636"/>
                  <a:pt x="7563" y="9938"/>
                  <a:pt x="7613" y="10218"/>
                </a:cubicBezTo>
                <a:cubicBezTo>
                  <a:pt x="7619" y="10249"/>
                  <a:pt x="7638" y="10270"/>
                  <a:pt x="7658" y="10270"/>
                </a:cubicBezTo>
                <a:cubicBezTo>
                  <a:pt x="7662" y="10270"/>
                  <a:pt x="7665" y="10269"/>
                  <a:pt x="7669" y="10268"/>
                </a:cubicBezTo>
                <a:cubicBezTo>
                  <a:pt x="7692" y="10260"/>
                  <a:pt x="7706" y="10224"/>
                  <a:pt x="7700" y="10188"/>
                </a:cubicBezTo>
                <a:cubicBezTo>
                  <a:pt x="7649" y="9910"/>
                  <a:pt x="7599" y="9611"/>
                  <a:pt x="7547" y="9272"/>
                </a:cubicBezTo>
                <a:cubicBezTo>
                  <a:pt x="7539" y="9237"/>
                  <a:pt x="7522" y="9218"/>
                  <a:pt x="7502" y="9218"/>
                </a:cubicBezTo>
                <a:close/>
                <a:moveTo>
                  <a:pt x="16574" y="11493"/>
                </a:moveTo>
                <a:cubicBezTo>
                  <a:pt x="16570" y="11493"/>
                  <a:pt x="16565" y="11493"/>
                  <a:pt x="16560" y="11493"/>
                </a:cubicBezTo>
                <a:cubicBezTo>
                  <a:pt x="16536" y="11493"/>
                  <a:pt x="16517" y="11523"/>
                  <a:pt x="16518" y="11560"/>
                </a:cubicBezTo>
                <a:cubicBezTo>
                  <a:pt x="16518" y="11566"/>
                  <a:pt x="16518" y="11570"/>
                  <a:pt x="16519" y="11575"/>
                </a:cubicBezTo>
                <a:cubicBezTo>
                  <a:pt x="16524" y="11605"/>
                  <a:pt x="16542" y="11627"/>
                  <a:pt x="16563" y="11627"/>
                </a:cubicBezTo>
                <a:cubicBezTo>
                  <a:pt x="16563" y="11627"/>
                  <a:pt x="16564" y="11627"/>
                  <a:pt x="16564" y="11627"/>
                </a:cubicBezTo>
                <a:cubicBezTo>
                  <a:pt x="16772" y="11627"/>
                  <a:pt x="16981" y="11648"/>
                  <a:pt x="17186" y="11691"/>
                </a:cubicBezTo>
                <a:cubicBezTo>
                  <a:pt x="17189" y="11691"/>
                  <a:pt x="17191" y="11692"/>
                  <a:pt x="17193" y="11692"/>
                </a:cubicBezTo>
                <a:cubicBezTo>
                  <a:pt x="17216" y="11692"/>
                  <a:pt x="17234" y="11667"/>
                  <a:pt x="17236" y="11634"/>
                </a:cubicBezTo>
                <a:cubicBezTo>
                  <a:pt x="17238" y="11598"/>
                  <a:pt x="17220" y="11564"/>
                  <a:pt x="17196" y="11558"/>
                </a:cubicBezTo>
                <a:cubicBezTo>
                  <a:pt x="16991" y="11516"/>
                  <a:pt x="16781" y="11493"/>
                  <a:pt x="16574" y="11493"/>
                </a:cubicBezTo>
                <a:close/>
                <a:moveTo>
                  <a:pt x="15936" y="11563"/>
                </a:moveTo>
                <a:cubicBezTo>
                  <a:pt x="15934" y="11563"/>
                  <a:pt x="15932" y="11563"/>
                  <a:pt x="15930" y="11564"/>
                </a:cubicBezTo>
                <a:cubicBezTo>
                  <a:pt x="15824" y="11587"/>
                  <a:pt x="15718" y="11617"/>
                  <a:pt x="15615" y="11652"/>
                </a:cubicBezTo>
                <a:cubicBezTo>
                  <a:pt x="15514" y="11687"/>
                  <a:pt x="15413" y="11727"/>
                  <a:pt x="15316" y="11772"/>
                </a:cubicBezTo>
                <a:cubicBezTo>
                  <a:pt x="15294" y="11783"/>
                  <a:pt x="15282" y="11817"/>
                  <a:pt x="15288" y="11850"/>
                </a:cubicBezTo>
                <a:cubicBezTo>
                  <a:pt x="15288" y="11852"/>
                  <a:pt x="15288" y="11854"/>
                  <a:pt x="15289" y="11855"/>
                </a:cubicBezTo>
                <a:cubicBezTo>
                  <a:pt x="15296" y="11884"/>
                  <a:pt x="15314" y="11902"/>
                  <a:pt x="15333" y="11902"/>
                </a:cubicBezTo>
                <a:cubicBezTo>
                  <a:pt x="15337" y="11902"/>
                  <a:pt x="15342" y="11901"/>
                  <a:pt x="15346" y="11899"/>
                </a:cubicBezTo>
                <a:cubicBezTo>
                  <a:pt x="15442" y="11855"/>
                  <a:pt x="15539" y="11816"/>
                  <a:pt x="15639" y="11783"/>
                </a:cubicBezTo>
                <a:cubicBezTo>
                  <a:pt x="15739" y="11748"/>
                  <a:pt x="15843" y="11720"/>
                  <a:pt x="15947" y="11696"/>
                </a:cubicBezTo>
                <a:cubicBezTo>
                  <a:pt x="15971" y="11691"/>
                  <a:pt x="15987" y="11657"/>
                  <a:pt x="15982" y="11620"/>
                </a:cubicBezTo>
                <a:cubicBezTo>
                  <a:pt x="15978" y="11587"/>
                  <a:pt x="15958" y="11563"/>
                  <a:pt x="15936" y="11563"/>
                </a:cubicBezTo>
                <a:close/>
                <a:moveTo>
                  <a:pt x="7837" y="11043"/>
                </a:moveTo>
                <a:cubicBezTo>
                  <a:pt x="7832" y="11043"/>
                  <a:pt x="7829" y="11044"/>
                  <a:pt x="7824" y="11046"/>
                </a:cubicBezTo>
                <a:cubicBezTo>
                  <a:pt x="7802" y="11055"/>
                  <a:pt x="7789" y="11090"/>
                  <a:pt x="7795" y="11125"/>
                </a:cubicBezTo>
                <a:cubicBezTo>
                  <a:pt x="7796" y="11126"/>
                  <a:pt x="7796" y="11127"/>
                  <a:pt x="7796" y="11129"/>
                </a:cubicBezTo>
                <a:cubicBezTo>
                  <a:pt x="7868" y="11448"/>
                  <a:pt x="7941" y="11741"/>
                  <a:pt x="8021" y="12023"/>
                </a:cubicBezTo>
                <a:cubicBezTo>
                  <a:pt x="8029" y="12050"/>
                  <a:pt x="8047" y="12066"/>
                  <a:pt x="8065" y="12066"/>
                </a:cubicBezTo>
                <a:cubicBezTo>
                  <a:pt x="8070" y="12066"/>
                  <a:pt x="8075" y="12064"/>
                  <a:pt x="8080" y="12062"/>
                </a:cubicBezTo>
                <a:cubicBezTo>
                  <a:pt x="8103" y="12049"/>
                  <a:pt x="8113" y="12010"/>
                  <a:pt x="8104" y="11975"/>
                </a:cubicBezTo>
                <a:cubicBezTo>
                  <a:pt x="8025" y="11697"/>
                  <a:pt x="7952" y="11409"/>
                  <a:pt x="7881" y="11091"/>
                </a:cubicBezTo>
                <a:cubicBezTo>
                  <a:pt x="7875" y="11062"/>
                  <a:pt x="7857" y="11043"/>
                  <a:pt x="7837" y="11043"/>
                </a:cubicBezTo>
                <a:close/>
                <a:moveTo>
                  <a:pt x="17810" y="11757"/>
                </a:moveTo>
                <a:cubicBezTo>
                  <a:pt x="17790" y="11757"/>
                  <a:pt x="17772" y="11776"/>
                  <a:pt x="17768" y="11805"/>
                </a:cubicBezTo>
                <a:cubicBezTo>
                  <a:pt x="17766" y="11816"/>
                  <a:pt x="17766" y="11828"/>
                  <a:pt x="17768" y="11838"/>
                </a:cubicBezTo>
                <a:cubicBezTo>
                  <a:pt x="17772" y="11862"/>
                  <a:pt x="17784" y="11881"/>
                  <a:pt x="17801" y="11887"/>
                </a:cubicBezTo>
                <a:cubicBezTo>
                  <a:pt x="17992" y="11971"/>
                  <a:pt x="18179" y="12073"/>
                  <a:pt x="18357" y="12193"/>
                </a:cubicBezTo>
                <a:lnTo>
                  <a:pt x="18391" y="12217"/>
                </a:lnTo>
                <a:cubicBezTo>
                  <a:pt x="18397" y="12222"/>
                  <a:pt x="18404" y="12223"/>
                  <a:pt x="18410" y="12223"/>
                </a:cubicBezTo>
                <a:cubicBezTo>
                  <a:pt x="18427" y="12223"/>
                  <a:pt x="18443" y="12210"/>
                  <a:pt x="18451" y="12185"/>
                </a:cubicBezTo>
                <a:cubicBezTo>
                  <a:pt x="18460" y="12152"/>
                  <a:pt x="18449" y="12112"/>
                  <a:pt x="18426" y="12096"/>
                </a:cubicBezTo>
                <a:lnTo>
                  <a:pt x="18391" y="12072"/>
                </a:lnTo>
                <a:cubicBezTo>
                  <a:pt x="18209" y="11949"/>
                  <a:pt x="18017" y="11845"/>
                  <a:pt x="17823" y="11759"/>
                </a:cubicBezTo>
                <a:cubicBezTo>
                  <a:pt x="17818" y="11758"/>
                  <a:pt x="17815" y="11757"/>
                  <a:pt x="17810" y="11757"/>
                </a:cubicBezTo>
                <a:close/>
                <a:moveTo>
                  <a:pt x="14755" y="12113"/>
                </a:moveTo>
                <a:cubicBezTo>
                  <a:pt x="14749" y="12113"/>
                  <a:pt x="14742" y="12115"/>
                  <a:pt x="14736" y="12120"/>
                </a:cubicBezTo>
                <a:cubicBezTo>
                  <a:pt x="14548" y="12260"/>
                  <a:pt x="14370" y="12425"/>
                  <a:pt x="14206" y="12607"/>
                </a:cubicBezTo>
                <a:cubicBezTo>
                  <a:pt x="14191" y="12623"/>
                  <a:pt x="14186" y="12651"/>
                  <a:pt x="14190" y="12676"/>
                </a:cubicBezTo>
                <a:cubicBezTo>
                  <a:pt x="14192" y="12684"/>
                  <a:pt x="14195" y="12693"/>
                  <a:pt x="14199" y="12700"/>
                </a:cubicBezTo>
                <a:cubicBezTo>
                  <a:pt x="14208" y="12719"/>
                  <a:pt x="14222" y="12728"/>
                  <a:pt x="14236" y="12728"/>
                </a:cubicBezTo>
                <a:cubicBezTo>
                  <a:pt x="14246" y="12728"/>
                  <a:pt x="14254" y="12724"/>
                  <a:pt x="14262" y="12715"/>
                </a:cubicBezTo>
                <a:cubicBezTo>
                  <a:pt x="14422" y="12537"/>
                  <a:pt x="14596" y="12378"/>
                  <a:pt x="14779" y="12240"/>
                </a:cubicBezTo>
                <a:cubicBezTo>
                  <a:pt x="14801" y="12224"/>
                  <a:pt x="14808" y="12183"/>
                  <a:pt x="14796" y="12150"/>
                </a:cubicBezTo>
                <a:cubicBezTo>
                  <a:pt x="14788" y="12127"/>
                  <a:pt x="14772" y="12113"/>
                  <a:pt x="14755" y="12113"/>
                </a:cubicBezTo>
                <a:close/>
                <a:moveTo>
                  <a:pt x="18968" y="12546"/>
                </a:moveTo>
                <a:cubicBezTo>
                  <a:pt x="18954" y="12546"/>
                  <a:pt x="18940" y="12557"/>
                  <a:pt x="18932" y="12576"/>
                </a:cubicBezTo>
                <a:cubicBezTo>
                  <a:pt x="18925" y="12591"/>
                  <a:pt x="18924" y="12611"/>
                  <a:pt x="18927" y="12628"/>
                </a:cubicBezTo>
                <a:cubicBezTo>
                  <a:pt x="18930" y="12644"/>
                  <a:pt x="18937" y="12659"/>
                  <a:pt x="18948" y="12668"/>
                </a:cubicBezTo>
                <a:cubicBezTo>
                  <a:pt x="19125" y="12836"/>
                  <a:pt x="19297" y="13024"/>
                  <a:pt x="19461" y="13227"/>
                </a:cubicBezTo>
                <a:cubicBezTo>
                  <a:pt x="19470" y="13238"/>
                  <a:pt x="19481" y="13244"/>
                  <a:pt x="19491" y="13244"/>
                </a:cubicBezTo>
                <a:cubicBezTo>
                  <a:pt x="19504" y="13244"/>
                  <a:pt x="19517" y="13236"/>
                  <a:pt x="19525" y="13221"/>
                </a:cubicBezTo>
                <a:cubicBezTo>
                  <a:pt x="19540" y="13192"/>
                  <a:pt x="19537" y="13150"/>
                  <a:pt x="19517" y="13126"/>
                </a:cubicBezTo>
                <a:cubicBezTo>
                  <a:pt x="19349" y="12919"/>
                  <a:pt x="19174" y="12727"/>
                  <a:pt x="18993" y="12557"/>
                </a:cubicBezTo>
                <a:cubicBezTo>
                  <a:pt x="18986" y="12550"/>
                  <a:pt x="18977" y="12546"/>
                  <a:pt x="18968" y="12546"/>
                </a:cubicBezTo>
                <a:close/>
                <a:moveTo>
                  <a:pt x="8338" y="12789"/>
                </a:moveTo>
                <a:cubicBezTo>
                  <a:pt x="8332" y="12789"/>
                  <a:pt x="8325" y="12791"/>
                  <a:pt x="8319" y="12795"/>
                </a:cubicBezTo>
                <a:cubicBezTo>
                  <a:pt x="8300" y="12809"/>
                  <a:pt x="8292" y="12840"/>
                  <a:pt x="8297" y="12870"/>
                </a:cubicBezTo>
                <a:cubicBezTo>
                  <a:pt x="8298" y="12876"/>
                  <a:pt x="8300" y="12880"/>
                  <a:pt x="8303" y="12885"/>
                </a:cubicBezTo>
                <a:cubicBezTo>
                  <a:pt x="8409" y="13174"/>
                  <a:pt x="8525" y="13447"/>
                  <a:pt x="8648" y="13699"/>
                </a:cubicBezTo>
                <a:cubicBezTo>
                  <a:pt x="8657" y="13718"/>
                  <a:pt x="8672" y="13729"/>
                  <a:pt x="8686" y="13729"/>
                </a:cubicBezTo>
                <a:cubicBezTo>
                  <a:pt x="8695" y="13729"/>
                  <a:pt x="8704" y="13725"/>
                  <a:pt x="8711" y="13716"/>
                </a:cubicBezTo>
                <a:cubicBezTo>
                  <a:pt x="8731" y="13696"/>
                  <a:pt x="8735" y="13654"/>
                  <a:pt x="8720" y="13623"/>
                </a:cubicBezTo>
                <a:cubicBezTo>
                  <a:pt x="8599" y="13377"/>
                  <a:pt x="8485" y="13107"/>
                  <a:pt x="8380" y="12825"/>
                </a:cubicBezTo>
                <a:cubicBezTo>
                  <a:pt x="8371" y="12802"/>
                  <a:pt x="8355" y="12789"/>
                  <a:pt x="8338" y="12789"/>
                </a:cubicBezTo>
                <a:close/>
                <a:moveTo>
                  <a:pt x="13778" y="13211"/>
                </a:moveTo>
                <a:cubicBezTo>
                  <a:pt x="13766" y="13211"/>
                  <a:pt x="13754" y="13218"/>
                  <a:pt x="13746" y="13231"/>
                </a:cubicBezTo>
                <a:cubicBezTo>
                  <a:pt x="13610" y="13452"/>
                  <a:pt x="13488" y="13684"/>
                  <a:pt x="13354" y="13943"/>
                </a:cubicBezTo>
                <a:cubicBezTo>
                  <a:pt x="13345" y="13960"/>
                  <a:pt x="13343" y="13981"/>
                  <a:pt x="13347" y="14001"/>
                </a:cubicBezTo>
                <a:cubicBezTo>
                  <a:pt x="13349" y="14014"/>
                  <a:pt x="13354" y="14027"/>
                  <a:pt x="13363" y="14037"/>
                </a:cubicBezTo>
                <a:cubicBezTo>
                  <a:pt x="13372" y="14047"/>
                  <a:pt x="13382" y="14052"/>
                  <a:pt x="13392" y="14052"/>
                </a:cubicBezTo>
                <a:cubicBezTo>
                  <a:pt x="13405" y="14052"/>
                  <a:pt x="13417" y="14044"/>
                  <a:pt x="13425" y="14028"/>
                </a:cubicBezTo>
                <a:cubicBezTo>
                  <a:pt x="13559" y="13771"/>
                  <a:pt x="13680" y="13541"/>
                  <a:pt x="13814" y="13323"/>
                </a:cubicBezTo>
                <a:cubicBezTo>
                  <a:pt x="13830" y="13297"/>
                  <a:pt x="13828" y="13255"/>
                  <a:pt x="13809" y="13229"/>
                </a:cubicBezTo>
                <a:cubicBezTo>
                  <a:pt x="13800" y="13217"/>
                  <a:pt x="13789" y="13211"/>
                  <a:pt x="13778" y="13211"/>
                </a:cubicBezTo>
                <a:close/>
                <a:moveTo>
                  <a:pt x="19957" y="13764"/>
                </a:moveTo>
                <a:cubicBezTo>
                  <a:pt x="19946" y="13764"/>
                  <a:pt x="19935" y="13769"/>
                  <a:pt x="19927" y="13782"/>
                </a:cubicBezTo>
                <a:cubicBezTo>
                  <a:pt x="19915" y="13798"/>
                  <a:pt x="19911" y="13822"/>
                  <a:pt x="19915" y="13846"/>
                </a:cubicBezTo>
                <a:cubicBezTo>
                  <a:pt x="19917" y="13856"/>
                  <a:pt x="19920" y="13867"/>
                  <a:pt x="19927" y="13876"/>
                </a:cubicBezTo>
                <a:cubicBezTo>
                  <a:pt x="20071" y="14103"/>
                  <a:pt x="20211" y="14346"/>
                  <a:pt x="20339" y="14599"/>
                </a:cubicBezTo>
                <a:cubicBezTo>
                  <a:pt x="20348" y="14617"/>
                  <a:pt x="20362" y="14626"/>
                  <a:pt x="20376" y="14626"/>
                </a:cubicBezTo>
                <a:cubicBezTo>
                  <a:pt x="20385" y="14626"/>
                  <a:pt x="20394" y="14622"/>
                  <a:pt x="20402" y="14614"/>
                </a:cubicBezTo>
                <a:cubicBezTo>
                  <a:pt x="20421" y="14592"/>
                  <a:pt x="20424" y="14551"/>
                  <a:pt x="20410" y="14521"/>
                </a:cubicBezTo>
                <a:cubicBezTo>
                  <a:pt x="20279" y="14263"/>
                  <a:pt x="20138" y="14017"/>
                  <a:pt x="19991" y="13786"/>
                </a:cubicBezTo>
                <a:cubicBezTo>
                  <a:pt x="19981" y="13771"/>
                  <a:pt x="19969" y="13764"/>
                  <a:pt x="19957" y="13764"/>
                </a:cubicBezTo>
                <a:close/>
                <a:moveTo>
                  <a:pt x="9100" y="14319"/>
                </a:moveTo>
                <a:cubicBezTo>
                  <a:pt x="9089" y="14319"/>
                  <a:pt x="9078" y="14326"/>
                  <a:pt x="9070" y="14338"/>
                </a:cubicBezTo>
                <a:cubicBezTo>
                  <a:pt x="9059" y="14355"/>
                  <a:pt x="9055" y="14379"/>
                  <a:pt x="9059" y="14401"/>
                </a:cubicBezTo>
                <a:cubicBezTo>
                  <a:pt x="9062" y="14413"/>
                  <a:pt x="9065" y="14424"/>
                  <a:pt x="9072" y="14433"/>
                </a:cubicBezTo>
                <a:cubicBezTo>
                  <a:pt x="9226" y="14657"/>
                  <a:pt x="9396" y="14863"/>
                  <a:pt x="9576" y="15046"/>
                </a:cubicBezTo>
                <a:cubicBezTo>
                  <a:pt x="9584" y="15055"/>
                  <a:pt x="9593" y="15059"/>
                  <a:pt x="9602" y="15059"/>
                </a:cubicBezTo>
                <a:cubicBezTo>
                  <a:pt x="9616" y="15059"/>
                  <a:pt x="9630" y="15049"/>
                  <a:pt x="9638" y="15030"/>
                </a:cubicBezTo>
                <a:cubicBezTo>
                  <a:pt x="9652" y="14999"/>
                  <a:pt x="9645" y="14958"/>
                  <a:pt x="9624" y="14936"/>
                </a:cubicBezTo>
                <a:cubicBezTo>
                  <a:pt x="9449" y="14758"/>
                  <a:pt x="9283" y="14557"/>
                  <a:pt x="9133" y="14339"/>
                </a:cubicBezTo>
                <a:cubicBezTo>
                  <a:pt x="9124" y="14326"/>
                  <a:pt x="9112" y="14319"/>
                  <a:pt x="9100" y="14319"/>
                </a:cubicBezTo>
                <a:close/>
                <a:moveTo>
                  <a:pt x="13001" y="14630"/>
                </a:moveTo>
                <a:cubicBezTo>
                  <a:pt x="12989" y="14630"/>
                  <a:pt x="12977" y="14637"/>
                  <a:pt x="12969" y="14651"/>
                </a:cubicBezTo>
                <a:cubicBezTo>
                  <a:pt x="12815" y="14911"/>
                  <a:pt x="12674" y="15105"/>
                  <a:pt x="12526" y="15264"/>
                </a:cubicBezTo>
                <a:cubicBezTo>
                  <a:pt x="12511" y="15280"/>
                  <a:pt x="12505" y="15308"/>
                  <a:pt x="12510" y="15334"/>
                </a:cubicBezTo>
                <a:cubicBezTo>
                  <a:pt x="12512" y="15341"/>
                  <a:pt x="12514" y="15350"/>
                  <a:pt x="12517" y="15357"/>
                </a:cubicBezTo>
                <a:cubicBezTo>
                  <a:pt x="12527" y="15376"/>
                  <a:pt x="12541" y="15386"/>
                  <a:pt x="12555" y="15386"/>
                </a:cubicBezTo>
                <a:cubicBezTo>
                  <a:pt x="12564" y="15386"/>
                  <a:pt x="12573" y="15382"/>
                  <a:pt x="12581" y="15373"/>
                </a:cubicBezTo>
                <a:cubicBezTo>
                  <a:pt x="12734" y="15209"/>
                  <a:pt x="12880" y="15008"/>
                  <a:pt x="13038" y="14743"/>
                </a:cubicBezTo>
                <a:cubicBezTo>
                  <a:pt x="13054" y="14715"/>
                  <a:pt x="13052" y="14673"/>
                  <a:pt x="13033" y="14648"/>
                </a:cubicBezTo>
                <a:cubicBezTo>
                  <a:pt x="13023" y="14636"/>
                  <a:pt x="13012" y="14630"/>
                  <a:pt x="13001" y="14630"/>
                </a:cubicBezTo>
                <a:close/>
                <a:moveTo>
                  <a:pt x="10156" y="15391"/>
                </a:moveTo>
                <a:cubicBezTo>
                  <a:pt x="10139" y="15391"/>
                  <a:pt x="10124" y="15406"/>
                  <a:pt x="10117" y="15431"/>
                </a:cubicBezTo>
                <a:cubicBezTo>
                  <a:pt x="10113" y="15445"/>
                  <a:pt x="10112" y="15460"/>
                  <a:pt x="10115" y="15474"/>
                </a:cubicBezTo>
                <a:cubicBezTo>
                  <a:pt x="10118" y="15493"/>
                  <a:pt x="10128" y="15510"/>
                  <a:pt x="10141" y="15520"/>
                </a:cubicBezTo>
                <a:cubicBezTo>
                  <a:pt x="10343" y="15654"/>
                  <a:pt x="10549" y="15759"/>
                  <a:pt x="10753" y="15827"/>
                </a:cubicBezTo>
                <a:cubicBezTo>
                  <a:pt x="10756" y="15829"/>
                  <a:pt x="10760" y="15829"/>
                  <a:pt x="10763" y="15829"/>
                </a:cubicBezTo>
                <a:cubicBezTo>
                  <a:pt x="10784" y="15829"/>
                  <a:pt x="10802" y="15808"/>
                  <a:pt x="10805" y="15778"/>
                </a:cubicBezTo>
                <a:cubicBezTo>
                  <a:pt x="10810" y="15742"/>
                  <a:pt x="10794" y="15707"/>
                  <a:pt x="10769" y="15698"/>
                </a:cubicBezTo>
                <a:cubicBezTo>
                  <a:pt x="10571" y="15630"/>
                  <a:pt x="10371" y="15529"/>
                  <a:pt x="10175" y="15398"/>
                </a:cubicBezTo>
                <a:cubicBezTo>
                  <a:pt x="10169" y="15394"/>
                  <a:pt x="10163" y="15391"/>
                  <a:pt x="10156" y="15391"/>
                </a:cubicBezTo>
                <a:close/>
                <a:moveTo>
                  <a:pt x="12000" y="15661"/>
                </a:moveTo>
                <a:cubicBezTo>
                  <a:pt x="11996" y="15661"/>
                  <a:pt x="11992" y="15662"/>
                  <a:pt x="11988" y="15664"/>
                </a:cubicBezTo>
                <a:cubicBezTo>
                  <a:pt x="11939" y="15686"/>
                  <a:pt x="11890" y="15706"/>
                  <a:pt x="11842" y="15723"/>
                </a:cubicBezTo>
                <a:cubicBezTo>
                  <a:pt x="11696" y="15772"/>
                  <a:pt x="11542" y="15798"/>
                  <a:pt x="11385" y="15801"/>
                </a:cubicBezTo>
                <a:cubicBezTo>
                  <a:pt x="11360" y="15801"/>
                  <a:pt x="11341" y="15832"/>
                  <a:pt x="11343" y="15868"/>
                </a:cubicBezTo>
                <a:cubicBezTo>
                  <a:pt x="11343" y="15873"/>
                  <a:pt x="11343" y="15878"/>
                  <a:pt x="11344" y="15882"/>
                </a:cubicBezTo>
                <a:cubicBezTo>
                  <a:pt x="11349" y="15912"/>
                  <a:pt x="11369" y="15934"/>
                  <a:pt x="11390" y="15934"/>
                </a:cubicBezTo>
                <a:cubicBezTo>
                  <a:pt x="11554" y="15931"/>
                  <a:pt x="11714" y="15904"/>
                  <a:pt x="11866" y="15852"/>
                </a:cubicBezTo>
                <a:cubicBezTo>
                  <a:pt x="11917" y="15835"/>
                  <a:pt x="11967" y="15815"/>
                  <a:pt x="12018" y="15791"/>
                </a:cubicBezTo>
                <a:cubicBezTo>
                  <a:pt x="12041" y="15781"/>
                  <a:pt x="12052" y="15743"/>
                  <a:pt x="12046" y="15709"/>
                </a:cubicBezTo>
                <a:cubicBezTo>
                  <a:pt x="12038" y="15680"/>
                  <a:pt x="12020" y="15661"/>
                  <a:pt x="12000" y="15661"/>
                </a:cubicBezTo>
                <a:close/>
                <a:moveTo>
                  <a:pt x="20731" y="15285"/>
                </a:moveTo>
                <a:cubicBezTo>
                  <a:pt x="20724" y="15285"/>
                  <a:pt x="20716" y="15287"/>
                  <a:pt x="20709" y="15293"/>
                </a:cubicBezTo>
                <a:cubicBezTo>
                  <a:pt x="20693" y="15308"/>
                  <a:pt x="20684" y="15338"/>
                  <a:pt x="20690" y="15367"/>
                </a:cubicBezTo>
                <a:cubicBezTo>
                  <a:pt x="20691" y="15372"/>
                  <a:pt x="20693" y="15379"/>
                  <a:pt x="20695" y="15384"/>
                </a:cubicBezTo>
                <a:cubicBezTo>
                  <a:pt x="20803" y="15654"/>
                  <a:pt x="20903" y="15934"/>
                  <a:pt x="20992" y="16219"/>
                </a:cubicBezTo>
                <a:cubicBezTo>
                  <a:pt x="21000" y="16245"/>
                  <a:pt x="21017" y="16260"/>
                  <a:pt x="21035" y="16260"/>
                </a:cubicBezTo>
                <a:cubicBezTo>
                  <a:pt x="21041" y="16260"/>
                  <a:pt x="21046" y="16259"/>
                  <a:pt x="21052" y="16255"/>
                </a:cubicBezTo>
                <a:cubicBezTo>
                  <a:pt x="21075" y="16241"/>
                  <a:pt x="21084" y="16201"/>
                  <a:pt x="21073" y="16167"/>
                </a:cubicBezTo>
                <a:cubicBezTo>
                  <a:pt x="20984" y="15878"/>
                  <a:pt x="20881" y="15593"/>
                  <a:pt x="20771" y="15320"/>
                </a:cubicBezTo>
                <a:cubicBezTo>
                  <a:pt x="20763" y="15297"/>
                  <a:pt x="20747" y="15285"/>
                  <a:pt x="20731" y="15285"/>
                </a:cubicBezTo>
                <a:close/>
                <a:moveTo>
                  <a:pt x="21269" y="17008"/>
                </a:moveTo>
                <a:cubicBezTo>
                  <a:pt x="21265" y="17008"/>
                  <a:pt x="21261" y="17009"/>
                  <a:pt x="21256" y="17011"/>
                </a:cubicBezTo>
                <a:cubicBezTo>
                  <a:pt x="21234" y="17021"/>
                  <a:pt x="21221" y="17056"/>
                  <a:pt x="21227" y="17090"/>
                </a:cubicBezTo>
                <a:cubicBezTo>
                  <a:pt x="21227" y="17091"/>
                  <a:pt x="21228" y="17092"/>
                  <a:pt x="21228" y="17093"/>
                </a:cubicBezTo>
                <a:cubicBezTo>
                  <a:pt x="21283" y="17332"/>
                  <a:pt x="21329" y="17572"/>
                  <a:pt x="21370" y="17812"/>
                </a:cubicBezTo>
                <a:cubicBezTo>
                  <a:pt x="21380" y="17873"/>
                  <a:pt x="21390" y="17935"/>
                  <a:pt x="21398" y="17997"/>
                </a:cubicBezTo>
                <a:cubicBezTo>
                  <a:pt x="21404" y="18027"/>
                  <a:pt x="21424" y="18052"/>
                  <a:pt x="21446" y="18052"/>
                </a:cubicBezTo>
                <a:cubicBezTo>
                  <a:pt x="21448" y="18052"/>
                  <a:pt x="21450" y="18052"/>
                  <a:pt x="21452" y="18052"/>
                </a:cubicBezTo>
                <a:cubicBezTo>
                  <a:pt x="21476" y="18044"/>
                  <a:pt x="21492" y="18010"/>
                  <a:pt x="21487" y="17974"/>
                </a:cubicBezTo>
                <a:cubicBezTo>
                  <a:pt x="21477" y="17911"/>
                  <a:pt x="21467" y="17849"/>
                  <a:pt x="21457" y="17786"/>
                </a:cubicBezTo>
                <a:cubicBezTo>
                  <a:pt x="21417" y="17542"/>
                  <a:pt x="21368" y="17297"/>
                  <a:pt x="21313" y="17056"/>
                </a:cubicBezTo>
                <a:cubicBezTo>
                  <a:pt x="21307" y="17027"/>
                  <a:pt x="21288" y="17008"/>
                  <a:pt x="21269" y="17008"/>
                </a:cubicBezTo>
                <a:close/>
                <a:moveTo>
                  <a:pt x="21533" y="18850"/>
                </a:moveTo>
                <a:cubicBezTo>
                  <a:pt x="21533" y="18850"/>
                  <a:pt x="21533" y="18850"/>
                  <a:pt x="21532" y="18850"/>
                </a:cubicBezTo>
                <a:cubicBezTo>
                  <a:pt x="21507" y="18851"/>
                  <a:pt x="21489" y="18882"/>
                  <a:pt x="21490" y="18918"/>
                </a:cubicBezTo>
                <a:cubicBezTo>
                  <a:pt x="21506" y="19241"/>
                  <a:pt x="21503" y="19551"/>
                  <a:pt x="21481" y="19839"/>
                </a:cubicBezTo>
                <a:cubicBezTo>
                  <a:pt x="21481" y="19848"/>
                  <a:pt x="21481" y="19856"/>
                  <a:pt x="21482" y="19865"/>
                </a:cubicBezTo>
                <a:cubicBezTo>
                  <a:pt x="21487" y="19890"/>
                  <a:pt x="21501" y="19911"/>
                  <a:pt x="21520" y="19916"/>
                </a:cubicBezTo>
                <a:cubicBezTo>
                  <a:pt x="21522" y="19916"/>
                  <a:pt x="21525" y="19917"/>
                  <a:pt x="21527" y="19917"/>
                </a:cubicBezTo>
                <a:cubicBezTo>
                  <a:pt x="21549" y="19917"/>
                  <a:pt x="21568" y="19893"/>
                  <a:pt x="21570" y="19860"/>
                </a:cubicBezTo>
                <a:cubicBezTo>
                  <a:pt x="21593" y="19563"/>
                  <a:pt x="21597" y="19245"/>
                  <a:pt x="21580" y="18915"/>
                </a:cubicBezTo>
                <a:cubicBezTo>
                  <a:pt x="21578" y="18878"/>
                  <a:pt x="21558" y="18850"/>
                  <a:pt x="21533" y="18850"/>
                </a:cubicBezTo>
                <a:close/>
                <a:moveTo>
                  <a:pt x="21379" y="20681"/>
                </a:moveTo>
                <a:cubicBezTo>
                  <a:pt x="21362" y="20681"/>
                  <a:pt x="21345" y="20696"/>
                  <a:pt x="21338" y="20721"/>
                </a:cubicBezTo>
                <a:cubicBezTo>
                  <a:pt x="21264" y="21008"/>
                  <a:pt x="21160" y="21266"/>
                  <a:pt x="21034" y="21488"/>
                </a:cubicBezTo>
                <a:cubicBezTo>
                  <a:pt x="21024" y="21505"/>
                  <a:pt x="21021" y="21527"/>
                  <a:pt x="21024" y="21547"/>
                </a:cubicBezTo>
                <a:cubicBezTo>
                  <a:pt x="21027" y="21561"/>
                  <a:pt x="21032" y="21573"/>
                  <a:pt x="21039" y="21582"/>
                </a:cubicBezTo>
                <a:cubicBezTo>
                  <a:pt x="21049" y="21594"/>
                  <a:pt x="21060" y="21600"/>
                  <a:pt x="21070" y="21600"/>
                </a:cubicBezTo>
                <a:cubicBezTo>
                  <a:pt x="21082" y="21600"/>
                  <a:pt x="21094" y="21592"/>
                  <a:pt x="21103" y="21578"/>
                </a:cubicBezTo>
                <a:cubicBezTo>
                  <a:pt x="21236" y="21345"/>
                  <a:pt x="21344" y="21075"/>
                  <a:pt x="21423" y="20774"/>
                </a:cubicBezTo>
                <a:cubicBezTo>
                  <a:pt x="21431" y="20741"/>
                  <a:pt x="21419" y="20701"/>
                  <a:pt x="21397" y="20686"/>
                </a:cubicBezTo>
                <a:cubicBezTo>
                  <a:pt x="21391" y="20682"/>
                  <a:pt x="21385" y="20681"/>
                  <a:pt x="21379" y="20681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70" name="Google Shape;692;p25"/>
          <p:cNvSpPr/>
          <p:nvPr/>
        </p:nvSpPr>
        <p:spPr>
          <a:xfrm rot="11168157">
            <a:off x="-53944" y="-118581"/>
            <a:ext cx="520784" cy="8162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1510" y="0"/>
                </a:moveTo>
                <a:cubicBezTo>
                  <a:pt x="21502" y="0"/>
                  <a:pt x="21496" y="1"/>
                  <a:pt x="21489" y="2"/>
                </a:cubicBezTo>
                <a:cubicBezTo>
                  <a:pt x="21198" y="47"/>
                  <a:pt x="20886" y="87"/>
                  <a:pt x="20508" y="123"/>
                </a:cubicBezTo>
                <a:cubicBezTo>
                  <a:pt x="20463" y="128"/>
                  <a:pt x="20431" y="155"/>
                  <a:pt x="20439" y="185"/>
                </a:cubicBezTo>
                <a:cubicBezTo>
                  <a:pt x="20445" y="211"/>
                  <a:pt x="20480" y="230"/>
                  <a:pt x="20520" y="230"/>
                </a:cubicBezTo>
                <a:cubicBezTo>
                  <a:pt x="20525" y="230"/>
                  <a:pt x="20529" y="229"/>
                  <a:pt x="20534" y="229"/>
                </a:cubicBezTo>
                <a:cubicBezTo>
                  <a:pt x="20916" y="191"/>
                  <a:pt x="21231" y="152"/>
                  <a:pt x="21528" y="106"/>
                </a:cubicBezTo>
                <a:cubicBezTo>
                  <a:pt x="21573" y="98"/>
                  <a:pt x="21600" y="70"/>
                  <a:pt x="21589" y="41"/>
                </a:cubicBezTo>
                <a:cubicBezTo>
                  <a:pt x="21580" y="16"/>
                  <a:pt x="21547" y="0"/>
                  <a:pt x="21510" y="0"/>
                </a:cubicBezTo>
                <a:close/>
                <a:moveTo>
                  <a:pt x="19361" y="224"/>
                </a:moveTo>
                <a:cubicBezTo>
                  <a:pt x="19356" y="224"/>
                  <a:pt x="19353" y="224"/>
                  <a:pt x="19349" y="225"/>
                </a:cubicBezTo>
                <a:cubicBezTo>
                  <a:pt x="18913" y="261"/>
                  <a:pt x="18549" y="296"/>
                  <a:pt x="18186" y="339"/>
                </a:cubicBezTo>
                <a:cubicBezTo>
                  <a:pt x="18141" y="346"/>
                  <a:pt x="18111" y="374"/>
                  <a:pt x="18120" y="403"/>
                </a:cubicBezTo>
                <a:cubicBezTo>
                  <a:pt x="18126" y="428"/>
                  <a:pt x="18162" y="446"/>
                  <a:pt x="18203" y="446"/>
                </a:cubicBezTo>
                <a:cubicBezTo>
                  <a:pt x="18207" y="446"/>
                  <a:pt x="18212" y="446"/>
                  <a:pt x="18216" y="444"/>
                </a:cubicBezTo>
                <a:cubicBezTo>
                  <a:pt x="18578" y="402"/>
                  <a:pt x="18939" y="367"/>
                  <a:pt x="19370" y="332"/>
                </a:cubicBezTo>
                <a:cubicBezTo>
                  <a:pt x="19416" y="328"/>
                  <a:pt x="19449" y="301"/>
                  <a:pt x="19442" y="271"/>
                </a:cubicBezTo>
                <a:cubicBezTo>
                  <a:pt x="19436" y="244"/>
                  <a:pt x="19401" y="224"/>
                  <a:pt x="19361" y="224"/>
                </a:cubicBezTo>
                <a:close/>
                <a:moveTo>
                  <a:pt x="17069" y="527"/>
                </a:moveTo>
                <a:cubicBezTo>
                  <a:pt x="17060" y="527"/>
                  <a:pt x="17049" y="528"/>
                  <a:pt x="17040" y="530"/>
                </a:cubicBezTo>
                <a:cubicBezTo>
                  <a:pt x="16704" y="604"/>
                  <a:pt x="16403" y="690"/>
                  <a:pt x="16121" y="795"/>
                </a:cubicBezTo>
                <a:cubicBezTo>
                  <a:pt x="16069" y="813"/>
                  <a:pt x="16017" y="833"/>
                  <a:pt x="15968" y="854"/>
                </a:cubicBezTo>
                <a:cubicBezTo>
                  <a:pt x="15927" y="870"/>
                  <a:pt x="15917" y="903"/>
                  <a:pt x="15941" y="928"/>
                </a:cubicBezTo>
                <a:cubicBezTo>
                  <a:pt x="15956" y="944"/>
                  <a:pt x="15984" y="953"/>
                  <a:pt x="16011" y="953"/>
                </a:cubicBezTo>
                <a:cubicBezTo>
                  <a:pt x="16026" y="953"/>
                  <a:pt x="16043" y="950"/>
                  <a:pt x="16057" y="945"/>
                </a:cubicBezTo>
                <a:cubicBezTo>
                  <a:pt x="16106" y="925"/>
                  <a:pt x="16156" y="905"/>
                  <a:pt x="16206" y="887"/>
                </a:cubicBezTo>
                <a:cubicBezTo>
                  <a:pt x="16477" y="786"/>
                  <a:pt x="16770" y="703"/>
                  <a:pt x="17096" y="631"/>
                </a:cubicBezTo>
                <a:cubicBezTo>
                  <a:pt x="17141" y="621"/>
                  <a:pt x="17163" y="590"/>
                  <a:pt x="17147" y="562"/>
                </a:cubicBezTo>
                <a:cubicBezTo>
                  <a:pt x="17135" y="541"/>
                  <a:pt x="17103" y="527"/>
                  <a:pt x="17069" y="527"/>
                </a:cubicBezTo>
                <a:close/>
                <a:moveTo>
                  <a:pt x="15102" y="1315"/>
                </a:moveTo>
                <a:cubicBezTo>
                  <a:pt x="15079" y="1315"/>
                  <a:pt x="15058" y="1320"/>
                  <a:pt x="15043" y="1330"/>
                </a:cubicBezTo>
                <a:cubicBezTo>
                  <a:pt x="14778" y="1500"/>
                  <a:pt x="14525" y="1697"/>
                  <a:pt x="14286" y="1913"/>
                </a:cubicBezTo>
                <a:cubicBezTo>
                  <a:pt x="14260" y="1938"/>
                  <a:pt x="14270" y="1970"/>
                  <a:pt x="14307" y="1988"/>
                </a:cubicBezTo>
                <a:cubicBezTo>
                  <a:pt x="14322" y="1994"/>
                  <a:pt x="14340" y="1997"/>
                  <a:pt x="14355" y="1997"/>
                </a:cubicBezTo>
                <a:cubicBezTo>
                  <a:pt x="14382" y="1997"/>
                  <a:pt x="14408" y="1989"/>
                  <a:pt x="14424" y="1974"/>
                </a:cubicBezTo>
                <a:cubicBezTo>
                  <a:pt x="14656" y="1762"/>
                  <a:pt x="14904" y="1571"/>
                  <a:pt x="15162" y="1405"/>
                </a:cubicBezTo>
                <a:cubicBezTo>
                  <a:pt x="15194" y="1385"/>
                  <a:pt x="15194" y="1351"/>
                  <a:pt x="15162" y="1330"/>
                </a:cubicBezTo>
                <a:cubicBezTo>
                  <a:pt x="15144" y="1320"/>
                  <a:pt x="15123" y="1315"/>
                  <a:pt x="15102" y="1315"/>
                </a:cubicBezTo>
                <a:close/>
                <a:moveTo>
                  <a:pt x="13746" y="2530"/>
                </a:moveTo>
                <a:cubicBezTo>
                  <a:pt x="13718" y="2530"/>
                  <a:pt x="13689" y="2540"/>
                  <a:pt x="13673" y="2558"/>
                </a:cubicBezTo>
                <a:cubicBezTo>
                  <a:pt x="13626" y="2614"/>
                  <a:pt x="13582" y="2670"/>
                  <a:pt x="13537" y="2728"/>
                </a:cubicBezTo>
                <a:cubicBezTo>
                  <a:pt x="13411" y="2889"/>
                  <a:pt x="13287" y="3060"/>
                  <a:pt x="13170" y="3237"/>
                </a:cubicBezTo>
                <a:cubicBezTo>
                  <a:pt x="13152" y="3264"/>
                  <a:pt x="13171" y="3296"/>
                  <a:pt x="13213" y="3307"/>
                </a:cubicBezTo>
                <a:cubicBezTo>
                  <a:pt x="13224" y="3310"/>
                  <a:pt x="13236" y="3311"/>
                  <a:pt x="13246" y="3311"/>
                </a:cubicBezTo>
                <a:cubicBezTo>
                  <a:pt x="13280" y="3311"/>
                  <a:pt x="13310" y="3300"/>
                  <a:pt x="13323" y="3280"/>
                </a:cubicBezTo>
                <a:cubicBezTo>
                  <a:pt x="13441" y="3105"/>
                  <a:pt x="13563" y="2935"/>
                  <a:pt x="13686" y="2775"/>
                </a:cubicBezTo>
                <a:cubicBezTo>
                  <a:pt x="13730" y="2720"/>
                  <a:pt x="13775" y="2663"/>
                  <a:pt x="13822" y="2608"/>
                </a:cubicBezTo>
                <a:cubicBezTo>
                  <a:pt x="13844" y="2582"/>
                  <a:pt x="13828" y="2549"/>
                  <a:pt x="13786" y="2537"/>
                </a:cubicBezTo>
                <a:cubicBezTo>
                  <a:pt x="13774" y="2532"/>
                  <a:pt x="13760" y="2530"/>
                  <a:pt x="13746" y="2530"/>
                </a:cubicBezTo>
                <a:close/>
                <a:moveTo>
                  <a:pt x="12823" y="3902"/>
                </a:moveTo>
                <a:cubicBezTo>
                  <a:pt x="12787" y="3902"/>
                  <a:pt x="12755" y="3916"/>
                  <a:pt x="12743" y="3938"/>
                </a:cubicBezTo>
                <a:cubicBezTo>
                  <a:pt x="12621" y="4156"/>
                  <a:pt x="12501" y="4390"/>
                  <a:pt x="12373" y="4650"/>
                </a:cubicBezTo>
                <a:cubicBezTo>
                  <a:pt x="12361" y="4678"/>
                  <a:pt x="12385" y="4708"/>
                  <a:pt x="12430" y="4718"/>
                </a:cubicBezTo>
                <a:cubicBezTo>
                  <a:pt x="12438" y="4719"/>
                  <a:pt x="12445" y="4719"/>
                  <a:pt x="12454" y="4719"/>
                </a:cubicBezTo>
                <a:cubicBezTo>
                  <a:pt x="12489" y="4719"/>
                  <a:pt x="12524" y="4705"/>
                  <a:pt x="12533" y="4681"/>
                </a:cubicBezTo>
                <a:cubicBezTo>
                  <a:pt x="12659" y="4422"/>
                  <a:pt x="12780" y="4191"/>
                  <a:pt x="12902" y="3974"/>
                </a:cubicBezTo>
                <a:cubicBezTo>
                  <a:pt x="12915" y="3946"/>
                  <a:pt x="12893" y="3915"/>
                  <a:pt x="12850" y="3905"/>
                </a:cubicBezTo>
                <a:cubicBezTo>
                  <a:pt x="12841" y="3903"/>
                  <a:pt x="12832" y="3902"/>
                  <a:pt x="12823" y="3902"/>
                </a:cubicBezTo>
                <a:close/>
                <a:moveTo>
                  <a:pt x="12120" y="5330"/>
                </a:moveTo>
                <a:cubicBezTo>
                  <a:pt x="12082" y="5330"/>
                  <a:pt x="12049" y="5345"/>
                  <a:pt x="12039" y="5368"/>
                </a:cubicBezTo>
                <a:cubicBezTo>
                  <a:pt x="11981" y="5496"/>
                  <a:pt x="11924" y="5625"/>
                  <a:pt x="11867" y="5753"/>
                </a:cubicBezTo>
                <a:lnTo>
                  <a:pt x="11716" y="6087"/>
                </a:lnTo>
                <a:cubicBezTo>
                  <a:pt x="11704" y="6116"/>
                  <a:pt x="11730" y="6146"/>
                  <a:pt x="11775" y="6154"/>
                </a:cubicBezTo>
                <a:cubicBezTo>
                  <a:pt x="11781" y="6155"/>
                  <a:pt x="11790" y="6156"/>
                  <a:pt x="11798" y="6156"/>
                </a:cubicBezTo>
                <a:cubicBezTo>
                  <a:pt x="11834" y="6156"/>
                  <a:pt x="11867" y="6140"/>
                  <a:pt x="11878" y="6117"/>
                </a:cubicBezTo>
                <a:lnTo>
                  <a:pt x="12028" y="5783"/>
                </a:lnTo>
                <a:cubicBezTo>
                  <a:pt x="12085" y="5655"/>
                  <a:pt x="12141" y="5526"/>
                  <a:pt x="12200" y="5398"/>
                </a:cubicBezTo>
                <a:cubicBezTo>
                  <a:pt x="12212" y="5369"/>
                  <a:pt x="12186" y="5340"/>
                  <a:pt x="12144" y="5332"/>
                </a:cubicBezTo>
                <a:cubicBezTo>
                  <a:pt x="12135" y="5331"/>
                  <a:pt x="12128" y="5330"/>
                  <a:pt x="12120" y="5330"/>
                </a:cubicBezTo>
                <a:close/>
                <a:moveTo>
                  <a:pt x="11465" y="6766"/>
                </a:moveTo>
                <a:cubicBezTo>
                  <a:pt x="11429" y="6766"/>
                  <a:pt x="11396" y="6781"/>
                  <a:pt x="11384" y="6803"/>
                </a:cubicBezTo>
                <a:cubicBezTo>
                  <a:pt x="11328" y="6922"/>
                  <a:pt x="11268" y="7040"/>
                  <a:pt x="11209" y="7157"/>
                </a:cubicBezTo>
                <a:cubicBezTo>
                  <a:pt x="11147" y="7276"/>
                  <a:pt x="11085" y="7394"/>
                  <a:pt x="11019" y="7512"/>
                </a:cubicBezTo>
                <a:cubicBezTo>
                  <a:pt x="11003" y="7540"/>
                  <a:pt x="11025" y="7570"/>
                  <a:pt x="11069" y="7580"/>
                </a:cubicBezTo>
                <a:cubicBezTo>
                  <a:pt x="11078" y="7582"/>
                  <a:pt x="11088" y="7583"/>
                  <a:pt x="11097" y="7583"/>
                </a:cubicBezTo>
                <a:cubicBezTo>
                  <a:pt x="11132" y="7583"/>
                  <a:pt x="11164" y="7569"/>
                  <a:pt x="11176" y="7548"/>
                </a:cubicBezTo>
                <a:cubicBezTo>
                  <a:pt x="11242" y="7429"/>
                  <a:pt x="11307" y="7310"/>
                  <a:pt x="11369" y="7191"/>
                </a:cubicBezTo>
                <a:cubicBezTo>
                  <a:pt x="11429" y="7072"/>
                  <a:pt x="11487" y="6953"/>
                  <a:pt x="11545" y="6835"/>
                </a:cubicBezTo>
                <a:cubicBezTo>
                  <a:pt x="11558" y="6807"/>
                  <a:pt x="11534" y="6777"/>
                  <a:pt x="11490" y="6769"/>
                </a:cubicBezTo>
                <a:cubicBezTo>
                  <a:pt x="11481" y="6767"/>
                  <a:pt x="11472" y="6766"/>
                  <a:pt x="11465" y="6766"/>
                </a:cubicBezTo>
                <a:close/>
                <a:moveTo>
                  <a:pt x="10671" y="8173"/>
                </a:moveTo>
                <a:cubicBezTo>
                  <a:pt x="10640" y="8173"/>
                  <a:pt x="10609" y="8186"/>
                  <a:pt x="10596" y="8206"/>
                </a:cubicBezTo>
                <a:cubicBezTo>
                  <a:pt x="10438" y="8442"/>
                  <a:pt x="10271" y="8668"/>
                  <a:pt x="10099" y="8879"/>
                </a:cubicBezTo>
                <a:cubicBezTo>
                  <a:pt x="10078" y="8905"/>
                  <a:pt x="10094" y="8937"/>
                  <a:pt x="10134" y="8951"/>
                </a:cubicBezTo>
                <a:cubicBezTo>
                  <a:pt x="10147" y="8955"/>
                  <a:pt x="10159" y="8957"/>
                  <a:pt x="10173" y="8957"/>
                </a:cubicBezTo>
                <a:cubicBezTo>
                  <a:pt x="10203" y="8957"/>
                  <a:pt x="10232" y="8947"/>
                  <a:pt x="10247" y="8929"/>
                </a:cubicBezTo>
                <a:cubicBezTo>
                  <a:pt x="10420" y="8715"/>
                  <a:pt x="10590" y="8486"/>
                  <a:pt x="10750" y="8247"/>
                </a:cubicBezTo>
                <a:cubicBezTo>
                  <a:pt x="10768" y="8221"/>
                  <a:pt x="10747" y="8188"/>
                  <a:pt x="10704" y="8178"/>
                </a:cubicBezTo>
                <a:cubicBezTo>
                  <a:pt x="10694" y="8175"/>
                  <a:pt x="10683" y="8173"/>
                  <a:pt x="10671" y="8173"/>
                </a:cubicBezTo>
                <a:close/>
                <a:moveTo>
                  <a:pt x="2447" y="8829"/>
                </a:moveTo>
                <a:cubicBezTo>
                  <a:pt x="2029" y="8834"/>
                  <a:pt x="1635" y="8890"/>
                  <a:pt x="1276" y="8993"/>
                </a:cubicBezTo>
                <a:cubicBezTo>
                  <a:pt x="1235" y="9005"/>
                  <a:pt x="1217" y="9036"/>
                  <a:pt x="1235" y="9064"/>
                </a:cubicBezTo>
                <a:cubicBezTo>
                  <a:pt x="1248" y="9083"/>
                  <a:pt x="1279" y="9095"/>
                  <a:pt x="1312" y="9095"/>
                </a:cubicBezTo>
                <a:cubicBezTo>
                  <a:pt x="1322" y="9095"/>
                  <a:pt x="1334" y="9094"/>
                  <a:pt x="1345" y="9090"/>
                </a:cubicBezTo>
                <a:cubicBezTo>
                  <a:pt x="1684" y="8993"/>
                  <a:pt x="2054" y="8942"/>
                  <a:pt x="2450" y="8935"/>
                </a:cubicBezTo>
                <a:cubicBezTo>
                  <a:pt x="2497" y="8935"/>
                  <a:pt x="2533" y="8910"/>
                  <a:pt x="2533" y="8880"/>
                </a:cubicBezTo>
                <a:cubicBezTo>
                  <a:pt x="2532" y="8853"/>
                  <a:pt x="2494" y="8829"/>
                  <a:pt x="2449" y="8829"/>
                </a:cubicBezTo>
                <a:close/>
                <a:moveTo>
                  <a:pt x="3601" y="8941"/>
                </a:moveTo>
                <a:cubicBezTo>
                  <a:pt x="3566" y="8941"/>
                  <a:pt x="3533" y="8955"/>
                  <a:pt x="3522" y="8979"/>
                </a:cubicBezTo>
                <a:cubicBezTo>
                  <a:pt x="3507" y="9006"/>
                  <a:pt x="3531" y="9036"/>
                  <a:pt x="3575" y="9045"/>
                </a:cubicBezTo>
                <a:cubicBezTo>
                  <a:pt x="3946" y="9125"/>
                  <a:pt x="4283" y="9239"/>
                  <a:pt x="4581" y="9387"/>
                </a:cubicBezTo>
                <a:cubicBezTo>
                  <a:pt x="4595" y="9395"/>
                  <a:pt x="4613" y="9399"/>
                  <a:pt x="4632" y="9399"/>
                </a:cubicBezTo>
                <a:cubicBezTo>
                  <a:pt x="4656" y="9399"/>
                  <a:pt x="4681" y="9391"/>
                  <a:pt x="4699" y="9378"/>
                </a:cubicBezTo>
                <a:cubicBezTo>
                  <a:pt x="4726" y="9354"/>
                  <a:pt x="4718" y="9321"/>
                  <a:pt x="4682" y="9303"/>
                </a:cubicBezTo>
                <a:cubicBezTo>
                  <a:pt x="4370" y="9147"/>
                  <a:pt x="4016" y="9027"/>
                  <a:pt x="3628" y="8945"/>
                </a:cubicBezTo>
                <a:cubicBezTo>
                  <a:pt x="3619" y="8942"/>
                  <a:pt x="3610" y="8941"/>
                  <a:pt x="3601" y="8941"/>
                </a:cubicBezTo>
                <a:close/>
                <a:moveTo>
                  <a:pt x="9584" y="9496"/>
                </a:moveTo>
                <a:cubicBezTo>
                  <a:pt x="9557" y="9496"/>
                  <a:pt x="9530" y="9504"/>
                  <a:pt x="9513" y="9521"/>
                </a:cubicBezTo>
                <a:cubicBezTo>
                  <a:pt x="9296" y="9733"/>
                  <a:pt x="9064" y="9933"/>
                  <a:pt x="8823" y="10117"/>
                </a:cubicBezTo>
                <a:cubicBezTo>
                  <a:pt x="8792" y="10139"/>
                  <a:pt x="8796" y="10172"/>
                  <a:pt x="8832" y="10192"/>
                </a:cubicBezTo>
                <a:cubicBezTo>
                  <a:pt x="8849" y="10200"/>
                  <a:pt x="8869" y="10205"/>
                  <a:pt x="8887" y="10205"/>
                </a:cubicBezTo>
                <a:cubicBezTo>
                  <a:pt x="8911" y="10205"/>
                  <a:pt x="8933" y="10197"/>
                  <a:pt x="8951" y="10185"/>
                </a:cubicBezTo>
                <a:cubicBezTo>
                  <a:pt x="9195" y="9999"/>
                  <a:pt x="9432" y="9795"/>
                  <a:pt x="9653" y="9578"/>
                </a:cubicBezTo>
                <a:cubicBezTo>
                  <a:pt x="9679" y="9553"/>
                  <a:pt x="9667" y="9521"/>
                  <a:pt x="9629" y="9504"/>
                </a:cubicBezTo>
                <a:cubicBezTo>
                  <a:pt x="9614" y="9499"/>
                  <a:pt x="9599" y="9496"/>
                  <a:pt x="9584" y="9496"/>
                </a:cubicBezTo>
                <a:close/>
                <a:moveTo>
                  <a:pt x="396" y="9443"/>
                </a:moveTo>
                <a:cubicBezTo>
                  <a:pt x="370" y="9443"/>
                  <a:pt x="345" y="9450"/>
                  <a:pt x="328" y="9464"/>
                </a:cubicBezTo>
                <a:cubicBezTo>
                  <a:pt x="122" y="9641"/>
                  <a:pt x="8" y="9837"/>
                  <a:pt x="0" y="10030"/>
                </a:cubicBezTo>
                <a:lnTo>
                  <a:pt x="0" y="10052"/>
                </a:lnTo>
                <a:cubicBezTo>
                  <a:pt x="0" y="10104"/>
                  <a:pt x="6" y="10155"/>
                  <a:pt x="21" y="10208"/>
                </a:cubicBezTo>
                <a:cubicBezTo>
                  <a:pt x="27" y="10233"/>
                  <a:pt x="63" y="10252"/>
                  <a:pt x="102" y="10252"/>
                </a:cubicBezTo>
                <a:cubicBezTo>
                  <a:pt x="108" y="10252"/>
                  <a:pt x="113" y="10252"/>
                  <a:pt x="117" y="10251"/>
                </a:cubicBezTo>
                <a:cubicBezTo>
                  <a:pt x="163" y="10245"/>
                  <a:pt x="193" y="10218"/>
                  <a:pt x="185" y="10189"/>
                </a:cubicBezTo>
                <a:cubicBezTo>
                  <a:pt x="175" y="10144"/>
                  <a:pt x="167" y="10097"/>
                  <a:pt x="167" y="10052"/>
                </a:cubicBezTo>
                <a:lnTo>
                  <a:pt x="167" y="10033"/>
                </a:lnTo>
                <a:cubicBezTo>
                  <a:pt x="175" y="9862"/>
                  <a:pt x="277" y="9687"/>
                  <a:pt x="464" y="9528"/>
                </a:cubicBezTo>
                <a:cubicBezTo>
                  <a:pt x="491" y="9504"/>
                  <a:pt x="483" y="9471"/>
                  <a:pt x="446" y="9453"/>
                </a:cubicBezTo>
                <a:cubicBezTo>
                  <a:pt x="431" y="9446"/>
                  <a:pt x="414" y="9443"/>
                  <a:pt x="396" y="9443"/>
                </a:cubicBezTo>
                <a:close/>
                <a:moveTo>
                  <a:pt x="5426" y="9837"/>
                </a:moveTo>
                <a:cubicBezTo>
                  <a:pt x="5409" y="9837"/>
                  <a:pt x="5393" y="9840"/>
                  <a:pt x="5378" y="9846"/>
                </a:cubicBezTo>
                <a:cubicBezTo>
                  <a:pt x="5342" y="9863"/>
                  <a:pt x="5331" y="9896"/>
                  <a:pt x="5358" y="9921"/>
                </a:cubicBezTo>
                <a:cubicBezTo>
                  <a:pt x="5568" y="10117"/>
                  <a:pt x="5742" y="10336"/>
                  <a:pt x="5873" y="10574"/>
                </a:cubicBezTo>
                <a:cubicBezTo>
                  <a:pt x="5885" y="10596"/>
                  <a:pt x="5917" y="10609"/>
                  <a:pt x="5953" y="10609"/>
                </a:cubicBezTo>
                <a:cubicBezTo>
                  <a:pt x="5962" y="10609"/>
                  <a:pt x="5971" y="10609"/>
                  <a:pt x="5980" y="10606"/>
                </a:cubicBezTo>
                <a:cubicBezTo>
                  <a:pt x="6024" y="10597"/>
                  <a:pt x="6046" y="10566"/>
                  <a:pt x="6031" y="10539"/>
                </a:cubicBezTo>
                <a:cubicBezTo>
                  <a:pt x="5894" y="10292"/>
                  <a:pt x="5715" y="10064"/>
                  <a:pt x="5495" y="9860"/>
                </a:cubicBezTo>
                <a:cubicBezTo>
                  <a:pt x="5479" y="9845"/>
                  <a:pt x="5453" y="9837"/>
                  <a:pt x="5426" y="9837"/>
                </a:cubicBezTo>
                <a:close/>
                <a:moveTo>
                  <a:pt x="8073" y="10635"/>
                </a:moveTo>
                <a:cubicBezTo>
                  <a:pt x="8054" y="10635"/>
                  <a:pt x="8033" y="10639"/>
                  <a:pt x="8016" y="10648"/>
                </a:cubicBezTo>
                <a:cubicBezTo>
                  <a:pt x="7802" y="10770"/>
                  <a:pt x="7578" y="10886"/>
                  <a:pt x="7348" y="10988"/>
                </a:cubicBezTo>
                <a:cubicBezTo>
                  <a:pt x="7265" y="11025"/>
                  <a:pt x="7180" y="11060"/>
                  <a:pt x="7095" y="11094"/>
                </a:cubicBezTo>
                <a:cubicBezTo>
                  <a:pt x="7057" y="11110"/>
                  <a:pt x="7043" y="11142"/>
                  <a:pt x="7069" y="11167"/>
                </a:cubicBezTo>
                <a:cubicBezTo>
                  <a:pt x="7086" y="11184"/>
                  <a:pt x="7113" y="11192"/>
                  <a:pt x="7140" y="11192"/>
                </a:cubicBezTo>
                <a:cubicBezTo>
                  <a:pt x="7155" y="11192"/>
                  <a:pt x="7170" y="11189"/>
                  <a:pt x="7183" y="11184"/>
                </a:cubicBezTo>
                <a:cubicBezTo>
                  <a:pt x="7272" y="11149"/>
                  <a:pt x="7358" y="11113"/>
                  <a:pt x="7442" y="11075"/>
                </a:cubicBezTo>
                <a:cubicBezTo>
                  <a:pt x="7679" y="10970"/>
                  <a:pt x="7909" y="10854"/>
                  <a:pt x="8129" y="10728"/>
                </a:cubicBezTo>
                <a:cubicBezTo>
                  <a:pt x="8164" y="10709"/>
                  <a:pt x="8167" y="10675"/>
                  <a:pt x="8135" y="10652"/>
                </a:cubicBezTo>
                <a:cubicBezTo>
                  <a:pt x="8120" y="10640"/>
                  <a:pt x="8096" y="10635"/>
                  <a:pt x="8073" y="10635"/>
                </a:cubicBezTo>
                <a:close/>
                <a:moveTo>
                  <a:pt x="652" y="10795"/>
                </a:moveTo>
                <a:cubicBezTo>
                  <a:pt x="633" y="10795"/>
                  <a:pt x="611" y="10799"/>
                  <a:pt x="595" y="10809"/>
                </a:cubicBezTo>
                <a:cubicBezTo>
                  <a:pt x="562" y="10828"/>
                  <a:pt x="559" y="10862"/>
                  <a:pt x="589" y="10885"/>
                </a:cubicBezTo>
                <a:lnTo>
                  <a:pt x="631" y="10913"/>
                </a:lnTo>
                <a:cubicBezTo>
                  <a:pt x="889" y="11088"/>
                  <a:pt x="1184" y="11240"/>
                  <a:pt x="1513" y="11365"/>
                </a:cubicBezTo>
                <a:cubicBezTo>
                  <a:pt x="1527" y="11370"/>
                  <a:pt x="1544" y="11372"/>
                  <a:pt x="1557" y="11372"/>
                </a:cubicBezTo>
                <a:cubicBezTo>
                  <a:pt x="1584" y="11372"/>
                  <a:pt x="1614" y="11363"/>
                  <a:pt x="1628" y="11346"/>
                </a:cubicBezTo>
                <a:cubicBezTo>
                  <a:pt x="1652" y="11321"/>
                  <a:pt x="1640" y="11288"/>
                  <a:pt x="1599" y="11273"/>
                </a:cubicBezTo>
                <a:cubicBezTo>
                  <a:pt x="1285" y="11154"/>
                  <a:pt x="1000" y="11009"/>
                  <a:pt x="753" y="10840"/>
                </a:cubicBezTo>
                <a:lnTo>
                  <a:pt x="714" y="10812"/>
                </a:lnTo>
                <a:cubicBezTo>
                  <a:pt x="699" y="10801"/>
                  <a:pt x="675" y="10795"/>
                  <a:pt x="652" y="10795"/>
                </a:cubicBezTo>
                <a:close/>
                <a:moveTo>
                  <a:pt x="2635" y="11552"/>
                </a:moveTo>
                <a:cubicBezTo>
                  <a:pt x="2598" y="11552"/>
                  <a:pt x="2565" y="11568"/>
                  <a:pt x="2553" y="11592"/>
                </a:cubicBezTo>
                <a:cubicBezTo>
                  <a:pt x="2542" y="11621"/>
                  <a:pt x="2569" y="11650"/>
                  <a:pt x="2613" y="11657"/>
                </a:cubicBezTo>
                <a:cubicBezTo>
                  <a:pt x="2986" y="11721"/>
                  <a:pt x="3382" y="11758"/>
                  <a:pt x="3789" y="11767"/>
                </a:cubicBezTo>
                <a:lnTo>
                  <a:pt x="3792" y="11767"/>
                </a:lnTo>
                <a:cubicBezTo>
                  <a:pt x="3837" y="11767"/>
                  <a:pt x="3875" y="11745"/>
                  <a:pt x="3876" y="11716"/>
                </a:cubicBezTo>
                <a:cubicBezTo>
                  <a:pt x="3878" y="11686"/>
                  <a:pt x="3840" y="11661"/>
                  <a:pt x="3795" y="11660"/>
                </a:cubicBezTo>
                <a:cubicBezTo>
                  <a:pt x="3400" y="11653"/>
                  <a:pt x="3018" y="11616"/>
                  <a:pt x="2657" y="11554"/>
                </a:cubicBezTo>
                <a:cubicBezTo>
                  <a:pt x="2649" y="11553"/>
                  <a:pt x="2641" y="11552"/>
                  <a:pt x="2635" y="11552"/>
                </a:cubicBezTo>
                <a:close/>
                <a:moveTo>
                  <a:pt x="6217" y="11231"/>
                </a:moveTo>
                <a:cubicBezTo>
                  <a:pt x="6212" y="11231"/>
                  <a:pt x="6208" y="11231"/>
                  <a:pt x="6203" y="11232"/>
                </a:cubicBezTo>
                <a:cubicBezTo>
                  <a:pt x="6159" y="11234"/>
                  <a:pt x="6125" y="11261"/>
                  <a:pt x="6131" y="11290"/>
                </a:cubicBezTo>
                <a:cubicBezTo>
                  <a:pt x="6140" y="11337"/>
                  <a:pt x="6146" y="11383"/>
                  <a:pt x="6150" y="11432"/>
                </a:cubicBezTo>
                <a:cubicBezTo>
                  <a:pt x="6135" y="11421"/>
                  <a:pt x="6113" y="11414"/>
                  <a:pt x="6090" y="11414"/>
                </a:cubicBezTo>
                <a:cubicBezTo>
                  <a:pt x="6080" y="11414"/>
                  <a:pt x="6071" y="11416"/>
                  <a:pt x="6060" y="11418"/>
                </a:cubicBezTo>
                <a:cubicBezTo>
                  <a:pt x="5700" y="11505"/>
                  <a:pt x="5324" y="11569"/>
                  <a:pt x="4946" y="11609"/>
                </a:cubicBezTo>
                <a:cubicBezTo>
                  <a:pt x="4900" y="11614"/>
                  <a:pt x="4870" y="11642"/>
                  <a:pt x="4876" y="11671"/>
                </a:cubicBezTo>
                <a:cubicBezTo>
                  <a:pt x="4884" y="11698"/>
                  <a:pt x="4921" y="11716"/>
                  <a:pt x="4961" y="11716"/>
                </a:cubicBezTo>
                <a:cubicBezTo>
                  <a:pt x="4965" y="11716"/>
                  <a:pt x="4970" y="11715"/>
                  <a:pt x="4973" y="11715"/>
                </a:cubicBezTo>
                <a:cubicBezTo>
                  <a:pt x="5363" y="11673"/>
                  <a:pt x="5748" y="11606"/>
                  <a:pt x="6119" y="11518"/>
                </a:cubicBezTo>
                <a:cubicBezTo>
                  <a:pt x="6134" y="11514"/>
                  <a:pt x="6149" y="11507"/>
                  <a:pt x="6156" y="11500"/>
                </a:cubicBezTo>
                <a:cubicBezTo>
                  <a:pt x="6162" y="11556"/>
                  <a:pt x="6164" y="11615"/>
                  <a:pt x="6164" y="11673"/>
                </a:cubicBezTo>
                <a:cubicBezTo>
                  <a:pt x="6164" y="11788"/>
                  <a:pt x="6155" y="11907"/>
                  <a:pt x="6138" y="12026"/>
                </a:cubicBezTo>
                <a:cubicBezTo>
                  <a:pt x="6134" y="12055"/>
                  <a:pt x="6168" y="12080"/>
                  <a:pt x="6214" y="12083"/>
                </a:cubicBezTo>
                <a:lnTo>
                  <a:pt x="6221" y="12083"/>
                </a:lnTo>
                <a:cubicBezTo>
                  <a:pt x="6265" y="12083"/>
                  <a:pt x="6301" y="12063"/>
                  <a:pt x="6305" y="12035"/>
                </a:cubicBezTo>
                <a:cubicBezTo>
                  <a:pt x="6322" y="11914"/>
                  <a:pt x="6333" y="11792"/>
                  <a:pt x="6333" y="11673"/>
                </a:cubicBezTo>
                <a:cubicBezTo>
                  <a:pt x="6333" y="11541"/>
                  <a:pt x="6319" y="11408"/>
                  <a:pt x="6296" y="11278"/>
                </a:cubicBezTo>
                <a:cubicBezTo>
                  <a:pt x="6292" y="11252"/>
                  <a:pt x="6259" y="11231"/>
                  <a:pt x="6217" y="11231"/>
                </a:cubicBezTo>
                <a:close/>
                <a:moveTo>
                  <a:pt x="6015" y="12713"/>
                </a:moveTo>
                <a:cubicBezTo>
                  <a:pt x="5977" y="12713"/>
                  <a:pt x="5943" y="12728"/>
                  <a:pt x="5932" y="12752"/>
                </a:cubicBezTo>
                <a:cubicBezTo>
                  <a:pt x="5837" y="12980"/>
                  <a:pt x="5712" y="13216"/>
                  <a:pt x="5559" y="13454"/>
                </a:cubicBezTo>
                <a:cubicBezTo>
                  <a:pt x="5540" y="13481"/>
                  <a:pt x="5562" y="13512"/>
                  <a:pt x="5605" y="13523"/>
                </a:cubicBezTo>
                <a:cubicBezTo>
                  <a:pt x="5614" y="13526"/>
                  <a:pt x="5626" y="13527"/>
                  <a:pt x="5635" y="13527"/>
                </a:cubicBezTo>
                <a:cubicBezTo>
                  <a:pt x="5670" y="13527"/>
                  <a:pt x="5700" y="13515"/>
                  <a:pt x="5714" y="13494"/>
                </a:cubicBezTo>
                <a:cubicBezTo>
                  <a:pt x="5869" y="13253"/>
                  <a:pt x="5998" y="13013"/>
                  <a:pt x="6095" y="12780"/>
                </a:cubicBezTo>
                <a:cubicBezTo>
                  <a:pt x="6105" y="12751"/>
                  <a:pt x="6080" y="12721"/>
                  <a:pt x="6034" y="12714"/>
                </a:cubicBezTo>
                <a:cubicBezTo>
                  <a:pt x="6028" y="12713"/>
                  <a:pt x="6021" y="12713"/>
                  <a:pt x="6015" y="12713"/>
                </a:cubicBezTo>
                <a:close/>
                <a:moveTo>
                  <a:pt x="5134" y="14096"/>
                </a:moveTo>
                <a:cubicBezTo>
                  <a:pt x="5104" y="14096"/>
                  <a:pt x="5075" y="14107"/>
                  <a:pt x="5060" y="14124"/>
                </a:cubicBezTo>
                <a:cubicBezTo>
                  <a:pt x="4882" y="14334"/>
                  <a:pt x="4691" y="14544"/>
                  <a:pt x="4471" y="14766"/>
                </a:cubicBezTo>
                <a:cubicBezTo>
                  <a:pt x="4446" y="14790"/>
                  <a:pt x="4456" y="14825"/>
                  <a:pt x="4497" y="14840"/>
                </a:cubicBezTo>
                <a:cubicBezTo>
                  <a:pt x="4512" y="14845"/>
                  <a:pt x="4525" y="14848"/>
                  <a:pt x="4542" y="14848"/>
                </a:cubicBezTo>
                <a:cubicBezTo>
                  <a:pt x="4569" y="14848"/>
                  <a:pt x="4596" y="14839"/>
                  <a:pt x="4613" y="14824"/>
                </a:cubicBezTo>
                <a:cubicBezTo>
                  <a:pt x="4834" y="14600"/>
                  <a:pt x="5030" y="14387"/>
                  <a:pt x="5208" y="14175"/>
                </a:cubicBezTo>
                <a:cubicBezTo>
                  <a:pt x="5229" y="14149"/>
                  <a:pt x="5214" y="14116"/>
                  <a:pt x="5173" y="14103"/>
                </a:cubicBezTo>
                <a:cubicBezTo>
                  <a:pt x="5159" y="14098"/>
                  <a:pt x="5147" y="14096"/>
                  <a:pt x="5134" y="14096"/>
                </a:cubicBezTo>
                <a:close/>
                <a:moveTo>
                  <a:pt x="3887" y="15362"/>
                </a:moveTo>
                <a:cubicBezTo>
                  <a:pt x="3861" y="15362"/>
                  <a:pt x="3836" y="15370"/>
                  <a:pt x="3819" y="15384"/>
                </a:cubicBezTo>
                <a:cubicBezTo>
                  <a:pt x="3616" y="15567"/>
                  <a:pt x="3396" y="15758"/>
                  <a:pt x="3128" y="15986"/>
                </a:cubicBezTo>
                <a:cubicBezTo>
                  <a:pt x="3099" y="16010"/>
                  <a:pt x="3107" y="16043"/>
                  <a:pt x="3144" y="16061"/>
                </a:cubicBezTo>
                <a:cubicBezTo>
                  <a:pt x="3158" y="16067"/>
                  <a:pt x="3176" y="16072"/>
                  <a:pt x="3194" y="16072"/>
                </a:cubicBezTo>
                <a:cubicBezTo>
                  <a:pt x="3220" y="16072"/>
                  <a:pt x="3245" y="16064"/>
                  <a:pt x="3262" y="16050"/>
                </a:cubicBezTo>
                <a:cubicBezTo>
                  <a:pt x="3531" y="15821"/>
                  <a:pt x="3751" y="15629"/>
                  <a:pt x="3955" y="15445"/>
                </a:cubicBezTo>
                <a:cubicBezTo>
                  <a:pt x="3982" y="15421"/>
                  <a:pt x="3974" y="15389"/>
                  <a:pt x="3935" y="15371"/>
                </a:cubicBezTo>
                <a:cubicBezTo>
                  <a:pt x="3922" y="15365"/>
                  <a:pt x="3903" y="15362"/>
                  <a:pt x="3887" y="15362"/>
                </a:cubicBezTo>
                <a:close/>
                <a:moveTo>
                  <a:pt x="2498" y="16567"/>
                </a:moveTo>
                <a:cubicBezTo>
                  <a:pt x="2473" y="16567"/>
                  <a:pt x="2447" y="16575"/>
                  <a:pt x="2431" y="16590"/>
                </a:cubicBezTo>
                <a:cubicBezTo>
                  <a:pt x="2170" y="16832"/>
                  <a:pt x="1980" y="17040"/>
                  <a:pt x="1834" y="17245"/>
                </a:cubicBezTo>
                <a:cubicBezTo>
                  <a:pt x="1815" y="17271"/>
                  <a:pt x="1834" y="17303"/>
                  <a:pt x="1876" y="17315"/>
                </a:cubicBezTo>
                <a:cubicBezTo>
                  <a:pt x="1887" y="17319"/>
                  <a:pt x="1899" y="17320"/>
                  <a:pt x="1910" y="17320"/>
                </a:cubicBezTo>
                <a:cubicBezTo>
                  <a:pt x="1943" y="17320"/>
                  <a:pt x="1973" y="17308"/>
                  <a:pt x="1986" y="17289"/>
                </a:cubicBezTo>
                <a:cubicBezTo>
                  <a:pt x="2128" y="17090"/>
                  <a:pt x="2313" y="16887"/>
                  <a:pt x="2568" y="16651"/>
                </a:cubicBezTo>
                <a:cubicBezTo>
                  <a:pt x="2595" y="16627"/>
                  <a:pt x="2586" y="16593"/>
                  <a:pt x="2547" y="16577"/>
                </a:cubicBezTo>
                <a:cubicBezTo>
                  <a:pt x="2532" y="16570"/>
                  <a:pt x="2515" y="16567"/>
                  <a:pt x="2498" y="16567"/>
                </a:cubicBezTo>
                <a:close/>
                <a:moveTo>
                  <a:pt x="1581" y="17928"/>
                </a:moveTo>
                <a:cubicBezTo>
                  <a:pt x="1541" y="17928"/>
                  <a:pt x="1504" y="17948"/>
                  <a:pt x="1500" y="17974"/>
                </a:cubicBezTo>
                <a:cubicBezTo>
                  <a:pt x="1482" y="18066"/>
                  <a:pt x="1473" y="18160"/>
                  <a:pt x="1473" y="18252"/>
                </a:cubicBezTo>
                <a:cubicBezTo>
                  <a:pt x="1473" y="18411"/>
                  <a:pt x="1500" y="18574"/>
                  <a:pt x="1551" y="18737"/>
                </a:cubicBezTo>
                <a:cubicBezTo>
                  <a:pt x="1559" y="18762"/>
                  <a:pt x="1593" y="18779"/>
                  <a:pt x="1632" y="18779"/>
                </a:cubicBezTo>
                <a:cubicBezTo>
                  <a:pt x="1638" y="18779"/>
                  <a:pt x="1645" y="18779"/>
                  <a:pt x="1649" y="18778"/>
                </a:cubicBezTo>
                <a:cubicBezTo>
                  <a:pt x="1694" y="18771"/>
                  <a:pt x="1723" y="18743"/>
                  <a:pt x="1715" y="18714"/>
                </a:cubicBezTo>
                <a:cubicBezTo>
                  <a:pt x="1666" y="18560"/>
                  <a:pt x="1640" y="18404"/>
                  <a:pt x="1640" y="18252"/>
                </a:cubicBezTo>
                <a:cubicBezTo>
                  <a:pt x="1640" y="18164"/>
                  <a:pt x="1649" y="18074"/>
                  <a:pt x="1666" y="17988"/>
                </a:cubicBezTo>
                <a:cubicBezTo>
                  <a:pt x="1672" y="17958"/>
                  <a:pt x="1638" y="17931"/>
                  <a:pt x="1593" y="17928"/>
                </a:cubicBezTo>
                <a:cubicBezTo>
                  <a:pt x="1589" y="17928"/>
                  <a:pt x="1586" y="17928"/>
                  <a:pt x="1581" y="17928"/>
                </a:cubicBezTo>
                <a:close/>
                <a:moveTo>
                  <a:pt x="2021" y="19376"/>
                </a:moveTo>
                <a:cubicBezTo>
                  <a:pt x="2007" y="19376"/>
                  <a:pt x="1994" y="19378"/>
                  <a:pt x="1982" y="19382"/>
                </a:cubicBezTo>
                <a:cubicBezTo>
                  <a:pt x="1943" y="19395"/>
                  <a:pt x="1925" y="19427"/>
                  <a:pt x="1946" y="19454"/>
                </a:cubicBezTo>
                <a:cubicBezTo>
                  <a:pt x="2120" y="19674"/>
                  <a:pt x="2339" y="19887"/>
                  <a:pt x="2596" y="20088"/>
                </a:cubicBezTo>
                <a:cubicBezTo>
                  <a:pt x="2613" y="20101"/>
                  <a:pt x="2637" y="20107"/>
                  <a:pt x="2661" y="20107"/>
                </a:cubicBezTo>
                <a:cubicBezTo>
                  <a:pt x="2679" y="20107"/>
                  <a:pt x="2699" y="20103"/>
                  <a:pt x="2714" y="20095"/>
                </a:cubicBezTo>
                <a:cubicBezTo>
                  <a:pt x="2750" y="20077"/>
                  <a:pt x="2754" y="20043"/>
                  <a:pt x="2726" y="20020"/>
                </a:cubicBezTo>
                <a:cubicBezTo>
                  <a:pt x="2476" y="19826"/>
                  <a:pt x="2263" y="19619"/>
                  <a:pt x="2095" y="19405"/>
                </a:cubicBezTo>
                <a:cubicBezTo>
                  <a:pt x="2080" y="19386"/>
                  <a:pt x="2051" y="19376"/>
                  <a:pt x="2021" y="19376"/>
                </a:cubicBezTo>
                <a:close/>
                <a:moveTo>
                  <a:pt x="3489" y="20527"/>
                </a:moveTo>
                <a:cubicBezTo>
                  <a:pt x="3465" y="20527"/>
                  <a:pt x="3441" y="20534"/>
                  <a:pt x="3426" y="20547"/>
                </a:cubicBezTo>
                <a:cubicBezTo>
                  <a:pt x="3396" y="20571"/>
                  <a:pt x="3400" y="20603"/>
                  <a:pt x="3438" y="20622"/>
                </a:cubicBezTo>
                <a:cubicBezTo>
                  <a:pt x="3528" y="20671"/>
                  <a:pt x="3622" y="20716"/>
                  <a:pt x="3717" y="20758"/>
                </a:cubicBezTo>
                <a:cubicBezTo>
                  <a:pt x="3941" y="20861"/>
                  <a:pt x="4181" y="20957"/>
                  <a:pt x="4425" y="21042"/>
                </a:cubicBezTo>
                <a:cubicBezTo>
                  <a:pt x="4437" y="21045"/>
                  <a:pt x="4450" y="21048"/>
                  <a:pt x="4465" y="21048"/>
                </a:cubicBezTo>
                <a:cubicBezTo>
                  <a:pt x="4494" y="21048"/>
                  <a:pt x="4522" y="21039"/>
                  <a:pt x="4539" y="21020"/>
                </a:cubicBezTo>
                <a:cubicBezTo>
                  <a:pt x="4560" y="20994"/>
                  <a:pt x="4545" y="20963"/>
                  <a:pt x="4504" y="20948"/>
                </a:cubicBezTo>
                <a:cubicBezTo>
                  <a:pt x="4266" y="20865"/>
                  <a:pt x="4033" y="20771"/>
                  <a:pt x="3815" y="20671"/>
                </a:cubicBezTo>
                <a:cubicBezTo>
                  <a:pt x="3721" y="20629"/>
                  <a:pt x="3631" y="20585"/>
                  <a:pt x="3542" y="20540"/>
                </a:cubicBezTo>
                <a:cubicBezTo>
                  <a:pt x="3527" y="20531"/>
                  <a:pt x="3509" y="20527"/>
                  <a:pt x="3489" y="20527"/>
                </a:cubicBezTo>
                <a:close/>
                <a:moveTo>
                  <a:pt x="5534" y="21243"/>
                </a:moveTo>
                <a:cubicBezTo>
                  <a:pt x="5501" y="21243"/>
                  <a:pt x="5468" y="21257"/>
                  <a:pt x="5456" y="21279"/>
                </a:cubicBezTo>
                <a:cubicBezTo>
                  <a:pt x="5441" y="21307"/>
                  <a:pt x="5464" y="21338"/>
                  <a:pt x="5507" y="21347"/>
                </a:cubicBezTo>
                <a:cubicBezTo>
                  <a:pt x="5881" y="21430"/>
                  <a:pt x="6266" y="21492"/>
                  <a:pt x="6656" y="21535"/>
                </a:cubicBezTo>
                <a:cubicBezTo>
                  <a:pt x="6661" y="21536"/>
                  <a:pt x="6664" y="21536"/>
                  <a:pt x="6668" y="21536"/>
                </a:cubicBezTo>
                <a:cubicBezTo>
                  <a:pt x="6709" y="21536"/>
                  <a:pt x="6744" y="21517"/>
                  <a:pt x="6753" y="21491"/>
                </a:cubicBezTo>
                <a:cubicBezTo>
                  <a:pt x="6760" y="21462"/>
                  <a:pt x="6729" y="21434"/>
                  <a:pt x="6683" y="21430"/>
                </a:cubicBezTo>
                <a:cubicBezTo>
                  <a:pt x="6304" y="21388"/>
                  <a:pt x="5927" y="21326"/>
                  <a:pt x="5562" y="21246"/>
                </a:cubicBezTo>
                <a:cubicBezTo>
                  <a:pt x="5552" y="21244"/>
                  <a:pt x="5543" y="21243"/>
                  <a:pt x="5534" y="21243"/>
                </a:cubicBezTo>
                <a:close/>
                <a:moveTo>
                  <a:pt x="9003" y="21432"/>
                </a:moveTo>
                <a:cubicBezTo>
                  <a:pt x="8998" y="21432"/>
                  <a:pt x="8994" y="21433"/>
                  <a:pt x="8989" y="21433"/>
                </a:cubicBezTo>
                <a:cubicBezTo>
                  <a:pt x="8619" y="21473"/>
                  <a:pt x="8239" y="21493"/>
                  <a:pt x="7858" y="21493"/>
                </a:cubicBezTo>
                <a:lnTo>
                  <a:pt x="7836" y="21493"/>
                </a:lnTo>
                <a:cubicBezTo>
                  <a:pt x="7789" y="21493"/>
                  <a:pt x="7751" y="21517"/>
                  <a:pt x="7751" y="21547"/>
                </a:cubicBezTo>
                <a:cubicBezTo>
                  <a:pt x="7751" y="21576"/>
                  <a:pt x="7789" y="21600"/>
                  <a:pt x="7836" y="21600"/>
                </a:cubicBezTo>
                <a:lnTo>
                  <a:pt x="7858" y="21600"/>
                </a:lnTo>
                <a:cubicBezTo>
                  <a:pt x="8247" y="21600"/>
                  <a:pt x="8638" y="21580"/>
                  <a:pt x="9016" y="21538"/>
                </a:cubicBezTo>
                <a:cubicBezTo>
                  <a:pt x="9061" y="21533"/>
                  <a:pt x="9093" y="21505"/>
                  <a:pt x="9085" y="21476"/>
                </a:cubicBezTo>
                <a:cubicBezTo>
                  <a:pt x="9078" y="21450"/>
                  <a:pt x="9042" y="21432"/>
                  <a:pt x="9003" y="21432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771" name="phonto 2.png" descr="phonto 2.png"/>
          <p:cNvPicPr>
            <a:picLocks noChangeAspect="1"/>
          </p:cNvPicPr>
          <p:nvPr/>
        </p:nvPicPr>
        <p:blipFill>
          <a:blip r:embed="rId3">
            <a:alphaModFix amt="51785"/>
            <a:extLst/>
          </a:blip>
          <a:srcRect l="35300" t="42572" r="30024" b="39667"/>
          <a:stretch>
            <a:fillRect/>
          </a:stretch>
        </p:blipFill>
        <p:spPr>
          <a:xfrm>
            <a:off x="498091" y="4605687"/>
            <a:ext cx="1201442" cy="271514"/>
          </a:xfrm>
          <a:prstGeom prst="rect">
            <a:avLst/>
          </a:prstGeom>
          <a:ln w="12700">
            <a:miter lim="400000"/>
          </a:ln>
        </p:spPr>
      </p:pic>
      <p:pic>
        <p:nvPicPr>
          <p:cNvPr id="772" name="IMG_1539.png" descr="IMG_1539.png"/>
          <p:cNvPicPr>
            <a:picLocks noChangeAspect="1"/>
          </p:cNvPicPr>
          <p:nvPr/>
        </p:nvPicPr>
        <p:blipFill>
          <a:blip r:embed="rId4">
            <a:alphaModFix amt="14795"/>
            <a:extLst/>
          </a:blip>
          <a:srcRect l="0" t="21386" r="12844" b="15601"/>
          <a:stretch>
            <a:fillRect/>
          </a:stretch>
        </p:blipFill>
        <p:spPr>
          <a:xfrm>
            <a:off x="6918567" y="390489"/>
            <a:ext cx="1855326" cy="1346437"/>
          </a:xfrm>
          <a:prstGeom prst="rect">
            <a:avLst/>
          </a:prstGeom>
          <a:ln w="12700">
            <a:miter lim="400000"/>
          </a:ln>
        </p:spPr>
      </p:pic>
      <p:sp>
        <p:nvSpPr>
          <p:cNvPr id="77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HEADER_1_1_2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694;p26"/>
          <p:cNvSpPr/>
          <p:nvPr/>
        </p:nvSpPr>
        <p:spPr>
          <a:xfrm rot="10800000">
            <a:off x="-127661" y="-68768"/>
            <a:ext cx="3532903" cy="11454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148" y="0"/>
                </a:moveTo>
                <a:cubicBezTo>
                  <a:pt x="19461" y="0"/>
                  <a:pt x="18782" y="424"/>
                  <a:pt x="18225" y="1332"/>
                </a:cubicBezTo>
                <a:cubicBezTo>
                  <a:pt x="17160" y="3057"/>
                  <a:pt x="16710" y="6086"/>
                  <a:pt x="16190" y="8816"/>
                </a:cubicBezTo>
                <a:cubicBezTo>
                  <a:pt x="15671" y="11547"/>
                  <a:pt x="14869" y="14423"/>
                  <a:pt x="13588" y="15005"/>
                </a:cubicBezTo>
                <a:cubicBezTo>
                  <a:pt x="13424" y="15079"/>
                  <a:pt x="13259" y="15112"/>
                  <a:pt x="13094" y="15112"/>
                </a:cubicBezTo>
                <a:cubicBezTo>
                  <a:pt x="12394" y="15112"/>
                  <a:pt x="11696" y="14521"/>
                  <a:pt x="11022" y="14006"/>
                </a:cubicBezTo>
                <a:cubicBezTo>
                  <a:pt x="10266" y="13433"/>
                  <a:pt x="9436" y="12976"/>
                  <a:pt x="8643" y="12976"/>
                </a:cubicBezTo>
                <a:cubicBezTo>
                  <a:pt x="7945" y="12976"/>
                  <a:pt x="7276" y="13326"/>
                  <a:pt x="6711" y="14262"/>
                </a:cubicBezTo>
                <a:cubicBezTo>
                  <a:pt x="5906" y="15594"/>
                  <a:pt x="5395" y="17992"/>
                  <a:pt x="4537" y="18915"/>
                </a:cubicBezTo>
                <a:cubicBezTo>
                  <a:pt x="4513" y="18940"/>
                  <a:pt x="4490" y="18967"/>
                  <a:pt x="4464" y="18988"/>
                </a:cubicBezTo>
                <a:cubicBezTo>
                  <a:pt x="4353" y="19098"/>
                  <a:pt x="4234" y="19177"/>
                  <a:pt x="4109" y="19229"/>
                </a:cubicBezTo>
                <a:cubicBezTo>
                  <a:pt x="4003" y="19275"/>
                  <a:pt x="3896" y="19293"/>
                  <a:pt x="3789" y="19293"/>
                </a:cubicBezTo>
                <a:cubicBezTo>
                  <a:pt x="3266" y="19293"/>
                  <a:pt x="2740" y="18848"/>
                  <a:pt x="2208" y="18799"/>
                </a:cubicBezTo>
                <a:cubicBezTo>
                  <a:pt x="2178" y="18796"/>
                  <a:pt x="2146" y="18793"/>
                  <a:pt x="2115" y="18793"/>
                </a:cubicBezTo>
                <a:cubicBezTo>
                  <a:pt x="1414" y="18793"/>
                  <a:pt x="716" y="19522"/>
                  <a:pt x="261" y="20738"/>
                </a:cubicBezTo>
                <a:cubicBezTo>
                  <a:pt x="162" y="21006"/>
                  <a:pt x="75" y="21295"/>
                  <a:pt x="0" y="21600"/>
                </a:cubicBezTo>
                <a:lnTo>
                  <a:pt x="21600" y="21600"/>
                </a:lnTo>
                <a:lnTo>
                  <a:pt x="21600" y="640"/>
                </a:lnTo>
                <a:cubicBezTo>
                  <a:pt x="21141" y="222"/>
                  <a:pt x="20642" y="0"/>
                  <a:pt x="20148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81" name="Google Shape;695;p26"/>
          <p:cNvSpPr/>
          <p:nvPr/>
        </p:nvSpPr>
        <p:spPr>
          <a:xfrm rot="10800000">
            <a:off x="7070426" y="4249330"/>
            <a:ext cx="2125470" cy="10433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fill="norm" stroke="1" extrusionOk="0">
                <a:moveTo>
                  <a:pt x="2990" y="0"/>
                </a:moveTo>
                <a:lnTo>
                  <a:pt x="2990" y="10"/>
                </a:lnTo>
                <a:lnTo>
                  <a:pt x="0" y="13"/>
                </a:lnTo>
                <a:lnTo>
                  <a:pt x="0" y="7889"/>
                </a:lnTo>
                <a:lnTo>
                  <a:pt x="2" y="11275"/>
                </a:lnTo>
                <a:lnTo>
                  <a:pt x="2" y="20670"/>
                </a:lnTo>
                <a:cubicBezTo>
                  <a:pt x="606" y="21242"/>
                  <a:pt x="1264" y="21600"/>
                  <a:pt x="1933" y="21600"/>
                </a:cubicBezTo>
                <a:cubicBezTo>
                  <a:pt x="2238" y="21600"/>
                  <a:pt x="2545" y="21526"/>
                  <a:pt x="2850" y="21362"/>
                </a:cubicBezTo>
                <a:cubicBezTo>
                  <a:pt x="2896" y="21339"/>
                  <a:pt x="2946" y="21312"/>
                  <a:pt x="2992" y="21282"/>
                </a:cubicBezTo>
                <a:cubicBezTo>
                  <a:pt x="3026" y="21262"/>
                  <a:pt x="3057" y="21239"/>
                  <a:pt x="3090" y="21219"/>
                </a:cubicBezTo>
                <a:cubicBezTo>
                  <a:pt x="3845" y="20703"/>
                  <a:pt x="4464" y="19743"/>
                  <a:pt x="5008" y="18596"/>
                </a:cubicBezTo>
                <a:cubicBezTo>
                  <a:pt x="5038" y="18535"/>
                  <a:pt x="5065" y="18475"/>
                  <a:pt x="5093" y="18412"/>
                </a:cubicBezTo>
                <a:cubicBezTo>
                  <a:pt x="5579" y="17361"/>
                  <a:pt x="6005" y="16163"/>
                  <a:pt x="6417" y="15022"/>
                </a:cubicBezTo>
                <a:cubicBezTo>
                  <a:pt x="6417" y="15022"/>
                  <a:pt x="6418" y="15022"/>
                  <a:pt x="6418" y="15019"/>
                </a:cubicBezTo>
                <a:cubicBezTo>
                  <a:pt x="6441" y="14959"/>
                  <a:pt x="6463" y="14905"/>
                  <a:pt x="6484" y="14842"/>
                </a:cubicBezTo>
                <a:cubicBezTo>
                  <a:pt x="6924" y="13644"/>
                  <a:pt x="7425" y="12426"/>
                  <a:pt x="8005" y="11456"/>
                </a:cubicBezTo>
                <a:cubicBezTo>
                  <a:pt x="8041" y="11392"/>
                  <a:pt x="8077" y="11332"/>
                  <a:pt x="8115" y="11272"/>
                </a:cubicBezTo>
                <a:cubicBezTo>
                  <a:pt x="8734" y="10275"/>
                  <a:pt x="9441" y="9565"/>
                  <a:pt x="10259" y="9455"/>
                </a:cubicBezTo>
                <a:cubicBezTo>
                  <a:pt x="10338" y="9442"/>
                  <a:pt x="10417" y="9438"/>
                  <a:pt x="10494" y="9438"/>
                </a:cubicBezTo>
                <a:cubicBezTo>
                  <a:pt x="11535" y="9438"/>
                  <a:pt x="12505" y="10388"/>
                  <a:pt x="13464" y="11268"/>
                </a:cubicBezTo>
                <a:cubicBezTo>
                  <a:pt x="13530" y="11332"/>
                  <a:pt x="13597" y="11392"/>
                  <a:pt x="13666" y="11452"/>
                </a:cubicBezTo>
                <a:cubicBezTo>
                  <a:pt x="13763" y="11539"/>
                  <a:pt x="13861" y="11626"/>
                  <a:pt x="13958" y="11713"/>
                </a:cubicBezTo>
                <a:cubicBezTo>
                  <a:pt x="14863" y="12493"/>
                  <a:pt x="15860" y="13075"/>
                  <a:pt x="16845" y="13075"/>
                </a:cubicBezTo>
                <a:cubicBezTo>
                  <a:pt x="17219" y="13075"/>
                  <a:pt x="17594" y="12988"/>
                  <a:pt x="17958" y="12801"/>
                </a:cubicBezTo>
                <a:cubicBezTo>
                  <a:pt x="18477" y="12533"/>
                  <a:pt x="18960" y="12058"/>
                  <a:pt x="19392" y="11452"/>
                </a:cubicBezTo>
                <a:cubicBezTo>
                  <a:pt x="19433" y="11392"/>
                  <a:pt x="19475" y="11332"/>
                  <a:pt x="19516" y="11268"/>
                </a:cubicBezTo>
                <a:cubicBezTo>
                  <a:pt x="19681" y="11024"/>
                  <a:pt x="19837" y="10763"/>
                  <a:pt x="19981" y="10486"/>
                </a:cubicBezTo>
                <a:cubicBezTo>
                  <a:pt x="20387" y="9723"/>
                  <a:pt x="20728" y="8836"/>
                  <a:pt x="20989" y="7879"/>
                </a:cubicBezTo>
                <a:cubicBezTo>
                  <a:pt x="21007" y="7819"/>
                  <a:pt x="21025" y="7759"/>
                  <a:pt x="21040" y="7695"/>
                </a:cubicBezTo>
                <a:cubicBezTo>
                  <a:pt x="21318" y="6635"/>
                  <a:pt x="21501" y="5484"/>
                  <a:pt x="21567" y="4306"/>
                </a:cubicBezTo>
                <a:cubicBezTo>
                  <a:pt x="21570" y="4246"/>
                  <a:pt x="21574" y="4186"/>
                  <a:pt x="21577" y="4122"/>
                </a:cubicBezTo>
                <a:cubicBezTo>
                  <a:pt x="21595" y="3710"/>
                  <a:pt x="21600" y="3292"/>
                  <a:pt x="21590" y="2877"/>
                </a:cubicBezTo>
                <a:cubicBezTo>
                  <a:pt x="21570" y="2155"/>
                  <a:pt x="21503" y="1432"/>
                  <a:pt x="21391" y="743"/>
                </a:cubicBezTo>
                <a:cubicBezTo>
                  <a:pt x="21383" y="683"/>
                  <a:pt x="21373" y="619"/>
                  <a:pt x="21362" y="559"/>
                </a:cubicBezTo>
                <a:cubicBezTo>
                  <a:pt x="21331" y="371"/>
                  <a:pt x="21295" y="187"/>
                  <a:pt x="21257" y="3"/>
                </a:cubicBezTo>
                <a:lnTo>
                  <a:pt x="3087" y="10"/>
                </a:lnTo>
                <a:lnTo>
                  <a:pt x="3087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82" name="Google Shape;696;p26"/>
          <p:cNvSpPr/>
          <p:nvPr/>
        </p:nvSpPr>
        <p:spPr>
          <a:xfrm rot="10800000">
            <a:off x="-361601" y="3881832"/>
            <a:ext cx="4634425" cy="15721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1" h="21600" fill="norm" stroke="1" extrusionOk="0">
                <a:moveTo>
                  <a:pt x="640" y="0"/>
                </a:moveTo>
                <a:cubicBezTo>
                  <a:pt x="407" y="0"/>
                  <a:pt x="187" y="193"/>
                  <a:pt x="68" y="844"/>
                </a:cubicBezTo>
                <a:cubicBezTo>
                  <a:pt x="-65" y="1579"/>
                  <a:pt x="-7" y="2640"/>
                  <a:pt x="272" y="2893"/>
                </a:cubicBezTo>
                <a:cubicBezTo>
                  <a:pt x="200" y="5136"/>
                  <a:pt x="273" y="7820"/>
                  <a:pt x="1057" y="8857"/>
                </a:cubicBezTo>
                <a:cubicBezTo>
                  <a:pt x="1271" y="9141"/>
                  <a:pt x="1498" y="9248"/>
                  <a:pt x="1728" y="9248"/>
                </a:cubicBezTo>
                <a:cubicBezTo>
                  <a:pt x="2180" y="9248"/>
                  <a:pt x="2648" y="8839"/>
                  <a:pt x="3070" y="8544"/>
                </a:cubicBezTo>
                <a:cubicBezTo>
                  <a:pt x="3396" y="8315"/>
                  <a:pt x="3762" y="8067"/>
                  <a:pt x="4113" y="8067"/>
                </a:cubicBezTo>
                <a:cubicBezTo>
                  <a:pt x="4459" y="8067"/>
                  <a:pt x="4793" y="8306"/>
                  <a:pt x="5064" y="9035"/>
                </a:cubicBezTo>
                <a:cubicBezTo>
                  <a:pt x="5594" y="10460"/>
                  <a:pt x="5716" y="12738"/>
                  <a:pt x="6116" y="14433"/>
                </a:cubicBezTo>
                <a:cubicBezTo>
                  <a:pt x="6314" y="15267"/>
                  <a:pt x="6578" y="15938"/>
                  <a:pt x="6914" y="16209"/>
                </a:cubicBezTo>
                <a:cubicBezTo>
                  <a:pt x="7033" y="16307"/>
                  <a:pt x="7155" y="16349"/>
                  <a:pt x="7278" y="16349"/>
                </a:cubicBezTo>
                <a:cubicBezTo>
                  <a:pt x="7480" y="16349"/>
                  <a:pt x="7682" y="16231"/>
                  <a:pt x="7875" y="16056"/>
                </a:cubicBezTo>
                <a:cubicBezTo>
                  <a:pt x="8543" y="15452"/>
                  <a:pt x="9128" y="14166"/>
                  <a:pt x="9813" y="13731"/>
                </a:cubicBezTo>
                <a:cubicBezTo>
                  <a:pt x="9908" y="13669"/>
                  <a:pt x="10004" y="13635"/>
                  <a:pt x="10099" y="13635"/>
                </a:cubicBezTo>
                <a:cubicBezTo>
                  <a:pt x="10303" y="13635"/>
                  <a:pt x="10501" y="13791"/>
                  <a:pt x="10676" y="14157"/>
                </a:cubicBezTo>
                <a:cubicBezTo>
                  <a:pt x="10958" y="14750"/>
                  <a:pt x="11095" y="15758"/>
                  <a:pt x="11200" y="16700"/>
                </a:cubicBezTo>
                <a:cubicBezTo>
                  <a:pt x="11420" y="18651"/>
                  <a:pt x="11608" y="21214"/>
                  <a:pt x="12429" y="21558"/>
                </a:cubicBezTo>
                <a:cubicBezTo>
                  <a:pt x="12498" y="21587"/>
                  <a:pt x="12566" y="21600"/>
                  <a:pt x="12633" y="21600"/>
                </a:cubicBezTo>
                <a:cubicBezTo>
                  <a:pt x="13531" y="21600"/>
                  <a:pt x="14135" y="19069"/>
                  <a:pt x="14824" y="17688"/>
                </a:cubicBezTo>
                <a:cubicBezTo>
                  <a:pt x="15134" y="17064"/>
                  <a:pt x="15474" y="16735"/>
                  <a:pt x="15831" y="16735"/>
                </a:cubicBezTo>
                <a:cubicBezTo>
                  <a:pt x="15957" y="16735"/>
                  <a:pt x="16085" y="16777"/>
                  <a:pt x="16215" y="16859"/>
                </a:cubicBezTo>
                <a:cubicBezTo>
                  <a:pt x="16711" y="17177"/>
                  <a:pt x="17166" y="17956"/>
                  <a:pt x="17566" y="18860"/>
                </a:cubicBezTo>
                <a:cubicBezTo>
                  <a:pt x="17943" y="19708"/>
                  <a:pt x="18307" y="20785"/>
                  <a:pt x="18793" y="21018"/>
                </a:cubicBezTo>
                <a:cubicBezTo>
                  <a:pt x="18864" y="21052"/>
                  <a:pt x="18935" y="21069"/>
                  <a:pt x="19006" y="21069"/>
                </a:cubicBezTo>
                <a:cubicBezTo>
                  <a:pt x="19418" y="21069"/>
                  <a:pt x="19815" y="20516"/>
                  <a:pt x="20142" y="19784"/>
                </a:cubicBezTo>
                <a:cubicBezTo>
                  <a:pt x="20777" y="18365"/>
                  <a:pt x="21179" y="16251"/>
                  <a:pt x="21355" y="13971"/>
                </a:cubicBezTo>
                <a:cubicBezTo>
                  <a:pt x="21535" y="11633"/>
                  <a:pt x="21497" y="9157"/>
                  <a:pt x="21291" y="6848"/>
                </a:cubicBezTo>
                <a:cubicBezTo>
                  <a:pt x="21067" y="4348"/>
                  <a:pt x="20639" y="1541"/>
                  <a:pt x="19766" y="580"/>
                </a:cubicBezTo>
                <a:cubicBezTo>
                  <a:pt x="19456" y="235"/>
                  <a:pt x="19124" y="142"/>
                  <a:pt x="18793" y="142"/>
                </a:cubicBezTo>
                <a:cubicBezTo>
                  <a:pt x="18630" y="142"/>
                  <a:pt x="18467" y="164"/>
                  <a:pt x="18307" y="191"/>
                </a:cubicBezTo>
                <a:cubicBezTo>
                  <a:pt x="17735" y="291"/>
                  <a:pt x="17164" y="417"/>
                  <a:pt x="16593" y="551"/>
                </a:cubicBezTo>
                <a:cubicBezTo>
                  <a:pt x="15447" y="815"/>
                  <a:pt x="14302" y="1117"/>
                  <a:pt x="13157" y="1394"/>
                </a:cubicBezTo>
                <a:cubicBezTo>
                  <a:pt x="11305" y="1838"/>
                  <a:pt x="9446" y="2212"/>
                  <a:pt x="7587" y="2212"/>
                </a:cubicBezTo>
                <a:cubicBezTo>
                  <a:pt x="7158" y="2212"/>
                  <a:pt x="6730" y="2192"/>
                  <a:pt x="6302" y="2147"/>
                </a:cubicBezTo>
                <a:cubicBezTo>
                  <a:pt x="5164" y="2034"/>
                  <a:pt x="4027" y="1754"/>
                  <a:pt x="2904" y="1232"/>
                </a:cubicBezTo>
                <a:cubicBezTo>
                  <a:pt x="2337" y="968"/>
                  <a:pt x="1775" y="644"/>
                  <a:pt x="1218" y="258"/>
                </a:cubicBezTo>
                <a:cubicBezTo>
                  <a:pt x="1052" y="142"/>
                  <a:pt x="841" y="0"/>
                  <a:pt x="640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83" name="Google Shape;697;p26"/>
          <p:cNvSpPr/>
          <p:nvPr/>
        </p:nvSpPr>
        <p:spPr>
          <a:xfrm rot="10800000">
            <a:off x="7241550" y="-341264"/>
            <a:ext cx="2351034" cy="33750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8" h="21600" fill="norm" stroke="1" extrusionOk="0">
                <a:moveTo>
                  <a:pt x="4627" y="0"/>
                </a:moveTo>
                <a:cubicBezTo>
                  <a:pt x="4175" y="0"/>
                  <a:pt x="3719" y="83"/>
                  <a:pt x="3305" y="197"/>
                </a:cubicBezTo>
                <a:cubicBezTo>
                  <a:pt x="2720" y="360"/>
                  <a:pt x="2179" y="582"/>
                  <a:pt x="1667" y="836"/>
                </a:cubicBezTo>
                <a:cubicBezTo>
                  <a:pt x="1715" y="745"/>
                  <a:pt x="1766" y="654"/>
                  <a:pt x="1817" y="565"/>
                </a:cubicBezTo>
                <a:cubicBezTo>
                  <a:pt x="1884" y="452"/>
                  <a:pt x="1751" y="379"/>
                  <a:pt x="1614" y="379"/>
                </a:cubicBezTo>
                <a:cubicBezTo>
                  <a:pt x="1525" y="379"/>
                  <a:pt x="1434" y="410"/>
                  <a:pt x="1391" y="482"/>
                </a:cubicBezTo>
                <a:cubicBezTo>
                  <a:pt x="135" y="2651"/>
                  <a:pt x="-82" y="5022"/>
                  <a:pt x="23" y="7338"/>
                </a:cubicBezTo>
                <a:cubicBezTo>
                  <a:pt x="76" y="8546"/>
                  <a:pt x="213" y="9750"/>
                  <a:pt x="339" y="10954"/>
                </a:cubicBezTo>
                <a:cubicBezTo>
                  <a:pt x="476" y="12243"/>
                  <a:pt x="613" y="13531"/>
                  <a:pt x="752" y="14818"/>
                </a:cubicBezTo>
                <a:cubicBezTo>
                  <a:pt x="892" y="16106"/>
                  <a:pt x="1032" y="17394"/>
                  <a:pt x="1175" y="18681"/>
                </a:cubicBezTo>
                <a:cubicBezTo>
                  <a:pt x="1239" y="19254"/>
                  <a:pt x="1259" y="19840"/>
                  <a:pt x="1389" y="20406"/>
                </a:cubicBezTo>
                <a:cubicBezTo>
                  <a:pt x="1487" y="20826"/>
                  <a:pt x="1729" y="21285"/>
                  <a:pt x="2313" y="21479"/>
                </a:cubicBezTo>
                <a:cubicBezTo>
                  <a:pt x="2652" y="21593"/>
                  <a:pt x="3029" y="21600"/>
                  <a:pt x="3399" y="21600"/>
                </a:cubicBezTo>
                <a:cubicBezTo>
                  <a:pt x="3870" y="21600"/>
                  <a:pt x="4341" y="21599"/>
                  <a:pt x="4810" y="21598"/>
                </a:cubicBezTo>
                <a:cubicBezTo>
                  <a:pt x="5723" y="21597"/>
                  <a:pt x="6634" y="21596"/>
                  <a:pt x="7544" y="21595"/>
                </a:cubicBezTo>
                <a:cubicBezTo>
                  <a:pt x="9382" y="21593"/>
                  <a:pt x="11219" y="21590"/>
                  <a:pt x="13058" y="21588"/>
                </a:cubicBezTo>
                <a:cubicBezTo>
                  <a:pt x="13120" y="21588"/>
                  <a:pt x="13180" y="21588"/>
                  <a:pt x="13242" y="21588"/>
                </a:cubicBezTo>
                <a:cubicBezTo>
                  <a:pt x="14281" y="21588"/>
                  <a:pt x="15324" y="21597"/>
                  <a:pt x="16368" y="21597"/>
                </a:cubicBezTo>
                <a:cubicBezTo>
                  <a:pt x="17067" y="21597"/>
                  <a:pt x="17768" y="21593"/>
                  <a:pt x="18466" y="21577"/>
                </a:cubicBezTo>
                <a:cubicBezTo>
                  <a:pt x="19182" y="21562"/>
                  <a:pt x="19929" y="21479"/>
                  <a:pt x="20472" y="21124"/>
                </a:cubicBezTo>
                <a:cubicBezTo>
                  <a:pt x="20971" y="20800"/>
                  <a:pt x="21182" y="20323"/>
                  <a:pt x="21285" y="19866"/>
                </a:cubicBezTo>
                <a:cubicBezTo>
                  <a:pt x="21486" y="18974"/>
                  <a:pt x="21518" y="18032"/>
                  <a:pt x="21398" y="17134"/>
                </a:cubicBezTo>
                <a:cubicBezTo>
                  <a:pt x="21286" y="16283"/>
                  <a:pt x="21006" y="15408"/>
                  <a:pt x="20323" y="14686"/>
                </a:cubicBezTo>
                <a:cubicBezTo>
                  <a:pt x="19997" y="14341"/>
                  <a:pt x="19588" y="14042"/>
                  <a:pt x="19102" y="13807"/>
                </a:cubicBezTo>
                <a:cubicBezTo>
                  <a:pt x="18539" y="13534"/>
                  <a:pt x="17885" y="13370"/>
                  <a:pt x="17224" y="13249"/>
                </a:cubicBezTo>
                <a:cubicBezTo>
                  <a:pt x="15916" y="13010"/>
                  <a:pt x="14392" y="12928"/>
                  <a:pt x="13375" y="12231"/>
                </a:cubicBezTo>
                <a:cubicBezTo>
                  <a:pt x="12286" y="11486"/>
                  <a:pt x="12087" y="10342"/>
                  <a:pt x="12175" y="9328"/>
                </a:cubicBezTo>
                <a:cubicBezTo>
                  <a:pt x="12231" y="8691"/>
                  <a:pt x="12386" y="8061"/>
                  <a:pt x="12488" y="7426"/>
                </a:cubicBezTo>
                <a:cubicBezTo>
                  <a:pt x="12571" y="6904"/>
                  <a:pt x="12640" y="6345"/>
                  <a:pt x="12339" y="5847"/>
                </a:cubicBezTo>
                <a:cubicBezTo>
                  <a:pt x="11386" y="4281"/>
                  <a:pt x="7800" y="5034"/>
                  <a:pt x="7084" y="3356"/>
                </a:cubicBezTo>
                <a:cubicBezTo>
                  <a:pt x="6734" y="2540"/>
                  <a:pt x="7065" y="1635"/>
                  <a:pt x="6547" y="845"/>
                </a:cubicBezTo>
                <a:cubicBezTo>
                  <a:pt x="6295" y="464"/>
                  <a:pt x="5811" y="165"/>
                  <a:pt x="5228" y="54"/>
                </a:cubicBezTo>
                <a:cubicBezTo>
                  <a:pt x="5031" y="17"/>
                  <a:pt x="4829" y="0"/>
                  <a:pt x="4627" y="0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84" name="نص العنوان"/>
          <p:cNvSpPr txBox="1"/>
          <p:nvPr>
            <p:ph type="title"/>
          </p:nvPr>
        </p:nvSpPr>
        <p:spPr>
          <a:xfrm>
            <a:off x="3387900" y="758951"/>
            <a:ext cx="2368201" cy="576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sz="21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788" name="Google Shape;699;p26"/>
          <p:cNvGrpSpPr/>
          <p:nvPr/>
        </p:nvGrpSpPr>
        <p:grpSpPr>
          <a:xfrm>
            <a:off x="7769947" y="4528637"/>
            <a:ext cx="377259" cy="350356"/>
            <a:chOff x="0" y="0"/>
            <a:chExt cx="377258" cy="350355"/>
          </a:xfrm>
        </p:grpSpPr>
        <p:sp>
          <p:nvSpPr>
            <p:cNvPr id="785" name="Google Shape;700;p26"/>
            <p:cNvSpPr/>
            <p:nvPr/>
          </p:nvSpPr>
          <p:spPr>
            <a:xfrm rot="6299945">
              <a:off x="4015" y="209873"/>
              <a:ext cx="140020" cy="115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86" name="Google Shape;701;p26"/>
            <p:cNvSpPr/>
            <p:nvPr/>
          </p:nvSpPr>
          <p:spPr>
            <a:xfrm rot="6299945">
              <a:off x="90380" y="24725"/>
              <a:ext cx="140020" cy="115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87" name="Google Shape;702;p26"/>
            <p:cNvSpPr/>
            <p:nvPr/>
          </p:nvSpPr>
          <p:spPr>
            <a:xfrm rot="6299945">
              <a:off x="233295" y="165743"/>
              <a:ext cx="140030" cy="115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789" name="Google Shape;703;p26"/>
          <p:cNvSpPr/>
          <p:nvPr/>
        </p:nvSpPr>
        <p:spPr>
          <a:xfrm flipH="1" rot="8615811">
            <a:off x="228661" y="4598427"/>
            <a:ext cx="844349" cy="1715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0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90" name="Google Shape;704;p26"/>
          <p:cNvSpPr/>
          <p:nvPr/>
        </p:nvSpPr>
        <p:spPr>
          <a:xfrm rot="12599715">
            <a:off x="6561704" y="234506"/>
            <a:ext cx="965755" cy="2271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FF6EA7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794" name="Google Shape;705;p26"/>
          <p:cNvGrpSpPr/>
          <p:nvPr/>
        </p:nvGrpSpPr>
        <p:grpSpPr>
          <a:xfrm>
            <a:off x="1616859" y="4510494"/>
            <a:ext cx="227547" cy="217205"/>
            <a:chOff x="0" y="0"/>
            <a:chExt cx="227546" cy="217204"/>
          </a:xfrm>
        </p:grpSpPr>
        <p:sp>
          <p:nvSpPr>
            <p:cNvPr id="791" name="Google Shape;706;p26"/>
            <p:cNvSpPr/>
            <p:nvPr/>
          </p:nvSpPr>
          <p:spPr>
            <a:xfrm rot="10799841">
              <a:off x="1" y="2"/>
              <a:ext cx="93375" cy="77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92" name="Google Shape;707;p26"/>
            <p:cNvSpPr/>
            <p:nvPr/>
          </p:nvSpPr>
          <p:spPr>
            <a:xfrm rot="10799841">
              <a:off x="134170" y="23673"/>
              <a:ext cx="93375" cy="77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93" name="Google Shape;708;p26"/>
            <p:cNvSpPr/>
            <p:nvPr/>
          </p:nvSpPr>
          <p:spPr>
            <a:xfrm rot="10799841">
              <a:off x="68054" y="140115"/>
              <a:ext cx="93382" cy="77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98" name="Google Shape;709;p26"/>
          <p:cNvGrpSpPr/>
          <p:nvPr/>
        </p:nvGrpSpPr>
        <p:grpSpPr>
          <a:xfrm>
            <a:off x="8127703" y="630216"/>
            <a:ext cx="220109" cy="230590"/>
            <a:chOff x="0" y="0"/>
            <a:chExt cx="220108" cy="230589"/>
          </a:xfrm>
        </p:grpSpPr>
        <p:sp>
          <p:nvSpPr>
            <p:cNvPr id="795" name="Google Shape;710;p26"/>
            <p:cNvSpPr/>
            <p:nvPr/>
          </p:nvSpPr>
          <p:spPr>
            <a:xfrm rot="16199766">
              <a:off x="133681" y="8200"/>
              <a:ext cx="94622" cy="78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96" name="Google Shape;711;p26"/>
            <p:cNvSpPr/>
            <p:nvPr/>
          </p:nvSpPr>
          <p:spPr>
            <a:xfrm rot="16199766">
              <a:off x="109696" y="144163"/>
              <a:ext cx="94623" cy="78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97" name="Google Shape;712;p26"/>
            <p:cNvSpPr/>
            <p:nvPr/>
          </p:nvSpPr>
          <p:spPr>
            <a:xfrm rot="16199766">
              <a:off x="-8253" y="77224"/>
              <a:ext cx="94629" cy="78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799" name="Google Shape;713;p26"/>
          <p:cNvSpPr/>
          <p:nvPr/>
        </p:nvSpPr>
        <p:spPr>
          <a:xfrm rot="11699905">
            <a:off x="8349222" y="4056070"/>
            <a:ext cx="424039" cy="6274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600" fill="norm" stroke="1" extrusionOk="0">
                <a:moveTo>
                  <a:pt x="18590" y="0"/>
                </a:moveTo>
                <a:cubicBezTo>
                  <a:pt x="18564" y="0"/>
                  <a:pt x="18537" y="7"/>
                  <a:pt x="18517" y="19"/>
                </a:cubicBezTo>
                <a:cubicBezTo>
                  <a:pt x="18468" y="47"/>
                  <a:pt x="18464" y="95"/>
                  <a:pt x="18505" y="128"/>
                </a:cubicBezTo>
                <a:cubicBezTo>
                  <a:pt x="18842" y="386"/>
                  <a:pt x="19157" y="668"/>
                  <a:pt x="19444" y="966"/>
                </a:cubicBezTo>
                <a:cubicBezTo>
                  <a:pt x="19466" y="988"/>
                  <a:pt x="19501" y="999"/>
                  <a:pt x="19537" y="999"/>
                </a:cubicBezTo>
                <a:cubicBezTo>
                  <a:pt x="19560" y="999"/>
                  <a:pt x="19580" y="997"/>
                  <a:pt x="19600" y="988"/>
                </a:cubicBezTo>
                <a:cubicBezTo>
                  <a:pt x="19653" y="966"/>
                  <a:pt x="19667" y="918"/>
                  <a:pt x="19633" y="883"/>
                </a:cubicBezTo>
                <a:cubicBezTo>
                  <a:pt x="19342" y="579"/>
                  <a:pt x="19021" y="291"/>
                  <a:pt x="18675" y="26"/>
                </a:cubicBezTo>
                <a:cubicBezTo>
                  <a:pt x="18653" y="8"/>
                  <a:pt x="18621" y="0"/>
                  <a:pt x="18590" y="0"/>
                </a:cubicBezTo>
                <a:close/>
                <a:moveTo>
                  <a:pt x="20297" y="1779"/>
                </a:moveTo>
                <a:cubicBezTo>
                  <a:pt x="20281" y="1779"/>
                  <a:pt x="20265" y="1782"/>
                  <a:pt x="20249" y="1786"/>
                </a:cubicBezTo>
                <a:cubicBezTo>
                  <a:pt x="20194" y="1804"/>
                  <a:pt x="20169" y="1849"/>
                  <a:pt x="20196" y="1888"/>
                </a:cubicBezTo>
                <a:cubicBezTo>
                  <a:pt x="20411" y="2202"/>
                  <a:pt x="20600" y="2534"/>
                  <a:pt x="20757" y="2869"/>
                </a:cubicBezTo>
                <a:cubicBezTo>
                  <a:pt x="20773" y="2902"/>
                  <a:pt x="20818" y="2923"/>
                  <a:pt x="20867" y="2923"/>
                </a:cubicBezTo>
                <a:cubicBezTo>
                  <a:pt x="20877" y="2923"/>
                  <a:pt x="20887" y="2921"/>
                  <a:pt x="20901" y="2920"/>
                </a:cubicBezTo>
                <a:cubicBezTo>
                  <a:pt x="20960" y="2906"/>
                  <a:pt x="20993" y="2864"/>
                  <a:pt x="20974" y="2824"/>
                </a:cubicBezTo>
                <a:cubicBezTo>
                  <a:pt x="20814" y="2481"/>
                  <a:pt x="20623" y="2146"/>
                  <a:pt x="20399" y="1823"/>
                </a:cubicBezTo>
                <a:cubicBezTo>
                  <a:pt x="20381" y="1795"/>
                  <a:pt x="20340" y="1779"/>
                  <a:pt x="20297" y="1779"/>
                </a:cubicBezTo>
                <a:close/>
                <a:moveTo>
                  <a:pt x="21243" y="3803"/>
                </a:moveTo>
                <a:cubicBezTo>
                  <a:pt x="21236" y="3803"/>
                  <a:pt x="21228" y="3803"/>
                  <a:pt x="21222" y="3804"/>
                </a:cubicBezTo>
                <a:cubicBezTo>
                  <a:pt x="21159" y="3811"/>
                  <a:pt x="21121" y="3851"/>
                  <a:pt x="21131" y="3892"/>
                </a:cubicBezTo>
                <a:cubicBezTo>
                  <a:pt x="21222" y="4231"/>
                  <a:pt x="21289" y="4583"/>
                  <a:pt x="21326" y="4939"/>
                </a:cubicBezTo>
                <a:cubicBezTo>
                  <a:pt x="21330" y="4978"/>
                  <a:pt x="21379" y="5010"/>
                  <a:pt x="21440" y="5010"/>
                </a:cubicBezTo>
                <a:lnTo>
                  <a:pt x="21446" y="5010"/>
                </a:lnTo>
                <a:cubicBezTo>
                  <a:pt x="21509" y="5007"/>
                  <a:pt x="21554" y="4970"/>
                  <a:pt x="21549" y="4928"/>
                </a:cubicBezTo>
                <a:cubicBezTo>
                  <a:pt x="21513" y="4567"/>
                  <a:pt x="21446" y="4209"/>
                  <a:pt x="21352" y="3864"/>
                </a:cubicBezTo>
                <a:cubicBezTo>
                  <a:pt x="21342" y="3827"/>
                  <a:pt x="21295" y="3803"/>
                  <a:pt x="21243" y="3803"/>
                </a:cubicBezTo>
                <a:close/>
                <a:moveTo>
                  <a:pt x="21474" y="5920"/>
                </a:moveTo>
                <a:cubicBezTo>
                  <a:pt x="21419" y="5920"/>
                  <a:pt x="21358" y="5953"/>
                  <a:pt x="21356" y="5995"/>
                </a:cubicBezTo>
                <a:cubicBezTo>
                  <a:pt x="21344" y="6340"/>
                  <a:pt x="21306" y="6694"/>
                  <a:pt x="21243" y="7048"/>
                </a:cubicBezTo>
                <a:cubicBezTo>
                  <a:pt x="21234" y="7091"/>
                  <a:pt x="21279" y="7128"/>
                  <a:pt x="21342" y="7134"/>
                </a:cubicBezTo>
                <a:lnTo>
                  <a:pt x="21354" y="7134"/>
                </a:lnTo>
                <a:cubicBezTo>
                  <a:pt x="21411" y="7134"/>
                  <a:pt x="21458" y="7105"/>
                  <a:pt x="21466" y="7068"/>
                </a:cubicBezTo>
                <a:cubicBezTo>
                  <a:pt x="21529" y="6707"/>
                  <a:pt x="21570" y="6349"/>
                  <a:pt x="21582" y="5999"/>
                </a:cubicBezTo>
                <a:cubicBezTo>
                  <a:pt x="21584" y="5957"/>
                  <a:pt x="21537" y="5921"/>
                  <a:pt x="21474" y="5920"/>
                </a:cubicBezTo>
                <a:close/>
                <a:moveTo>
                  <a:pt x="21106" y="8031"/>
                </a:moveTo>
                <a:cubicBezTo>
                  <a:pt x="21054" y="8031"/>
                  <a:pt x="21005" y="8056"/>
                  <a:pt x="20995" y="8092"/>
                </a:cubicBezTo>
                <a:cubicBezTo>
                  <a:pt x="20978" y="8143"/>
                  <a:pt x="20964" y="8192"/>
                  <a:pt x="20948" y="8240"/>
                </a:cubicBezTo>
                <a:cubicBezTo>
                  <a:pt x="20854" y="8534"/>
                  <a:pt x="20747" y="8831"/>
                  <a:pt x="20627" y="9120"/>
                </a:cubicBezTo>
                <a:cubicBezTo>
                  <a:pt x="20610" y="9161"/>
                  <a:pt x="20645" y="9204"/>
                  <a:pt x="20706" y="9214"/>
                </a:cubicBezTo>
                <a:cubicBezTo>
                  <a:pt x="20716" y="9218"/>
                  <a:pt x="20724" y="9218"/>
                  <a:pt x="20736" y="9218"/>
                </a:cubicBezTo>
                <a:cubicBezTo>
                  <a:pt x="20785" y="9218"/>
                  <a:pt x="20832" y="9196"/>
                  <a:pt x="20844" y="9161"/>
                </a:cubicBezTo>
                <a:cubicBezTo>
                  <a:pt x="20966" y="8868"/>
                  <a:pt x="21076" y="8569"/>
                  <a:pt x="21169" y="8273"/>
                </a:cubicBezTo>
                <a:cubicBezTo>
                  <a:pt x="21186" y="8222"/>
                  <a:pt x="21200" y="8173"/>
                  <a:pt x="21216" y="8123"/>
                </a:cubicBezTo>
                <a:cubicBezTo>
                  <a:pt x="21228" y="8081"/>
                  <a:pt x="21188" y="8041"/>
                  <a:pt x="21127" y="8031"/>
                </a:cubicBezTo>
                <a:cubicBezTo>
                  <a:pt x="21121" y="8031"/>
                  <a:pt x="21112" y="8031"/>
                  <a:pt x="21106" y="8031"/>
                </a:cubicBezTo>
                <a:close/>
                <a:moveTo>
                  <a:pt x="5413" y="10623"/>
                </a:moveTo>
                <a:cubicBezTo>
                  <a:pt x="5360" y="10623"/>
                  <a:pt x="5301" y="10654"/>
                  <a:pt x="5299" y="10696"/>
                </a:cubicBezTo>
                <a:cubicBezTo>
                  <a:pt x="5299" y="10738"/>
                  <a:pt x="5348" y="10774"/>
                  <a:pt x="5411" y="10775"/>
                </a:cubicBezTo>
                <a:cubicBezTo>
                  <a:pt x="5887" y="10784"/>
                  <a:pt x="6362" y="10910"/>
                  <a:pt x="6785" y="11137"/>
                </a:cubicBezTo>
                <a:cubicBezTo>
                  <a:pt x="6805" y="11148"/>
                  <a:pt x="6830" y="11153"/>
                  <a:pt x="6854" y="11153"/>
                </a:cubicBezTo>
                <a:cubicBezTo>
                  <a:pt x="6887" y="11153"/>
                  <a:pt x="6921" y="11144"/>
                  <a:pt x="6943" y="11124"/>
                </a:cubicBezTo>
                <a:cubicBezTo>
                  <a:pt x="6980" y="11091"/>
                  <a:pt x="6974" y="11042"/>
                  <a:pt x="6923" y="11017"/>
                </a:cubicBezTo>
                <a:cubicBezTo>
                  <a:pt x="6464" y="10770"/>
                  <a:pt x="5941" y="10632"/>
                  <a:pt x="5417" y="10623"/>
                </a:cubicBezTo>
                <a:cubicBezTo>
                  <a:pt x="5415" y="10623"/>
                  <a:pt x="5415" y="10623"/>
                  <a:pt x="5413" y="10623"/>
                </a:cubicBezTo>
                <a:close/>
                <a:moveTo>
                  <a:pt x="20255" y="10077"/>
                </a:moveTo>
                <a:cubicBezTo>
                  <a:pt x="20208" y="10077"/>
                  <a:pt x="20165" y="10096"/>
                  <a:pt x="20149" y="10128"/>
                </a:cubicBezTo>
                <a:cubicBezTo>
                  <a:pt x="19972" y="10458"/>
                  <a:pt x="19773" y="10789"/>
                  <a:pt x="19562" y="11109"/>
                </a:cubicBezTo>
                <a:cubicBezTo>
                  <a:pt x="19535" y="11146"/>
                  <a:pt x="19562" y="11192"/>
                  <a:pt x="19616" y="11208"/>
                </a:cubicBezTo>
                <a:cubicBezTo>
                  <a:pt x="19633" y="11214"/>
                  <a:pt x="19647" y="11217"/>
                  <a:pt x="19663" y="11217"/>
                </a:cubicBezTo>
                <a:cubicBezTo>
                  <a:pt x="19706" y="11217"/>
                  <a:pt x="19749" y="11200"/>
                  <a:pt x="19767" y="11170"/>
                </a:cubicBezTo>
                <a:cubicBezTo>
                  <a:pt x="19982" y="10847"/>
                  <a:pt x="20182" y="10514"/>
                  <a:pt x="20360" y="10180"/>
                </a:cubicBezTo>
                <a:cubicBezTo>
                  <a:pt x="20381" y="10141"/>
                  <a:pt x="20352" y="10096"/>
                  <a:pt x="20293" y="10082"/>
                </a:cubicBezTo>
                <a:cubicBezTo>
                  <a:pt x="20279" y="10078"/>
                  <a:pt x="20267" y="10077"/>
                  <a:pt x="20255" y="10077"/>
                </a:cubicBezTo>
                <a:close/>
                <a:moveTo>
                  <a:pt x="3962" y="10966"/>
                </a:moveTo>
                <a:cubicBezTo>
                  <a:pt x="3935" y="10966"/>
                  <a:pt x="3911" y="10972"/>
                  <a:pt x="3891" y="10984"/>
                </a:cubicBezTo>
                <a:cubicBezTo>
                  <a:pt x="3472" y="11208"/>
                  <a:pt x="3139" y="11526"/>
                  <a:pt x="2954" y="11874"/>
                </a:cubicBezTo>
                <a:cubicBezTo>
                  <a:pt x="2935" y="11914"/>
                  <a:pt x="2966" y="11958"/>
                  <a:pt x="3025" y="11973"/>
                </a:cubicBezTo>
                <a:cubicBezTo>
                  <a:pt x="3037" y="11975"/>
                  <a:pt x="3047" y="11977"/>
                  <a:pt x="3061" y="11977"/>
                </a:cubicBezTo>
                <a:cubicBezTo>
                  <a:pt x="3108" y="11977"/>
                  <a:pt x="3153" y="11956"/>
                  <a:pt x="3167" y="11925"/>
                </a:cubicBezTo>
                <a:cubicBezTo>
                  <a:pt x="3336" y="11604"/>
                  <a:pt x="3643" y="11311"/>
                  <a:pt x="4031" y="11102"/>
                </a:cubicBezTo>
                <a:cubicBezTo>
                  <a:pt x="4080" y="11076"/>
                  <a:pt x="4088" y="11028"/>
                  <a:pt x="4049" y="10995"/>
                </a:cubicBezTo>
                <a:cubicBezTo>
                  <a:pt x="4027" y="10976"/>
                  <a:pt x="3994" y="10966"/>
                  <a:pt x="3962" y="10966"/>
                </a:cubicBezTo>
                <a:close/>
                <a:moveTo>
                  <a:pt x="7799" y="11838"/>
                </a:moveTo>
                <a:cubicBezTo>
                  <a:pt x="7783" y="11838"/>
                  <a:pt x="7769" y="11839"/>
                  <a:pt x="7752" y="11845"/>
                </a:cubicBezTo>
                <a:cubicBezTo>
                  <a:pt x="7698" y="11860"/>
                  <a:pt x="7671" y="11907"/>
                  <a:pt x="7696" y="11944"/>
                </a:cubicBezTo>
                <a:cubicBezTo>
                  <a:pt x="7887" y="12239"/>
                  <a:pt x="7998" y="12579"/>
                  <a:pt x="8033" y="12951"/>
                </a:cubicBezTo>
                <a:cubicBezTo>
                  <a:pt x="8037" y="12991"/>
                  <a:pt x="8088" y="13022"/>
                  <a:pt x="8147" y="13022"/>
                </a:cubicBezTo>
                <a:lnTo>
                  <a:pt x="8153" y="13022"/>
                </a:lnTo>
                <a:cubicBezTo>
                  <a:pt x="8216" y="13019"/>
                  <a:pt x="8263" y="12984"/>
                  <a:pt x="8259" y="12942"/>
                </a:cubicBezTo>
                <a:cubicBezTo>
                  <a:pt x="8222" y="12551"/>
                  <a:pt x="8102" y="12195"/>
                  <a:pt x="7903" y="11885"/>
                </a:cubicBezTo>
                <a:cubicBezTo>
                  <a:pt x="7885" y="11856"/>
                  <a:pt x="7842" y="11838"/>
                  <a:pt x="7799" y="11838"/>
                </a:cubicBezTo>
                <a:close/>
                <a:moveTo>
                  <a:pt x="18966" y="12017"/>
                </a:moveTo>
                <a:cubicBezTo>
                  <a:pt x="18927" y="12017"/>
                  <a:pt x="18889" y="12032"/>
                  <a:pt x="18869" y="12058"/>
                </a:cubicBezTo>
                <a:cubicBezTo>
                  <a:pt x="18675" y="12298"/>
                  <a:pt x="18468" y="12539"/>
                  <a:pt x="18257" y="12771"/>
                </a:cubicBezTo>
                <a:cubicBezTo>
                  <a:pt x="18196" y="12837"/>
                  <a:pt x="18135" y="12902"/>
                  <a:pt x="18074" y="12968"/>
                </a:cubicBezTo>
                <a:cubicBezTo>
                  <a:pt x="18039" y="13004"/>
                  <a:pt x="18053" y="13050"/>
                  <a:pt x="18106" y="13074"/>
                </a:cubicBezTo>
                <a:cubicBezTo>
                  <a:pt x="18127" y="13081"/>
                  <a:pt x="18147" y="13085"/>
                  <a:pt x="18167" y="13085"/>
                </a:cubicBezTo>
                <a:cubicBezTo>
                  <a:pt x="18204" y="13085"/>
                  <a:pt x="18240" y="13072"/>
                  <a:pt x="18263" y="13050"/>
                </a:cubicBezTo>
                <a:cubicBezTo>
                  <a:pt x="18326" y="12984"/>
                  <a:pt x="18389" y="12918"/>
                  <a:pt x="18450" y="12852"/>
                </a:cubicBezTo>
                <a:cubicBezTo>
                  <a:pt x="18663" y="12617"/>
                  <a:pt x="18873" y="12373"/>
                  <a:pt x="19068" y="12129"/>
                </a:cubicBezTo>
                <a:cubicBezTo>
                  <a:pt x="19096" y="12092"/>
                  <a:pt x="19076" y="12046"/>
                  <a:pt x="19023" y="12026"/>
                </a:cubicBezTo>
                <a:cubicBezTo>
                  <a:pt x="19005" y="12019"/>
                  <a:pt x="18986" y="12017"/>
                  <a:pt x="18966" y="12017"/>
                </a:cubicBezTo>
                <a:close/>
                <a:moveTo>
                  <a:pt x="2958" y="12873"/>
                </a:moveTo>
                <a:cubicBezTo>
                  <a:pt x="2952" y="12873"/>
                  <a:pt x="2943" y="12873"/>
                  <a:pt x="2937" y="12874"/>
                </a:cubicBezTo>
                <a:cubicBezTo>
                  <a:pt x="2874" y="12881"/>
                  <a:pt x="2836" y="12921"/>
                  <a:pt x="2846" y="12962"/>
                </a:cubicBezTo>
                <a:cubicBezTo>
                  <a:pt x="2939" y="13305"/>
                  <a:pt x="3149" y="13653"/>
                  <a:pt x="3450" y="13970"/>
                </a:cubicBezTo>
                <a:cubicBezTo>
                  <a:pt x="3472" y="13994"/>
                  <a:pt x="3508" y="14005"/>
                  <a:pt x="3545" y="14005"/>
                </a:cubicBezTo>
                <a:cubicBezTo>
                  <a:pt x="3567" y="14005"/>
                  <a:pt x="3588" y="14000"/>
                  <a:pt x="3606" y="13994"/>
                </a:cubicBezTo>
                <a:cubicBezTo>
                  <a:pt x="3659" y="13970"/>
                  <a:pt x="3673" y="13922"/>
                  <a:pt x="3641" y="13888"/>
                </a:cubicBezTo>
                <a:cubicBezTo>
                  <a:pt x="3352" y="13587"/>
                  <a:pt x="3155" y="13257"/>
                  <a:pt x="3067" y="12935"/>
                </a:cubicBezTo>
                <a:cubicBezTo>
                  <a:pt x="3057" y="12898"/>
                  <a:pt x="3010" y="12873"/>
                  <a:pt x="2958" y="12873"/>
                </a:cubicBezTo>
                <a:close/>
                <a:moveTo>
                  <a:pt x="17251" y="13797"/>
                </a:moveTo>
                <a:cubicBezTo>
                  <a:pt x="17218" y="13797"/>
                  <a:pt x="17186" y="13807"/>
                  <a:pt x="17161" y="13826"/>
                </a:cubicBezTo>
                <a:cubicBezTo>
                  <a:pt x="16824" y="14110"/>
                  <a:pt x="16472" y="14372"/>
                  <a:pt x="16110" y="14601"/>
                </a:cubicBezTo>
                <a:cubicBezTo>
                  <a:pt x="16068" y="14630"/>
                  <a:pt x="16066" y="14680"/>
                  <a:pt x="16106" y="14710"/>
                </a:cubicBezTo>
                <a:cubicBezTo>
                  <a:pt x="16131" y="14725"/>
                  <a:pt x="16159" y="14733"/>
                  <a:pt x="16190" y="14733"/>
                </a:cubicBezTo>
                <a:cubicBezTo>
                  <a:pt x="16218" y="14733"/>
                  <a:pt x="16244" y="14726"/>
                  <a:pt x="16267" y="14713"/>
                </a:cubicBezTo>
                <a:cubicBezTo>
                  <a:pt x="16633" y="14477"/>
                  <a:pt x="16992" y="14212"/>
                  <a:pt x="17340" y="13921"/>
                </a:cubicBezTo>
                <a:cubicBezTo>
                  <a:pt x="17379" y="13888"/>
                  <a:pt x="17371" y="13841"/>
                  <a:pt x="17322" y="13813"/>
                </a:cubicBezTo>
                <a:cubicBezTo>
                  <a:pt x="17301" y="13802"/>
                  <a:pt x="17275" y="13797"/>
                  <a:pt x="17251" y="13797"/>
                </a:cubicBezTo>
                <a:close/>
                <a:moveTo>
                  <a:pt x="8072" y="13930"/>
                </a:moveTo>
                <a:cubicBezTo>
                  <a:pt x="8017" y="13930"/>
                  <a:pt x="7970" y="13959"/>
                  <a:pt x="7962" y="13998"/>
                </a:cubicBezTo>
                <a:lnTo>
                  <a:pt x="7952" y="14050"/>
                </a:lnTo>
                <a:cubicBezTo>
                  <a:pt x="7878" y="14376"/>
                  <a:pt x="7779" y="14707"/>
                  <a:pt x="7653" y="15030"/>
                </a:cubicBezTo>
                <a:cubicBezTo>
                  <a:pt x="7637" y="15071"/>
                  <a:pt x="7673" y="15113"/>
                  <a:pt x="7734" y="15122"/>
                </a:cubicBezTo>
                <a:cubicBezTo>
                  <a:pt x="7742" y="15125"/>
                  <a:pt x="7752" y="15125"/>
                  <a:pt x="7763" y="15125"/>
                </a:cubicBezTo>
                <a:cubicBezTo>
                  <a:pt x="7811" y="15125"/>
                  <a:pt x="7858" y="15103"/>
                  <a:pt x="7872" y="15069"/>
                </a:cubicBezTo>
                <a:cubicBezTo>
                  <a:pt x="8000" y="14739"/>
                  <a:pt x="8102" y="14405"/>
                  <a:pt x="8175" y="14072"/>
                </a:cubicBezTo>
                <a:lnTo>
                  <a:pt x="8185" y="14018"/>
                </a:lnTo>
                <a:cubicBezTo>
                  <a:pt x="8194" y="13976"/>
                  <a:pt x="8151" y="13937"/>
                  <a:pt x="8088" y="13932"/>
                </a:cubicBezTo>
                <a:cubicBezTo>
                  <a:pt x="8082" y="13930"/>
                  <a:pt x="8078" y="13930"/>
                  <a:pt x="8072" y="13930"/>
                </a:cubicBezTo>
                <a:close/>
                <a:moveTo>
                  <a:pt x="4602" y="14633"/>
                </a:moveTo>
                <a:cubicBezTo>
                  <a:pt x="4569" y="14633"/>
                  <a:pt x="4535" y="14642"/>
                  <a:pt x="4513" y="14662"/>
                </a:cubicBezTo>
                <a:cubicBezTo>
                  <a:pt x="4474" y="14695"/>
                  <a:pt x="4484" y="14744"/>
                  <a:pt x="4531" y="14770"/>
                </a:cubicBezTo>
                <a:cubicBezTo>
                  <a:pt x="4921" y="14982"/>
                  <a:pt x="5364" y="15168"/>
                  <a:pt x="5885" y="15339"/>
                </a:cubicBezTo>
                <a:cubicBezTo>
                  <a:pt x="5901" y="15346"/>
                  <a:pt x="5919" y="15348"/>
                  <a:pt x="5933" y="15348"/>
                </a:cubicBezTo>
                <a:cubicBezTo>
                  <a:pt x="5974" y="15348"/>
                  <a:pt x="6017" y="15333"/>
                  <a:pt x="6035" y="15305"/>
                </a:cubicBezTo>
                <a:cubicBezTo>
                  <a:pt x="6061" y="15267"/>
                  <a:pt x="6039" y="15221"/>
                  <a:pt x="5984" y="15202"/>
                </a:cubicBezTo>
                <a:cubicBezTo>
                  <a:pt x="5478" y="15036"/>
                  <a:pt x="5049" y="14855"/>
                  <a:pt x="4671" y="14649"/>
                </a:cubicBezTo>
                <a:cubicBezTo>
                  <a:pt x="4651" y="14638"/>
                  <a:pt x="4626" y="14633"/>
                  <a:pt x="4602" y="14633"/>
                </a:cubicBezTo>
                <a:close/>
                <a:moveTo>
                  <a:pt x="14960" y="15242"/>
                </a:moveTo>
                <a:cubicBezTo>
                  <a:pt x="14940" y="15242"/>
                  <a:pt x="14917" y="15246"/>
                  <a:pt x="14899" y="15254"/>
                </a:cubicBezTo>
                <a:cubicBezTo>
                  <a:pt x="14454" y="15449"/>
                  <a:pt x="13992" y="15610"/>
                  <a:pt x="13523" y="15727"/>
                </a:cubicBezTo>
                <a:cubicBezTo>
                  <a:pt x="13464" y="15742"/>
                  <a:pt x="13433" y="15788"/>
                  <a:pt x="13456" y="15826"/>
                </a:cubicBezTo>
                <a:cubicBezTo>
                  <a:pt x="13472" y="15856"/>
                  <a:pt x="13517" y="15876"/>
                  <a:pt x="13561" y="15876"/>
                </a:cubicBezTo>
                <a:cubicBezTo>
                  <a:pt x="13574" y="15876"/>
                  <a:pt x="13588" y="15874"/>
                  <a:pt x="13600" y="15871"/>
                </a:cubicBezTo>
                <a:cubicBezTo>
                  <a:pt x="14088" y="15749"/>
                  <a:pt x="14566" y="15585"/>
                  <a:pt x="15023" y="15382"/>
                </a:cubicBezTo>
                <a:cubicBezTo>
                  <a:pt x="15076" y="15359"/>
                  <a:pt x="15090" y="15312"/>
                  <a:pt x="15055" y="15276"/>
                </a:cubicBezTo>
                <a:cubicBezTo>
                  <a:pt x="15033" y="15254"/>
                  <a:pt x="14996" y="15242"/>
                  <a:pt x="14960" y="15242"/>
                </a:cubicBezTo>
                <a:close/>
                <a:moveTo>
                  <a:pt x="7395" y="15590"/>
                </a:moveTo>
                <a:cubicBezTo>
                  <a:pt x="7346" y="15590"/>
                  <a:pt x="7301" y="15610"/>
                  <a:pt x="7287" y="15642"/>
                </a:cubicBezTo>
                <a:cubicBezTo>
                  <a:pt x="7267" y="15682"/>
                  <a:pt x="7299" y="15726"/>
                  <a:pt x="7358" y="15739"/>
                </a:cubicBezTo>
                <a:cubicBezTo>
                  <a:pt x="7874" y="15855"/>
                  <a:pt x="8389" y="15950"/>
                  <a:pt x="8887" y="16020"/>
                </a:cubicBezTo>
                <a:cubicBezTo>
                  <a:pt x="8895" y="16020"/>
                  <a:pt x="8905" y="16021"/>
                  <a:pt x="8911" y="16021"/>
                </a:cubicBezTo>
                <a:cubicBezTo>
                  <a:pt x="8962" y="16021"/>
                  <a:pt x="9011" y="15997"/>
                  <a:pt x="9021" y="15959"/>
                </a:cubicBezTo>
                <a:cubicBezTo>
                  <a:pt x="9035" y="15918"/>
                  <a:pt x="8994" y="15878"/>
                  <a:pt x="8935" y="15870"/>
                </a:cubicBezTo>
                <a:cubicBezTo>
                  <a:pt x="8446" y="15801"/>
                  <a:pt x="7937" y="15708"/>
                  <a:pt x="7429" y="15594"/>
                </a:cubicBezTo>
                <a:cubicBezTo>
                  <a:pt x="7417" y="15591"/>
                  <a:pt x="7405" y="15590"/>
                  <a:pt x="7395" y="15590"/>
                </a:cubicBezTo>
                <a:close/>
                <a:moveTo>
                  <a:pt x="12041" y="15976"/>
                </a:moveTo>
                <a:cubicBezTo>
                  <a:pt x="12035" y="15976"/>
                  <a:pt x="12029" y="15977"/>
                  <a:pt x="12025" y="15977"/>
                </a:cubicBezTo>
                <a:cubicBezTo>
                  <a:pt x="11685" y="16006"/>
                  <a:pt x="11334" y="16020"/>
                  <a:pt x="10978" y="16020"/>
                </a:cubicBezTo>
                <a:cubicBezTo>
                  <a:pt x="10809" y="16020"/>
                  <a:pt x="10643" y="16017"/>
                  <a:pt x="10474" y="16010"/>
                </a:cubicBezTo>
                <a:cubicBezTo>
                  <a:pt x="10472" y="16010"/>
                  <a:pt x="10468" y="16010"/>
                  <a:pt x="10466" y="16010"/>
                </a:cubicBezTo>
                <a:cubicBezTo>
                  <a:pt x="10407" y="16010"/>
                  <a:pt x="10358" y="16042"/>
                  <a:pt x="10354" y="16083"/>
                </a:cubicBezTo>
                <a:cubicBezTo>
                  <a:pt x="10352" y="16124"/>
                  <a:pt x="10401" y="16160"/>
                  <a:pt x="10462" y="16164"/>
                </a:cubicBezTo>
                <a:cubicBezTo>
                  <a:pt x="10639" y="16170"/>
                  <a:pt x="10818" y="16174"/>
                  <a:pt x="10994" y="16174"/>
                </a:cubicBezTo>
                <a:cubicBezTo>
                  <a:pt x="11356" y="16174"/>
                  <a:pt x="11712" y="16157"/>
                  <a:pt x="12053" y="16129"/>
                </a:cubicBezTo>
                <a:cubicBezTo>
                  <a:pt x="12112" y="16123"/>
                  <a:pt x="12159" y="16085"/>
                  <a:pt x="12151" y="16043"/>
                </a:cubicBezTo>
                <a:cubicBezTo>
                  <a:pt x="12143" y="16005"/>
                  <a:pt x="12096" y="15976"/>
                  <a:pt x="12041" y="15976"/>
                </a:cubicBezTo>
                <a:close/>
                <a:moveTo>
                  <a:pt x="7273" y="15983"/>
                </a:moveTo>
                <a:cubicBezTo>
                  <a:pt x="7226" y="15983"/>
                  <a:pt x="7183" y="16001"/>
                  <a:pt x="7165" y="16031"/>
                </a:cubicBezTo>
                <a:cubicBezTo>
                  <a:pt x="6978" y="16353"/>
                  <a:pt x="6759" y="16676"/>
                  <a:pt x="6515" y="16989"/>
                </a:cubicBezTo>
                <a:cubicBezTo>
                  <a:pt x="6484" y="17028"/>
                  <a:pt x="6506" y="17073"/>
                  <a:pt x="6563" y="17094"/>
                </a:cubicBezTo>
                <a:cubicBezTo>
                  <a:pt x="6578" y="17099"/>
                  <a:pt x="6598" y="17102"/>
                  <a:pt x="6616" y="17102"/>
                </a:cubicBezTo>
                <a:cubicBezTo>
                  <a:pt x="6655" y="17102"/>
                  <a:pt x="6696" y="17088"/>
                  <a:pt x="6716" y="17061"/>
                </a:cubicBezTo>
                <a:cubicBezTo>
                  <a:pt x="6964" y="16742"/>
                  <a:pt x="7183" y="16414"/>
                  <a:pt x="7374" y="16087"/>
                </a:cubicBezTo>
                <a:cubicBezTo>
                  <a:pt x="7399" y="16047"/>
                  <a:pt x="7370" y="16003"/>
                  <a:pt x="7313" y="15987"/>
                </a:cubicBezTo>
                <a:cubicBezTo>
                  <a:pt x="7299" y="15984"/>
                  <a:pt x="7285" y="15983"/>
                  <a:pt x="7273" y="15983"/>
                </a:cubicBezTo>
                <a:close/>
                <a:moveTo>
                  <a:pt x="5815" y="17863"/>
                </a:moveTo>
                <a:cubicBezTo>
                  <a:pt x="5777" y="17863"/>
                  <a:pt x="5740" y="17876"/>
                  <a:pt x="5718" y="17898"/>
                </a:cubicBezTo>
                <a:cubicBezTo>
                  <a:pt x="5437" y="18188"/>
                  <a:pt x="5126" y="18474"/>
                  <a:pt x="4795" y="18750"/>
                </a:cubicBezTo>
                <a:cubicBezTo>
                  <a:pt x="4756" y="18782"/>
                  <a:pt x="4765" y="18831"/>
                  <a:pt x="4813" y="18857"/>
                </a:cubicBezTo>
                <a:cubicBezTo>
                  <a:pt x="4836" y="18868"/>
                  <a:pt x="4858" y="18875"/>
                  <a:pt x="4884" y="18875"/>
                </a:cubicBezTo>
                <a:cubicBezTo>
                  <a:pt x="4917" y="18875"/>
                  <a:pt x="4950" y="18864"/>
                  <a:pt x="4972" y="18845"/>
                </a:cubicBezTo>
                <a:cubicBezTo>
                  <a:pt x="5305" y="18566"/>
                  <a:pt x="5620" y="18276"/>
                  <a:pt x="5907" y="17982"/>
                </a:cubicBezTo>
                <a:cubicBezTo>
                  <a:pt x="5941" y="17946"/>
                  <a:pt x="5929" y="17899"/>
                  <a:pt x="5876" y="17876"/>
                </a:cubicBezTo>
                <a:cubicBezTo>
                  <a:pt x="5858" y="17868"/>
                  <a:pt x="5836" y="17863"/>
                  <a:pt x="5815" y="17863"/>
                </a:cubicBezTo>
                <a:close/>
                <a:moveTo>
                  <a:pt x="3842" y="19517"/>
                </a:moveTo>
                <a:cubicBezTo>
                  <a:pt x="3811" y="19517"/>
                  <a:pt x="3783" y="19526"/>
                  <a:pt x="3760" y="19541"/>
                </a:cubicBezTo>
                <a:cubicBezTo>
                  <a:pt x="3399" y="19791"/>
                  <a:pt x="3017" y="20037"/>
                  <a:pt x="2624" y="20266"/>
                </a:cubicBezTo>
                <a:cubicBezTo>
                  <a:pt x="2578" y="20295"/>
                  <a:pt x="2571" y="20342"/>
                  <a:pt x="2614" y="20374"/>
                </a:cubicBezTo>
                <a:cubicBezTo>
                  <a:pt x="2634" y="20392"/>
                  <a:pt x="2665" y="20401"/>
                  <a:pt x="2697" y="20401"/>
                </a:cubicBezTo>
                <a:cubicBezTo>
                  <a:pt x="2724" y="20401"/>
                  <a:pt x="2750" y="20394"/>
                  <a:pt x="2773" y="20382"/>
                </a:cubicBezTo>
                <a:cubicBezTo>
                  <a:pt x="3169" y="20148"/>
                  <a:pt x="3557" y="19901"/>
                  <a:pt x="3921" y="19648"/>
                </a:cubicBezTo>
                <a:cubicBezTo>
                  <a:pt x="3964" y="19616"/>
                  <a:pt x="3964" y="19568"/>
                  <a:pt x="3919" y="19538"/>
                </a:cubicBezTo>
                <a:cubicBezTo>
                  <a:pt x="3897" y="19524"/>
                  <a:pt x="3870" y="19517"/>
                  <a:pt x="3842" y="19517"/>
                </a:cubicBezTo>
                <a:close/>
                <a:moveTo>
                  <a:pt x="1466" y="20909"/>
                </a:moveTo>
                <a:cubicBezTo>
                  <a:pt x="1443" y="20909"/>
                  <a:pt x="1419" y="20914"/>
                  <a:pt x="1401" y="20924"/>
                </a:cubicBezTo>
                <a:cubicBezTo>
                  <a:pt x="925" y="21155"/>
                  <a:pt x="488" y="21328"/>
                  <a:pt x="67" y="21456"/>
                </a:cubicBezTo>
                <a:cubicBezTo>
                  <a:pt x="10" y="21472"/>
                  <a:pt x="-16" y="21516"/>
                  <a:pt x="10" y="21556"/>
                </a:cubicBezTo>
                <a:cubicBezTo>
                  <a:pt x="29" y="21585"/>
                  <a:pt x="71" y="21600"/>
                  <a:pt x="114" y="21600"/>
                </a:cubicBezTo>
                <a:cubicBezTo>
                  <a:pt x="130" y="21600"/>
                  <a:pt x="145" y="21599"/>
                  <a:pt x="161" y="21595"/>
                </a:cubicBezTo>
                <a:cubicBezTo>
                  <a:pt x="594" y="21464"/>
                  <a:pt x="1043" y="21285"/>
                  <a:pt x="1533" y="21047"/>
                </a:cubicBezTo>
                <a:cubicBezTo>
                  <a:pt x="1582" y="21024"/>
                  <a:pt x="1594" y="20974"/>
                  <a:pt x="1559" y="20941"/>
                </a:cubicBezTo>
                <a:cubicBezTo>
                  <a:pt x="1537" y="20920"/>
                  <a:pt x="1500" y="20909"/>
                  <a:pt x="1466" y="20909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00" name="Google Shape;714;p26"/>
          <p:cNvSpPr/>
          <p:nvPr/>
        </p:nvSpPr>
        <p:spPr>
          <a:xfrm rot="18088837">
            <a:off x="1058221" y="269386"/>
            <a:ext cx="738191" cy="5403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600" fill="norm" stroke="1" extrusionOk="0">
                <a:moveTo>
                  <a:pt x="2527" y="0"/>
                </a:moveTo>
                <a:cubicBezTo>
                  <a:pt x="2461" y="0"/>
                  <a:pt x="2394" y="3"/>
                  <a:pt x="2327" y="8"/>
                </a:cubicBezTo>
                <a:cubicBezTo>
                  <a:pt x="2303" y="9"/>
                  <a:pt x="2286" y="41"/>
                  <a:pt x="2287" y="77"/>
                </a:cubicBezTo>
                <a:cubicBezTo>
                  <a:pt x="2288" y="81"/>
                  <a:pt x="2288" y="86"/>
                  <a:pt x="2289" y="89"/>
                </a:cubicBezTo>
                <a:cubicBezTo>
                  <a:pt x="2294" y="119"/>
                  <a:pt x="2313" y="141"/>
                  <a:pt x="2335" y="141"/>
                </a:cubicBezTo>
                <a:cubicBezTo>
                  <a:pt x="2335" y="141"/>
                  <a:pt x="2335" y="141"/>
                  <a:pt x="2336" y="141"/>
                </a:cubicBezTo>
                <a:cubicBezTo>
                  <a:pt x="2397" y="137"/>
                  <a:pt x="2459" y="134"/>
                  <a:pt x="2520" y="134"/>
                </a:cubicBezTo>
                <a:cubicBezTo>
                  <a:pt x="2592" y="134"/>
                  <a:pt x="2664" y="137"/>
                  <a:pt x="2735" y="143"/>
                </a:cubicBezTo>
                <a:cubicBezTo>
                  <a:pt x="2808" y="149"/>
                  <a:pt x="2884" y="158"/>
                  <a:pt x="2958" y="171"/>
                </a:cubicBezTo>
                <a:cubicBezTo>
                  <a:pt x="2959" y="171"/>
                  <a:pt x="2961" y="171"/>
                  <a:pt x="2962" y="171"/>
                </a:cubicBezTo>
                <a:cubicBezTo>
                  <a:pt x="2985" y="171"/>
                  <a:pt x="3004" y="146"/>
                  <a:pt x="3006" y="111"/>
                </a:cubicBezTo>
                <a:cubicBezTo>
                  <a:pt x="3008" y="75"/>
                  <a:pt x="2988" y="42"/>
                  <a:pt x="2964" y="37"/>
                </a:cubicBezTo>
                <a:cubicBezTo>
                  <a:pt x="2888" y="25"/>
                  <a:pt x="2811" y="15"/>
                  <a:pt x="2736" y="9"/>
                </a:cubicBezTo>
                <a:cubicBezTo>
                  <a:pt x="2667" y="3"/>
                  <a:pt x="2597" y="0"/>
                  <a:pt x="2527" y="0"/>
                </a:cubicBezTo>
                <a:close/>
                <a:moveTo>
                  <a:pt x="1710" y="125"/>
                </a:moveTo>
                <a:cubicBezTo>
                  <a:pt x="1707" y="125"/>
                  <a:pt x="1704" y="125"/>
                  <a:pt x="1701" y="126"/>
                </a:cubicBezTo>
                <a:cubicBezTo>
                  <a:pt x="1674" y="135"/>
                  <a:pt x="1647" y="143"/>
                  <a:pt x="1619" y="152"/>
                </a:cubicBezTo>
                <a:cubicBezTo>
                  <a:pt x="1443" y="213"/>
                  <a:pt x="1268" y="291"/>
                  <a:pt x="1098" y="385"/>
                </a:cubicBezTo>
                <a:cubicBezTo>
                  <a:pt x="1077" y="396"/>
                  <a:pt x="1066" y="430"/>
                  <a:pt x="1073" y="463"/>
                </a:cubicBezTo>
                <a:cubicBezTo>
                  <a:pt x="1073" y="465"/>
                  <a:pt x="1073" y="468"/>
                  <a:pt x="1074" y="471"/>
                </a:cubicBezTo>
                <a:cubicBezTo>
                  <a:pt x="1081" y="498"/>
                  <a:pt x="1099" y="515"/>
                  <a:pt x="1117" y="515"/>
                </a:cubicBezTo>
                <a:cubicBezTo>
                  <a:pt x="1122" y="515"/>
                  <a:pt x="1127" y="513"/>
                  <a:pt x="1133" y="511"/>
                </a:cubicBezTo>
                <a:cubicBezTo>
                  <a:pt x="1299" y="418"/>
                  <a:pt x="1470" y="342"/>
                  <a:pt x="1642" y="283"/>
                </a:cubicBezTo>
                <a:cubicBezTo>
                  <a:pt x="1670" y="274"/>
                  <a:pt x="1696" y="265"/>
                  <a:pt x="1723" y="256"/>
                </a:cubicBezTo>
                <a:cubicBezTo>
                  <a:pt x="1747" y="249"/>
                  <a:pt x="1762" y="214"/>
                  <a:pt x="1756" y="177"/>
                </a:cubicBezTo>
                <a:cubicBezTo>
                  <a:pt x="1756" y="177"/>
                  <a:pt x="1756" y="176"/>
                  <a:pt x="1756" y="176"/>
                </a:cubicBezTo>
                <a:cubicBezTo>
                  <a:pt x="1750" y="146"/>
                  <a:pt x="1731" y="125"/>
                  <a:pt x="1710" y="125"/>
                </a:cubicBezTo>
                <a:close/>
                <a:moveTo>
                  <a:pt x="3581" y="215"/>
                </a:moveTo>
                <a:cubicBezTo>
                  <a:pt x="3561" y="215"/>
                  <a:pt x="3543" y="234"/>
                  <a:pt x="3539" y="264"/>
                </a:cubicBezTo>
                <a:cubicBezTo>
                  <a:pt x="3537" y="275"/>
                  <a:pt x="3537" y="285"/>
                  <a:pt x="3540" y="296"/>
                </a:cubicBezTo>
                <a:cubicBezTo>
                  <a:pt x="3544" y="319"/>
                  <a:pt x="3556" y="339"/>
                  <a:pt x="3573" y="345"/>
                </a:cubicBezTo>
                <a:cubicBezTo>
                  <a:pt x="3774" y="426"/>
                  <a:pt x="3974" y="531"/>
                  <a:pt x="4168" y="657"/>
                </a:cubicBezTo>
                <a:cubicBezTo>
                  <a:pt x="4174" y="661"/>
                  <a:pt x="4180" y="663"/>
                  <a:pt x="4186" y="663"/>
                </a:cubicBezTo>
                <a:cubicBezTo>
                  <a:pt x="4203" y="663"/>
                  <a:pt x="4220" y="648"/>
                  <a:pt x="4225" y="623"/>
                </a:cubicBezTo>
                <a:cubicBezTo>
                  <a:pt x="4235" y="590"/>
                  <a:pt x="4224" y="550"/>
                  <a:pt x="4201" y="535"/>
                </a:cubicBezTo>
                <a:cubicBezTo>
                  <a:pt x="4003" y="407"/>
                  <a:pt x="3798" y="299"/>
                  <a:pt x="3593" y="217"/>
                </a:cubicBezTo>
                <a:cubicBezTo>
                  <a:pt x="3589" y="215"/>
                  <a:pt x="3585" y="215"/>
                  <a:pt x="3581" y="215"/>
                </a:cubicBezTo>
                <a:close/>
                <a:moveTo>
                  <a:pt x="553" y="768"/>
                </a:moveTo>
                <a:cubicBezTo>
                  <a:pt x="545" y="768"/>
                  <a:pt x="538" y="771"/>
                  <a:pt x="531" y="777"/>
                </a:cubicBezTo>
                <a:cubicBezTo>
                  <a:pt x="350" y="928"/>
                  <a:pt x="177" y="1102"/>
                  <a:pt x="15" y="1293"/>
                </a:cubicBezTo>
                <a:cubicBezTo>
                  <a:pt x="1" y="1309"/>
                  <a:pt x="-3" y="1335"/>
                  <a:pt x="1" y="1360"/>
                </a:cubicBezTo>
                <a:cubicBezTo>
                  <a:pt x="3" y="1370"/>
                  <a:pt x="6" y="1378"/>
                  <a:pt x="10" y="1387"/>
                </a:cubicBezTo>
                <a:cubicBezTo>
                  <a:pt x="20" y="1404"/>
                  <a:pt x="33" y="1412"/>
                  <a:pt x="47" y="1412"/>
                </a:cubicBezTo>
                <a:cubicBezTo>
                  <a:pt x="56" y="1412"/>
                  <a:pt x="66" y="1408"/>
                  <a:pt x="73" y="1399"/>
                </a:cubicBezTo>
                <a:cubicBezTo>
                  <a:pt x="231" y="1213"/>
                  <a:pt x="401" y="1042"/>
                  <a:pt x="578" y="893"/>
                </a:cubicBezTo>
                <a:cubicBezTo>
                  <a:pt x="599" y="875"/>
                  <a:pt x="607" y="834"/>
                  <a:pt x="594" y="803"/>
                </a:cubicBezTo>
                <a:cubicBezTo>
                  <a:pt x="585" y="781"/>
                  <a:pt x="569" y="768"/>
                  <a:pt x="553" y="768"/>
                </a:cubicBezTo>
                <a:close/>
                <a:moveTo>
                  <a:pt x="4749" y="970"/>
                </a:moveTo>
                <a:cubicBezTo>
                  <a:pt x="4734" y="970"/>
                  <a:pt x="4720" y="981"/>
                  <a:pt x="4712" y="1001"/>
                </a:cubicBezTo>
                <a:cubicBezTo>
                  <a:pt x="4706" y="1017"/>
                  <a:pt x="4705" y="1035"/>
                  <a:pt x="4707" y="1052"/>
                </a:cubicBezTo>
                <a:cubicBezTo>
                  <a:pt x="4711" y="1068"/>
                  <a:pt x="4718" y="1083"/>
                  <a:pt x="4729" y="1094"/>
                </a:cubicBezTo>
                <a:cubicBezTo>
                  <a:pt x="4909" y="1260"/>
                  <a:pt x="5082" y="1446"/>
                  <a:pt x="5244" y="1646"/>
                </a:cubicBezTo>
                <a:cubicBezTo>
                  <a:pt x="5253" y="1658"/>
                  <a:pt x="5264" y="1663"/>
                  <a:pt x="5274" y="1663"/>
                </a:cubicBezTo>
                <a:cubicBezTo>
                  <a:pt x="5286" y="1663"/>
                  <a:pt x="5299" y="1655"/>
                  <a:pt x="5308" y="1640"/>
                </a:cubicBezTo>
                <a:cubicBezTo>
                  <a:pt x="5322" y="1612"/>
                  <a:pt x="5319" y="1569"/>
                  <a:pt x="5300" y="1546"/>
                </a:cubicBezTo>
                <a:cubicBezTo>
                  <a:pt x="5135" y="1341"/>
                  <a:pt x="4958" y="1151"/>
                  <a:pt x="4774" y="981"/>
                </a:cubicBezTo>
                <a:cubicBezTo>
                  <a:pt x="4766" y="974"/>
                  <a:pt x="4758" y="970"/>
                  <a:pt x="4749" y="970"/>
                </a:cubicBezTo>
                <a:close/>
                <a:moveTo>
                  <a:pt x="5731" y="2195"/>
                </a:moveTo>
                <a:cubicBezTo>
                  <a:pt x="5721" y="2195"/>
                  <a:pt x="5710" y="2201"/>
                  <a:pt x="5702" y="2211"/>
                </a:cubicBezTo>
                <a:cubicBezTo>
                  <a:pt x="5690" y="2229"/>
                  <a:pt x="5686" y="2253"/>
                  <a:pt x="5689" y="2278"/>
                </a:cubicBezTo>
                <a:cubicBezTo>
                  <a:pt x="5691" y="2287"/>
                  <a:pt x="5695" y="2297"/>
                  <a:pt x="5700" y="2305"/>
                </a:cubicBezTo>
                <a:cubicBezTo>
                  <a:pt x="5734" y="2362"/>
                  <a:pt x="5768" y="2420"/>
                  <a:pt x="5800" y="2479"/>
                </a:cubicBezTo>
                <a:cubicBezTo>
                  <a:pt x="5901" y="2659"/>
                  <a:pt x="5997" y="2854"/>
                  <a:pt x="6087" y="3055"/>
                </a:cubicBezTo>
                <a:cubicBezTo>
                  <a:pt x="6096" y="3076"/>
                  <a:pt x="6111" y="3087"/>
                  <a:pt x="6127" y="3087"/>
                </a:cubicBezTo>
                <a:cubicBezTo>
                  <a:pt x="6135" y="3087"/>
                  <a:pt x="6143" y="3084"/>
                  <a:pt x="6149" y="3077"/>
                </a:cubicBezTo>
                <a:cubicBezTo>
                  <a:pt x="6170" y="3058"/>
                  <a:pt x="6176" y="3016"/>
                  <a:pt x="6161" y="2985"/>
                </a:cubicBezTo>
                <a:cubicBezTo>
                  <a:pt x="6070" y="2779"/>
                  <a:pt x="5971" y="2580"/>
                  <a:pt x="5868" y="2396"/>
                </a:cubicBezTo>
                <a:cubicBezTo>
                  <a:pt x="5835" y="2336"/>
                  <a:pt x="5801" y="2277"/>
                  <a:pt x="5766" y="2219"/>
                </a:cubicBezTo>
                <a:cubicBezTo>
                  <a:pt x="5757" y="2204"/>
                  <a:pt x="5744" y="2195"/>
                  <a:pt x="5731" y="2195"/>
                </a:cubicBezTo>
                <a:close/>
                <a:moveTo>
                  <a:pt x="6444" y="3779"/>
                </a:moveTo>
                <a:cubicBezTo>
                  <a:pt x="6437" y="3779"/>
                  <a:pt x="6431" y="3781"/>
                  <a:pt x="6424" y="3785"/>
                </a:cubicBezTo>
                <a:cubicBezTo>
                  <a:pt x="6406" y="3798"/>
                  <a:pt x="6396" y="3830"/>
                  <a:pt x="6401" y="3860"/>
                </a:cubicBezTo>
                <a:cubicBezTo>
                  <a:pt x="6403" y="3864"/>
                  <a:pt x="6404" y="3870"/>
                  <a:pt x="6406" y="3874"/>
                </a:cubicBezTo>
                <a:cubicBezTo>
                  <a:pt x="6497" y="4142"/>
                  <a:pt x="6583" y="4432"/>
                  <a:pt x="6663" y="4736"/>
                </a:cubicBezTo>
                <a:cubicBezTo>
                  <a:pt x="6670" y="4764"/>
                  <a:pt x="6688" y="4781"/>
                  <a:pt x="6706" y="4781"/>
                </a:cubicBezTo>
                <a:cubicBezTo>
                  <a:pt x="6711" y="4781"/>
                  <a:pt x="6717" y="4780"/>
                  <a:pt x="6721" y="4778"/>
                </a:cubicBezTo>
                <a:cubicBezTo>
                  <a:pt x="6744" y="4765"/>
                  <a:pt x="6754" y="4725"/>
                  <a:pt x="6747" y="4692"/>
                </a:cubicBezTo>
                <a:cubicBezTo>
                  <a:pt x="6666" y="4385"/>
                  <a:pt x="6578" y="4091"/>
                  <a:pt x="6486" y="3817"/>
                </a:cubicBezTo>
                <a:cubicBezTo>
                  <a:pt x="6477" y="3793"/>
                  <a:pt x="6461" y="3779"/>
                  <a:pt x="6444" y="3779"/>
                </a:cubicBezTo>
                <a:close/>
                <a:moveTo>
                  <a:pt x="6912" y="5543"/>
                </a:moveTo>
                <a:cubicBezTo>
                  <a:pt x="6907" y="5543"/>
                  <a:pt x="6904" y="5544"/>
                  <a:pt x="6900" y="5546"/>
                </a:cubicBezTo>
                <a:cubicBezTo>
                  <a:pt x="6877" y="5555"/>
                  <a:pt x="6864" y="5591"/>
                  <a:pt x="6870" y="5625"/>
                </a:cubicBezTo>
                <a:cubicBezTo>
                  <a:pt x="6870" y="5626"/>
                  <a:pt x="6870" y="5627"/>
                  <a:pt x="6870" y="5628"/>
                </a:cubicBezTo>
                <a:cubicBezTo>
                  <a:pt x="6930" y="5909"/>
                  <a:pt x="6989" y="6222"/>
                  <a:pt x="7041" y="6535"/>
                </a:cubicBezTo>
                <a:cubicBezTo>
                  <a:pt x="7041" y="6535"/>
                  <a:pt x="7042" y="6536"/>
                  <a:pt x="7042" y="6536"/>
                </a:cubicBezTo>
                <a:cubicBezTo>
                  <a:pt x="7048" y="6566"/>
                  <a:pt x="7066" y="6588"/>
                  <a:pt x="7087" y="6588"/>
                </a:cubicBezTo>
                <a:cubicBezTo>
                  <a:pt x="7090" y="6588"/>
                  <a:pt x="7093" y="6588"/>
                  <a:pt x="7096" y="6586"/>
                </a:cubicBezTo>
                <a:cubicBezTo>
                  <a:pt x="7120" y="6579"/>
                  <a:pt x="7136" y="6544"/>
                  <a:pt x="7129" y="6507"/>
                </a:cubicBezTo>
                <a:cubicBezTo>
                  <a:pt x="7075" y="6192"/>
                  <a:pt x="7016" y="5877"/>
                  <a:pt x="6956" y="5594"/>
                </a:cubicBezTo>
                <a:cubicBezTo>
                  <a:pt x="6951" y="5563"/>
                  <a:pt x="6932" y="5543"/>
                  <a:pt x="6912" y="5543"/>
                </a:cubicBezTo>
                <a:close/>
                <a:moveTo>
                  <a:pt x="7231" y="7374"/>
                </a:moveTo>
                <a:cubicBezTo>
                  <a:pt x="7228" y="7374"/>
                  <a:pt x="7225" y="7374"/>
                  <a:pt x="7222" y="7375"/>
                </a:cubicBezTo>
                <a:cubicBezTo>
                  <a:pt x="7198" y="7382"/>
                  <a:pt x="7183" y="7416"/>
                  <a:pt x="7188" y="7453"/>
                </a:cubicBezTo>
                <a:cubicBezTo>
                  <a:pt x="7225" y="7701"/>
                  <a:pt x="7261" y="7948"/>
                  <a:pt x="7297" y="8195"/>
                </a:cubicBezTo>
                <a:lnTo>
                  <a:pt x="7322" y="8375"/>
                </a:lnTo>
                <a:cubicBezTo>
                  <a:pt x="7323" y="8376"/>
                  <a:pt x="7323" y="8377"/>
                  <a:pt x="7323" y="8378"/>
                </a:cubicBezTo>
                <a:cubicBezTo>
                  <a:pt x="7329" y="8408"/>
                  <a:pt x="7348" y="8430"/>
                  <a:pt x="7368" y="8430"/>
                </a:cubicBezTo>
                <a:cubicBezTo>
                  <a:pt x="7370" y="8430"/>
                  <a:pt x="7373" y="8430"/>
                  <a:pt x="7376" y="8429"/>
                </a:cubicBezTo>
                <a:cubicBezTo>
                  <a:pt x="7400" y="8424"/>
                  <a:pt x="7416" y="8389"/>
                  <a:pt x="7411" y="8352"/>
                </a:cubicBezTo>
                <a:lnTo>
                  <a:pt x="7384" y="8173"/>
                </a:lnTo>
                <a:cubicBezTo>
                  <a:pt x="7349" y="7926"/>
                  <a:pt x="7313" y="7677"/>
                  <a:pt x="7276" y="7429"/>
                </a:cubicBezTo>
                <a:cubicBezTo>
                  <a:pt x="7269" y="7394"/>
                  <a:pt x="7251" y="7374"/>
                  <a:pt x="7231" y="7374"/>
                </a:cubicBezTo>
                <a:close/>
                <a:moveTo>
                  <a:pt x="7502" y="9218"/>
                </a:moveTo>
                <a:cubicBezTo>
                  <a:pt x="7499" y="9218"/>
                  <a:pt x="7496" y="9218"/>
                  <a:pt x="7493" y="9219"/>
                </a:cubicBezTo>
                <a:cubicBezTo>
                  <a:pt x="7469" y="9226"/>
                  <a:pt x="7454" y="9260"/>
                  <a:pt x="7459" y="9297"/>
                </a:cubicBezTo>
                <a:cubicBezTo>
                  <a:pt x="7513" y="9636"/>
                  <a:pt x="7563" y="9938"/>
                  <a:pt x="7613" y="10218"/>
                </a:cubicBezTo>
                <a:cubicBezTo>
                  <a:pt x="7619" y="10249"/>
                  <a:pt x="7638" y="10270"/>
                  <a:pt x="7658" y="10270"/>
                </a:cubicBezTo>
                <a:cubicBezTo>
                  <a:pt x="7662" y="10270"/>
                  <a:pt x="7665" y="10269"/>
                  <a:pt x="7669" y="10268"/>
                </a:cubicBezTo>
                <a:cubicBezTo>
                  <a:pt x="7692" y="10260"/>
                  <a:pt x="7706" y="10224"/>
                  <a:pt x="7700" y="10188"/>
                </a:cubicBezTo>
                <a:cubicBezTo>
                  <a:pt x="7649" y="9910"/>
                  <a:pt x="7599" y="9611"/>
                  <a:pt x="7547" y="9272"/>
                </a:cubicBezTo>
                <a:cubicBezTo>
                  <a:pt x="7539" y="9237"/>
                  <a:pt x="7522" y="9218"/>
                  <a:pt x="7502" y="9218"/>
                </a:cubicBezTo>
                <a:close/>
                <a:moveTo>
                  <a:pt x="16574" y="11493"/>
                </a:moveTo>
                <a:cubicBezTo>
                  <a:pt x="16570" y="11493"/>
                  <a:pt x="16565" y="11493"/>
                  <a:pt x="16560" y="11493"/>
                </a:cubicBezTo>
                <a:cubicBezTo>
                  <a:pt x="16536" y="11493"/>
                  <a:pt x="16517" y="11523"/>
                  <a:pt x="16518" y="11560"/>
                </a:cubicBezTo>
                <a:cubicBezTo>
                  <a:pt x="16518" y="11566"/>
                  <a:pt x="16518" y="11570"/>
                  <a:pt x="16519" y="11575"/>
                </a:cubicBezTo>
                <a:cubicBezTo>
                  <a:pt x="16524" y="11605"/>
                  <a:pt x="16542" y="11627"/>
                  <a:pt x="16563" y="11627"/>
                </a:cubicBezTo>
                <a:cubicBezTo>
                  <a:pt x="16563" y="11627"/>
                  <a:pt x="16564" y="11627"/>
                  <a:pt x="16564" y="11627"/>
                </a:cubicBezTo>
                <a:cubicBezTo>
                  <a:pt x="16772" y="11627"/>
                  <a:pt x="16981" y="11648"/>
                  <a:pt x="17186" y="11691"/>
                </a:cubicBezTo>
                <a:cubicBezTo>
                  <a:pt x="17189" y="11691"/>
                  <a:pt x="17191" y="11692"/>
                  <a:pt x="17193" y="11692"/>
                </a:cubicBezTo>
                <a:cubicBezTo>
                  <a:pt x="17216" y="11692"/>
                  <a:pt x="17234" y="11667"/>
                  <a:pt x="17236" y="11634"/>
                </a:cubicBezTo>
                <a:cubicBezTo>
                  <a:pt x="17238" y="11598"/>
                  <a:pt x="17220" y="11564"/>
                  <a:pt x="17196" y="11558"/>
                </a:cubicBezTo>
                <a:cubicBezTo>
                  <a:pt x="16991" y="11516"/>
                  <a:pt x="16781" y="11493"/>
                  <a:pt x="16574" y="11493"/>
                </a:cubicBezTo>
                <a:close/>
                <a:moveTo>
                  <a:pt x="15936" y="11563"/>
                </a:moveTo>
                <a:cubicBezTo>
                  <a:pt x="15934" y="11563"/>
                  <a:pt x="15932" y="11563"/>
                  <a:pt x="15930" y="11564"/>
                </a:cubicBezTo>
                <a:cubicBezTo>
                  <a:pt x="15824" y="11587"/>
                  <a:pt x="15718" y="11617"/>
                  <a:pt x="15615" y="11652"/>
                </a:cubicBezTo>
                <a:cubicBezTo>
                  <a:pt x="15514" y="11687"/>
                  <a:pt x="15413" y="11727"/>
                  <a:pt x="15316" y="11772"/>
                </a:cubicBezTo>
                <a:cubicBezTo>
                  <a:pt x="15294" y="11783"/>
                  <a:pt x="15282" y="11817"/>
                  <a:pt x="15288" y="11850"/>
                </a:cubicBezTo>
                <a:cubicBezTo>
                  <a:pt x="15288" y="11852"/>
                  <a:pt x="15288" y="11854"/>
                  <a:pt x="15289" y="11855"/>
                </a:cubicBezTo>
                <a:cubicBezTo>
                  <a:pt x="15296" y="11884"/>
                  <a:pt x="15314" y="11902"/>
                  <a:pt x="15333" y="11902"/>
                </a:cubicBezTo>
                <a:cubicBezTo>
                  <a:pt x="15337" y="11902"/>
                  <a:pt x="15342" y="11901"/>
                  <a:pt x="15346" y="11899"/>
                </a:cubicBezTo>
                <a:cubicBezTo>
                  <a:pt x="15442" y="11855"/>
                  <a:pt x="15539" y="11816"/>
                  <a:pt x="15639" y="11783"/>
                </a:cubicBezTo>
                <a:cubicBezTo>
                  <a:pt x="15739" y="11748"/>
                  <a:pt x="15843" y="11720"/>
                  <a:pt x="15947" y="11696"/>
                </a:cubicBezTo>
                <a:cubicBezTo>
                  <a:pt x="15971" y="11691"/>
                  <a:pt x="15987" y="11657"/>
                  <a:pt x="15982" y="11620"/>
                </a:cubicBezTo>
                <a:cubicBezTo>
                  <a:pt x="15978" y="11587"/>
                  <a:pt x="15958" y="11563"/>
                  <a:pt x="15936" y="11563"/>
                </a:cubicBezTo>
                <a:close/>
                <a:moveTo>
                  <a:pt x="7837" y="11043"/>
                </a:moveTo>
                <a:cubicBezTo>
                  <a:pt x="7832" y="11043"/>
                  <a:pt x="7829" y="11044"/>
                  <a:pt x="7824" y="11046"/>
                </a:cubicBezTo>
                <a:cubicBezTo>
                  <a:pt x="7802" y="11055"/>
                  <a:pt x="7789" y="11090"/>
                  <a:pt x="7795" y="11125"/>
                </a:cubicBezTo>
                <a:cubicBezTo>
                  <a:pt x="7796" y="11126"/>
                  <a:pt x="7796" y="11127"/>
                  <a:pt x="7796" y="11129"/>
                </a:cubicBezTo>
                <a:cubicBezTo>
                  <a:pt x="7868" y="11448"/>
                  <a:pt x="7941" y="11741"/>
                  <a:pt x="8021" y="12023"/>
                </a:cubicBezTo>
                <a:cubicBezTo>
                  <a:pt x="8029" y="12050"/>
                  <a:pt x="8047" y="12066"/>
                  <a:pt x="8065" y="12066"/>
                </a:cubicBezTo>
                <a:cubicBezTo>
                  <a:pt x="8070" y="12066"/>
                  <a:pt x="8075" y="12064"/>
                  <a:pt x="8080" y="12062"/>
                </a:cubicBezTo>
                <a:cubicBezTo>
                  <a:pt x="8103" y="12049"/>
                  <a:pt x="8113" y="12010"/>
                  <a:pt x="8104" y="11975"/>
                </a:cubicBezTo>
                <a:cubicBezTo>
                  <a:pt x="8025" y="11697"/>
                  <a:pt x="7952" y="11409"/>
                  <a:pt x="7881" y="11091"/>
                </a:cubicBezTo>
                <a:cubicBezTo>
                  <a:pt x="7875" y="11062"/>
                  <a:pt x="7857" y="11043"/>
                  <a:pt x="7837" y="11043"/>
                </a:cubicBezTo>
                <a:close/>
                <a:moveTo>
                  <a:pt x="17810" y="11757"/>
                </a:moveTo>
                <a:cubicBezTo>
                  <a:pt x="17790" y="11757"/>
                  <a:pt x="17772" y="11776"/>
                  <a:pt x="17768" y="11805"/>
                </a:cubicBezTo>
                <a:cubicBezTo>
                  <a:pt x="17766" y="11816"/>
                  <a:pt x="17766" y="11828"/>
                  <a:pt x="17768" y="11838"/>
                </a:cubicBezTo>
                <a:cubicBezTo>
                  <a:pt x="17772" y="11862"/>
                  <a:pt x="17784" y="11881"/>
                  <a:pt x="17801" y="11887"/>
                </a:cubicBezTo>
                <a:cubicBezTo>
                  <a:pt x="17992" y="11971"/>
                  <a:pt x="18179" y="12073"/>
                  <a:pt x="18357" y="12193"/>
                </a:cubicBezTo>
                <a:lnTo>
                  <a:pt x="18391" y="12217"/>
                </a:lnTo>
                <a:cubicBezTo>
                  <a:pt x="18397" y="12222"/>
                  <a:pt x="18404" y="12223"/>
                  <a:pt x="18410" y="12223"/>
                </a:cubicBezTo>
                <a:cubicBezTo>
                  <a:pt x="18427" y="12223"/>
                  <a:pt x="18443" y="12210"/>
                  <a:pt x="18451" y="12185"/>
                </a:cubicBezTo>
                <a:cubicBezTo>
                  <a:pt x="18460" y="12152"/>
                  <a:pt x="18449" y="12112"/>
                  <a:pt x="18426" y="12096"/>
                </a:cubicBezTo>
                <a:lnTo>
                  <a:pt x="18391" y="12072"/>
                </a:lnTo>
                <a:cubicBezTo>
                  <a:pt x="18209" y="11949"/>
                  <a:pt x="18017" y="11845"/>
                  <a:pt x="17823" y="11759"/>
                </a:cubicBezTo>
                <a:cubicBezTo>
                  <a:pt x="17818" y="11758"/>
                  <a:pt x="17815" y="11757"/>
                  <a:pt x="17810" y="11757"/>
                </a:cubicBezTo>
                <a:close/>
                <a:moveTo>
                  <a:pt x="14755" y="12113"/>
                </a:moveTo>
                <a:cubicBezTo>
                  <a:pt x="14749" y="12113"/>
                  <a:pt x="14742" y="12115"/>
                  <a:pt x="14736" y="12120"/>
                </a:cubicBezTo>
                <a:cubicBezTo>
                  <a:pt x="14548" y="12260"/>
                  <a:pt x="14370" y="12425"/>
                  <a:pt x="14206" y="12607"/>
                </a:cubicBezTo>
                <a:cubicBezTo>
                  <a:pt x="14191" y="12623"/>
                  <a:pt x="14186" y="12651"/>
                  <a:pt x="14190" y="12676"/>
                </a:cubicBezTo>
                <a:cubicBezTo>
                  <a:pt x="14192" y="12684"/>
                  <a:pt x="14195" y="12693"/>
                  <a:pt x="14199" y="12700"/>
                </a:cubicBezTo>
                <a:cubicBezTo>
                  <a:pt x="14208" y="12719"/>
                  <a:pt x="14222" y="12728"/>
                  <a:pt x="14236" y="12728"/>
                </a:cubicBezTo>
                <a:cubicBezTo>
                  <a:pt x="14246" y="12728"/>
                  <a:pt x="14254" y="12724"/>
                  <a:pt x="14262" y="12715"/>
                </a:cubicBezTo>
                <a:cubicBezTo>
                  <a:pt x="14422" y="12537"/>
                  <a:pt x="14596" y="12378"/>
                  <a:pt x="14779" y="12240"/>
                </a:cubicBezTo>
                <a:cubicBezTo>
                  <a:pt x="14801" y="12224"/>
                  <a:pt x="14808" y="12183"/>
                  <a:pt x="14796" y="12150"/>
                </a:cubicBezTo>
                <a:cubicBezTo>
                  <a:pt x="14788" y="12127"/>
                  <a:pt x="14772" y="12113"/>
                  <a:pt x="14755" y="12113"/>
                </a:cubicBezTo>
                <a:close/>
                <a:moveTo>
                  <a:pt x="18968" y="12546"/>
                </a:moveTo>
                <a:cubicBezTo>
                  <a:pt x="18954" y="12546"/>
                  <a:pt x="18940" y="12557"/>
                  <a:pt x="18932" y="12576"/>
                </a:cubicBezTo>
                <a:cubicBezTo>
                  <a:pt x="18925" y="12591"/>
                  <a:pt x="18924" y="12611"/>
                  <a:pt x="18927" y="12628"/>
                </a:cubicBezTo>
                <a:cubicBezTo>
                  <a:pt x="18930" y="12644"/>
                  <a:pt x="18937" y="12659"/>
                  <a:pt x="18948" y="12668"/>
                </a:cubicBezTo>
                <a:cubicBezTo>
                  <a:pt x="19125" y="12836"/>
                  <a:pt x="19297" y="13024"/>
                  <a:pt x="19461" y="13227"/>
                </a:cubicBezTo>
                <a:cubicBezTo>
                  <a:pt x="19470" y="13238"/>
                  <a:pt x="19481" y="13244"/>
                  <a:pt x="19491" y="13244"/>
                </a:cubicBezTo>
                <a:cubicBezTo>
                  <a:pt x="19504" y="13244"/>
                  <a:pt x="19517" y="13236"/>
                  <a:pt x="19525" y="13221"/>
                </a:cubicBezTo>
                <a:cubicBezTo>
                  <a:pt x="19540" y="13192"/>
                  <a:pt x="19537" y="13150"/>
                  <a:pt x="19517" y="13126"/>
                </a:cubicBezTo>
                <a:cubicBezTo>
                  <a:pt x="19349" y="12919"/>
                  <a:pt x="19174" y="12727"/>
                  <a:pt x="18993" y="12557"/>
                </a:cubicBezTo>
                <a:cubicBezTo>
                  <a:pt x="18986" y="12550"/>
                  <a:pt x="18977" y="12546"/>
                  <a:pt x="18968" y="12546"/>
                </a:cubicBezTo>
                <a:close/>
                <a:moveTo>
                  <a:pt x="8338" y="12789"/>
                </a:moveTo>
                <a:cubicBezTo>
                  <a:pt x="8332" y="12789"/>
                  <a:pt x="8325" y="12791"/>
                  <a:pt x="8319" y="12795"/>
                </a:cubicBezTo>
                <a:cubicBezTo>
                  <a:pt x="8300" y="12809"/>
                  <a:pt x="8292" y="12840"/>
                  <a:pt x="8297" y="12870"/>
                </a:cubicBezTo>
                <a:cubicBezTo>
                  <a:pt x="8298" y="12876"/>
                  <a:pt x="8300" y="12880"/>
                  <a:pt x="8303" y="12885"/>
                </a:cubicBezTo>
                <a:cubicBezTo>
                  <a:pt x="8409" y="13174"/>
                  <a:pt x="8525" y="13447"/>
                  <a:pt x="8648" y="13699"/>
                </a:cubicBezTo>
                <a:cubicBezTo>
                  <a:pt x="8657" y="13718"/>
                  <a:pt x="8672" y="13729"/>
                  <a:pt x="8686" y="13729"/>
                </a:cubicBezTo>
                <a:cubicBezTo>
                  <a:pt x="8695" y="13729"/>
                  <a:pt x="8704" y="13725"/>
                  <a:pt x="8711" y="13716"/>
                </a:cubicBezTo>
                <a:cubicBezTo>
                  <a:pt x="8731" y="13696"/>
                  <a:pt x="8735" y="13654"/>
                  <a:pt x="8720" y="13623"/>
                </a:cubicBezTo>
                <a:cubicBezTo>
                  <a:pt x="8599" y="13377"/>
                  <a:pt x="8485" y="13107"/>
                  <a:pt x="8380" y="12825"/>
                </a:cubicBezTo>
                <a:cubicBezTo>
                  <a:pt x="8371" y="12802"/>
                  <a:pt x="8355" y="12789"/>
                  <a:pt x="8338" y="12789"/>
                </a:cubicBezTo>
                <a:close/>
                <a:moveTo>
                  <a:pt x="13778" y="13211"/>
                </a:moveTo>
                <a:cubicBezTo>
                  <a:pt x="13766" y="13211"/>
                  <a:pt x="13754" y="13218"/>
                  <a:pt x="13746" y="13231"/>
                </a:cubicBezTo>
                <a:cubicBezTo>
                  <a:pt x="13610" y="13452"/>
                  <a:pt x="13488" y="13684"/>
                  <a:pt x="13354" y="13943"/>
                </a:cubicBezTo>
                <a:cubicBezTo>
                  <a:pt x="13345" y="13960"/>
                  <a:pt x="13343" y="13981"/>
                  <a:pt x="13347" y="14001"/>
                </a:cubicBezTo>
                <a:cubicBezTo>
                  <a:pt x="13349" y="14014"/>
                  <a:pt x="13354" y="14027"/>
                  <a:pt x="13363" y="14037"/>
                </a:cubicBezTo>
                <a:cubicBezTo>
                  <a:pt x="13372" y="14047"/>
                  <a:pt x="13382" y="14052"/>
                  <a:pt x="13392" y="14052"/>
                </a:cubicBezTo>
                <a:cubicBezTo>
                  <a:pt x="13405" y="14052"/>
                  <a:pt x="13417" y="14044"/>
                  <a:pt x="13425" y="14028"/>
                </a:cubicBezTo>
                <a:cubicBezTo>
                  <a:pt x="13559" y="13771"/>
                  <a:pt x="13680" y="13541"/>
                  <a:pt x="13814" y="13323"/>
                </a:cubicBezTo>
                <a:cubicBezTo>
                  <a:pt x="13830" y="13297"/>
                  <a:pt x="13828" y="13255"/>
                  <a:pt x="13809" y="13229"/>
                </a:cubicBezTo>
                <a:cubicBezTo>
                  <a:pt x="13800" y="13217"/>
                  <a:pt x="13789" y="13211"/>
                  <a:pt x="13778" y="13211"/>
                </a:cubicBezTo>
                <a:close/>
                <a:moveTo>
                  <a:pt x="19957" y="13764"/>
                </a:moveTo>
                <a:cubicBezTo>
                  <a:pt x="19946" y="13764"/>
                  <a:pt x="19935" y="13769"/>
                  <a:pt x="19927" y="13782"/>
                </a:cubicBezTo>
                <a:cubicBezTo>
                  <a:pt x="19915" y="13798"/>
                  <a:pt x="19911" y="13822"/>
                  <a:pt x="19915" y="13846"/>
                </a:cubicBezTo>
                <a:cubicBezTo>
                  <a:pt x="19917" y="13856"/>
                  <a:pt x="19920" y="13867"/>
                  <a:pt x="19927" y="13876"/>
                </a:cubicBezTo>
                <a:cubicBezTo>
                  <a:pt x="20071" y="14103"/>
                  <a:pt x="20211" y="14346"/>
                  <a:pt x="20339" y="14599"/>
                </a:cubicBezTo>
                <a:cubicBezTo>
                  <a:pt x="20348" y="14617"/>
                  <a:pt x="20362" y="14626"/>
                  <a:pt x="20376" y="14626"/>
                </a:cubicBezTo>
                <a:cubicBezTo>
                  <a:pt x="20385" y="14626"/>
                  <a:pt x="20394" y="14622"/>
                  <a:pt x="20402" y="14614"/>
                </a:cubicBezTo>
                <a:cubicBezTo>
                  <a:pt x="20421" y="14592"/>
                  <a:pt x="20424" y="14551"/>
                  <a:pt x="20410" y="14521"/>
                </a:cubicBezTo>
                <a:cubicBezTo>
                  <a:pt x="20279" y="14263"/>
                  <a:pt x="20138" y="14017"/>
                  <a:pt x="19991" y="13786"/>
                </a:cubicBezTo>
                <a:cubicBezTo>
                  <a:pt x="19981" y="13771"/>
                  <a:pt x="19969" y="13764"/>
                  <a:pt x="19957" y="13764"/>
                </a:cubicBezTo>
                <a:close/>
                <a:moveTo>
                  <a:pt x="9100" y="14319"/>
                </a:moveTo>
                <a:cubicBezTo>
                  <a:pt x="9089" y="14319"/>
                  <a:pt x="9078" y="14326"/>
                  <a:pt x="9070" y="14338"/>
                </a:cubicBezTo>
                <a:cubicBezTo>
                  <a:pt x="9059" y="14355"/>
                  <a:pt x="9055" y="14379"/>
                  <a:pt x="9059" y="14401"/>
                </a:cubicBezTo>
                <a:cubicBezTo>
                  <a:pt x="9062" y="14413"/>
                  <a:pt x="9065" y="14424"/>
                  <a:pt x="9072" y="14433"/>
                </a:cubicBezTo>
                <a:cubicBezTo>
                  <a:pt x="9226" y="14657"/>
                  <a:pt x="9396" y="14863"/>
                  <a:pt x="9576" y="15046"/>
                </a:cubicBezTo>
                <a:cubicBezTo>
                  <a:pt x="9584" y="15055"/>
                  <a:pt x="9593" y="15059"/>
                  <a:pt x="9602" y="15059"/>
                </a:cubicBezTo>
                <a:cubicBezTo>
                  <a:pt x="9616" y="15059"/>
                  <a:pt x="9630" y="15049"/>
                  <a:pt x="9638" y="15030"/>
                </a:cubicBezTo>
                <a:cubicBezTo>
                  <a:pt x="9652" y="14999"/>
                  <a:pt x="9645" y="14958"/>
                  <a:pt x="9624" y="14936"/>
                </a:cubicBezTo>
                <a:cubicBezTo>
                  <a:pt x="9449" y="14758"/>
                  <a:pt x="9283" y="14557"/>
                  <a:pt x="9133" y="14339"/>
                </a:cubicBezTo>
                <a:cubicBezTo>
                  <a:pt x="9124" y="14326"/>
                  <a:pt x="9112" y="14319"/>
                  <a:pt x="9100" y="14319"/>
                </a:cubicBezTo>
                <a:close/>
                <a:moveTo>
                  <a:pt x="13001" y="14630"/>
                </a:moveTo>
                <a:cubicBezTo>
                  <a:pt x="12989" y="14630"/>
                  <a:pt x="12977" y="14637"/>
                  <a:pt x="12969" y="14651"/>
                </a:cubicBezTo>
                <a:cubicBezTo>
                  <a:pt x="12815" y="14911"/>
                  <a:pt x="12674" y="15105"/>
                  <a:pt x="12526" y="15264"/>
                </a:cubicBezTo>
                <a:cubicBezTo>
                  <a:pt x="12511" y="15280"/>
                  <a:pt x="12505" y="15308"/>
                  <a:pt x="12510" y="15334"/>
                </a:cubicBezTo>
                <a:cubicBezTo>
                  <a:pt x="12512" y="15341"/>
                  <a:pt x="12514" y="15350"/>
                  <a:pt x="12517" y="15357"/>
                </a:cubicBezTo>
                <a:cubicBezTo>
                  <a:pt x="12527" y="15376"/>
                  <a:pt x="12541" y="15386"/>
                  <a:pt x="12555" y="15386"/>
                </a:cubicBezTo>
                <a:cubicBezTo>
                  <a:pt x="12564" y="15386"/>
                  <a:pt x="12573" y="15382"/>
                  <a:pt x="12581" y="15373"/>
                </a:cubicBezTo>
                <a:cubicBezTo>
                  <a:pt x="12734" y="15209"/>
                  <a:pt x="12880" y="15008"/>
                  <a:pt x="13038" y="14743"/>
                </a:cubicBezTo>
                <a:cubicBezTo>
                  <a:pt x="13054" y="14715"/>
                  <a:pt x="13052" y="14673"/>
                  <a:pt x="13033" y="14648"/>
                </a:cubicBezTo>
                <a:cubicBezTo>
                  <a:pt x="13023" y="14636"/>
                  <a:pt x="13012" y="14630"/>
                  <a:pt x="13001" y="14630"/>
                </a:cubicBezTo>
                <a:close/>
                <a:moveTo>
                  <a:pt x="10156" y="15391"/>
                </a:moveTo>
                <a:cubicBezTo>
                  <a:pt x="10139" y="15391"/>
                  <a:pt x="10124" y="15406"/>
                  <a:pt x="10117" y="15431"/>
                </a:cubicBezTo>
                <a:cubicBezTo>
                  <a:pt x="10113" y="15445"/>
                  <a:pt x="10112" y="15460"/>
                  <a:pt x="10115" y="15474"/>
                </a:cubicBezTo>
                <a:cubicBezTo>
                  <a:pt x="10118" y="15493"/>
                  <a:pt x="10128" y="15510"/>
                  <a:pt x="10141" y="15520"/>
                </a:cubicBezTo>
                <a:cubicBezTo>
                  <a:pt x="10343" y="15654"/>
                  <a:pt x="10549" y="15759"/>
                  <a:pt x="10753" y="15827"/>
                </a:cubicBezTo>
                <a:cubicBezTo>
                  <a:pt x="10756" y="15829"/>
                  <a:pt x="10760" y="15829"/>
                  <a:pt x="10763" y="15829"/>
                </a:cubicBezTo>
                <a:cubicBezTo>
                  <a:pt x="10784" y="15829"/>
                  <a:pt x="10802" y="15808"/>
                  <a:pt x="10805" y="15778"/>
                </a:cubicBezTo>
                <a:cubicBezTo>
                  <a:pt x="10810" y="15742"/>
                  <a:pt x="10794" y="15707"/>
                  <a:pt x="10769" y="15698"/>
                </a:cubicBezTo>
                <a:cubicBezTo>
                  <a:pt x="10571" y="15630"/>
                  <a:pt x="10371" y="15529"/>
                  <a:pt x="10175" y="15398"/>
                </a:cubicBezTo>
                <a:cubicBezTo>
                  <a:pt x="10169" y="15394"/>
                  <a:pt x="10163" y="15391"/>
                  <a:pt x="10156" y="15391"/>
                </a:cubicBezTo>
                <a:close/>
                <a:moveTo>
                  <a:pt x="12000" y="15661"/>
                </a:moveTo>
                <a:cubicBezTo>
                  <a:pt x="11996" y="15661"/>
                  <a:pt x="11992" y="15662"/>
                  <a:pt x="11988" y="15664"/>
                </a:cubicBezTo>
                <a:cubicBezTo>
                  <a:pt x="11939" y="15686"/>
                  <a:pt x="11890" y="15706"/>
                  <a:pt x="11842" y="15723"/>
                </a:cubicBezTo>
                <a:cubicBezTo>
                  <a:pt x="11696" y="15772"/>
                  <a:pt x="11542" y="15798"/>
                  <a:pt x="11385" y="15801"/>
                </a:cubicBezTo>
                <a:cubicBezTo>
                  <a:pt x="11360" y="15801"/>
                  <a:pt x="11341" y="15832"/>
                  <a:pt x="11343" y="15868"/>
                </a:cubicBezTo>
                <a:cubicBezTo>
                  <a:pt x="11343" y="15873"/>
                  <a:pt x="11343" y="15878"/>
                  <a:pt x="11344" y="15882"/>
                </a:cubicBezTo>
                <a:cubicBezTo>
                  <a:pt x="11349" y="15912"/>
                  <a:pt x="11369" y="15934"/>
                  <a:pt x="11390" y="15934"/>
                </a:cubicBezTo>
                <a:cubicBezTo>
                  <a:pt x="11554" y="15931"/>
                  <a:pt x="11714" y="15904"/>
                  <a:pt x="11866" y="15852"/>
                </a:cubicBezTo>
                <a:cubicBezTo>
                  <a:pt x="11917" y="15835"/>
                  <a:pt x="11967" y="15815"/>
                  <a:pt x="12018" y="15791"/>
                </a:cubicBezTo>
                <a:cubicBezTo>
                  <a:pt x="12041" y="15781"/>
                  <a:pt x="12052" y="15743"/>
                  <a:pt x="12046" y="15709"/>
                </a:cubicBezTo>
                <a:cubicBezTo>
                  <a:pt x="12038" y="15680"/>
                  <a:pt x="12020" y="15661"/>
                  <a:pt x="12000" y="15661"/>
                </a:cubicBezTo>
                <a:close/>
                <a:moveTo>
                  <a:pt x="20731" y="15285"/>
                </a:moveTo>
                <a:cubicBezTo>
                  <a:pt x="20724" y="15285"/>
                  <a:pt x="20716" y="15287"/>
                  <a:pt x="20709" y="15293"/>
                </a:cubicBezTo>
                <a:cubicBezTo>
                  <a:pt x="20693" y="15308"/>
                  <a:pt x="20684" y="15338"/>
                  <a:pt x="20690" y="15367"/>
                </a:cubicBezTo>
                <a:cubicBezTo>
                  <a:pt x="20691" y="15372"/>
                  <a:pt x="20693" y="15379"/>
                  <a:pt x="20695" y="15384"/>
                </a:cubicBezTo>
                <a:cubicBezTo>
                  <a:pt x="20803" y="15654"/>
                  <a:pt x="20903" y="15934"/>
                  <a:pt x="20992" y="16219"/>
                </a:cubicBezTo>
                <a:cubicBezTo>
                  <a:pt x="21000" y="16245"/>
                  <a:pt x="21017" y="16260"/>
                  <a:pt x="21035" y="16260"/>
                </a:cubicBezTo>
                <a:cubicBezTo>
                  <a:pt x="21041" y="16260"/>
                  <a:pt x="21046" y="16259"/>
                  <a:pt x="21052" y="16255"/>
                </a:cubicBezTo>
                <a:cubicBezTo>
                  <a:pt x="21075" y="16241"/>
                  <a:pt x="21084" y="16201"/>
                  <a:pt x="21073" y="16167"/>
                </a:cubicBezTo>
                <a:cubicBezTo>
                  <a:pt x="20984" y="15878"/>
                  <a:pt x="20881" y="15593"/>
                  <a:pt x="20771" y="15320"/>
                </a:cubicBezTo>
                <a:cubicBezTo>
                  <a:pt x="20763" y="15297"/>
                  <a:pt x="20747" y="15285"/>
                  <a:pt x="20731" y="15285"/>
                </a:cubicBezTo>
                <a:close/>
                <a:moveTo>
                  <a:pt x="21269" y="17008"/>
                </a:moveTo>
                <a:cubicBezTo>
                  <a:pt x="21265" y="17008"/>
                  <a:pt x="21261" y="17009"/>
                  <a:pt x="21256" y="17011"/>
                </a:cubicBezTo>
                <a:cubicBezTo>
                  <a:pt x="21234" y="17021"/>
                  <a:pt x="21221" y="17056"/>
                  <a:pt x="21227" y="17090"/>
                </a:cubicBezTo>
                <a:cubicBezTo>
                  <a:pt x="21227" y="17091"/>
                  <a:pt x="21228" y="17092"/>
                  <a:pt x="21228" y="17093"/>
                </a:cubicBezTo>
                <a:cubicBezTo>
                  <a:pt x="21283" y="17332"/>
                  <a:pt x="21329" y="17572"/>
                  <a:pt x="21370" y="17812"/>
                </a:cubicBezTo>
                <a:cubicBezTo>
                  <a:pt x="21380" y="17873"/>
                  <a:pt x="21390" y="17935"/>
                  <a:pt x="21398" y="17997"/>
                </a:cubicBezTo>
                <a:cubicBezTo>
                  <a:pt x="21404" y="18027"/>
                  <a:pt x="21424" y="18052"/>
                  <a:pt x="21446" y="18052"/>
                </a:cubicBezTo>
                <a:cubicBezTo>
                  <a:pt x="21448" y="18052"/>
                  <a:pt x="21450" y="18052"/>
                  <a:pt x="21452" y="18052"/>
                </a:cubicBezTo>
                <a:cubicBezTo>
                  <a:pt x="21476" y="18044"/>
                  <a:pt x="21492" y="18010"/>
                  <a:pt x="21487" y="17974"/>
                </a:cubicBezTo>
                <a:cubicBezTo>
                  <a:pt x="21477" y="17911"/>
                  <a:pt x="21467" y="17849"/>
                  <a:pt x="21457" y="17786"/>
                </a:cubicBezTo>
                <a:cubicBezTo>
                  <a:pt x="21417" y="17542"/>
                  <a:pt x="21368" y="17297"/>
                  <a:pt x="21313" y="17056"/>
                </a:cubicBezTo>
                <a:cubicBezTo>
                  <a:pt x="21307" y="17027"/>
                  <a:pt x="21288" y="17008"/>
                  <a:pt x="21269" y="17008"/>
                </a:cubicBezTo>
                <a:close/>
                <a:moveTo>
                  <a:pt x="21533" y="18850"/>
                </a:moveTo>
                <a:cubicBezTo>
                  <a:pt x="21533" y="18850"/>
                  <a:pt x="21533" y="18850"/>
                  <a:pt x="21532" y="18850"/>
                </a:cubicBezTo>
                <a:cubicBezTo>
                  <a:pt x="21507" y="18851"/>
                  <a:pt x="21489" y="18882"/>
                  <a:pt x="21490" y="18918"/>
                </a:cubicBezTo>
                <a:cubicBezTo>
                  <a:pt x="21506" y="19241"/>
                  <a:pt x="21503" y="19551"/>
                  <a:pt x="21481" y="19839"/>
                </a:cubicBezTo>
                <a:cubicBezTo>
                  <a:pt x="21481" y="19848"/>
                  <a:pt x="21481" y="19856"/>
                  <a:pt x="21482" y="19865"/>
                </a:cubicBezTo>
                <a:cubicBezTo>
                  <a:pt x="21487" y="19890"/>
                  <a:pt x="21501" y="19911"/>
                  <a:pt x="21520" y="19916"/>
                </a:cubicBezTo>
                <a:cubicBezTo>
                  <a:pt x="21522" y="19916"/>
                  <a:pt x="21525" y="19917"/>
                  <a:pt x="21527" y="19917"/>
                </a:cubicBezTo>
                <a:cubicBezTo>
                  <a:pt x="21549" y="19917"/>
                  <a:pt x="21568" y="19893"/>
                  <a:pt x="21570" y="19860"/>
                </a:cubicBezTo>
                <a:cubicBezTo>
                  <a:pt x="21593" y="19563"/>
                  <a:pt x="21597" y="19245"/>
                  <a:pt x="21580" y="18915"/>
                </a:cubicBezTo>
                <a:cubicBezTo>
                  <a:pt x="21578" y="18878"/>
                  <a:pt x="21558" y="18850"/>
                  <a:pt x="21533" y="18850"/>
                </a:cubicBezTo>
                <a:close/>
                <a:moveTo>
                  <a:pt x="21379" y="20681"/>
                </a:moveTo>
                <a:cubicBezTo>
                  <a:pt x="21362" y="20681"/>
                  <a:pt x="21345" y="20696"/>
                  <a:pt x="21338" y="20721"/>
                </a:cubicBezTo>
                <a:cubicBezTo>
                  <a:pt x="21264" y="21008"/>
                  <a:pt x="21160" y="21266"/>
                  <a:pt x="21034" y="21488"/>
                </a:cubicBezTo>
                <a:cubicBezTo>
                  <a:pt x="21024" y="21505"/>
                  <a:pt x="21021" y="21527"/>
                  <a:pt x="21024" y="21547"/>
                </a:cubicBezTo>
                <a:cubicBezTo>
                  <a:pt x="21027" y="21561"/>
                  <a:pt x="21032" y="21573"/>
                  <a:pt x="21039" y="21582"/>
                </a:cubicBezTo>
                <a:cubicBezTo>
                  <a:pt x="21049" y="21594"/>
                  <a:pt x="21060" y="21600"/>
                  <a:pt x="21070" y="21600"/>
                </a:cubicBezTo>
                <a:cubicBezTo>
                  <a:pt x="21082" y="21600"/>
                  <a:pt x="21094" y="21592"/>
                  <a:pt x="21103" y="21578"/>
                </a:cubicBezTo>
                <a:cubicBezTo>
                  <a:pt x="21236" y="21345"/>
                  <a:pt x="21344" y="21075"/>
                  <a:pt x="21423" y="20774"/>
                </a:cubicBezTo>
                <a:cubicBezTo>
                  <a:pt x="21431" y="20741"/>
                  <a:pt x="21419" y="20701"/>
                  <a:pt x="21397" y="20686"/>
                </a:cubicBezTo>
                <a:cubicBezTo>
                  <a:pt x="21391" y="20682"/>
                  <a:pt x="21385" y="20681"/>
                  <a:pt x="21379" y="20681"/>
                </a:cubicBezTo>
                <a:close/>
              </a:path>
            </a:pathLst>
          </a:custGeom>
          <a:solidFill>
            <a:srgbClr val="FF6EA7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804" name="Google Shape;715;p26"/>
          <p:cNvGrpSpPr/>
          <p:nvPr/>
        </p:nvGrpSpPr>
        <p:grpSpPr>
          <a:xfrm>
            <a:off x="345800" y="468413"/>
            <a:ext cx="348504" cy="353075"/>
            <a:chOff x="0" y="0"/>
            <a:chExt cx="348502" cy="353073"/>
          </a:xfrm>
        </p:grpSpPr>
        <p:sp>
          <p:nvSpPr>
            <p:cNvPr id="801" name="Google Shape;716;p26"/>
            <p:cNvSpPr/>
            <p:nvPr/>
          </p:nvSpPr>
          <p:spPr>
            <a:xfrm rot="11225075">
              <a:off x="6603" y="8192"/>
              <a:ext cx="140020" cy="115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02" name="Google Shape;717;p26"/>
            <p:cNvSpPr/>
            <p:nvPr/>
          </p:nvSpPr>
          <p:spPr>
            <a:xfrm rot="11225075">
              <a:off x="201880" y="68240"/>
              <a:ext cx="140019" cy="115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03" name="Google Shape;718;p26"/>
            <p:cNvSpPr/>
            <p:nvPr/>
          </p:nvSpPr>
          <p:spPr>
            <a:xfrm rot="11225075">
              <a:off x="81960" y="229285"/>
              <a:ext cx="140029" cy="115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80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_1_1_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720;p27"/>
          <p:cNvSpPr/>
          <p:nvPr/>
        </p:nvSpPr>
        <p:spPr>
          <a:xfrm>
            <a:off x="-128027" y="4106583"/>
            <a:ext cx="3464866" cy="12087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53" y="0"/>
                </a:moveTo>
                <a:cubicBezTo>
                  <a:pt x="957" y="0"/>
                  <a:pt x="459" y="219"/>
                  <a:pt x="0" y="640"/>
                </a:cubicBezTo>
                <a:lnTo>
                  <a:pt x="0" y="21600"/>
                </a:lnTo>
                <a:lnTo>
                  <a:pt x="21600" y="21600"/>
                </a:lnTo>
                <a:cubicBezTo>
                  <a:pt x="21525" y="21295"/>
                  <a:pt x="21438" y="21006"/>
                  <a:pt x="21339" y="20743"/>
                </a:cubicBezTo>
                <a:cubicBezTo>
                  <a:pt x="20884" y="19524"/>
                  <a:pt x="20186" y="18796"/>
                  <a:pt x="19485" y="18796"/>
                </a:cubicBezTo>
                <a:cubicBezTo>
                  <a:pt x="19454" y="18796"/>
                  <a:pt x="19423" y="18799"/>
                  <a:pt x="19393" y="18802"/>
                </a:cubicBezTo>
                <a:cubicBezTo>
                  <a:pt x="18859" y="18847"/>
                  <a:pt x="18332" y="19296"/>
                  <a:pt x="17808" y="19296"/>
                </a:cubicBezTo>
                <a:cubicBezTo>
                  <a:pt x="17702" y="19296"/>
                  <a:pt x="17596" y="19277"/>
                  <a:pt x="17490" y="19235"/>
                </a:cubicBezTo>
                <a:cubicBezTo>
                  <a:pt x="17366" y="19183"/>
                  <a:pt x="17247" y="19100"/>
                  <a:pt x="17135" y="18994"/>
                </a:cubicBezTo>
                <a:cubicBezTo>
                  <a:pt x="17110" y="18966"/>
                  <a:pt x="17086" y="18945"/>
                  <a:pt x="17063" y="18918"/>
                </a:cubicBezTo>
                <a:cubicBezTo>
                  <a:pt x="16205" y="17994"/>
                  <a:pt x="15694" y="15598"/>
                  <a:pt x="14889" y="14263"/>
                </a:cubicBezTo>
                <a:cubicBezTo>
                  <a:pt x="14324" y="13327"/>
                  <a:pt x="13656" y="12976"/>
                  <a:pt x="12959" y="12976"/>
                </a:cubicBezTo>
                <a:cubicBezTo>
                  <a:pt x="12166" y="12976"/>
                  <a:pt x="11335" y="13434"/>
                  <a:pt x="10579" y="14007"/>
                </a:cubicBezTo>
                <a:cubicBezTo>
                  <a:pt x="9904" y="14522"/>
                  <a:pt x="9205" y="15113"/>
                  <a:pt x="8506" y="15113"/>
                </a:cubicBezTo>
                <a:cubicBezTo>
                  <a:pt x="8341" y="15113"/>
                  <a:pt x="8176" y="15080"/>
                  <a:pt x="8011" y="15007"/>
                </a:cubicBezTo>
                <a:cubicBezTo>
                  <a:pt x="6730" y="14424"/>
                  <a:pt x="5928" y="11544"/>
                  <a:pt x="5409" y="8816"/>
                </a:cubicBezTo>
                <a:cubicBezTo>
                  <a:pt x="4889" y="6084"/>
                  <a:pt x="4440" y="3054"/>
                  <a:pt x="3375" y="1326"/>
                </a:cubicBezTo>
                <a:cubicBezTo>
                  <a:pt x="2817" y="424"/>
                  <a:pt x="2138" y="0"/>
                  <a:pt x="14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13" name="Google Shape;721;p27"/>
          <p:cNvSpPr/>
          <p:nvPr/>
        </p:nvSpPr>
        <p:spPr>
          <a:xfrm>
            <a:off x="7140678" y="-213374"/>
            <a:ext cx="2084631" cy="11010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fill="norm" stroke="1" extrusionOk="0">
                <a:moveTo>
                  <a:pt x="18508" y="0"/>
                </a:moveTo>
                <a:lnTo>
                  <a:pt x="18508" y="10"/>
                </a:lnTo>
                <a:lnTo>
                  <a:pt x="338" y="3"/>
                </a:lnTo>
                <a:cubicBezTo>
                  <a:pt x="299" y="187"/>
                  <a:pt x="264" y="368"/>
                  <a:pt x="233" y="555"/>
                </a:cubicBezTo>
                <a:cubicBezTo>
                  <a:pt x="222" y="612"/>
                  <a:pt x="212" y="676"/>
                  <a:pt x="204" y="736"/>
                </a:cubicBezTo>
                <a:cubicBezTo>
                  <a:pt x="92" y="1432"/>
                  <a:pt x="25" y="2148"/>
                  <a:pt x="5" y="2874"/>
                </a:cubicBezTo>
                <a:cubicBezTo>
                  <a:pt x="-5" y="3289"/>
                  <a:pt x="0" y="3711"/>
                  <a:pt x="18" y="4123"/>
                </a:cubicBezTo>
                <a:cubicBezTo>
                  <a:pt x="21" y="4183"/>
                  <a:pt x="25" y="4246"/>
                  <a:pt x="28" y="4307"/>
                </a:cubicBezTo>
                <a:cubicBezTo>
                  <a:pt x="94" y="5478"/>
                  <a:pt x="277" y="6629"/>
                  <a:pt x="555" y="7693"/>
                </a:cubicBezTo>
                <a:cubicBezTo>
                  <a:pt x="571" y="7757"/>
                  <a:pt x="588" y="7817"/>
                  <a:pt x="604" y="7877"/>
                </a:cubicBezTo>
                <a:cubicBezTo>
                  <a:pt x="867" y="8837"/>
                  <a:pt x="1210" y="9717"/>
                  <a:pt x="1616" y="10484"/>
                </a:cubicBezTo>
                <a:cubicBezTo>
                  <a:pt x="1760" y="10762"/>
                  <a:pt x="1914" y="11023"/>
                  <a:pt x="2079" y="11267"/>
                </a:cubicBezTo>
                <a:cubicBezTo>
                  <a:pt x="2121" y="11330"/>
                  <a:pt x="2162" y="11391"/>
                  <a:pt x="2203" y="11447"/>
                </a:cubicBezTo>
                <a:cubicBezTo>
                  <a:pt x="2635" y="12057"/>
                  <a:pt x="3118" y="12528"/>
                  <a:pt x="3637" y="12803"/>
                </a:cubicBezTo>
                <a:cubicBezTo>
                  <a:pt x="4003" y="12990"/>
                  <a:pt x="4376" y="13074"/>
                  <a:pt x="4750" y="13074"/>
                </a:cubicBezTo>
                <a:cubicBezTo>
                  <a:pt x="5735" y="13074"/>
                  <a:pt x="6732" y="12492"/>
                  <a:pt x="7637" y="11712"/>
                </a:cubicBezTo>
                <a:cubicBezTo>
                  <a:pt x="7734" y="11628"/>
                  <a:pt x="7832" y="11541"/>
                  <a:pt x="7931" y="11454"/>
                </a:cubicBezTo>
                <a:cubicBezTo>
                  <a:pt x="7996" y="11394"/>
                  <a:pt x="8065" y="11330"/>
                  <a:pt x="8131" y="11270"/>
                </a:cubicBezTo>
                <a:cubicBezTo>
                  <a:pt x="9090" y="10387"/>
                  <a:pt x="10060" y="9433"/>
                  <a:pt x="11101" y="9433"/>
                </a:cubicBezTo>
                <a:cubicBezTo>
                  <a:pt x="11178" y="9433"/>
                  <a:pt x="11257" y="9440"/>
                  <a:pt x="11336" y="9450"/>
                </a:cubicBezTo>
                <a:cubicBezTo>
                  <a:pt x="12154" y="9567"/>
                  <a:pt x="12861" y="10273"/>
                  <a:pt x="13480" y="11270"/>
                </a:cubicBezTo>
                <a:cubicBezTo>
                  <a:pt x="13520" y="11330"/>
                  <a:pt x="13556" y="11391"/>
                  <a:pt x="13592" y="11454"/>
                </a:cubicBezTo>
                <a:cubicBezTo>
                  <a:pt x="14172" y="12428"/>
                  <a:pt x="14672" y="13643"/>
                  <a:pt x="15113" y="14841"/>
                </a:cubicBezTo>
                <a:cubicBezTo>
                  <a:pt x="15132" y="14901"/>
                  <a:pt x="15155" y="14961"/>
                  <a:pt x="15177" y="15021"/>
                </a:cubicBezTo>
                <a:cubicBezTo>
                  <a:pt x="15177" y="15021"/>
                  <a:pt x="15178" y="15021"/>
                  <a:pt x="15178" y="15025"/>
                </a:cubicBezTo>
                <a:cubicBezTo>
                  <a:pt x="15590" y="16162"/>
                  <a:pt x="16016" y="17360"/>
                  <a:pt x="16502" y="18414"/>
                </a:cubicBezTo>
                <a:cubicBezTo>
                  <a:pt x="16530" y="18478"/>
                  <a:pt x="16557" y="18538"/>
                  <a:pt x="16585" y="18598"/>
                </a:cubicBezTo>
                <a:cubicBezTo>
                  <a:pt x="17131" y="19743"/>
                  <a:pt x="17748" y="20707"/>
                  <a:pt x="18503" y="21219"/>
                </a:cubicBezTo>
                <a:cubicBezTo>
                  <a:pt x="18536" y="21239"/>
                  <a:pt x="18567" y="21262"/>
                  <a:pt x="18603" y="21282"/>
                </a:cubicBezTo>
                <a:cubicBezTo>
                  <a:pt x="18649" y="21312"/>
                  <a:pt x="18699" y="21339"/>
                  <a:pt x="18746" y="21366"/>
                </a:cubicBezTo>
                <a:cubicBezTo>
                  <a:pt x="19050" y="21526"/>
                  <a:pt x="19355" y="21600"/>
                  <a:pt x="19659" y="21600"/>
                </a:cubicBezTo>
                <a:cubicBezTo>
                  <a:pt x="20329" y="21600"/>
                  <a:pt x="20989" y="21242"/>
                  <a:pt x="21593" y="20666"/>
                </a:cubicBezTo>
                <a:lnTo>
                  <a:pt x="21593" y="11277"/>
                </a:lnTo>
                <a:lnTo>
                  <a:pt x="21595" y="7887"/>
                </a:lnTo>
                <a:lnTo>
                  <a:pt x="21595" y="13"/>
                </a:lnTo>
                <a:lnTo>
                  <a:pt x="18605" y="10"/>
                </a:lnTo>
                <a:lnTo>
                  <a:pt x="18605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14" name="Google Shape;722;p27"/>
          <p:cNvSpPr/>
          <p:nvPr/>
        </p:nvSpPr>
        <p:spPr>
          <a:xfrm>
            <a:off x="-238229" y="-424205"/>
            <a:ext cx="4545457" cy="16593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0" h="21600" fill="norm" stroke="1" extrusionOk="0">
                <a:moveTo>
                  <a:pt x="20830" y="0"/>
                </a:moveTo>
                <a:cubicBezTo>
                  <a:pt x="20629" y="0"/>
                  <a:pt x="20418" y="142"/>
                  <a:pt x="20253" y="258"/>
                </a:cubicBezTo>
                <a:cubicBezTo>
                  <a:pt x="19695" y="646"/>
                  <a:pt x="19133" y="970"/>
                  <a:pt x="18567" y="1232"/>
                </a:cubicBezTo>
                <a:cubicBezTo>
                  <a:pt x="17442" y="1754"/>
                  <a:pt x="16306" y="2036"/>
                  <a:pt x="15168" y="2149"/>
                </a:cubicBezTo>
                <a:cubicBezTo>
                  <a:pt x="14743" y="2192"/>
                  <a:pt x="14318" y="2212"/>
                  <a:pt x="13893" y="2212"/>
                </a:cubicBezTo>
                <a:cubicBezTo>
                  <a:pt x="12031" y="2212"/>
                  <a:pt x="10169" y="1838"/>
                  <a:pt x="8313" y="1392"/>
                </a:cubicBezTo>
                <a:cubicBezTo>
                  <a:pt x="7167" y="1117"/>
                  <a:pt x="6023" y="815"/>
                  <a:pt x="4877" y="551"/>
                </a:cubicBezTo>
                <a:cubicBezTo>
                  <a:pt x="4307" y="417"/>
                  <a:pt x="3735" y="291"/>
                  <a:pt x="3163" y="191"/>
                </a:cubicBezTo>
                <a:cubicBezTo>
                  <a:pt x="3004" y="164"/>
                  <a:pt x="2841" y="140"/>
                  <a:pt x="2678" y="140"/>
                </a:cubicBezTo>
                <a:cubicBezTo>
                  <a:pt x="2346" y="140"/>
                  <a:pt x="2014" y="235"/>
                  <a:pt x="1703" y="577"/>
                </a:cubicBezTo>
                <a:cubicBezTo>
                  <a:pt x="832" y="1541"/>
                  <a:pt x="403" y="4348"/>
                  <a:pt x="180" y="6848"/>
                </a:cubicBezTo>
                <a:cubicBezTo>
                  <a:pt x="-27" y="9157"/>
                  <a:pt x="-65" y="11633"/>
                  <a:pt x="115" y="13971"/>
                </a:cubicBezTo>
                <a:cubicBezTo>
                  <a:pt x="291" y="16251"/>
                  <a:pt x="693" y="18363"/>
                  <a:pt x="1328" y="19784"/>
                </a:cubicBezTo>
                <a:cubicBezTo>
                  <a:pt x="1655" y="20516"/>
                  <a:pt x="2052" y="21069"/>
                  <a:pt x="2464" y="21069"/>
                </a:cubicBezTo>
                <a:cubicBezTo>
                  <a:pt x="2534" y="21069"/>
                  <a:pt x="2606" y="21052"/>
                  <a:pt x="2677" y="21018"/>
                </a:cubicBezTo>
                <a:cubicBezTo>
                  <a:pt x="3163" y="20783"/>
                  <a:pt x="3528" y="19708"/>
                  <a:pt x="3904" y="18860"/>
                </a:cubicBezTo>
                <a:cubicBezTo>
                  <a:pt x="4305" y="17956"/>
                  <a:pt x="4758" y="17179"/>
                  <a:pt x="5255" y="16859"/>
                </a:cubicBezTo>
                <a:cubicBezTo>
                  <a:pt x="5385" y="16777"/>
                  <a:pt x="5513" y="16735"/>
                  <a:pt x="5638" y="16735"/>
                </a:cubicBezTo>
                <a:cubicBezTo>
                  <a:pt x="5996" y="16735"/>
                  <a:pt x="6337" y="17064"/>
                  <a:pt x="6647" y="17685"/>
                </a:cubicBezTo>
                <a:cubicBezTo>
                  <a:pt x="7335" y="19067"/>
                  <a:pt x="7940" y="21600"/>
                  <a:pt x="8837" y="21600"/>
                </a:cubicBezTo>
                <a:cubicBezTo>
                  <a:pt x="8904" y="21600"/>
                  <a:pt x="8972" y="21587"/>
                  <a:pt x="9042" y="21556"/>
                </a:cubicBezTo>
                <a:cubicBezTo>
                  <a:pt x="9862" y="21211"/>
                  <a:pt x="10050" y="18651"/>
                  <a:pt x="10270" y="16697"/>
                </a:cubicBezTo>
                <a:cubicBezTo>
                  <a:pt x="10375" y="15760"/>
                  <a:pt x="10512" y="14748"/>
                  <a:pt x="10794" y="14157"/>
                </a:cubicBezTo>
                <a:cubicBezTo>
                  <a:pt x="10969" y="13791"/>
                  <a:pt x="11167" y="13635"/>
                  <a:pt x="11372" y="13635"/>
                </a:cubicBezTo>
                <a:cubicBezTo>
                  <a:pt x="11466" y="13635"/>
                  <a:pt x="11562" y="13669"/>
                  <a:pt x="11656" y="13729"/>
                </a:cubicBezTo>
                <a:cubicBezTo>
                  <a:pt x="12342" y="14166"/>
                  <a:pt x="12927" y="15454"/>
                  <a:pt x="13594" y="16056"/>
                </a:cubicBezTo>
                <a:cubicBezTo>
                  <a:pt x="13787" y="16231"/>
                  <a:pt x="13991" y="16347"/>
                  <a:pt x="14193" y="16347"/>
                </a:cubicBezTo>
                <a:cubicBezTo>
                  <a:pt x="14315" y="16347"/>
                  <a:pt x="14436" y="16304"/>
                  <a:pt x="14556" y="16209"/>
                </a:cubicBezTo>
                <a:cubicBezTo>
                  <a:pt x="14892" y="15936"/>
                  <a:pt x="15156" y="15267"/>
                  <a:pt x="15354" y="14433"/>
                </a:cubicBezTo>
                <a:cubicBezTo>
                  <a:pt x="15754" y="12738"/>
                  <a:pt x="15876" y="10460"/>
                  <a:pt x="16405" y="9035"/>
                </a:cubicBezTo>
                <a:cubicBezTo>
                  <a:pt x="16677" y="8304"/>
                  <a:pt x="17010" y="8067"/>
                  <a:pt x="17356" y="8067"/>
                </a:cubicBezTo>
                <a:cubicBezTo>
                  <a:pt x="17708" y="8067"/>
                  <a:pt x="18073" y="8313"/>
                  <a:pt x="18400" y="8544"/>
                </a:cubicBezTo>
                <a:cubicBezTo>
                  <a:pt x="18822" y="8837"/>
                  <a:pt x="19289" y="9248"/>
                  <a:pt x="19741" y="9248"/>
                </a:cubicBezTo>
                <a:cubicBezTo>
                  <a:pt x="19972" y="9248"/>
                  <a:pt x="20199" y="9141"/>
                  <a:pt x="20413" y="8857"/>
                </a:cubicBezTo>
                <a:cubicBezTo>
                  <a:pt x="21197" y="7820"/>
                  <a:pt x="21269" y="5134"/>
                  <a:pt x="21197" y="2893"/>
                </a:cubicBezTo>
                <a:cubicBezTo>
                  <a:pt x="21477" y="2640"/>
                  <a:pt x="21535" y="1579"/>
                  <a:pt x="21402" y="844"/>
                </a:cubicBezTo>
                <a:cubicBezTo>
                  <a:pt x="21283" y="193"/>
                  <a:pt x="21063" y="0"/>
                  <a:pt x="20830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15" name="Google Shape;723;p27"/>
          <p:cNvSpPr/>
          <p:nvPr/>
        </p:nvSpPr>
        <p:spPr>
          <a:xfrm>
            <a:off x="7218954" y="3051297"/>
            <a:ext cx="2305860" cy="25980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0" h="21600" fill="norm" stroke="1" extrusionOk="0">
                <a:moveTo>
                  <a:pt x="16839" y="0"/>
                </a:moveTo>
                <a:cubicBezTo>
                  <a:pt x="16637" y="0"/>
                  <a:pt x="16436" y="17"/>
                  <a:pt x="16240" y="54"/>
                </a:cubicBezTo>
                <a:cubicBezTo>
                  <a:pt x="15657" y="165"/>
                  <a:pt x="15173" y="464"/>
                  <a:pt x="14921" y="845"/>
                </a:cubicBezTo>
                <a:cubicBezTo>
                  <a:pt x="14403" y="1634"/>
                  <a:pt x="14733" y="2540"/>
                  <a:pt x="14383" y="3357"/>
                </a:cubicBezTo>
                <a:cubicBezTo>
                  <a:pt x="13668" y="5036"/>
                  <a:pt x="10083" y="4281"/>
                  <a:pt x="9128" y="5847"/>
                </a:cubicBezTo>
                <a:cubicBezTo>
                  <a:pt x="8827" y="6345"/>
                  <a:pt x="8896" y="6902"/>
                  <a:pt x="8979" y="7427"/>
                </a:cubicBezTo>
                <a:cubicBezTo>
                  <a:pt x="9081" y="8061"/>
                  <a:pt x="9236" y="8690"/>
                  <a:pt x="9292" y="9329"/>
                </a:cubicBezTo>
                <a:cubicBezTo>
                  <a:pt x="9382" y="10341"/>
                  <a:pt x="9181" y="11486"/>
                  <a:pt x="8092" y="12230"/>
                </a:cubicBezTo>
                <a:cubicBezTo>
                  <a:pt x="7075" y="12927"/>
                  <a:pt x="5552" y="13010"/>
                  <a:pt x="4243" y="13250"/>
                </a:cubicBezTo>
                <a:cubicBezTo>
                  <a:pt x="3582" y="13369"/>
                  <a:pt x="2930" y="13534"/>
                  <a:pt x="2364" y="13806"/>
                </a:cubicBezTo>
                <a:cubicBezTo>
                  <a:pt x="1880" y="14041"/>
                  <a:pt x="1469" y="14340"/>
                  <a:pt x="1144" y="14685"/>
                </a:cubicBezTo>
                <a:cubicBezTo>
                  <a:pt x="461" y="15407"/>
                  <a:pt x="180" y="16283"/>
                  <a:pt x="68" y="17134"/>
                </a:cubicBezTo>
                <a:cubicBezTo>
                  <a:pt x="-50" y="18032"/>
                  <a:pt x="-18" y="18974"/>
                  <a:pt x="182" y="19864"/>
                </a:cubicBezTo>
                <a:cubicBezTo>
                  <a:pt x="285" y="20321"/>
                  <a:pt x="496" y="20800"/>
                  <a:pt x="995" y="21125"/>
                </a:cubicBezTo>
                <a:cubicBezTo>
                  <a:pt x="1538" y="21479"/>
                  <a:pt x="2285" y="21562"/>
                  <a:pt x="3001" y="21576"/>
                </a:cubicBezTo>
                <a:cubicBezTo>
                  <a:pt x="3710" y="21593"/>
                  <a:pt x="4423" y="21597"/>
                  <a:pt x="5136" y="21597"/>
                </a:cubicBezTo>
                <a:cubicBezTo>
                  <a:pt x="6185" y="21597"/>
                  <a:pt x="7235" y="21587"/>
                  <a:pt x="8281" y="21587"/>
                </a:cubicBezTo>
                <a:cubicBezTo>
                  <a:pt x="8324" y="21587"/>
                  <a:pt x="8367" y="21587"/>
                  <a:pt x="8409" y="21587"/>
                </a:cubicBezTo>
                <a:lnTo>
                  <a:pt x="13923" y="21594"/>
                </a:lnTo>
                <a:cubicBezTo>
                  <a:pt x="14834" y="21596"/>
                  <a:pt x="15746" y="21596"/>
                  <a:pt x="16658" y="21597"/>
                </a:cubicBezTo>
                <a:cubicBezTo>
                  <a:pt x="17127" y="21599"/>
                  <a:pt x="17598" y="21600"/>
                  <a:pt x="18069" y="21600"/>
                </a:cubicBezTo>
                <a:cubicBezTo>
                  <a:pt x="18439" y="21600"/>
                  <a:pt x="18815" y="21591"/>
                  <a:pt x="19155" y="21478"/>
                </a:cubicBezTo>
                <a:cubicBezTo>
                  <a:pt x="19739" y="21284"/>
                  <a:pt x="19981" y="20826"/>
                  <a:pt x="20079" y="20404"/>
                </a:cubicBezTo>
                <a:cubicBezTo>
                  <a:pt x="20208" y="19837"/>
                  <a:pt x="20229" y="19254"/>
                  <a:pt x="20293" y="18681"/>
                </a:cubicBezTo>
                <a:cubicBezTo>
                  <a:pt x="20436" y="17392"/>
                  <a:pt x="20576" y="16106"/>
                  <a:pt x="20716" y="14818"/>
                </a:cubicBezTo>
                <a:cubicBezTo>
                  <a:pt x="20855" y="13531"/>
                  <a:pt x="20992" y="12243"/>
                  <a:pt x="21129" y="10954"/>
                </a:cubicBezTo>
                <a:cubicBezTo>
                  <a:pt x="21255" y="9750"/>
                  <a:pt x="21392" y="8546"/>
                  <a:pt x="21447" y="7338"/>
                </a:cubicBezTo>
                <a:cubicBezTo>
                  <a:pt x="21550" y="5022"/>
                  <a:pt x="21335" y="2651"/>
                  <a:pt x="20079" y="482"/>
                </a:cubicBezTo>
                <a:cubicBezTo>
                  <a:pt x="20036" y="410"/>
                  <a:pt x="19943" y="379"/>
                  <a:pt x="19854" y="379"/>
                </a:cubicBezTo>
                <a:cubicBezTo>
                  <a:pt x="19716" y="379"/>
                  <a:pt x="19584" y="452"/>
                  <a:pt x="19649" y="564"/>
                </a:cubicBezTo>
                <a:cubicBezTo>
                  <a:pt x="19702" y="654"/>
                  <a:pt x="19752" y="746"/>
                  <a:pt x="19801" y="835"/>
                </a:cubicBezTo>
                <a:cubicBezTo>
                  <a:pt x="19289" y="583"/>
                  <a:pt x="18747" y="359"/>
                  <a:pt x="18163" y="199"/>
                </a:cubicBezTo>
                <a:cubicBezTo>
                  <a:pt x="17747" y="84"/>
                  <a:pt x="17291" y="0"/>
                  <a:pt x="16839" y="0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16" name="نص العنوان"/>
          <p:cNvSpPr txBox="1"/>
          <p:nvPr>
            <p:ph type="title"/>
          </p:nvPr>
        </p:nvSpPr>
        <p:spPr>
          <a:xfrm>
            <a:off x="1693049" y="445025"/>
            <a:ext cx="5757902" cy="5727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/>
          </a:lstStyle>
          <a:p>
            <a:pPr/>
            <a:r>
              <a:t>نص العنوان</a:t>
            </a:r>
          </a:p>
        </p:txBody>
      </p:sp>
      <p:sp>
        <p:nvSpPr>
          <p:cNvPr id="817" name="مستوى النص الأول…"/>
          <p:cNvSpPr txBox="1"/>
          <p:nvPr>
            <p:ph type="body" idx="1"/>
          </p:nvPr>
        </p:nvSpPr>
        <p:spPr>
          <a:xfrm>
            <a:off x="713225" y="1442650"/>
            <a:ext cx="7717501" cy="31293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indent="-317500">
              <a:buSzPts val="1400"/>
              <a:defRPr sz="1400"/>
            </a:lvl1pPr>
            <a:lvl2pPr marL="967316" indent="-370416">
              <a:buSzPts val="1400"/>
              <a:defRPr sz="1400"/>
            </a:lvl2pPr>
            <a:lvl3pPr marL="1424516" indent="-370416">
              <a:buSzPts val="1400"/>
              <a:defRPr sz="1400"/>
            </a:lvl3pPr>
            <a:lvl4pPr marL="1881716" indent="-370416">
              <a:buSzPts val="1400"/>
              <a:defRPr sz="1400"/>
            </a:lvl4pPr>
            <a:lvl5pPr marL="2338916" indent="-370416">
              <a:buSzPts val="1400"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821" name="Google Shape;726;p27"/>
          <p:cNvGrpSpPr/>
          <p:nvPr/>
        </p:nvGrpSpPr>
        <p:grpSpPr>
          <a:xfrm>
            <a:off x="7758689" y="253827"/>
            <a:ext cx="350356" cy="377259"/>
            <a:chOff x="0" y="0"/>
            <a:chExt cx="350355" cy="377258"/>
          </a:xfrm>
        </p:grpSpPr>
        <p:sp>
          <p:nvSpPr>
            <p:cNvPr id="818" name="Google Shape;727;p27"/>
            <p:cNvSpPr/>
            <p:nvPr/>
          </p:nvSpPr>
          <p:spPr>
            <a:xfrm rot="899945">
              <a:off x="197742" y="245355"/>
              <a:ext cx="140020" cy="115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19" name="Google Shape;728;p27"/>
            <p:cNvSpPr/>
            <p:nvPr/>
          </p:nvSpPr>
          <p:spPr>
            <a:xfrm rot="899945">
              <a:off x="12593" y="158990"/>
              <a:ext cx="140021" cy="115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20" name="Google Shape;729;p27"/>
            <p:cNvSpPr/>
            <p:nvPr/>
          </p:nvSpPr>
          <p:spPr>
            <a:xfrm rot="899945">
              <a:off x="153526" y="16150"/>
              <a:ext cx="140030" cy="115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822" name="Google Shape;730;p27"/>
          <p:cNvSpPr/>
          <p:nvPr/>
        </p:nvSpPr>
        <p:spPr>
          <a:xfrm flipH="1" rot="997180">
            <a:off x="222884" y="343861"/>
            <a:ext cx="844341" cy="1715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23" name="Google Shape;731;p27"/>
          <p:cNvSpPr/>
          <p:nvPr/>
        </p:nvSpPr>
        <p:spPr>
          <a:xfrm rot="11337291">
            <a:off x="6866849" y="4703467"/>
            <a:ext cx="965752" cy="2271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FF6EA7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827" name="Google Shape;732;p27"/>
          <p:cNvGrpSpPr/>
          <p:nvPr/>
        </p:nvGrpSpPr>
        <p:grpSpPr>
          <a:xfrm>
            <a:off x="1592913" y="417482"/>
            <a:ext cx="268816" cy="234887"/>
            <a:chOff x="0" y="0"/>
            <a:chExt cx="268815" cy="234885"/>
          </a:xfrm>
        </p:grpSpPr>
        <p:sp>
          <p:nvSpPr>
            <p:cNvPr id="824" name="Google Shape;733;p27"/>
            <p:cNvSpPr/>
            <p:nvPr/>
          </p:nvSpPr>
          <p:spPr>
            <a:xfrm rot="17999868">
              <a:off x="165359" y="32201"/>
              <a:ext cx="93375" cy="77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25" name="Google Shape;734;p27"/>
            <p:cNvSpPr/>
            <p:nvPr/>
          </p:nvSpPr>
          <p:spPr>
            <a:xfrm rot="17999868">
              <a:off x="77775" y="136558"/>
              <a:ext cx="93374" cy="77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26" name="Google Shape;735;p27"/>
            <p:cNvSpPr/>
            <p:nvPr/>
          </p:nvSpPr>
          <p:spPr>
            <a:xfrm rot="17999868">
              <a:off x="10033" y="21162"/>
              <a:ext cx="93381" cy="77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31" name="Google Shape;736;p27"/>
          <p:cNvGrpSpPr/>
          <p:nvPr/>
        </p:nvGrpSpPr>
        <p:grpSpPr>
          <a:xfrm>
            <a:off x="8170237" y="4278851"/>
            <a:ext cx="230591" cy="220109"/>
            <a:chOff x="0" y="0"/>
            <a:chExt cx="230589" cy="220108"/>
          </a:xfrm>
        </p:grpSpPr>
        <p:sp>
          <p:nvSpPr>
            <p:cNvPr id="828" name="Google Shape;737;p27"/>
            <p:cNvSpPr/>
            <p:nvPr/>
          </p:nvSpPr>
          <p:spPr>
            <a:xfrm rot="10799765">
              <a:off x="2" y="3"/>
              <a:ext cx="94623" cy="78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29" name="Google Shape;738;p27"/>
            <p:cNvSpPr/>
            <p:nvPr/>
          </p:nvSpPr>
          <p:spPr>
            <a:xfrm rot="10799765">
              <a:off x="135965" y="23987"/>
              <a:ext cx="94622" cy="78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30" name="Google Shape;739;p27"/>
            <p:cNvSpPr/>
            <p:nvPr/>
          </p:nvSpPr>
          <p:spPr>
            <a:xfrm rot="10799765">
              <a:off x="68968" y="141988"/>
              <a:ext cx="94629" cy="78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832" name="Google Shape;740;p27"/>
          <p:cNvSpPr/>
          <p:nvPr/>
        </p:nvSpPr>
        <p:spPr>
          <a:xfrm flipH="1">
            <a:off x="8391980" y="405625"/>
            <a:ext cx="510014" cy="7547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600" fill="norm" stroke="1" extrusionOk="0">
                <a:moveTo>
                  <a:pt x="18590" y="0"/>
                </a:moveTo>
                <a:cubicBezTo>
                  <a:pt x="18564" y="0"/>
                  <a:pt x="18537" y="7"/>
                  <a:pt x="18517" y="19"/>
                </a:cubicBezTo>
                <a:cubicBezTo>
                  <a:pt x="18468" y="47"/>
                  <a:pt x="18464" y="95"/>
                  <a:pt x="18505" y="128"/>
                </a:cubicBezTo>
                <a:cubicBezTo>
                  <a:pt x="18842" y="386"/>
                  <a:pt x="19157" y="668"/>
                  <a:pt x="19444" y="966"/>
                </a:cubicBezTo>
                <a:cubicBezTo>
                  <a:pt x="19466" y="988"/>
                  <a:pt x="19501" y="999"/>
                  <a:pt x="19537" y="999"/>
                </a:cubicBezTo>
                <a:cubicBezTo>
                  <a:pt x="19560" y="999"/>
                  <a:pt x="19580" y="997"/>
                  <a:pt x="19600" y="988"/>
                </a:cubicBezTo>
                <a:cubicBezTo>
                  <a:pt x="19653" y="966"/>
                  <a:pt x="19667" y="918"/>
                  <a:pt x="19633" y="883"/>
                </a:cubicBezTo>
                <a:cubicBezTo>
                  <a:pt x="19342" y="579"/>
                  <a:pt x="19021" y="291"/>
                  <a:pt x="18675" y="26"/>
                </a:cubicBezTo>
                <a:cubicBezTo>
                  <a:pt x="18653" y="8"/>
                  <a:pt x="18621" y="0"/>
                  <a:pt x="18590" y="0"/>
                </a:cubicBezTo>
                <a:close/>
                <a:moveTo>
                  <a:pt x="20297" y="1779"/>
                </a:moveTo>
                <a:cubicBezTo>
                  <a:pt x="20281" y="1779"/>
                  <a:pt x="20265" y="1782"/>
                  <a:pt x="20249" y="1786"/>
                </a:cubicBezTo>
                <a:cubicBezTo>
                  <a:pt x="20194" y="1804"/>
                  <a:pt x="20169" y="1849"/>
                  <a:pt x="20196" y="1888"/>
                </a:cubicBezTo>
                <a:cubicBezTo>
                  <a:pt x="20411" y="2202"/>
                  <a:pt x="20600" y="2534"/>
                  <a:pt x="20757" y="2869"/>
                </a:cubicBezTo>
                <a:cubicBezTo>
                  <a:pt x="20773" y="2902"/>
                  <a:pt x="20818" y="2923"/>
                  <a:pt x="20867" y="2923"/>
                </a:cubicBezTo>
                <a:cubicBezTo>
                  <a:pt x="20877" y="2923"/>
                  <a:pt x="20887" y="2921"/>
                  <a:pt x="20901" y="2920"/>
                </a:cubicBezTo>
                <a:cubicBezTo>
                  <a:pt x="20960" y="2906"/>
                  <a:pt x="20993" y="2864"/>
                  <a:pt x="20974" y="2824"/>
                </a:cubicBezTo>
                <a:cubicBezTo>
                  <a:pt x="20814" y="2481"/>
                  <a:pt x="20623" y="2146"/>
                  <a:pt x="20399" y="1823"/>
                </a:cubicBezTo>
                <a:cubicBezTo>
                  <a:pt x="20381" y="1795"/>
                  <a:pt x="20340" y="1779"/>
                  <a:pt x="20297" y="1779"/>
                </a:cubicBezTo>
                <a:close/>
                <a:moveTo>
                  <a:pt x="21243" y="3803"/>
                </a:moveTo>
                <a:cubicBezTo>
                  <a:pt x="21236" y="3803"/>
                  <a:pt x="21228" y="3803"/>
                  <a:pt x="21222" y="3804"/>
                </a:cubicBezTo>
                <a:cubicBezTo>
                  <a:pt x="21159" y="3811"/>
                  <a:pt x="21121" y="3851"/>
                  <a:pt x="21131" y="3892"/>
                </a:cubicBezTo>
                <a:cubicBezTo>
                  <a:pt x="21222" y="4231"/>
                  <a:pt x="21289" y="4583"/>
                  <a:pt x="21326" y="4939"/>
                </a:cubicBezTo>
                <a:cubicBezTo>
                  <a:pt x="21330" y="4978"/>
                  <a:pt x="21379" y="5010"/>
                  <a:pt x="21440" y="5010"/>
                </a:cubicBezTo>
                <a:lnTo>
                  <a:pt x="21446" y="5010"/>
                </a:lnTo>
                <a:cubicBezTo>
                  <a:pt x="21509" y="5007"/>
                  <a:pt x="21554" y="4970"/>
                  <a:pt x="21549" y="4928"/>
                </a:cubicBezTo>
                <a:cubicBezTo>
                  <a:pt x="21513" y="4567"/>
                  <a:pt x="21446" y="4209"/>
                  <a:pt x="21352" y="3864"/>
                </a:cubicBezTo>
                <a:cubicBezTo>
                  <a:pt x="21342" y="3827"/>
                  <a:pt x="21295" y="3803"/>
                  <a:pt x="21243" y="3803"/>
                </a:cubicBezTo>
                <a:close/>
                <a:moveTo>
                  <a:pt x="21474" y="5920"/>
                </a:moveTo>
                <a:cubicBezTo>
                  <a:pt x="21419" y="5920"/>
                  <a:pt x="21358" y="5953"/>
                  <a:pt x="21356" y="5995"/>
                </a:cubicBezTo>
                <a:cubicBezTo>
                  <a:pt x="21344" y="6340"/>
                  <a:pt x="21306" y="6694"/>
                  <a:pt x="21243" y="7048"/>
                </a:cubicBezTo>
                <a:cubicBezTo>
                  <a:pt x="21234" y="7091"/>
                  <a:pt x="21279" y="7128"/>
                  <a:pt x="21342" y="7134"/>
                </a:cubicBezTo>
                <a:lnTo>
                  <a:pt x="21354" y="7134"/>
                </a:lnTo>
                <a:cubicBezTo>
                  <a:pt x="21411" y="7134"/>
                  <a:pt x="21458" y="7105"/>
                  <a:pt x="21466" y="7068"/>
                </a:cubicBezTo>
                <a:cubicBezTo>
                  <a:pt x="21529" y="6707"/>
                  <a:pt x="21570" y="6349"/>
                  <a:pt x="21582" y="5999"/>
                </a:cubicBezTo>
                <a:cubicBezTo>
                  <a:pt x="21584" y="5957"/>
                  <a:pt x="21537" y="5921"/>
                  <a:pt x="21474" y="5920"/>
                </a:cubicBezTo>
                <a:close/>
                <a:moveTo>
                  <a:pt x="21106" y="8031"/>
                </a:moveTo>
                <a:cubicBezTo>
                  <a:pt x="21054" y="8031"/>
                  <a:pt x="21005" y="8056"/>
                  <a:pt x="20995" y="8092"/>
                </a:cubicBezTo>
                <a:cubicBezTo>
                  <a:pt x="20978" y="8143"/>
                  <a:pt x="20964" y="8192"/>
                  <a:pt x="20948" y="8240"/>
                </a:cubicBezTo>
                <a:cubicBezTo>
                  <a:pt x="20854" y="8534"/>
                  <a:pt x="20747" y="8831"/>
                  <a:pt x="20627" y="9120"/>
                </a:cubicBezTo>
                <a:cubicBezTo>
                  <a:pt x="20610" y="9161"/>
                  <a:pt x="20645" y="9204"/>
                  <a:pt x="20706" y="9214"/>
                </a:cubicBezTo>
                <a:cubicBezTo>
                  <a:pt x="20716" y="9218"/>
                  <a:pt x="20724" y="9218"/>
                  <a:pt x="20736" y="9218"/>
                </a:cubicBezTo>
                <a:cubicBezTo>
                  <a:pt x="20785" y="9218"/>
                  <a:pt x="20832" y="9196"/>
                  <a:pt x="20844" y="9161"/>
                </a:cubicBezTo>
                <a:cubicBezTo>
                  <a:pt x="20966" y="8868"/>
                  <a:pt x="21076" y="8569"/>
                  <a:pt x="21169" y="8273"/>
                </a:cubicBezTo>
                <a:cubicBezTo>
                  <a:pt x="21186" y="8222"/>
                  <a:pt x="21200" y="8173"/>
                  <a:pt x="21216" y="8123"/>
                </a:cubicBezTo>
                <a:cubicBezTo>
                  <a:pt x="21228" y="8081"/>
                  <a:pt x="21188" y="8041"/>
                  <a:pt x="21127" y="8031"/>
                </a:cubicBezTo>
                <a:cubicBezTo>
                  <a:pt x="21121" y="8031"/>
                  <a:pt x="21112" y="8031"/>
                  <a:pt x="21106" y="8031"/>
                </a:cubicBezTo>
                <a:close/>
                <a:moveTo>
                  <a:pt x="5413" y="10623"/>
                </a:moveTo>
                <a:cubicBezTo>
                  <a:pt x="5360" y="10623"/>
                  <a:pt x="5301" y="10654"/>
                  <a:pt x="5299" y="10696"/>
                </a:cubicBezTo>
                <a:cubicBezTo>
                  <a:pt x="5299" y="10738"/>
                  <a:pt x="5348" y="10774"/>
                  <a:pt x="5411" y="10775"/>
                </a:cubicBezTo>
                <a:cubicBezTo>
                  <a:pt x="5887" y="10784"/>
                  <a:pt x="6362" y="10910"/>
                  <a:pt x="6785" y="11137"/>
                </a:cubicBezTo>
                <a:cubicBezTo>
                  <a:pt x="6805" y="11148"/>
                  <a:pt x="6830" y="11153"/>
                  <a:pt x="6854" y="11153"/>
                </a:cubicBezTo>
                <a:cubicBezTo>
                  <a:pt x="6887" y="11153"/>
                  <a:pt x="6921" y="11144"/>
                  <a:pt x="6943" y="11124"/>
                </a:cubicBezTo>
                <a:cubicBezTo>
                  <a:pt x="6980" y="11091"/>
                  <a:pt x="6974" y="11042"/>
                  <a:pt x="6923" y="11017"/>
                </a:cubicBezTo>
                <a:cubicBezTo>
                  <a:pt x="6464" y="10770"/>
                  <a:pt x="5941" y="10632"/>
                  <a:pt x="5417" y="10623"/>
                </a:cubicBezTo>
                <a:cubicBezTo>
                  <a:pt x="5415" y="10623"/>
                  <a:pt x="5415" y="10623"/>
                  <a:pt x="5413" y="10623"/>
                </a:cubicBezTo>
                <a:close/>
                <a:moveTo>
                  <a:pt x="20255" y="10077"/>
                </a:moveTo>
                <a:cubicBezTo>
                  <a:pt x="20208" y="10077"/>
                  <a:pt x="20165" y="10096"/>
                  <a:pt x="20149" y="10128"/>
                </a:cubicBezTo>
                <a:cubicBezTo>
                  <a:pt x="19972" y="10458"/>
                  <a:pt x="19773" y="10789"/>
                  <a:pt x="19562" y="11109"/>
                </a:cubicBezTo>
                <a:cubicBezTo>
                  <a:pt x="19535" y="11146"/>
                  <a:pt x="19562" y="11192"/>
                  <a:pt x="19616" y="11208"/>
                </a:cubicBezTo>
                <a:cubicBezTo>
                  <a:pt x="19633" y="11214"/>
                  <a:pt x="19647" y="11217"/>
                  <a:pt x="19663" y="11217"/>
                </a:cubicBezTo>
                <a:cubicBezTo>
                  <a:pt x="19706" y="11217"/>
                  <a:pt x="19749" y="11200"/>
                  <a:pt x="19767" y="11170"/>
                </a:cubicBezTo>
                <a:cubicBezTo>
                  <a:pt x="19982" y="10847"/>
                  <a:pt x="20182" y="10514"/>
                  <a:pt x="20360" y="10180"/>
                </a:cubicBezTo>
                <a:cubicBezTo>
                  <a:pt x="20381" y="10141"/>
                  <a:pt x="20352" y="10096"/>
                  <a:pt x="20293" y="10082"/>
                </a:cubicBezTo>
                <a:cubicBezTo>
                  <a:pt x="20279" y="10078"/>
                  <a:pt x="20267" y="10077"/>
                  <a:pt x="20255" y="10077"/>
                </a:cubicBezTo>
                <a:close/>
                <a:moveTo>
                  <a:pt x="3962" y="10966"/>
                </a:moveTo>
                <a:cubicBezTo>
                  <a:pt x="3935" y="10966"/>
                  <a:pt x="3911" y="10972"/>
                  <a:pt x="3891" y="10984"/>
                </a:cubicBezTo>
                <a:cubicBezTo>
                  <a:pt x="3472" y="11208"/>
                  <a:pt x="3139" y="11526"/>
                  <a:pt x="2954" y="11874"/>
                </a:cubicBezTo>
                <a:cubicBezTo>
                  <a:pt x="2935" y="11914"/>
                  <a:pt x="2966" y="11958"/>
                  <a:pt x="3025" y="11973"/>
                </a:cubicBezTo>
                <a:cubicBezTo>
                  <a:pt x="3037" y="11975"/>
                  <a:pt x="3047" y="11977"/>
                  <a:pt x="3061" y="11977"/>
                </a:cubicBezTo>
                <a:cubicBezTo>
                  <a:pt x="3108" y="11977"/>
                  <a:pt x="3153" y="11956"/>
                  <a:pt x="3167" y="11925"/>
                </a:cubicBezTo>
                <a:cubicBezTo>
                  <a:pt x="3336" y="11604"/>
                  <a:pt x="3643" y="11311"/>
                  <a:pt x="4031" y="11102"/>
                </a:cubicBezTo>
                <a:cubicBezTo>
                  <a:pt x="4080" y="11076"/>
                  <a:pt x="4088" y="11028"/>
                  <a:pt x="4049" y="10995"/>
                </a:cubicBezTo>
                <a:cubicBezTo>
                  <a:pt x="4027" y="10976"/>
                  <a:pt x="3994" y="10966"/>
                  <a:pt x="3962" y="10966"/>
                </a:cubicBezTo>
                <a:close/>
                <a:moveTo>
                  <a:pt x="7799" y="11838"/>
                </a:moveTo>
                <a:cubicBezTo>
                  <a:pt x="7783" y="11838"/>
                  <a:pt x="7769" y="11839"/>
                  <a:pt x="7752" y="11845"/>
                </a:cubicBezTo>
                <a:cubicBezTo>
                  <a:pt x="7698" y="11860"/>
                  <a:pt x="7671" y="11907"/>
                  <a:pt x="7696" y="11944"/>
                </a:cubicBezTo>
                <a:cubicBezTo>
                  <a:pt x="7887" y="12239"/>
                  <a:pt x="7998" y="12579"/>
                  <a:pt x="8033" y="12951"/>
                </a:cubicBezTo>
                <a:cubicBezTo>
                  <a:pt x="8037" y="12991"/>
                  <a:pt x="8088" y="13022"/>
                  <a:pt x="8147" y="13022"/>
                </a:cubicBezTo>
                <a:lnTo>
                  <a:pt x="8153" y="13022"/>
                </a:lnTo>
                <a:cubicBezTo>
                  <a:pt x="8216" y="13019"/>
                  <a:pt x="8263" y="12984"/>
                  <a:pt x="8259" y="12942"/>
                </a:cubicBezTo>
                <a:cubicBezTo>
                  <a:pt x="8222" y="12551"/>
                  <a:pt x="8102" y="12195"/>
                  <a:pt x="7903" y="11885"/>
                </a:cubicBezTo>
                <a:cubicBezTo>
                  <a:pt x="7885" y="11856"/>
                  <a:pt x="7842" y="11838"/>
                  <a:pt x="7799" y="11838"/>
                </a:cubicBezTo>
                <a:close/>
                <a:moveTo>
                  <a:pt x="18966" y="12017"/>
                </a:moveTo>
                <a:cubicBezTo>
                  <a:pt x="18927" y="12017"/>
                  <a:pt x="18889" y="12032"/>
                  <a:pt x="18869" y="12058"/>
                </a:cubicBezTo>
                <a:cubicBezTo>
                  <a:pt x="18675" y="12298"/>
                  <a:pt x="18468" y="12539"/>
                  <a:pt x="18257" y="12771"/>
                </a:cubicBezTo>
                <a:cubicBezTo>
                  <a:pt x="18196" y="12837"/>
                  <a:pt x="18135" y="12902"/>
                  <a:pt x="18074" y="12968"/>
                </a:cubicBezTo>
                <a:cubicBezTo>
                  <a:pt x="18039" y="13004"/>
                  <a:pt x="18053" y="13050"/>
                  <a:pt x="18106" y="13074"/>
                </a:cubicBezTo>
                <a:cubicBezTo>
                  <a:pt x="18127" y="13081"/>
                  <a:pt x="18147" y="13085"/>
                  <a:pt x="18167" y="13085"/>
                </a:cubicBezTo>
                <a:cubicBezTo>
                  <a:pt x="18204" y="13085"/>
                  <a:pt x="18240" y="13072"/>
                  <a:pt x="18263" y="13050"/>
                </a:cubicBezTo>
                <a:cubicBezTo>
                  <a:pt x="18326" y="12984"/>
                  <a:pt x="18389" y="12918"/>
                  <a:pt x="18450" y="12852"/>
                </a:cubicBezTo>
                <a:cubicBezTo>
                  <a:pt x="18663" y="12617"/>
                  <a:pt x="18873" y="12373"/>
                  <a:pt x="19068" y="12129"/>
                </a:cubicBezTo>
                <a:cubicBezTo>
                  <a:pt x="19096" y="12092"/>
                  <a:pt x="19076" y="12046"/>
                  <a:pt x="19023" y="12026"/>
                </a:cubicBezTo>
                <a:cubicBezTo>
                  <a:pt x="19005" y="12019"/>
                  <a:pt x="18986" y="12017"/>
                  <a:pt x="18966" y="12017"/>
                </a:cubicBezTo>
                <a:close/>
                <a:moveTo>
                  <a:pt x="2958" y="12873"/>
                </a:moveTo>
                <a:cubicBezTo>
                  <a:pt x="2952" y="12873"/>
                  <a:pt x="2943" y="12873"/>
                  <a:pt x="2937" y="12874"/>
                </a:cubicBezTo>
                <a:cubicBezTo>
                  <a:pt x="2874" y="12881"/>
                  <a:pt x="2836" y="12921"/>
                  <a:pt x="2846" y="12962"/>
                </a:cubicBezTo>
                <a:cubicBezTo>
                  <a:pt x="2939" y="13305"/>
                  <a:pt x="3149" y="13653"/>
                  <a:pt x="3450" y="13970"/>
                </a:cubicBezTo>
                <a:cubicBezTo>
                  <a:pt x="3472" y="13994"/>
                  <a:pt x="3508" y="14005"/>
                  <a:pt x="3545" y="14005"/>
                </a:cubicBezTo>
                <a:cubicBezTo>
                  <a:pt x="3567" y="14005"/>
                  <a:pt x="3588" y="14000"/>
                  <a:pt x="3606" y="13994"/>
                </a:cubicBezTo>
                <a:cubicBezTo>
                  <a:pt x="3659" y="13970"/>
                  <a:pt x="3673" y="13922"/>
                  <a:pt x="3641" y="13888"/>
                </a:cubicBezTo>
                <a:cubicBezTo>
                  <a:pt x="3352" y="13587"/>
                  <a:pt x="3155" y="13257"/>
                  <a:pt x="3067" y="12935"/>
                </a:cubicBezTo>
                <a:cubicBezTo>
                  <a:pt x="3057" y="12898"/>
                  <a:pt x="3010" y="12873"/>
                  <a:pt x="2958" y="12873"/>
                </a:cubicBezTo>
                <a:close/>
                <a:moveTo>
                  <a:pt x="17251" y="13797"/>
                </a:moveTo>
                <a:cubicBezTo>
                  <a:pt x="17218" y="13797"/>
                  <a:pt x="17186" y="13807"/>
                  <a:pt x="17161" y="13826"/>
                </a:cubicBezTo>
                <a:cubicBezTo>
                  <a:pt x="16824" y="14110"/>
                  <a:pt x="16472" y="14372"/>
                  <a:pt x="16110" y="14601"/>
                </a:cubicBezTo>
                <a:cubicBezTo>
                  <a:pt x="16068" y="14630"/>
                  <a:pt x="16066" y="14680"/>
                  <a:pt x="16106" y="14710"/>
                </a:cubicBezTo>
                <a:cubicBezTo>
                  <a:pt x="16131" y="14725"/>
                  <a:pt x="16159" y="14733"/>
                  <a:pt x="16190" y="14733"/>
                </a:cubicBezTo>
                <a:cubicBezTo>
                  <a:pt x="16218" y="14733"/>
                  <a:pt x="16244" y="14726"/>
                  <a:pt x="16267" y="14713"/>
                </a:cubicBezTo>
                <a:cubicBezTo>
                  <a:pt x="16633" y="14477"/>
                  <a:pt x="16992" y="14212"/>
                  <a:pt x="17340" y="13921"/>
                </a:cubicBezTo>
                <a:cubicBezTo>
                  <a:pt x="17379" y="13888"/>
                  <a:pt x="17371" y="13841"/>
                  <a:pt x="17322" y="13813"/>
                </a:cubicBezTo>
                <a:cubicBezTo>
                  <a:pt x="17301" y="13802"/>
                  <a:pt x="17275" y="13797"/>
                  <a:pt x="17251" y="13797"/>
                </a:cubicBezTo>
                <a:close/>
                <a:moveTo>
                  <a:pt x="8072" y="13930"/>
                </a:moveTo>
                <a:cubicBezTo>
                  <a:pt x="8017" y="13930"/>
                  <a:pt x="7970" y="13959"/>
                  <a:pt x="7962" y="13998"/>
                </a:cubicBezTo>
                <a:lnTo>
                  <a:pt x="7952" y="14050"/>
                </a:lnTo>
                <a:cubicBezTo>
                  <a:pt x="7878" y="14376"/>
                  <a:pt x="7779" y="14707"/>
                  <a:pt x="7653" y="15030"/>
                </a:cubicBezTo>
                <a:cubicBezTo>
                  <a:pt x="7637" y="15071"/>
                  <a:pt x="7673" y="15113"/>
                  <a:pt x="7734" y="15122"/>
                </a:cubicBezTo>
                <a:cubicBezTo>
                  <a:pt x="7742" y="15125"/>
                  <a:pt x="7752" y="15125"/>
                  <a:pt x="7763" y="15125"/>
                </a:cubicBezTo>
                <a:cubicBezTo>
                  <a:pt x="7811" y="15125"/>
                  <a:pt x="7858" y="15103"/>
                  <a:pt x="7872" y="15069"/>
                </a:cubicBezTo>
                <a:cubicBezTo>
                  <a:pt x="8000" y="14739"/>
                  <a:pt x="8102" y="14405"/>
                  <a:pt x="8175" y="14072"/>
                </a:cubicBezTo>
                <a:lnTo>
                  <a:pt x="8185" y="14018"/>
                </a:lnTo>
                <a:cubicBezTo>
                  <a:pt x="8194" y="13976"/>
                  <a:pt x="8151" y="13937"/>
                  <a:pt x="8088" y="13932"/>
                </a:cubicBezTo>
                <a:cubicBezTo>
                  <a:pt x="8082" y="13930"/>
                  <a:pt x="8078" y="13930"/>
                  <a:pt x="8072" y="13930"/>
                </a:cubicBezTo>
                <a:close/>
                <a:moveTo>
                  <a:pt x="4602" y="14633"/>
                </a:moveTo>
                <a:cubicBezTo>
                  <a:pt x="4569" y="14633"/>
                  <a:pt x="4535" y="14642"/>
                  <a:pt x="4513" y="14662"/>
                </a:cubicBezTo>
                <a:cubicBezTo>
                  <a:pt x="4474" y="14695"/>
                  <a:pt x="4484" y="14744"/>
                  <a:pt x="4531" y="14770"/>
                </a:cubicBezTo>
                <a:cubicBezTo>
                  <a:pt x="4921" y="14982"/>
                  <a:pt x="5364" y="15168"/>
                  <a:pt x="5885" y="15339"/>
                </a:cubicBezTo>
                <a:cubicBezTo>
                  <a:pt x="5901" y="15346"/>
                  <a:pt x="5919" y="15348"/>
                  <a:pt x="5933" y="15348"/>
                </a:cubicBezTo>
                <a:cubicBezTo>
                  <a:pt x="5974" y="15348"/>
                  <a:pt x="6017" y="15333"/>
                  <a:pt x="6035" y="15305"/>
                </a:cubicBezTo>
                <a:cubicBezTo>
                  <a:pt x="6061" y="15267"/>
                  <a:pt x="6039" y="15221"/>
                  <a:pt x="5984" y="15202"/>
                </a:cubicBezTo>
                <a:cubicBezTo>
                  <a:pt x="5478" y="15036"/>
                  <a:pt x="5049" y="14855"/>
                  <a:pt x="4671" y="14649"/>
                </a:cubicBezTo>
                <a:cubicBezTo>
                  <a:pt x="4651" y="14638"/>
                  <a:pt x="4626" y="14633"/>
                  <a:pt x="4602" y="14633"/>
                </a:cubicBezTo>
                <a:close/>
                <a:moveTo>
                  <a:pt x="14960" y="15242"/>
                </a:moveTo>
                <a:cubicBezTo>
                  <a:pt x="14940" y="15242"/>
                  <a:pt x="14917" y="15246"/>
                  <a:pt x="14899" y="15254"/>
                </a:cubicBezTo>
                <a:cubicBezTo>
                  <a:pt x="14454" y="15449"/>
                  <a:pt x="13992" y="15610"/>
                  <a:pt x="13523" y="15727"/>
                </a:cubicBezTo>
                <a:cubicBezTo>
                  <a:pt x="13464" y="15742"/>
                  <a:pt x="13433" y="15788"/>
                  <a:pt x="13456" y="15826"/>
                </a:cubicBezTo>
                <a:cubicBezTo>
                  <a:pt x="13472" y="15856"/>
                  <a:pt x="13517" y="15876"/>
                  <a:pt x="13561" y="15876"/>
                </a:cubicBezTo>
                <a:cubicBezTo>
                  <a:pt x="13574" y="15876"/>
                  <a:pt x="13588" y="15874"/>
                  <a:pt x="13600" y="15871"/>
                </a:cubicBezTo>
                <a:cubicBezTo>
                  <a:pt x="14088" y="15749"/>
                  <a:pt x="14566" y="15585"/>
                  <a:pt x="15023" y="15382"/>
                </a:cubicBezTo>
                <a:cubicBezTo>
                  <a:pt x="15076" y="15359"/>
                  <a:pt x="15090" y="15312"/>
                  <a:pt x="15055" y="15276"/>
                </a:cubicBezTo>
                <a:cubicBezTo>
                  <a:pt x="15033" y="15254"/>
                  <a:pt x="14996" y="15242"/>
                  <a:pt x="14960" y="15242"/>
                </a:cubicBezTo>
                <a:close/>
                <a:moveTo>
                  <a:pt x="7395" y="15590"/>
                </a:moveTo>
                <a:cubicBezTo>
                  <a:pt x="7346" y="15590"/>
                  <a:pt x="7301" y="15610"/>
                  <a:pt x="7287" y="15642"/>
                </a:cubicBezTo>
                <a:cubicBezTo>
                  <a:pt x="7267" y="15682"/>
                  <a:pt x="7299" y="15726"/>
                  <a:pt x="7358" y="15739"/>
                </a:cubicBezTo>
                <a:cubicBezTo>
                  <a:pt x="7874" y="15855"/>
                  <a:pt x="8389" y="15950"/>
                  <a:pt x="8887" y="16020"/>
                </a:cubicBezTo>
                <a:cubicBezTo>
                  <a:pt x="8895" y="16020"/>
                  <a:pt x="8905" y="16021"/>
                  <a:pt x="8911" y="16021"/>
                </a:cubicBezTo>
                <a:cubicBezTo>
                  <a:pt x="8962" y="16021"/>
                  <a:pt x="9011" y="15997"/>
                  <a:pt x="9021" y="15959"/>
                </a:cubicBezTo>
                <a:cubicBezTo>
                  <a:pt x="9035" y="15918"/>
                  <a:pt x="8994" y="15878"/>
                  <a:pt x="8935" y="15870"/>
                </a:cubicBezTo>
                <a:cubicBezTo>
                  <a:pt x="8446" y="15801"/>
                  <a:pt x="7937" y="15708"/>
                  <a:pt x="7429" y="15594"/>
                </a:cubicBezTo>
                <a:cubicBezTo>
                  <a:pt x="7417" y="15591"/>
                  <a:pt x="7405" y="15590"/>
                  <a:pt x="7395" y="15590"/>
                </a:cubicBezTo>
                <a:close/>
                <a:moveTo>
                  <a:pt x="12041" y="15976"/>
                </a:moveTo>
                <a:cubicBezTo>
                  <a:pt x="12035" y="15976"/>
                  <a:pt x="12029" y="15977"/>
                  <a:pt x="12025" y="15977"/>
                </a:cubicBezTo>
                <a:cubicBezTo>
                  <a:pt x="11685" y="16006"/>
                  <a:pt x="11334" y="16020"/>
                  <a:pt x="10978" y="16020"/>
                </a:cubicBezTo>
                <a:cubicBezTo>
                  <a:pt x="10809" y="16020"/>
                  <a:pt x="10643" y="16017"/>
                  <a:pt x="10474" y="16010"/>
                </a:cubicBezTo>
                <a:cubicBezTo>
                  <a:pt x="10472" y="16010"/>
                  <a:pt x="10468" y="16010"/>
                  <a:pt x="10466" y="16010"/>
                </a:cubicBezTo>
                <a:cubicBezTo>
                  <a:pt x="10407" y="16010"/>
                  <a:pt x="10358" y="16042"/>
                  <a:pt x="10354" y="16083"/>
                </a:cubicBezTo>
                <a:cubicBezTo>
                  <a:pt x="10352" y="16124"/>
                  <a:pt x="10401" y="16160"/>
                  <a:pt x="10462" y="16164"/>
                </a:cubicBezTo>
                <a:cubicBezTo>
                  <a:pt x="10639" y="16170"/>
                  <a:pt x="10818" y="16174"/>
                  <a:pt x="10994" y="16174"/>
                </a:cubicBezTo>
                <a:cubicBezTo>
                  <a:pt x="11356" y="16174"/>
                  <a:pt x="11712" y="16157"/>
                  <a:pt x="12053" y="16129"/>
                </a:cubicBezTo>
                <a:cubicBezTo>
                  <a:pt x="12112" y="16123"/>
                  <a:pt x="12159" y="16085"/>
                  <a:pt x="12151" y="16043"/>
                </a:cubicBezTo>
                <a:cubicBezTo>
                  <a:pt x="12143" y="16005"/>
                  <a:pt x="12096" y="15976"/>
                  <a:pt x="12041" y="15976"/>
                </a:cubicBezTo>
                <a:close/>
                <a:moveTo>
                  <a:pt x="7273" y="15983"/>
                </a:moveTo>
                <a:cubicBezTo>
                  <a:pt x="7226" y="15983"/>
                  <a:pt x="7183" y="16001"/>
                  <a:pt x="7165" y="16031"/>
                </a:cubicBezTo>
                <a:cubicBezTo>
                  <a:pt x="6978" y="16353"/>
                  <a:pt x="6759" y="16676"/>
                  <a:pt x="6515" y="16989"/>
                </a:cubicBezTo>
                <a:cubicBezTo>
                  <a:pt x="6484" y="17028"/>
                  <a:pt x="6506" y="17073"/>
                  <a:pt x="6563" y="17094"/>
                </a:cubicBezTo>
                <a:cubicBezTo>
                  <a:pt x="6578" y="17099"/>
                  <a:pt x="6598" y="17102"/>
                  <a:pt x="6616" y="17102"/>
                </a:cubicBezTo>
                <a:cubicBezTo>
                  <a:pt x="6655" y="17102"/>
                  <a:pt x="6696" y="17088"/>
                  <a:pt x="6716" y="17061"/>
                </a:cubicBezTo>
                <a:cubicBezTo>
                  <a:pt x="6964" y="16742"/>
                  <a:pt x="7183" y="16414"/>
                  <a:pt x="7374" y="16087"/>
                </a:cubicBezTo>
                <a:cubicBezTo>
                  <a:pt x="7399" y="16047"/>
                  <a:pt x="7370" y="16003"/>
                  <a:pt x="7313" y="15987"/>
                </a:cubicBezTo>
                <a:cubicBezTo>
                  <a:pt x="7299" y="15984"/>
                  <a:pt x="7285" y="15983"/>
                  <a:pt x="7273" y="15983"/>
                </a:cubicBezTo>
                <a:close/>
                <a:moveTo>
                  <a:pt x="5815" y="17863"/>
                </a:moveTo>
                <a:cubicBezTo>
                  <a:pt x="5777" y="17863"/>
                  <a:pt x="5740" y="17876"/>
                  <a:pt x="5718" y="17898"/>
                </a:cubicBezTo>
                <a:cubicBezTo>
                  <a:pt x="5437" y="18188"/>
                  <a:pt x="5126" y="18474"/>
                  <a:pt x="4795" y="18750"/>
                </a:cubicBezTo>
                <a:cubicBezTo>
                  <a:pt x="4756" y="18782"/>
                  <a:pt x="4765" y="18831"/>
                  <a:pt x="4813" y="18857"/>
                </a:cubicBezTo>
                <a:cubicBezTo>
                  <a:pt x="4836" y="18868"/>
                  <a:pt x="4858" y="18875"/>
                  <a:pt x="4884" y="18875"/>
                </a:cubicBezTo>
                <a:cubicBezTo>
                  <a:pt x="4917" y="18875"/>
                  <a:pt x="4950" y="18864"/>
                  <a:pt x="4972" y="18845"/>
                </a:cubicBezTo>
                <a:cubicBezTo>
                  <a:pt x="5305" y="18566"/>
                  <a:pt x="5620" y="18276"/>
                  <a:pt x="5907" y="17982"/>
                </a:cubicBezTo>
                <a:cubicBezTo>
                  <a:pt x="5941" y="17946"/>
                  <a:pt x="5929" y="17899"/>
                  <a:pt x="5876" y="17876"/>
                </a:cubicBezTo>
                <a:cubicBezTo>
                  <a:pt x="5858" y="17868"/>
                  <a:pt x="5836" y="17863"/>
                  <a:pt x="5815" y="17863"/>
                </a:cubicBezTo>
                <a:close/>
                <a:moveTo>
                  <a:pt x="3842" y="19517"/>
                </a:moveTo>
                <a:cubicBezTo>
                  <a:pt x="3811" y="19517"/>
                  <a:pt x="3783" y="19526"/>
                  <a:pt x="3760" y="19541"/>
                </a:cubicBezTo>
                <a:cubicBezTo>
                  <a:pt x="3399" y="19791"/>
                  <a:pt x="3017" y="20037"/>
                  <a:pt x="2624" y="20266"/>
                </a:cubicBezTo>
                <a:cubicBezTo>
                  <a:pt x="2578" y="20295"/>
                  <a:pt x="2571" y="20342"/>
                  <a:pt x="2614" y="20374"/>
                </a:cubicBezTo>
                <a:cubicBezTo>
                  <a:pt x="2634" y="20392"/>
                  <a:pt x="2665" y="20401"/>
                  <a:pt x="2697" y="20401"/>
                </a:cubicBezTo>
                <a:cubicBezTo>
                  <a:pt x="2724" y="20401"/>
                  <a:pt x="2750" y="20394"/>
                  <a:pt x="2773" y="20382"/>
                </a:cubicBezTo>
                <a:cubicBezTo>
                  <a:pt x="3169" y="20148"/>
                  <a:pt x="3557" y="19901"/>
                  <a:pt x="3921" y="19648"/>
                </a:cubicBezTo>
                <a:cubicBezTo>
                  <a:pt x="3964" y="19616"/>
                  <a:pt x="3964" y="19568"/>
                  <a:pt x="3919" y="19538"/>
                </a:cubicBezTo>
                <a:cubicBezTo>
                  <a:pt x="3897" y="19524"/>
                  <a:pt x="3870" y="19517"/>
                  <a:pt x="3842" y="19517"/>
                </a:cubicBezTo>
                <a:close/>
                <a:moveTo>
                  <a:pt x="1466" y="20909"/>
                </a:moveTo>
                <a:cubicBezTo>
                  <a:pt x="1443" y="20909"/>
                  <a:pt x="1419" y="20914"/>
                  <a:pt x="1401" y="20924"/>
                </a:cubicBezTo>
                <a:cubicBezTo>
                  <a:pt x="925" y="21155"/>
                  <a:pt x="488" y="21328"/>
                  <a:pt x="67" y="21456"/>
                </a:cubicBezTo>
                <a:cubicBezTo>
                  <a:pt x="10" y="21472"/>
                  <a:pt x="-16" y="21516"/>
                  <a:pt x="10" y="21556"/>
                </a:cubicBezTo>
                <a:cubicBezTo>
                  <a:pt x="29" y="21585"/>
                  <a:pt x="71" y="21600"/>
                  <a:pt x="114" y="21600"/>
                </a:cubicBezTo>
                <a:cubicBezTo>
                  <a:pt x="130" y="21600"/>
                  <a:pt x="145" y="21599"/>
                  <a:pt x="161" y="21595"/>
                </a:cubicBezTo>
                <a:cubicBezTo>
                  <a:pt x="594" y="21464"/>
                  <a:pt x="1043" y="21285"/>
                  <a:pt x="1533" y="21047"/>
                </a:cubicBezTo>
                <a:cubicBezTo>
                  <a:pt x="1582" y="21024"/>
                  <a:pt x="1594" y="20974"/>
                  <a:pt x="1559" y="20941"/>
                </a:cubicBezTo>
                <a:cubicBezTo>
                  <a:pt x="1537" y="20920"/>
                  <a:pt x="1500" y="20909"/>
                  <a:pt x="1466" y="20909"/>
                </a:cubicBezTo>
                <a:close/>
              </a:path>
            </a:pathLst>
          </a:custGeom>
          <a:solidFill>
            <a:srgbClr val="FF6EA7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33" name="Google Shape;741;p27"/>
          <p:cNvSpPr/>
          <p:nvPr/>
        </p:nvSpPr>
        <p:spPr>
          <a:xfrm rot="11723130">
            <a:off x="896815" y="4221117"/>
            <a:ext cx="958816" cy="701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600" fill="norm" stroke="1" extrusionOk="0">
                <a:moveTo>
                  <a:pt x="2527" y="0"/>
                </a:moveTo>
                <a:cubicBezTo>
                  <a:pt x="2461" y="0"/>
                  <a:pt x="2394" y="3"/>
                  <a:pt x="2327" y="8"/>
                </a:cubicBezTo>
                <a:cubicBezTo>
                  <a:pt x="2303" y="9"/>
                  <a:pt x="2286" y="41"/>
                  <a:pt x="2287" y="77"/>
                </a:cubicBezTo>
                <a:cubicBezTo>
                  <a:pt x="2288" y="81"/>
                  <a:pt x="2288" y="86"/>
                  <a:pt x="2289" y="89"/>
                </a:cubicBezTo>
                <a:cubicBezTo>
                  <a:pt x="2294" y="119"/>
                  <a:pt x="2313" y="141"/>
                  <a:pt x="2335" y="141"/>
                </a:cubicBezTo>
                <a:cubicBezTo>
                  <a:pt x="2335" y="141"/>
                  <a:pt x="2335" y="141"/>
                  <a:pt x="2336" y="141"/>
                </a:cubicBezTo>
                <a:cubicBezTo>
                  <a:pt x="2397" y="137"/>
                  <a:pt x="2459" y="134"/>
                  <a:pt x="2520" y="134"/>
                </a:cubicBezTo>
                <a:cubicBezTo>
                  <a:pt x="2592" y="134"/>
                  <a:pt x="2664" y="137"/>
                  <a:pt x="2735" y="143"/>
                </a:cubicBezTo>
                <a:cubicBezTo>
                  <a:pt x="2808" y="149"/>
                  <a:pt x="2884" y="158"/>
                  <a:pt x="2958" y="171"/>
                </a:cubicBezTo>
                <a:cubicBezTo>
                  <a:pt x="2959" y="171"/>
                  <a:pt x="2961" y="171"/>
                  <a:pt x="2962" y="171"/>
                </a:cubicBezTo>
                <a:cubicBezTo>
                  <a:pt x="2985" y="171"/>
                  <a:pt x="3004" y="146"/>
                  <a:pt x="3006" y="111"/>
                </a:cubicBezTo>
                <a:cubicBezTo>
                  <a:pt x="3008" y="75"/>
                  <a:pt x="2988" y="42"/>
                  <a:pt x="2964" y="37"/>
                </a:cubicBezTo>
                <a:cubicBezTo>
                  <a:pt x="2888" y="25"/>
                  <a:pt x="2811" y="15"/>
                  <a:pt x="2736" y="9"/>
                </a:cubicBezTo>
                <a:cubicBezTo>
                  <a:pt x="2667" y="3"/>
                  <a:pt x="2597" y="0"/>
                  <a:pt x="2527" y="0"/>
                </a:cubicBezTo>
                <a:close/>
                <a:moveTo>
                  <a:pt x="1710" y="125"/>
                </a:moveTo>
                <a:cubicBezTo>
                  <a:pt x="1707" y="125"/>
                  <a:pt x="1704" y="125"/>
                  <a:pt x="1701" y="126"/>
                </a:cubicBezTo>
                <a:cubicBezTo>
                  <a:pt x="1674" y="135"/>
                  <a:pt x="1647" y="143"/>
                  <a:pt x="1619" y="152"/>
                </a:cubicBezTo>
                <a:cubicBezTo>
                  <a:pt x="1443" y="213"/>
                  <a:pt x="1268" y="291"/>
                  <a:pt x="1098" y="385"/>
                </a:cubicBezTo>
                <a:cubicBezTo>
                  <a:pt x="1077" y="396"/>
                  <a:pt x="1066" y="430"/>
                  <a:pt x="1073" y="463"/>
                </a:cubicBezTo>
                <a:cubicBezTo>
                  <a:pt x="1073" y="465"/>
                  <a:pt x="1073" y="468"/>
                  <a:pt x="1074" y="471"/>
                </a:cubicBezTo>
                <a:cubicBezTo>
                  <a:pt x="1081" y="498"/>
                  <a:pt x="1099" y="515"/>
                  <a:pt x="1117" y="515"/>
                </a:cubicBezTo>
                <a:cubicBezTo>
                  <a:pt x="1122" y="515"/>
                  <a:pt x="1127" y="513"/>
                  <a:pt x="1133" y="511"/>
                </a:cubicBezTo>
                <a:cubicBezTo>
                  <a:pt x="1299" y="418"/>
                  <a:pt x="1470" y="342"/>
                  <a:pt x="1642" y="283"/>
                </a:cubicBezTo>
                <a:cubicBezTo>
                  <a:pt x="1670" y="274"/>
                  <a:pt x="1696" y="265"/>
                  <a:pt x="1723" y="256"/>
                </a:cubicBezTo>
                <a:cubicBezTo>
                  <a:pt x="1747" y="249"/>
                  <a:pt x="1762" y="214"/>
                  <a:pt x="1756" y="177"/>
                </a:cubicBezTo>
                <a:cubicBezTo>
                  <a:pt x="1756" y="177"/>
                  <a:pt x="1756" y="176"/>
                  <a:pt x="1756" y="176"/>
                </a:cubicBezTo>
                <a:cubicBezTo>
                  <a:pt x="1750" y="146"/>
                  <a:pt x="1731" y="125"/>
                  <a:pt x="1710" y="125"/>
                </a:cubicBezTo>
                <a:close/>
                <a:moveTo>
                  <a:pt x="3581" y="215"/>
                </a:moveTo>
                <a:cubicBezTo>
                  <a:pt x="3561" y="215"/>
                  <a:pt x="3543" y="234"/>
                  <a:pt x="3539" y="264"/>
                </a:cubicBezTo>
                <a:cubicBezTo>
                  <a:pt x="3537" y="275"/>
                  <a:pt x="3537" y="285"/>
                  <a:pt x="3540" y="296"/>
                </a:cubicBezTo>
                <a:cubicBezTo>
                  <a:pt x="3544" y="319"/>
                  <a:pt x="3556" y="339"/>
                  <a:pt x="3573" y="345"/>
                </a:cubicBezTo>
                <a:cubicBezTo>
                  <a:pt x="3774" y="426"/>
                  <a:pt x="3974" y="531"/>
                  <a:pt x="4168" y="657"/>
                </a:cubicBezTo>
                <a:cubicBezTo>
                  <a:pt x="4174" y="661"/>
                  <a:pt x="4180" y="663"/>
                  <a:pt x="4186" y="663"/>
                </a:cubicBezTo>
                <a:cubicBezTo>
                  <a:pt x="4203" y="663"/>
                  <a:pt x="4220" y="648"/>
                  <a:pt x="4225" y="623"/>
                </a:cubicBezTo>
                <a:cubicBezTo>
                  <a:pt x="4235" y="590"/>
                  <a:pt x="4224" y="550"/>
                  <a:pt x="4201" y="535"/>
                </a:cubicBezTo>
                <a:cubicBezTo>
                  <a:pt x="4003" y="407"/>
                  <a:pt x="3798" y="299"/>
                  <a:pt x="3593" y="217"/>
                </a:cubicBezTo>
                <a:cubicBezTo>
                  <a:pt x="3589" y="215"/>
                  <a:pt x="3585" y="215"/>
                  <a:pt x="3581" y="215"/>
                </a:cubicBezTo>
                <a:close/>
                <a:moveTo>
                  <a:pt x="553" y="768"/>
                </a:moveTo>
                <a:cubicBezTo>
                  <a:pt x="545" y="768"/>
                  <a:pt x="538" y="771"/>
                  <a:pt x="531" y="777"/>
                </a:cubicBezTo>
                <a:cubicBezTo>
                  <a:pt x="350" y="928"/>
                  <a:pt x="177" y="1102"/>
                  <a:pt x="15" y="1293"/>
                </a:cubicBezTo>
                <a:cubicBezTo>
                  <a:pt x="1" y="1309"/>
                  <a:pt x="-3" y="1335"/>
                  <a:pt x="1" y="1360"/>
                </a:cubicBezTo>
                <a:cubicBezTo>
                  <a:pt x="3" y="1370"/>
                  <a:pt x="6" y="1378"/>
                  <a:pt x="10" y="1387"/>
                </a:cubicBezTo>
                <a:cubicBezTo>
                  <a:pt x="20" y="1404"/>
                  <a:pt x="33" y="1412"/>
                  <a:pt x="47" y="1412"/>
                </a:cubicBezTo>
                <a:cubicBezTo>
                  <a:pt x="56" y="1412"/>
                  <a:pt x="66" y="1408"/>
                  <a:pt x="73" y="1399"/>
                </a:cubicBezTo>
                <a:cubicBezTo>
                  <a:pt x="231" y="1213"/>
                  <a:pt x="401" y="1042"/>
                  <a:pt x="578" y="893"/>
                </a:cubicBezTo>
                <a:cubicBezTo>
                  <a:pt x="599" y="875"/>
                  <a:pt x="607" y="834"/>
                  <a:pt x="594" y="803"/>
                </a:cubicBezTo>
                <a:cubicBezTo>
                  <a:pt x="585" y="781"/>
                  <a:pt x="569" y="768"/>
                  <a:pt x="553" y="768"/>
                </a:cubicBezTo>
                <a:close/>
                <a:moveTo>
                  <a:pt x="4749" y="970"/>
                </a:moveTo>
                <a:cubicBezTo>
                  <a:pt x="4734" y="970"/>
                  <a:pt x="4720" y="981"/>
                  <a:pt x="4712" y="1001"/>
                </a:cubicBezTo>
                <a:cubicBezTo>
                  <a:pt x="4706" y="1017"/>
                  <a:pt x="4705" y="1035"/>
                  <a:pt x="4707" y="1052"/>
                </a:cubicBezTo>
                <a:cubicBezTo>
                  <a:pt x="4711" y="1068"/>
                  <a:pt x="4718" y="1083"/>
                  <a:pt x="4729" y="1094"/>
                </a:cubicBezTo>
                <a:cubicBezTo>
                  <a:pt x="4909" y="1260"/>
                  <a:pt x="5082" y="1446"/>
                  <a:pt x="5244" y="1646"/>
                </a:cubicBezTo>
                <a:cubicBezTo>
                  <a:pt x="5253" y="1658"/>
                  <a:pt x="5264" y="1663"/>
                  <a:pt x="5274" y="1663"/>
                </a:cubicBezTo>
                <a:cubicBezTo>
                  <a:pt x="5286" y="1663"/>
                  <a:pt x="5299" y="1655"/>
                  <a:pt x="5308" y="1640"/>
                </a:cubicBezTo>
                <a:cubicBezTo>
                  <a:pt x="5322" y="1612"/>
                  <a:pt x="5319" y="1569"/>
                  <a:pt x="5300" y="1546"/>
                </a:cubicBezTo>
                <a:cubicBezTo>
                  <a:pt x="5135" y="1341"/>
                  <a:pt x="4958" y="1151"/>
                  <a:pt x="4774" y="981"/>
                </a:cubicBezTo>
                <a:cubicBezTo>
                  <a:pt x="4766" y="974"/>
                  <a:pt x="4758" y="970"/>
                  <a:pt x="4749" y="970"/>
                </a:cubicBezTo>
                <a:close/>
                <a:moveTo>
                  <a:pt x="5731" y="2195"/>
                </a:moveTo>
                <a:cubicBezTo>
                  <a:pt x="5721" y="2195"/>
                  <a:pt x="5710" y="2201"/>
                  <a:pt x="5702" y="2211"/>
                </a:cubicBezTo>
                <a:cubicBezTo>
                  <a:pt x="5690" y="2229"/>
                  <a:pt x="5686" y="2253"/>
                  <a:pt x="5689" y="2278"/>
                </a:cubicBezTo>
                <a:cubicBezTo>
                  <a:pt x="5691" y="2287"/>
                  <a:pt x="5695" y="2297"/>
                  <a:pt x="5700" y="2305"/>
                </a:cubicBezTo>
                <a:cubicBezTo>
                  <a:pt x="5734" y="2362"/>
                  <a:pt x="5768" y="2420"/>
                  <a:pt x="5800" y="2479"/>
                </a:cubicBezTo>
                <a:cubicBezTo>
                  <a:pt x="5901" y="2659"/>
                  <a:pt x="5997" y="2854"/>
                  <a:pt x="6087" y="3055"/>
                </a:cubicBezTo>
                <a:cubicBezTo>
                  <a:pt x="6096" y="3076"/>
                  <a:pt x="6111" y="3087"/>
                  <a:pt x="6127" y="3087"/>
                </a:cubicBezTo>
                <a:cubicBezTo>
                  <a:pt x="6135" y="3087"/>
                  <a:pt x="6143" y="3084"/>
                  <a:pt x="6149" y="3077"/>
                </a:cubicBezTo>
                <a:cubicBezTo>
                  <a:pt x="6170" y="3058"/>
                  <a:pt x="6176" y="3016"/>
                  <a:pt x="6161" y="2985"/>
                </a:cubicBezTo>
                <a:cubicBezTo>
                  <a:pt x="6070" y="2779"/>
                  <a:pt x="5971" y="2580"/>
                  <a:pt x="5868" y="2396"/>
                </a:cubicBezTo>
                <a:cubicBezTo>
                  <a:pt x="5835" y="2336"/>
                  <a:pt x="5801" y="2277"/>
                  <a:pt x="5766" y="2219"/>
                </a:cubicBezTo>
                <a:cubicBezTo>
                  <a:pt x="5757" y="2204"/>
                  <a:pt x="5744" y="2195"/>
                  <a:pt x="5731" y="2195"/>
                </a:cubicBezTo>
                <a:close/>
                <a:moveTo>
                  <a:pt x="6444" y="3779"/>
                </a:moveTo>
                <a:cubicBezTo>
                  <a:pt x="6437" y="3779"/>
                  <a:pt x="6431" y="3781"/>
                  <a:pt x="6424" y="3785"/>
                </a:cubicBezTo>
                <a:cubicBezTo>
                  <a:pt x="6406" y="3798"/>
                  <a:pt x="6396" y="3830"/>
                  <a:pt x="6401" y="3860"/>
                </a:cubicBezTo>
                <a:cubicBezTo>
                  <a:pt x="6403" y="3864"/>
                  <a:pt x="6404" y="3870"/>
                  <a:pt x="6406" y="3874"/>
                </a:cubicBezTo>
                <a:cubicBezTo>
                  <a:pt x="6497" y="4142"/>
                  <a:pt x="6583" y="4432"/>
                  <a:pt x="6663" y="4736"/>
                </a:cubicBezTo>
                <a:cubicBezTo>
                  <a:pt x="6670" y="4764"/>
                  <a:pt x="6688" y="4781"/>
                  <a:pt x="6706" y="4781"/>
                </a:cubicBezTo>
                <a:cubicBezTo>
                  <a:pt x="6711" y="4781"/>
                  <a:pt x="6717" y="4780"/>
                  <a:pt x="6721" y="4778"/>
                </a:cubicBezTo>
                <a:cubicBezTo>
                  <a:pt x="6744" y="4765"/>
                  <a:pt x="6754" y="4725"/>
                  <a:pt x="6747" y="4692"/>
                </a:cubicBezTo>
                <a:cubicBezTo>
                  <a:pt x="6666" y="4385"/>
                  <a:pt x="6578" y="4091"/>
                  <a:pt x="6486" y="3817"/>
                </a:cubicBezTo>
                <a:cubicBezTo>
                  <a:pt x="6477" y="3793"/>
                  <a:pt x="6461" y="3779"/>
                  <a:pt x="6444" y="3779"/>
                </a:cubicBezTo>
                <a:close/>
                <a:moveTo>
                  <a:pt x="6912" y="5543"/>
                </a:moveTo>
                <a:cubicBezTo>
                  <a:pt x="6907" y="5543"/>
                  <a:pt x="6904" y="5544"/>
                  <a:pt x="6900" y="5546"/>
                </a:cubicBezTo>
                <a:cubicBezTo>
                  <a:pt x="6877" y="5555"/>
                  <a:pt x="6864" y="5591"/>
                  <a:pt x="6870" y="5625"/>
                </a:cubicBezTo>
                <a:cubicBezTo>
                  <a:pt x="6870" y="5626"/>
                  <a:pt x="6870" y="5627"/>
                  <a:pt x="6870" y="5628"/>
                </a:cubicBezTo>
                <a:cubicBezTo>
                  <a:pt x="6930" y="5909"/>
                  <a:pt x="6989" y="6222"/>
                  <a:pt x="7041" y="6535"/>
                </a:cubicBezTo>
                <a:cubicBezTo>
                  <a:pt x="7041" y="6535"/>
                  <a:pt x="7042" y="6536"/>
                  <a:pt x="7042" y="6536"/>
                </a:cubicBezTo>
                <a:cubicBezTo>
                  <a:pt x="7048" y="6566"/>
                  <a:pt x="7066" y="6588"/>
                  <a:pt x="7087" y="6588"/>
                </a:cubicBezTo>
                <a:cubicBezTo>
                  <a:pt x="7090" y="6588"/>
                  <a:pt x="7093" y="6588"/>
                  <a:pt x="7096" y="6586"/>
                </a:cubicBezTo>
                <a:cubicBezTo>
                  <a:pt x="7120" y="6579"/>
                  <a:pt x="7136" y="6544"/>
                  <a:pt x="7129" y="6507"/>
                </a:cubicBezTo>
                <a:cubicBezTo>
                  <a:pt x="7075" y="6192"/>
                  <a:pt x="7016" y="5877"/>
                  <a:pt x="6956" y="5594"/>
                </a:cubicBezTo>
                <a:cubicBezTo>
                  <a:pt x="6951" y="5563"/>
                  <a:pt x="6932" y="5543"/>
                  <a:pt x="6912" y="5543"/>
                </a:cubicBezTo>
                <a:close/>
                <a:moveTo>
                  <a:pt x="7231" y="7374"/>
                </a:moveTo>
                <a:cubicBezTo>
                  <a:pt x="7228" y="7374"/>
                  <a:pt x="7225" y="7374"/>
                  <a:pt x="7222" y="7375"/>
                </a:cubicBezTo>
                <a:cubicBezTo>
                  <a:pt x="7198" y="7382"/>
                  <a:pt x="7183" y="7416"/>
                  <a:pt x="7188" y="7453"/>
                </a:cubicBezTo>
                <a:cubicBezTo>
                  <a:pt x="7225" y="7701"/>
                  <a:pt x="7261" y="7948"/>
                  <a:pt x="7297" y="8195"/>
                </a:cubicBezTo>
                <a:lnTo>
                  <a:pt x="7322" y="8375"/>
                </a:lnTo>
                <a:cubicBezTo>
                  <a:pt x="7323" y="8376"/>
                  <a:pt x="7323" y="8377"/>
                  <a:pt x="7323" y="8378"/>
                </a:cubicBezTo>
                <a:cubicBezTo>
                  <a:pt x="7329" y="8408"/>
                  <a:pt x="7348" y="8430"/>
                  <a:pt x="7368" y="8430"/>
                </a:cubicBezTo>
                <a:cubicBezTo>
                  <a:pt x="7370" y="8430"/>
                  <a:pt x="7373" y="8430"/>
                  <a:pt x="7376" y="8429"/>
                </a:cubicBezTo>
                <a:cubicBezTo>
                  <a:pt x="7400" y="8424"/>
                  <a:pt x="7416" y="8389"/>
                  <a:pt x="7411" y="8352"/>
                </a:cubicBezTo>
                <a:lnTo>
                  <a:pt x="7384" y="8173"/>
                </a:lnTo>
                <a:cubicBezTo>
                  <a:pt x="7349" y="7926"/>
                  <a:pt x="7313" y="7677"/>
                  <a:pt x="7276" y="7429"/>
                </a:cubicBezTo>
                <a:cubicBezTo>
                  <a:pt x="7269" y="7394"/>
                  <a:pt x="7251" y="7374"/>
                  <a:pt x="7231" y="7374"/>
                </a:cubicBezTo>
                <a:close/>
                <a:moveTo>
                  <a:pt x="7502" y="9218"/>
                </a:moveTo>
                <a:cubicBezTo>
                  <a:pt x="7499" y="9218"/>
                  <a:pt x="7496" y="9218"/>
                  <a:pt x="7493" y="9219"/>
                </a:cubicBezTo>
                <a:cubicBezTo>
                  <a:pt x="7469" y="9226"/>
                  <a:pt x="7454" y="9260"/>
                  <a:pt x="7459" y="9297"/>
                </a:cubicBezTo>
                <a:cubicBezTo>
                  <a:pt x="7513" y="9636"/>
                  <a:pt x="7563" y="9938"/>
                  <a:pt x="7613" y="10218"/>
                </a:cubicBezTo>
                <a:cubicBezTo>
                  <a:pt x="7619" y="10249"/>
                  <a:pt x="7638" y="10270"/>
                  <a:pt x="7658" y="10270"/>
                </a:cubicBezTo>
                <a:cubicBezTo>
                  <a:pt x="7662" y="10270"/>
                  <a:pt x="7665" y="10269"/>
                  <a:pt x="7669" y="10268"/>
                </a:cubicBezTo>
                <a:cubicBezTo>
                  <a:pt x="7692" y="10260"/>
                  <a:pt x="7706" y="10224"/>
                  <a:pt x="7700" y="10188"/>
                </a:cubicBezTo>
                <a:cubicBezTo>
                  <a:pt x="7649" y="9910"/>
                  <a:pt x="7599" y="9611"/>
                  <a:pt x="7547" y="9272"/>
                </a:cubicBezTo>
                <a:cubicBezTo>
                  <a:pt x="7539" y="9237"/>
                  <a:pt x="7522" y="9218"/>
                  <a:pt x="7502" y="9218"/>
                </a:cubicBezTo>
                <a:close/>
                <a:moveTo>
                  <a:pt x="16574" y="11493"/>
                </a:moveTo>
                <a:cubicBezTo>
                  <a:pt x="16570" y="11493"/>
                  <a:pt x="16565" y="11493"/>
                  <a:pt x="16560" y="11493"/>
                </a:cubicBezTo>
                <a:cubicBezTo>
                  <a:pt x="16536" y="11493"/>
                  <a:pt x="16517" y="11523"/>
                  <a:pt x="16518" y="11560"/>
                </a:cubicBezTo>
                <a:cubicBezTo>
                  <a:pt x="16518" y="11566"/>
                  <a:pt x="16518" y="11570"/>
                  <a:pt x="16519" y="11575"/>
                </a:cubicBezTo>
                <a:cubicBezTo>
                  <a:pt x="16524" y="11605"/>
                  <a:pt x="16542" y="11627"/>
                  <a:pt x="16563" y="11627"/>
                </a:cubicBezTo>
                <a:cubicBezTo>
                  <a:pt x="16563" y="11627"/>
                  <a:pt x="16564" y="11627"/>
                  <a:pt x="16564" y="11627"/>
                </a:cubicBezTo>
                <a:cubicBezTo>
                  <a:pt x="16772" y="11627"/>
                  <a:pt x="16981" y="11648"/>
                  <a:pt x="17186" y="11691"/>
                </a:cubicBezTo>
                <a:cubicBezTo>
                  <a:pt x="17189" y="11691"/>
                  <a:pt x="17191" y="11692"/>
                  <a:pt x="17193" y="11692"/>
                </a:cubicBezTo>
                <a:cubicBezTo>
                  <a:pt x="17216" y="11692"/>
                  <a:pt x="17234" y="11667"/>
                  <a:pt x="17236" y="11634"/>
                </a:cubicBezTo>
                <a:cubicBezTo>
                  <a:pt x="17238" y="11598"/>
                  <a:pt x="17220" y="11564"/>
                  <a:pt x="17196" y="11558"/>
                </a:cubicBezTo>
                <a:cubicBezTo>
                  <a:pt x="16991" y="11516"/>
                  <a:pt x="16781" y="11493"/>
                  <a:pt x="16574" y="11493"/>
                </a:cubicBezTo>
                <a:close/>
                <a:moveTo>
                  <a:pt x="15936" y="11563"/>
                </a:moveTo>
                <a:cubicBezTo>
                  <a:pt x="15934" y="11563"/>
                  <a:pt x="15932" y="11563"/>
                  <a:pt x="15930" y="11564"/>
                </a:cubicBezTo>
                <a:cubicBezTo>
                  <a:pt x="15824" y="11587"/>
                  <a:pt x="15718" y="11617"/>
                  <a:pt x="15615" y="11652"/>
                </a:cubicBezTo>
                <a:cubicBezTo>
                  <a:pt x="15514" y="11687"/>
                  <a:pt x="15413" y="11727"/>
                  <a:pt x="15316" y="11772"/>
                </a:cubicBezTo>
                <a:cubicBezTo>
                  <a:pt x="15294" y="11783"/>
                  <a:pt x="15282" y="11817"/>
                  <a:pt x="15288" y="11850"/>
                </a:cubicBezTo>
                <a:cubicBezTo>
                  <a:pt x="15288" y="11852"/>
                  <a:pt x="15288" y="11854"/>
                  <a:pt x="15289" y="11855"/>
                </a:cubicBezTo>
                <a:cubicBezTo>
                  <a:pt x="15296" y="11884"/>
                  <a:pt x="15314" y="11902"/>
                  <a:pt x="15333" y="11902"/>
                </a:cubicBezTo>
                <a:cubicBezTo>
                  <a:pt x="15337" y="11902"/>
                  <a:pt x="15342" y="11901"/>
                  <a:pt x="15346" y="11899"/>
                </a:cubicBezTo>
                <a:cubicBezTo>
                  <a:pt x="15442" y="11855"/>
                  <a:pt x="15539" y="11816"/>
                  <a:pt x="15639" y="11783"/>
                </a:cubicBezTo>
                <a:cubicBezTo>
                  <a:pt x="15739" y="11748"/>
                  <a:pt x="15843" y="11720"/>
                  <a:pt x="15947" y="11696"/>
                </a:cubicBezTo>
                <a:cubicBezTo>
                  <a:pt x="15971" y="11691"/>
                  <a:pt x="15987" y="11657"/>
                  <a:pt x="15982" y="11620"/>
                </a:cubicBezTo>
                <a:cubicBezTo>
                  <a:pt x="15978" y="11587"/>
                  <a:pt x="15958" y="11563"/>
                  <a:pt x="15936" y="11563"/>
                </a:cubicBezTo>
                <a:close/>
                <a:moveTo>
                  <a:pt x="7837" y="11043"/>
                </a:moveTo>
                <a:cubicBezTo>
                  <a:pt x="7832" y="11043"/>
                  <a:pt x="7829" y="11044"/>
                  <a:pt x="7824" y="11046"/>
                </a:cubicBezTo>
                <a:cubicBezTo>
                  <a:pt x="7802" y="11055"/>
                  <a:pt x="7789" y="11090"/>
                  <a:pt x="7795" y="11125"/>
                </a:cubicBezTo>
                <a:cubicBezTo>
                  <a:pt x="7796" y="11126"/>
                  <a:pt x="7796" y="11127"/>
                  <a:pt x="7796" y="11129"/>
                </a:cubicBezTo>
                <a:cubicBezTo>
                  <a:pt x="7868" y="11448"/>
                  <a:pt x="7941" y="11741"/>
                  <a:pt x="8021" y="12023"/>
                </a:cubicBezTo>
                <a:cubicBezTo>
                  <a:pt x="8029" y="12050"/>
                  <a:pt x="8047" y="12066"/>
                  <a:pt x="8065" y="12066"/>
                </a:cubicBezTo>
                <a:cubicBezTo>
                  <a:pt x="8070" y="12066"/>
                  <a:pt x="8075" y="12064"/>
                  <a:pt x="8080" y="12062"/>
                </a:cubicBezTo>
                <a:cubicBezTo>
                  <a:pt x="8103" y="12049"/>
                  <a:pt x="8113" y="12010"/>
                  <a:pt x="8104" y="11975"/>
                </a:cubicBezTo>
                <a:cubicBezTo>
                  <a:pt x="8025" y="11697"/>
                  <a:pt x="7952" y="11409"/>
                  <a:pt x="7881" y="11091"/>
                </a:cubicBezTo>
                <a:cubicBezTo>
                  <a:pt x="7875" y="11062"/>
                  <a:pt x="7857" y="11043"/>
                  <a:pt x="7837" y="11043"/>
                </a:cubicBezTo>
                <a:close/>
                <a:moveTo>
                  <a:pt x="17810" y="11757"/>
                </a:moveTo>
                <a:cubicBezTo>
                  <a:pt x="17790" y="11757"/>
                  <a:pt x="17772" y="11776"/>
                  <a:pt x="17768" y="11805"/>
                </a:cubicBezTo>
                <a:cubicBezTo>
                  <a:pt x="17766" y="11816"/>
                  <a:pt x="17766" y="11828"/>
                  <a:pt x="17768" y="11838"/>
                </a:cubicBezTo>
                <a:cubicBezTo>
                  <a:pt x="17772" y="11862"/>
                  <a:pt x="17784" y="11881"/>
                  <a:pt x="17801" y="11887"/>
                </a:cubicBezTo>
                <a:cubicBezTo>
                  <a:pt x="17992" y="11971"/>
                  <a:pt x="18179" y="12073"/>
                  <a:pt x="18357" y="12193"/>
                </a:cubicBezTo>
                <a:lnTo>
                  <a:pt x="18391" y="12217"/>
                </a:lnTo>
                <a:cubicBezTo>
                  <a:pt x="18397" y="12222"/>
                  <a:pt x="18404" y="12223"/>
                  <a:pt x="18410" y="12223"/>
                </a:cubicBezTo>
                <a:cubicBezTo>
                  <a:pt x="18427" y="12223"/>
                  <a:pt x="18443" y="12210"/>
                  <a:pt x="18451" y="12185"/>
                </a:cubicBezTo>
                <a:cubicBezTo>
                  <a:pt x="18460" y="12152"/>
                  <a:pt x="18449" y="12112"/>
                  <a:pt x="18426" y="12096"/>
                </a:cubicBezTo>
                <a:lnTo>
                  <a:pt x="18391" y="12072"/>
                </a:lnTo>
                <a:cubicBezTo>
                  <a:pt x="18209" y="11949"/>
                  <a:pt x="18017" y="11845"/>
                  <a:pt x="17823" y="11759"/>
                </a:cubicBezTo>
                <a:cubicBezTo>
                  <a:pt x="17818" y="11758"/>
                  <a:pt x="17815" y="11757"/>
                  <a:pt x="17810" y="11757"/>
                </a:cubicBezTo>
                <a:close/>
                <a:moveTo>
                  <a:pt x="14755" y="12113"/>
                </a:moveTo>
                <a:cubicBezTo>
                  <a:pt x="14749" y="12113"/>
                  <a:pt x="14742" y="12115"/>
                  <a:pt x="14736" y="12120"/>
                </a:cubicBezTo>
                <a:cubicBezTo>
                  <a:pt x="14548" y="12260"/>
                  <a:pt x="14370" y="12425"/>
                  <a:pt x="14206" y="12607"/>
                </a:cubicBezTo>
                <a:cubicBezTo>
                  <a:pt x="14191" y="12623"/>
                  <a:pt x="14186" y="12651"/>
                  <a:pt x="14190" y="12676"/>
                </a:cubicBezTo>
                <a:cubicBezTo>
                  <a:pt x="14192" y="12684"/>
                  <a:pt x="14195" y="12693"/>
                  <a:pt x="14199" y="12700"/>
                </a:cubicBezTo>
                <a:cubicBezTo>
                  <a:pt x="14208" y="12719"/>
                  <a:pt x="14222" y="12728"/>
                  <a:pt x="14236" y="12728"/>
                </a:cubicBezTo>
                <a:cubicBezTo>
                  <a:pt x="14246" y="12728"/>
                  <a:pt x="14254" y="12724"/>
                  <a:pt x="14262" y="12715"/>
                </a:cubicBezTo>
                <a:cubicBezTo>
                  <a:pt x="14422" y="12537"/>
                  <a:pt x="14596" y="12378"/>
                  <a:pt x="14779" y="12240"/>
                </a:cubicBezTo>
                <a:cubicBezTo>
                  <a:pt x="14801" y="12224"/>
                  <a:pt x="14808" y="12183"/>
                  <a:pt x="14796" y="12150"/>
                </a:cubicBezTo>
                <a:cubicBezTo>
                  <a:pt x="14788" y="12127"/>
                  <a:pt x="14772" y="12113"/>
                  <a:pt x="14755" y="12113"/>
                </a:cubicBezTo>
                <a:close/>
                <a:moveTo>
                  <a:pt x="18968" y="12546"/>
                </a:moveTo>
                <a:cubicBezTo>
                  <a:pt x="18954" y="12546"/>
                  <a:pt x="18940" y="12557"/>
                  <a:pt x="18932" y="12576"/>
                </a:cubicBezTo>
                <a:cubicBezTo>
                  <a:pt x="18925" y="12591"/>
                  <a:pt x="18924" y="12611"/>
                  <a:pt x="18927" y="12628"/>
                </a:cubicBezTo>
                <a:cubicBezTo>
                  <a:pt x="18930" y="12644"/>
                  <a:pt x="18937" y="12659"/>
                  <a:pt x="18948" y="12668"/>
                </a:cubicBezTo>
                <a:cubicBezTo>
                  <a:pt x="19125" y="12836"/>
                  <a:pt x="19297" y="13024"/>
                  <a:pt x="19461" y="13227"/>
                </a:cubicBezTo>
                <a:cubicBezTo>
                  <a:pt x="19470" y="13238"/>
                  <a:pt x="19481" y="13244"/>
                  <a:pt x="19491" y="13244"/>
                </a:cubicBezTo>
                <a:cubicBezTo>
                  <a:pt x="19504" y="13244"/>
                  <a:pt x="19517" y="13236"/>
                  <a:pt x="19525" y="13221"/>
                </a:cubicBezTo>
                <a:cubicBezTo>
                  <a:pt x="19540" y="13192"/>
                  <a:pt x="19537" y="13150"/>
                  <a:pt x="19517" y="13126"/>
                </a:cubicBezTo>
                <a:cubicBezTo>
                  <a:pt x="19349" y="12919"/>
                  <a:pt x="19174" y="12727"/>
                  <a:pt x="18993" y="12557"/>
                </a:cubicBezTo>
                <a:cubicBezTo>
                  <a:pt x="18986" y="12550"/>
                  <a:pt x="18977" y="12546"/>
                  <a:pt x="18968" y="12546"/>
                </a:cubicBezTo>
                <a:close/>
                <a:moveTo>
                  <a:pt x="8338" y="12789"/>
                </a:moveTo>
                <a:cubicBezTo>
                  <a:pt x="8332" y="12789"/>
                  <a:pt x="8325" y="12791"/>
                  <a:pt x="8319" y="12795"/>
                </a:cubicBezTo>
                <a:cubicBezTo>
                  <a:pt x="8300" y="12809"/>
                  <a:pt x="8292" y="12840"/>
                  <a:pt x="8297" y="12870"/>
                </a:cubicBezTo>
                <a:cubicBezTo>
                  <a:pt x="8298" y="12876"/>
                  <a:pt x="8300" y="12880"/>
                  <a:pt x="8303" y="12885"/>
                </a:cubicBezTo>
                <a:cubicBezTo>
                  <a:pt x="8409" y="13174"/>
                  <a:pt x="8525" y="13447"/>
                  <a:pt x="8648" y="13699"/>
                </a:cubicBezTo>
                <a:cubicBezTo>
                  <a:pt x="8657" y="13718"/>
                  <a:pt x="8672" y="13729"/>
                  <a:pt x="8686" y="13729"/>
                </a:cubicBezTo>
                <a:cubicBezTo>
                  <a:pt x="8695" y="13729"/>
                  <a:pt x="8704" y="13725"/>
                  <a:pt x="8711" y="13716"/>
                </a:cubicBezTo>
                <a:cubicBezTo>
                  <a:pt x="8731" y="13696"/>
                  <a:pt x="8735" y="13654"/>
                  <a:pt x="8720" y="13623"/>
                </a:cubicBezTo>
                <a:cubicBezTo>
                  <a:pt x="8599" y="13377"/>
                  <a:pt x="8485" y="13107"/>
                  <a:pt x="8380" y="12825"/>
                </a:cubicBezTo>
                <a:cubicBezTo>
                  <a:pt x="8371" y="12802"/>
                  <a:pt x="8355" y="12789"/>
                  <a:pt x="8338" y="12789"/>
                </a:cubicBezTo>
                <a:close/>
                <a:moveTo>
                  <a:pt x="13778" y="13211"/>
                </a:moveTo>
                <a:cubicBezTo>
                  <a:pt x="13766" y="13211"/>
                  <a:pt x="13754" y="13218"/>
                  <a:pt x="13746" y="13231"/>
                </a:cubicBezTo>
                <a:cubicBezTo>
                  <a:pt x="13610" y="13452"/>
                  <a:pt x="13488" y="13684"/>
                  <a:pt x="13354" y="13943"/>
                </a:cubicBezTo>
                <a:cubicBezTo>
                  <a:pt x="13345" y="13960"/>
                  <a:pt x="13343" y="13981"/>
                  <a:pt x="13347" y="14001"/>
                </a:cubicBezTo>
                <a:cubicBezTo>
                  <a:pt x="13349" y="14014"/>
                  <a:pt x="13354" y="14027"/>
                  <a:pt x="13363" y="14037"/>
                </a:cubicBezTo>
                <a:cubicBezTo>
                  <a:pt x="13372" y="14047"/>
                  <a:pt x="13382" y="14052"/>
                  <a:pt x="13392" y="14052"/>
                </a:cubicBezTo>
                <a:cubicBezTo>
                  <a:pt x="13405" y="14052"/>
                  <a:pt x="13417" y="14044"/>
                  <a:pt x="13425" y="14028"/>
                </a:cubicBezTo>
                <a:cubicBezTo>
                  <a:pt x="13559" y="13771"/>
                  <a:pt x="13680" y="13541"/>
                  <a:pt x="13814" y="13323"/>
                </a:cubicBezTo>
                <a:cubicBezTo>
                  <a:pt x="13830" y="13297"/>
                  <a:pt x="13828" y="13255"/>
                  <a:pt x="13809" y="13229"/>
                </a:cubicBezTo>
                <a:cubicBezTo>
                  <a:pt x="13800" y="13217"/>
                  <a:pt x="13789" y="13211"/>
                  <a:pt x="13778" y="13211"/>
                </a:cubicBezTo>
                <a:close/>
                <a:moveTo>
                  <a:pt x="19957" y="13764"/>
                </a:moveTo>
                <a:cubicBezTo>
                  <a:pt x="19946" y="13764"/>
                  <a:pt x="19935" y="13769"/>
                  <a:pt x="19927" y="13782"/>
                </a:cubicBezTo>
                <a:cubicBezTo>
                  <a:pt x="19915" y="13798"/>
                  <a:pt x="19911" y="13822"/>
                  <a:pt x="19915" y="13846"/>
                </a:cubicBezTo>
                <a:cubicBezTo>
                  <a:pt x="19917" y="13856"/>
                  <a:pt x="19920" y="13867"/>
                  <a:pt x="19927" y="13876"/>
                </a:cubicBezTo>
                <a:cubicBezTo>
                  <a:pt x="20071" y="14103"/>
                  <a:pt x="20211" y="14346"/>
                  <a:pt x="20339" y="14599"/>
                </a:cubicBezTo>
                <a:cubicBezTo>
                  <a:pt x="20348" y="14617"/>
                  <a:pt x="20362" y="14626"/>
                  <a:pt x="20376" y="14626"/>
                </a:cubicBezTo>
                <a:cubicBezTo>
                  <a:pt x="20385" y="14626"/>
                  <a:pt x="20394" y="14622"/>
                  <a:pt x="20402" y="14614"/>
                </a:cubicBezTo>
                <a:cubicBezTo>
                  <a:pt x="20421" y="14592"/>
                  <a:pt x="20424" y="14551"/>
                  <a:pt x="20410" y="14521"/>
                </a:cubicBezTo>
                <a:cubicBezTo>
                  <a:pt x="20279" y="14263"/>
                  <a:pt x="20138" y="14017"/>
                  <a:pt x="19991" y="13786"/>
                </a:cubicBezTo>
                <a:cubicBezTo>
                  <a:pt x="19981" y="13771"/>
                  <a:pt x="19969" y="13764"/>
                  <a:pt x="19957" y="13764"/>
                </a:cubicBezTo>
                <a:close/>
                <a:moveTo>
                  <a:pt x="9100" y="14319"/>
                </a:moveTo>
                <a:cubicBezTo>
                  <a:pt x="9089" y="14319"/>
                  <a:pt x="9078" y="14326"/>
                  <a:pt x="9070" y="14338"/>
                </a:cubicBezTo>
                <a:cubicBezTo>
                  <a:pt x="9059" y="14355"/>
                  <a:pt x="9055" y="14379"/>
                  <a:pt x="9059" y="14401"/>
                </a:cubicBezTo>
                <a:cubicBezTo>
                  <a:pt x="9062" y="14413"/>
                  <a:pt x="9065" y="14424"/>
                  <a:pt x="9072" y="14433"/>
                </a:cubicBezTo>
                <a:cubicBezTo>
                  <a:pt x="9226" y="14657"/>
                  <a:pt x="9396" y="14863"/>
                  <a:pt x="9576" y="15046"/>
                </a:cubicBezTo>
                <a:cubicBezTo>
                  <a:pt x="9584" y="15055"/>
                  <a:pt x="9593" y="15059"/>
                  <a:pt x="9602" y="15059"/>
                </a:cubicBezTo>
                <a:cubicBezTo>
                  <a:pt x="9616" y="15059"/>
                  <a:pt x="9630" y="15049"/>
                  <a:pt x="9638" y="15030"/>
                </a:cubicBezTo>
                <a:cubicBezTo>
                  <a:pt x="9652" y="14999"/>
                  <a:pt x="9645" y="14958"/>
                  <a:pt x="9624" y="14936"/>
                </a:cubicBezTo>
                <a:cubicBezTo>
                  <a:pt x="9449" y="14758"/>
                  <a:pt x="9283" y="14557"/>
                  <a:pt x="9133" y="14339"/>
                </a:cubicBezTo>
                <a:cubicBezTo>
                  <a:pt x="9124" y="14326"/>
                  <a:pt x="9112" y="14319"/>
                  <a:pt x="9100" y="14319"/>
                </a:cubicBezTo>
                <a:close/>
                <a:moveTo>
                  <a:pt x="13001" y="14630"/>
                </a:moveTo>
                <a:cubicBezTo>
                  <a:pt x="12989" y="14630"/>
                  <a:pt x="12977" y="14637"/>
                  <a:pt x="12969" y="14651"/>
                </a:cubicBezTo>
                <a:cubicBezTo>
                  <a:pt x="12815" y="14911"/>
                  <a:pt x="12674" y="15105"/>
                  <a:pt x="12526" y="15264"/>
                </a:cubicBezTo>
                <a:cubicBezTo>
                  <a:pt x="12511" y="15280"/>
                  <a:pt x="12505" y="15308"/>
                  <a:pt x="12510" y="15334"/>
                </a:cubicBezTo>
                <a:cubicBezTo>
                  <a:pt x="12512" y="15341"/>
                  <a:pt x="12514" y="15350"/>
                  <a:pt x="12517" y="15357"/>
                </a:cubicBezTo>
                <a:cubicBezTo>
                  <a:pt x="12527" y="15376"/>
                  <a:pt x="12541" y="15386"/>
                  <a:pt x="12555" y="15386"/>
                </a:cubicBezTo>
                <a:cubicBezTo>
                  <a:pt x="12564" y="15386"/>
                  <a:pt x="12573" y="15382"/>
                  <a:pt x="12581" y="15373"/>
                </a:cubicBezTo>
                <a:cubicBezTo>
                  <a:pt x="12734" y="15209"/>
                  <a:pt x="12880" y="15008"/>
                  <a:pt x="13038" y="14743"/>
                </a:cubicBezTo>
                <a:cubicBezTo>
                  <a:pt x="13054" y="14715"/>
                  <a:pt x="13052" y="14673"/>
                  <a:pt x="13033" y="14648"/>
                </a:cubicBezTo>
                <a:cubicBezTo>
                  <a:pt x="13023" y="14636"/>
                  <a:pt x="13012" y="14630"/>
                  <a:pt x="13001" y="14630"/>
                </a:cubicBezTo>
                <a:close/>
                <a:moveTo>
                  <a:pt x="10156" y="15391"/>
                </a:moveTo>
                <a:cubicBezTo>
                  <a:pt x="10139" y="15391"/>
                  <a:pt x="10124" y="15406"/>
                  <a:pt x="10117" y="15431"/>
                </a:cubicBezTo>
                <a:cubicBezTo>
                  <a:pt x="10113" y="15445"/>
                  <a:pt x="10112" y="15460"/>
                  <a:pt x="10115" y="15474"/>
                </a:cubicBezTo>
                <a:cubicBezTo>
                  <a:pt x="10118" y="15493"/>
                  <a:pt x="10128" y="15510"/>
                  <a:pt x="10141" y="15520"/>
                </a:cubicBezTo>
                <a:cubicBezTo>
                  <a:pt x="10343" y="15654"/>
                  <a:pt x="10549" y="15759"/>
                  <a:pt x="10753" y="15827"/>
                </a:cubicBezTo>
                <a:cubicBezTo>
                  <a:pt x="10756" y="15829"/>
                  <a:pt x="10760" y="15829"/>
                  <a:pt x="10763" y="15829"/>
                </a:cubicBezTo>
                <a:cubicBezTo>
                  <a:pt x="10784" y="15829"/>
                  <a:pt x="10802" y="15808"/>
                  <a:pt x="10805" y="15778"/>
                </a:cubicBezTo>
                <a:cubicBezTo>
                  <a:pt x="10810" y="15742"/>
                  <a:pt x="10794" y="15707"/>
                  <a:pt x="10769" y="15698"/>
                </a:cubicBezTo>
                <a:cubicBezTo>
                  <a:pt x="10571" y="15630"/>
                  <a:pt x="10371" y="15529"/>
                  <a:pt x="10175" y="15398"/>
                </a:cubicBezTo>
                <a:cubicBezTo>
                  <a:pt x="10169" y="15394"/>
                  <a:pt x="10163" y="15391"/>
                  <a:pt x="10156" y="15391"/>
                </a:cubicBezTo>
                <a:close/>
                <a:moveTo>
                  <a:pt x="12000" y="15661"/>
                </a:moveTo>
                <a:cubicBezTo>
                  <a:pt x="11996" y="15661"/>
                  <a:pt x="11992" y="15662"/>
                  <a:pt x="11988" y="15664"/>
                </a:cubicBezTo>
                <a:cubicBezTo>
                  <a:pt x="11939" y="15686"/>
                  <a:pt x="11890" y="15706"/>
                  <a:pt x="11842" y="15723"/>
                </a:cubicBezTo>
                <a:cubicBezTo>
                  <a:pt x="11696" y="15772"/>
                  <a:pt x="11542" y="15798"/>
                  <a:pt x="11385" y="15801"/>
                </a:cubicBezTo>
                <a:cubicBezTo>
                  <a:pt x="11360" y="15801"/>
                  <a:pt x="11341" y="15832"/>
                  <a:pt x="11343" y="15868"/>
                </a:cubicBezTo>
                <a:cubicBezTo>
                  <a:pt x="11343" y="15873"/>
                  <a:pt x="11343" y="15878"/>
                  <a:pt x="11344" y="15882"/>
                </a:cubicBezTo>
                <a:cubicBezTo>
                  <a:pt x="11349" y="15912"/>
                  <a:pt x="11369" y="15934"/>
                  <a:pt x="11390" y="15934"/>
                </a:cubicBezTo>
                <a:cubicBezTo>
                  <a:pt x="11554" y="15931"/>
                  <a:pt x="11714" y="15904"/>
                  <a:pt x="11866" y="15852"/>
                </a:cubicBezTo>
                <a:cubicBezTo>
                  <a:pt x="11917" y="15835"/>
                  <a:pt x="11967" y="15815"/>
                  <a:pt x="12018" y="15791"/>
                </a:cubicBezTo>
                <a:cubicBezTo>
                  <a:pt x="12041" y="15781"/>
                  <a:pt x="12052" y="15743"/>
                  <a:pt x="12046" y="15709"/>
                </a:cubicBezTo>
                <a:cubicBezTo>
                  <a:pt x="12038" y="15680"/>
                  <a:pt x="12020" y="15661"/>
                  <a:pt x="12000" y="15661"/>
                </a:cubicBezTo>
                <a:close/>
                <a:moveTo>
                  <a:pt x="20731" y="15285"/>
                </a:moveTo>
                <a:cubicBezTo>
                  <a:pt x="20724" y="15285"/>
                  <a:pt x="20716" y="15287"/>
                  <a:pt x="20709" y="15293"/>
                </a:cubicBezTo>
                <a:cubicBezTo>
                  <a:pt x="20693" y="15308"/>
                  <a:pt x="20684" y="15338"/>
                  <a:pt x="20690" y="15367"/>
                </a:cubicBezTo>
                <a:cubicBezTo>
                  <a:pt x="20691" y="15372"/>
                  <a:pt x="20693" y="15379"/>
                  <a:pt x="20695" y="15384"/>
                </a:cubicBezTo>
                <a:cubicBezTo>
                  <a:pt x="20803" y="15654"/>
                  <a:pt x="20903" y="15934"/>
                  <a:pt x="20992" y="16219"/>
                </a:cubicBezTo>
                <a:cubicBezTo>
                  <a:pt x="21000" y="16245"/>
                  <a:pt x="21017" y="16260"/>
                  <a:pt x="21035" y="16260"/>
                </a:cubicBezTo>
                <a:cubicBezTo>
                  <a:pt x="21041" y="16260"/>
                  <a:pt x="21046" y="16259"/>
                  <a:pt x="21052" y="16255"/>
                </a:cubicBezTo>
                <a:cubicBezTo>
                  <a:pt x="21075" y="16241"/>
                  <a:pt x="21084" y="16201"/>
                  <a:pt x="21073" y="16167"/>
                </a:cubicBezTo>
                <a:cubicBezTo>
                  <a:pt x="20984" y="15878"/>
                  <a:pt x="20881" y="15593"/>
                  <a:pt x="20771" y="15320"/>
                </a:cubicBezTo>
                <a:cubicBezTo>
                  <a:pt x="20763" y="15297"/>
                  <a:pt x="20747" y="15285"/>
                  <a:pt x="20731" y="15285"/>
                </a:cubicBezTo>
                <a:close/>
                <a:moveTo>
                  <a:pt x="21269" y="17008"/>
                </a:moveTo>
                <a:cubicBezTo>
                  <a:pt x="21265" y="17008"/>
                  <a:pt x="21261" y="17009"/>
                  <a:pt x="21256" y="17011"/>
                </a:cubicBezTo>
                <a:cubicBezTo>
                  <a:pt x="21234" y="17021"/>
                  <a:pt x="21221" y="17056"/>
                  <a:pt x="21227" y="17090"/>
                </a:cubicBezTo>
                <a:cubicBezTo>
                  <a:pt x="21227" y="17091"/>
                  <a:pt x="21228" y="17092"/>
                  <a:pt x="21228" y="17093"/>
                </a:cubicBezTo>
                <a:cubicBezTo>
                  <a:pt x="21283" y="17332"/>
                  <a:pt x="21329" y="17572"/>
                  <a:pt x="21370" y="17812"/>
                </a:cubicBezTo>
                <a:cubicBezTo>
                  <a:pt x="21380" y="17873"/>
                  <a:pt x="21390" y="17935"/>
                  <a:pt x="21398" y="17997"/>
                </a:cubicBezTo>
                <a:cubicBezTo>
                  <a:pt x="21404" y="18027"/>
                  <a:pt x="21424" y="18052"/>
                  <a:pt x="21446" y="18052"/>
                </a:cubicBezTo>
                <a:cubicBezTo>
                  <a:pt x="21448" y="18052"/>
                  <a:pt x="21450" y="18052"/>
                  <a:pt x="21452" y="18052"/>
                </a:cubicBezTo>
                <a:cubicBezTo>
                  <a:pt x="21476" y="18044"/>
                  <a:pt x="21492" y="18010"/>
                  <a:pt x="21487" y="17974"/>
                </a:cubicBezTo>
                <a:cubicBezTo>
                  <a:pt x="21477" y="17911"/>
                  <a:pt x="21467" y="17849"/>
                  <a:pt x="21457" y="17786"/>
                </a:cubicBezTo>
                <a:cubicBezTo>
                  <a:pt x="21417" y="17542"/>
                  <a:pt x="21368" y="17297"/>
                  <a:pt x="21313" y="17056"/>
                </a:cubicBezTo>
                <a:cubicBezTo>
                  <a:pt x="21307" y="17027"/>
                  <a:pt x="21288" y="17008"/>
                  <a:pt x="21269" y="17008"/>
                </a:cubicBezTo>
                <a:close/>
                <a:moveTo>
                  <a:pt x="21533" y="18850"/>
                </a:moveTo>
                <a:cubicBezTo>
                  <a:pt x="21533" y="18850"/>
                  <a:pt x="21533" y="18850"/>
                  <a:pt x="21532" y="18850"/>
                </a:cubicBezTo>
                <a:cubicBezTo>
                  <a:pt x="21507" y="18851"/>
                  <a:pt x="21489" y="18882"/>
                  <a:pt x="21490" y="18918"/>
                </a:cubicBezTo>
                <a:cubicBezTo>
                  <a:pt x="21506" y="19241"/>
                  <a:pt x="21503" y="19551"/>
                  <a:pt x="21481" y="19839"/>
                </a:cubicBezTo>
                <a:cubicBezTo>
                  <a:pt x="21481" y="19848"/>
                  <a:pt x="21481" y="19856"/>
                  <a:pt x="21482" y="19865"/>
                </a:cubicBezTo>
                <a:cubicBezTo>
                  <a:pt x="21487" y="19890"/>
                  <a:pt x="21501" y="19911"/>
                  <a:pt x="21520" y="19916"/>
                </a:cubicBezTo>
                <a:cubicBezTo>
                  <a:pt x="21522" y="19916"/>
                  <a:pt x="21525" y="19917"/>
                  <a:pt x="21527" y="19917"/>
                </a:cubicBezTo>
                <a:cubicBezTo>
                  <a:pt x="21549" y="19917"/>
                  <a:pt x="21568" y="19893"/>
                  <a:pt x="21570" y="19860"/>
                </a:cubicBezTo>
                <a:cubicBezTo>
                  <a:pt x="21593" y="19563"/>
                  <a:pt x="21597" y="19245"/>
                  <a:pt x="21580" y="18915"/>
                </a:cubicBezTo>
                <a:cubicBezTo>
                  <a:pt x="21578" y="18878"/>
                  <a:pt x="21558" y="18850"/>
                  <a:pt x="21533" y="18850"/>
                </a:cubicBezTo>
                <a:close/>
                <a:moveTo>
                  <a:pt x="21379" y="20681"/>
                </a:moveTo>
                <a:cubicBezTo>
                  <a:pt x="21362" y="20681"/>
                  <a:pt x="21345" y="20696"/>
                  <a:pt x="21338" y="20721"/>
                </a:cubicBezTo>
                <a:cubicBezTo>
                  <a:pt x="21264" y="21008"/>
                  <a:pt x="21160" y="21266"/>
                  <a:pt x="21034" y="21488"/>
                </a:cubicBezTo>
                <a:cubicBezTo>
                  <a:pt x="21024" y="21505"/>
                  <a:pt x="21021" y="21527"/>
                  <a:pt x="21024" y="21547"/>
                </a:cubicBezTo>
                <a:cubicBezTo>
                  <a:pt x="21027" y="21561"/>
                  <a:pt x="21032" y="21573"/>
                  <a:pt x="21039" y="21582"/>
                </a:cubicBezTo>
                <a:cubicBezTo>
                  <a:pt x="21049" y="21594"/>
                  <a:pt x="21060" y="21600"/>
                  <a:pt x="21070" y="21600"/>
                </a:cubicBezTo>
                <a:cubicBezTo>
                  <a:pt x="21082" y="21600"/>
                  <a:pt x="21094" y="21592"/>
                  <a:pt x="21103" y="21578"/>
                </a:cubicBezTo>
                <a:cubicBezTo>
                  <a:pt x="21236" y="21345"/>
                  <a:pt x="21344" y="21075"/>
                  <a:pt x="21423" y="20774"/>
                </a:cubicBezTo>
                <a:cubicBezTo>
                  <a:pt x="21431" y="20741"/>
                  <a:pt x="21419" y="20701"/>
                  <a:pt x="21397" y="20686"/>
                </a:cubicBezTo>
                <a:cubicBezTo>
                  <a:pt x="21391" y="20682"/>
                  <a:pt x="21385" y="20681"/>
                  <a:pt x="21379" y="20681"/>
                </a:cubicBezTo>
                <a:close/>
              </a:path>
            </a:pathLst>
          </a:custGeom>
          <a:solidFill>
            <a:srgbClr val="FF6EA7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837" name="Google Shape;742;p27"/>
          <p:cNvGrpSpPr/>
          <p:nvPr/>
        </p:nvGrpSpPr>
        <p:grpSpPr>
          <a:xfrm>
            <a:off x="285521" y="4288116"/>
            <a:ext cx="325705" cy="341211"/>
            <a:chOff x="0" y="0"/>
            <a:chExt cx="325703" cy="341209"/>
          </a:xfrm>
        </p:grpSpPr>
        <p:sp>
          <p:nvSpPr>
            <p:cNvPr id="834" name="Google Shape;743;p27"/>
            <p:cNvSpPr/>
            <p:nvPr/>
          </p:nvSpPr>
          <p:spPr>
            <a:xfrm rot="16200000">
              <a:off x="197816" y="12131"/>
              <a:ext cx="140020" cy="115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35" name="Google Shape;744;p27"/>
            <p:cNvSpPr/>
            <p:nvPr/>
          </p:nvSpPr>
          <p:spPr>
            <a:xfrm rot="16200000">
              <a:off x="162312" y="213322"/>
              <a:ext cx="140019" cy="115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36" name="Google Shape;745;p27"/>
            <p:cNvSpPr/>
            <p:nvPr/>
          </p:nvSpPr>
          <p:spPr>
            <a:xfrm rot="16200000">
              <a:off x="-12218" y="114256"/>
              <a:ext cx="140029" cy="115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83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TITLE_AND_DESCRIPTION_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747;p28"/>
          <p:cNvSpPr/>
          <p:nvPr/>
        </p:nvSpPr>
        <p:spPr>
          <a:xfrm rot="10800000">
            <a:off x="5503960" y="-195863"/>
            <a:ext cx="3782140" cy="17797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53" y="0"/>
                </a:moveTo>
                <a:cubicBezTo>
                  <a:pt x="957" y="0"/>
                  <a:pt x="459" y="220"/>
                  <a:pt x="0" y="638"/>
                </a:cubicBezTo>
                <a:lnTo>
                  <a:pt x="0" y="21600"/>
                </a:lnTo>
                <a:lnTo>
                  <a:pt x="21600" y="21600"/>
                </a:lnTo>
                <a:cubicBezTo>
                  <a:pt x="21525" y="21293"/>
                  <a:pt x="21437" y="21004"/>
                  <a:pt x="21338" y="20738"/>
                </a:cubicBezTo>
                <a:cubicBezTo>
                  <a:pt x="20882" y="19522"/>
                  <a:pt x="20186" y="18793"/>
                  <a:pt x="19484" y="18793"/>
                </a:cubicBezTo>
                <a:cubicBezTo>
                  <a:pt x="19453" y="18793"/>
                  <a:pt x="19423" y="18795"/>
                  <a:pt x="19392" y="18799"/>
                </a:cubicBezTo>
                <a:cubicBezTo>
                  <a:pt x="18859" y="18847"/>
                  <a:pt x="18333" y="19292"/>
                  <a:pt x="17809" y="19292"/>
                </a:cubicBezTo>
                <a:cubicBezTo>
                  <a:pt x="17702" y="19292"/>
                  <a:pt x="17596" y="19275"/>
                  <a:pt x="17490" y="19230"/>
                </a:cubicBezTo>
                <a:cubicBezTo>
                  <a:pt x="17365" y="19178"/>
                  <a:pt x="17246" y="19097"/>
                  <a:pt x="17134" y="18989"/>
                </a:cubicBezTo>
                <a:cubicBezTo>
                  <a:pt x="17110" y="18966"/>
                  <a:pt x="17085" y="18943"/>
                  <a:pt x="17062" y="18914"/>
                </a:cubicBezTo>
                <a:cubicBezTo>
                  <a:pt x="16205" y="17993"/>
                  <a:pt x="15694" y="15594"/>
                  <a:pt x="14888" y="14262"/>
                </a:cubicBezTo>
                <a:cubicBezTo>
                  <a:pt x="14323" y="13327"/>
                  <a:pt x="13654" y="12974"/>
                  <a:pt x="12957" y="12974"/>
                </a:cubicBezTo>
                <a:cubicBezTo>
                  <a:pt x="12164" y="12974"/>
                  <a:pt x="11333" y="13431"/>
                  <a:pt x="10579" y="14005"/>
                </a:cubicBezTo>
                <a:cubicBezTo>
                  <a:pt x="9904" y="14518"/>
                  <a:pt x="9204" y="15112"/>
                  <a:pt x="8506" y="15112"/>
                </a:cubicBezTo>
                <a:cubicBezTo>
                  <a:pt x="8340" y="15112"/>
                  <a:pt x="8175" y="15079"/>
                  <a:pt x="8011" y="15004"/>
                </a:cubicBezTo>
                <a:cubicBezTo>
                  <a:pt x="6729" y="14422"/>
                  <a:pt x="5928" y="11543"/>
                  <a:pt x="5408" y="8813"/>
                </a:cubicBezTo>
                <a:cubicBezTo>
                  <a:pt x="4888" y="6083"/>
                  <a:pt x="4438" y="3054"/>
                  <a:pt x="3374" y="1328"/>
                </a:cubicBezTo>
                <a:cubicBezTo>
                  <a:pt x="2817" y="422"/>
                  <a:pt x="2138" y="0"/>
                  <a:pt x="14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46" name="Google Shape;748;p28"/>
          <p:cNvSpPr/>
          <p:nvPr/>
        </p:nvSpPr>
        <p:spPr>
          <a:xfrm rot="10800000">
            <a:off x="6096818" y="3584390"/>
            <a:ext cx="3253554" cy="17997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3577" y="0"/>
                </a:moveTo>
                <a:cubicBezTo>
                  <a:pt x="12587" y="0"/>
                  <a:pt x="11627" y="316"/>
                  <a:pt x="10662" y="704"/>
                </a:cubicBezTo>
                <a:cubicBezTo>
                  <a:pt x="10159" y="906"/>
                  <a:pt x="9656" y="1112"/>
                  <a:pt x="9148" y="1270"/>
                </a:cubicBezTo>
                <a:cubicBezTo>
                  <a:pt x="8625" y="1428"/>
                  <a:pt x="8097" y="1527"/>
                  <a:pt x="7568" y="1598"/>
                </a:cubicBezTo>
                <a:cubicBezTo>
                  <a:pt x="6517" y="1739"/>
                  <a:pt x="5464" y="1781"/>
                  <a:pt x="4417" y="2004"/>
                </a:cubicBezTo>
                <a:cubicBezTo>
                  <a:pt x="3965" y="2099"/>
                  <a:pt x="3517" y="2256"/>
                  <a:pt x="3066" y="2353"/>
                </a:cubicBezTo>
                <a:cubicBezTo>
                  <a:pt x="2850" y="2400"/>
                  <a:pt x="2630" y="2437"/>
                  <a:pt x="2410" y="2437"/>
                </a:cubicBezTo>
                <a:cubicBezTo>
                  <a:pt x="2210" y="2437"/>
                  <a:pt x="2010" y="2406"/>
                  <a:pt x="1814" y="2328"/>
                </a:cubicBezTo>
                <a:cubicBezTo>
                  <a:pt x="1621" y="2248"/>
                  <a:pt x="1435" y="2120"/>
                  <a:pt x="1267" y="1928"/>
                </a:cubicBezTo>
                <a:cubicBezTo>
                  <a:pt x="1182" y="1828"/>
                  <a:pt x="1106" y="1657"/>
                  <a:pt x="1000" y="1653"/>
                </a:cubicBezTo>
                <a:cubicBezTo>
                  <a:pt x="997" y="1653"/>
                  <a:pt x="994" y="1653"/>
                  <a:pt x="992" y="1653"/>
                </a:cubicBezTo>
                <a:cubicBezTo>
                  <a:pt x="904" y="1653"/>
                  <a:pt x="812" y="1689"/>
                  <a:pt x="730" y="1746"/>
                </a:cubicBezTo>
                <a:cubicBezTo>
                  <a:pt x="339" y="2019"/>
                  <a:pt x="115" y="2734"/>
                  <a:pt x="43" y="3460"/>
                </a:cubicBezTo>
                <a:cubicBezTo>
                  <a:pt x="0" y="3899"/>
                  <a:pt x="-1" y="4343"/>
                  <a:pt x="0" y="4788"/>
                </a:cubicBezTo>
                <a:cubicBezTo>
                  <a:pt x="0" y="5274"/>
                  <a:pt x="1" y="5764"/>
                  <a:pt x="2" y="6250"/>
                </a:cubicBezTo>
                <a:cubicBezTo>
                  <a:pt x="4" y="7237"/>
                  <a:pt x="6" y="8225"/>
                  <a:pt x="8" y="9213"/>
                </a:cubicBezTo>
                <a:cubicBezTo>
                  <a:pt x="13" y="11089"/>
                  <a:pt x="17" y="12969"/>
                  <a:pt x="20" y="14845"/>
                </a:cubicBezTo>
                <a:cubicBezTo>
                  <a:pt x="18" y="14843"/>
                  <a:pt x="17" y="14841"/>
                  <a:pt x="15" y="14841"/>
                </a:cubicBezTo>
                <a:cubicBezTo>
                  <a:pt x="-40" y="14841"/>
                  <a:pt x="66" y="16488"/>
                  <a:pt x="621" y="16631"/>
                </a:cubicBezTo>
                <a:cubicBezTo>
                  <a:pt x="1476" y="16853"/>
                  <a:pt x="1553" y="19341"/>
                  <a:pt x="2218" y="20385"/>
                </a:cubicBezTo>
                <a:cubicBezTo>
                  <a:pt x="2540" y="20889"/>
                  <a:pt x="2912" y="21289"/>
                  <a:pt x="3327" y="21468"/>
                </a:cubicBezTo>
                <a:cubicBezTo>
                  <a:pt x="3540" y="21562"/>
                  <a:pt x="3758" y="21600"/>
                  <a:pt x="3976" y="21600"/>
                </a:cubicBezTo>
                <a:cubicBezTo>
                  <a:pt x="4251" y="21600"/>
                  <a:pt x="4527" y="21539"/>
                  <a:pt x="4798" y="21449"/>
                </a:cubicBezTo>
                <a:cubicBezTo>
                  <a:pt x="5608" y="21186"/>
                  <a:pt x="6492" y="20713"/>
                  <a:pt x="6953" y="19354"/>
                </a:cubicBezTo>
                <a:cubicBezTo>
                  <a:pt x="7178" y="18685"/>
                  <a:pt x="7295" y="17911"/>
                  <a:pt x="7540" y="17262"/>
                </a:cubicBezTo>
                <a:cubicBezTo>
                  <a:pt x="7770" y="16654"/>
                  <a:pt x="8124" y="16265"/>
                  <a:pt x="8505" y="16050"/>
                </a:cubicBezTo>
                <a:cubicBezTo>
                  <a:pt x="8967" y="15789"/>
                  <a:pt x="9443" y="15756"/>
                  <a:pt x="9921" y="15756"/>
                </a:cubicBezTo>
                <a:cubicBezTo>
                  <a:pt x="10079" y="15756"/>
                  <a:pt x="10236" y="15760"/>
                  <a:pt x="10394" y="15760"/>
                </a:cubicBezTo>
                <a:cubicBezTo>
                  <a:pt x="10605" y="15760"/>
                  <a:pt x="10816" y="15754"/>
                  <a:pt x="11026" y="15724"/>
                </a:cubicBezTo>
                <a:cubicBezTo>
                  <a:pt x="11459" y="15663"/>
                  <a:pt x="11896" y="15503"/>
                  <a:pt x="12280" y="15112"/>
                </a:cubicBezTo>
                <a:cubicBezTo>
                  <a:pt x="12666" y="14713"/>
                  <a:pt x="12959" y="14096"/>
                  <a:pt x="13220" y="13449"/>
                </a:cubicBezTo>
                <a:cubicBezTo>
                  <a:pt x="13735" y="12172"/>
                  <a:pt x="14212" y="10814"/>
                  <a:pt x="14950" y="9926"/>
                </a:cubicBezTo>
                <a:cubicBezTo>
                  <a:pt x="15318" y="9478"/>
                  <a:pt x="15731" y="9197"/>
                  <a:pt x="16172" y="9135"/>
                </a:cubicBezTo>
                <a:cubicBezTo>
                  <a:pt x="16266" y="9121"/>
                  <a:pt x="16358" y="9116"/>
                  <a:pt x="16451" y="9116"/>
                </a:cubicBezTo>
                <a:cubicBezTo>
                  <a:pt x="16872" y="9116"/>
                  <a:pt x="17292" y="9232"/>
                  <a:pt x="17709" y="9297"/>
                </a:cubicBezTo>
                <a:cubicBezTo>
                  <a:pt x="18168" y="9369"/>
                  <a:pt x="18629" y="9403"/>
                  <a:pt x="19090" y="9403"/>
                </a:cubicBezTo>
                <a:cubicBezTo>
                  <a:pt x="19158" y="9403"/>
                  <a:pt x="19228" y="9403"/>
                  <a:pt x="19296" y="9402"/>
                </a:cubicBezTo>
                <a:cubicBezTo>
                  <a:pt x="19518" y="9396"/>
                  <a:pt x="19759" y="9419"/>
                  <a:pt x="19968" y="9259"/>
                </a:cubicBezTo>
                <a:cubicBezTo>
                  <a:pt x="20158" y="9112"/>
                  <a:pt x="20276" y="8812"/>
                  <a:pt x="20366" y="8483"/>
                </a:cubicBezTo>
                <a:cubicBezTo>
                  <a:pt x="20605" y="7604"/>
                  <a:pt x="20823" y="6700"/>
                  <a:pt x="21051" y="5811"/>
                </a:cubicBezTo>
                <a:cubicBezTo>
                  <a:pt x="21162" y="5377"/>
                  <a:pt x="21277" y="4946"/>
                  <a:pt x="21383" y="4507"/>
                </a:cubicBezTo>
                <a:cubicBezTo>
                  <a:pt x="21475" y="4126"/>
                  <a:pt x="21560" y="3718"/>
                  <a:pt x="21553" y="3293"/>
                </a:cubicBezTo>
                <a:cubicBezTo>
                  <a:pt x="21539" y="2471"/>
                  <a:pt x="21177" y="1920"/>
                  <a:pt x="20820" y="1542"/>
                </a:cubicBezTo>
                <a:cubicBezTo>
                  <a:pt x="20442" y="1144"/>
                  <a:pt x="20024" y="892"/>
                  <a:pt x="19597" y="745"/>
                </a:cubicBezTo>
                <a:cubicBezTo>
                  <a:pt x="18708" y="435"/>
                  <a:pt x="17798" y="517"/>
                  <a:pt x="16898" y="425"/>
                </a:cubicBezTo>
                <a:cubicBezTo>
                  <a:pt x="15834" y="318"/>
                  <a:pt x="14776" y="34"/>
                  <a:pt x="13709" y="2"/>
                </a:cubicBezTo>
                <a:cubicBezTo>
                  <a:pt x="13665" y="0"/>
                  <a:pt x="13621" y="0"/>
                  <a:pt x="13577" y="0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47" name="Google Shape;749;p28"/>
          <p:cNvSpPr/>
          <p:nvPr/>
        </p:nvSpPr>
        <p:spPr>
          <a:xfrm rot="10800000">
            <a:off x="-387557" y="3241569"/>
            <a:ext cx="2040777" cy="2072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7" h="21600" fill="norm" stroke="1" extrusionOk="0">
                <a:moveTo>
                  <a:pt x="20546" y="0"/>
                </a:moveTo>
                <a:cubicBezTo>
                  <a:pt x="20530" y="0"/>
                  <a:pt x="20513" y="2"/>
                  <a:pt x="20497" y="5"/>
                </a:cubicBezTo>
                <a:cubicBezTo>
                  <a:pt x="18974" y="353"/>
                  <a:pt x="17434" y="619"/>
                  <a:pt x="15881" y="795"/>
                </a:cubicBezTo>
                <a:cubicBezTo>
                  <a:pt x="14325" y="970"/>
                  <a:pt x="12760" y="1056"/>
                  <a:pt x="11196" y="1056"/>
                </a:cubicBezTo>
                <a:cubicBezTo>
                  <a:pt x="10005" y="1056"/>
                  <a:pt x="8812" y="1007"/>
                  <a:pt x="7625" y="909"/>
                </a:cubicBezTo>
                <a:cubicBezTo>
                  <a:pt x="6864" y="846"/>
                  <a:pt x="6065" y="775"/>
                  <a:pt x="5271" y="775"/>
                </a:cubicBezTo>
                <a:cubicBezTo>
                  <a:pt x="3934" y="775"/>
                  <a:pt x="2612" y="977"/>
                  <a:pt x="1518" y="1767"/>
                </a:cubicBezTo>
                <a:cubicBezTo>
                  <a:pt x="1519" y="1749"/>
                  <a:pt x="1516" y="1740"/>
                  <a:pt x="1504" y="1740"/>
                </a:cubicBezTo>
                <a:cubicBezTo>
                  <a:pt x="1403" y="1740"/>
                  <a:pt x="752" y="2500"/>
                  <a:pt x="606" y="2888"/>
                </a:cubicBezTo>
                <a:cubicBezTo>
                  <a:pt x="-9" y="4511"/>
                  <a:pt x="-238" y="6352"/>
                  <a:pt x="307" y="8030"/>
                </a:cubicBezTo>
                <a:cubicBezTo>
                  <a:pt x="760" y="9431"/>
                  <a:pt x="1730" y="10721"/>
                  <a:pt x="3090" y="11355"/>
                </a:cubicBezTo>
                <a:cubicBezTo>
                  <a:pt x="4615" y="12063"/>
                  <a:pt x="6361" y="11792"/>
                  <a:pt x="7922" y="12360"/>
                </a:cubicBezTo>
                <a:cubicBezTo>
                  <a:pt x="9470" y="12923"/>
                  <a:pt x="10173" y="14438"/>
                  <a:pt x="10872" y="15806"/>
                </a:cubicBezTo>
                <a:cubicBezTo>
                  <a:pt x="11631" y="17290"/>
                  <a:pt x="12606" y="18618"/>
                  <a:pt x="13901" y="19681"/>
                </a:cubicBezTo>
                <a:cubicBezTo>
                  <a:pt x="15074" y="20641"/>
                  <a:pt x="16594" y="21600"/>
                  <a:pt x="18170" y="21600"/>
                </a:cubicBezTo>
                <a:cubicBezTo>
                  <a:pt x="18291" y="21600"/>
                  <a:pt x="18411" y="21593"/>
                  <a:pt x="18533" y="21582"/>
                </a:cubicBezTo>
                <a:cubicBezTo>
                  <a:pt x="19269" y="21511"/>
                  <a:pt x="20003" y="21222"/>
                  <a:pt x="20525" y="20688"/>
                </a:cubicBezTo>
                <a:cubicBezTo>
                  <a:pt x="21113" y="20086"/>
                  <a:pt x="21297" y="19262"/>
                  <a:pt x="21327" y="18450"/>
                </a:cubicBezTo>
                <a:cubicBezTo>
                  <a:pt x="21362" y="17485"/>
                  <a:pt x="21286" y="16511"/>
                  <a:pt x="21252" y="15549"/>
                </a:cubicBezTo>
                <a:cubicBezTo>
                  <a:pt x="21219" y="14526"/>
                  <a:pt x="21186" y="13502"/>
                  <a:pt x="21151" y="12477"/>
                </a:cubicBezTo>
                <a:lnTo>
                  <a:pt x="20741" y="190"/>
                </a:lnTo>
                <a:cubicBezTo>
                  <a:pt x="20738" y="78"/>
                  <a:pt x="20651" y="0"/>
                  <a:pt x="20546" y="0"/>
                </a:cubicBezTo>
                <a:close/>
              </a:path>
            </a:pathLst>
          </a:custGeom>
          <a:solidFill>
            <a:schemeClr val="accent1">
              <a:alpha val="4972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48" name="Google Shape;750;p28"/>
          <p:cNvSpPr/>
          <p:nvPr/>
        </p:nvSpPr>
        <p:spPr>
          <a:xfrm rot="10800000">
            <a:off x="-227896" y="-384440"/>
            <a:ext cx="3841309" cy="1367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8" h="21600" fill="norm" stroke="1" extrusionOk="0">
                <a:moveTo>
                  <a:pt x="11137" y="0"/>
                </a:moveTo>
                <a:cubicBezTo>
                  <a:pt x="10568" y="0"/>
                  <a:pt x="10014" y="341"/>
                  <a:pt x="9547" y="1151"/>
                </a:cubicBezTo>
                <a:cubicBezTo>
                  <a:pt x="9029" y="2049"/>
                  <a:pt x="8697" y="3361"/>
                  <a:pt x="8418" y="4643"/>
                </a:cubicBezTo>
                <a:cubicBezTo>
                  <a:pt x="8120" y="6013"/>
                  <a:pt x="7873" y="7445"/>
                  <a:pt x="7507" y="8739"/>
                </a:cubicBezTo>
                <a:cubicBezTo>
                  <a:pt x="7125" y="10089"/>
                  <a:pt x="6599" y="11147"/>
                  <a:pt x="5874" y="11534"/>
                </a:cubicBezTo>
                <a:cubicBezTo>
                  <a:pt x="5543" y="11709"/>
                  <a:pt x="5206" y="11762"/>
                  <a:pt x="4867" y="11762"/>
                </a:cubicBezTo>
                <a:cubicBezTo>
                  <a:pt x="4378" y="11762"/>
                  <a:pt x="3885" y="11652"/>
                  <a:pt x="3396" y="11652"/>
                </a:cubicBezTo>
                <a:cubicBezTo>
                  <a:pt x="3276" y="11652"/>
                  <a:pt x="3154" y="11659"/>
                  <a:pt x="3035" y="11677"/>
                </a:cubicBezTo>
                <a:cubicBezTo>
                  <a:pt x="2590" y="11737"/>
                  <a:pt x="2144" y="11925"/>
                  <a:pt x="1745" y="12374"/>
                </a:cubicBezTo>
                <a:cubicBezTo>
                  <a:pt x="1386" y="12778"/>
                  <a:pt x="1075" y="13372"/>
                  <a:pt x="832" y="14072"/>
                </a:cubicBezTo>
                <a:cubicBezTo>
                  <a:pt x="373" y="15382"/>
                  <a:pt x="155" y="17070"/>
                  <a:pt x="272" y="18700"/>
                </a:cubicBezTo>
                <a:cubicBezTo>
                  <a:pt x="270" y="18700"/>
                  <a:pt x="268" y="18700"/>
                  <a:pt x="266" y="18700"/>
                </a:cubicBezTo>
                <a:cubicBezTo>
                  <a:pt x="246" y="18700"/>
                  <a:pt x="225" y="18713"/>
                  <a:pt x="203" y="18748"/>
                </a:cubicBezTo>
                <a:cubicBezTo>
                  <a:pt x="70" y="18951"/>
                  <a:pt x="-3" y="19255"/>
                  <a:pt x="0" y="19616"/>
                </a:cubicBezTo>
                <a:cubicBezTo>
                  <a:pt x="7" y="20496"/>
                  <a:pt x="354" y="21000"/>
                  <a:pt x="728" y="21058"/>
                </a:cubicBezTo>
                <a:cubicBezTo>
                  <a:pt x="758" y="21063"/>
                  <a:pt x="788" y="21066"/>
                  <a:pt x="819" y="21066"/>
                </a:cubicBezTo>
                <a:cubicBezTo>
                  <a:pt x="1026" y="21066"/>
                  <a:pt x="1234" y="20970"/>
                  <a:pt x="1437" y="20903"/>
                </a:cubicBezTo>
                <a:cubicBezTo>
                  <a:pt x="1707" y="20810"/>
                  <a:pt x="1979" y="20722"/>
                  <a:pt x="2251" y="20642"/>
                </a:cubicBezTo>
                <a:cubicBezTo>
                  <a:pt x="3317" y="20333"/>
                  <a:pt x="4390" y="20123"/>
                  <a:pt x="5464" y="19977"/>
                </a:cubicBezTo>
                <a:cubicBezTo>
                  <a:pt x="7609" y="19689"/>
                  <a:pt x="9761" y="19658"/>
                  <a:pt x="11911" y="19623"/>
                </a:cubicBezTo>
                <a:cubicBezTo>
                  <a:pt x="12237" y="19618"/>
                  <a:pt x="12564" y="19613"/>
                  <a:pt x="12892" y="19613"/>
                </a:cubicBezTo>
                <a:cubicBezTo>
                  <a:pt x="14624" y="19613"/>
                  <a:pt x="16366" y="19739"/>
                  <a:pt x="18066" y="20501"/>
                </a:cubicBezTo>
                <a:cubicBezTo>
                  <a:pt x="18564" y="20727"/>
                  <a:pt x="19059" y="21006"/>
                  <a:pt x="19543" y="21349"/>
                </a:cubicBezTo>
                <a:cubicBezTo>
                  <a:pt x="19705" y="21465"/>
                  <a:pt x="19873" y="21600"/>
                  <a:pt x="20046" y="21600"/>
                </a:cubicBezTo>
                <a:cubicBezTo>
                  <a:pt x="20082" y="21600"/>
                  <a:pt x="20118" y="21595"/>
                  <a:pt x="20154" y="21582"/>
                </a:cubicBezTo>
                <a:cubicBezTo>
                  <a:pt x="20366" y="21507"/>
                  <a:pt x="20490" y="21161"/>
                  <a:pt x="20545" y="20730"/>
                </a:cubicBezTo>
                <a:cubicBezTo>
                  <a:pt x="20682" y="19664"/>
                  <a:pt x="20768" y="18550"/>
                  <a:pt x="20871" y="17464"/>
                </a:cubicBezTo>
                <a:cubicBezTo>
                  <a:pt x="20977" y="16352"/>
                  <a:pt x="21074" y="15241"/>
                  <a:pt x="21157" y="14122"/>
                </a:cubicBezTo>
                <a:cubicBezTo>
                  <a:pt x="21487" y="9728"/>
                  <a:pt x="21597" y="5172"/>
                  <a:pt x="21014" y="858"/>
                </a:cubicBezTo>
                <a:cubicBezTo>
                  <a:pt x="20996" y="732"/>
                  <a:pt x="20947" y="667"/>
                  <a:pt x="20898" y="667"/>
                </a:cubicBezTo>
                <a:cubicBezTo>
                  <a:pt x="20858" y="667"/>
                  <a:pt x="20817" y="710"/>
                  <a:pt x="20792" y="793"/>
                </a:cubicBezTo>
                <a:cubicBezTo>
                  <a:pt x="20668" y="1202"/>
                  <a:pt x="20528" y="1580"/>
                  <a:pt x="20371" y="1926"/>
                </a:cubicBezTo>
                <a:cubicBezTo>
                  <a:pt x="19735" y="3329"/>
                  <a:pt x="18862" y="4187"/>
                  <a:pt x="17969" y="4422"/>
                </a:cubicBezTo>
                <a:cubicBezTo>
                  <a:pt x="17775" y="4473"/>
                  <a:pt x="17579" y="4498"/>
                  <a:pt x="17383" y="4498"/>
                </a:cubicBezTo>
                <a:cubicBezTo>
                  <a:pt x="16518" y="4498"/>
                  <a:pt x="15656" y="4013"/>
                  <a:pt x="14874" y="3223"/>
                </a:cubicBezTo>
                <a:cubicBezTo>
                  <a:pt x="13929" y="2268"/>
                  <a:pt x="13071" y="873"/>
                  <a:pt x="12055" y="273"/>
                </a:cubicBezTo>
                <a:cubicBezTo>
                  <a:pt x="11752" y="98"/>
                  <a:pt x="11443" y="0"/>
                  <a:pt x="11137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49" name="نص العنوان"/>
          <p:cNvSpPr txBox="1"/>
          <p:nvPr>
            <p:ph type="title"/>
          </p:nvPr>
        </p:nvSpPr>
        <p:spPr>
          <a:xfrm>
            <a:off x="3079949" y="966254"/>
            <a:ext cx="2984102" cy="841201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algn="ctr">
              <a:defRPr sz="55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50" name="مستوى النص الأول…"/>
          <p:cNvSpPr txBox="1"/>
          <p:nvPr>
            <p:ph type="body" sz="quarter" idx="1"/>
          </p:nvPr>
        </p:nvSpPr>
        <p:spPr>
          <a:xfrm>
            <a:off x="1234375" y="3235749"/>
            <a:ext cx="2721900" cy="1023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ctr">
              <a:buSzPts val="1400"/>
              <a:defRPr sz="1400"/>
            </a:lvl1pPr>
            <a:lvl2pPr marL="965200" indent="-355600" algn="ctr">
              <a:buSzPts val="1400"/>
              <a:defRPr sz="1400"/>
            </a:lvl2pPr>
            <a:lvl3pPr marL="1422400" indent="-355600" algn="ctr">
              <a:buSzPts val="1400"/>
              <a:defRPr sz="1400"/>
            </a:lvl3pPr>
            <a:lvl4pPr marL="1879600" indent="-355600" algn="ctr">
              <a:buSzPts val="1400"/>
              <a:defRPr sz="1400"/>
            </a:lvl4pPr>
            <a:lvl5pPr marL="2336800" indent="-355600" algn="ctr">
              <a:buSzPts val="1400"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854" name="Google Shape;754;p28"/>
          <p:cNvGrpSpPr/>
          <p:nvPr/>
        </p:nvGrpSpPr>
        <p:grpSpPr>
          <a:xfrm>
            <a:off x="1099581" y="4386612"/>
            <a:ext cx="235004" cy="229277"/>
            <a:chOff x="0" y="0"/>
            <a:chExt cx="235003" cy="229275"/>
          </a:xfrm>
        </p:grpSpPr>
        <p:sp>
          <p:nvSpPr>
            <p:cNvPr id="851" name="Google Shape;755;p28"/>
            <p:cNvSpPr/>
            <p:nvPr/>
          </p:nvSpPr>
          <p:spPr>
            <a:xfrm rot="9300375">
              <a:off x="11271" y="48483"/>
              <a:ext cx="88178" cy="72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52" name="Google Shape;756;p28"/>
            <p:cNvSpPr/>
            <p:nvPr/>
          </p:nvSpPr>
          <p:spPr>
            <a:xfrm rot="9300375">
              <a:off x="135554" y="15215"/>
              <a:ext cx="88178" cy="72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53" name="Google Shape;757;p28"/>
            <p:cNvSpPr/>
            <p:nvPr/>
          </p:nvSpPr>
          <p:spPr>
            <a:xfrm rot="9300375">
              <a:off x="125397" y="141260"/>
              <a:ext cx="88184" cy="72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855" name="Google Shape;758;p28"/>
          <p:cNvSpPr/>
          <p:nvPr/>
        </p:nvSpPr>
        <p:spPr>
          <a:xfrm flipH="1" rot="21089674">
            <a:off x="376914" y="272355"/>
            <a:ext cx="572357" cy="134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0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859" name="Google Shape;760;p28"/>
          <p:cNvGrpSpPr/>
          <p:nvPr/>
        </p:nvGrpSpPr>
        <p:grpSpPr>
          <a:xfrm>
            <a:off x="7218049" y="4637716"/>
            <a:ext cx="371812" cy="412722"/>
            <a:chOff x="0" y="0"/>
            <a:chExt cx="371811" cy="412721"/>
          </a:xfrm>
        </p:grpSpPr>
        <p:sp>
          <p:nvSpPr>
            <p:cNvPr id="856" name="Google Shape;761;p28"/>
            <p:cNvSpPr/>
            <p:nvPr/>
          </p:nvSpPr>
          <p:spPr>
            <a:xfrm rot="2217041">
              <a:off x="162895" y="264011"/>
              <a:ext cx="142402" cy="117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57" name="Google Shape;762;p28"/>
            <p:cNvSpPr/>
            <p:nvPr/>
          </p:nvSpPr>
          <p:spPr>
            <a:xfrm rot="2217041">
              <a:off x="21085" y="112154"/>
              <a:ext cx="142402" cy="117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58" name="Google Shape;763;p28"/>
            <p:cNvSpPr/>
            <p:nvPr/>
          </p:nvSpPr>
          <p:spPr>
            <a:xfrm rot="2217041">
              <a:off x="208365" y="30996"/>
              <a:ext cx="142411" cy="117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63" name="Google Shape;764;p28"/>
          <p:cNvGrpSpPr/>
          <p:nvPr/>
        </p:nvGrpSpPr>
        <p:grpSpPr>
          <a:xfrm>
            <a:off x="7736820" y="293955"/>
            <a:ext cx="332772" cy="335174"/>
            <a:chOff x="0" y="0"/>
            <a:chExt cx="332771" cy="335173"/>
          </a:xfrm>
        </p:grpSpPr>
        <p:sp>
          <p:nvSpPr>
            <p:cNvPr id="860" name="Google Shape;765;p28"/>
            <p:cNvSpPr/>
            <p:nvPr/>
          </p:nvSpPr>
          <p:spPr>
            <a:xfrm rot="14482804">
              <a:off x="134938" y="28203"/>
              <a:ext cx="126168" cy="104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61" name="Google Shape;766;p28"/>
            <p:cNvSpPr/>
            <p:nvPr/>
          </p:nvSpPr>
          <p:spPr>
            <a:xfrm rot="14482804">
              <a:off x="193690" y="202664"/>
              <a:ext cx="126168" cy="104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62" name="Google Shape;767;p28"/>
            <p:cNvSpPr/>
            <p:nvPr/>
          </p:nvSpPr>
          <p:spPr>
            <a:xfrm rot="14482804">
              <a:off x="12847" y="199642"/>
              <a:ext cx="126176" cy="1041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67" name="Google Shape;768;p28"/>
          <p:cNvGrpSpPr/>
          <p:nvPr/>
        </p:nvGrpSpPr>
        <p:grpSpPr>
          <a:xfrm>
            <a:off x="406207" y="950217"/>
            <a:ext cx="280885" cy="267143"/>
            <a:chOff x="0" y="0"/>
            <a:chExt cx="280884" cy="267141"/>
          </a:xfrm>
        </p:grpSpPr>
        <p:sp>
          <p:nvSpPr>
            <p:cNvPr id="864" name="Google Shape;769;p28"/>
            <p:cNvSpPr/>
            <p:nvPr/>
          </p:nvSpPr>
          <p:spPr>
            <a:xfrm rot="14343788">
              <a:off x="134068" y="14548"/>
              <a:ext cx="87646" cy="94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65" name="Google Shape;770;p28"/>
            <p:cNvSpPr/>
            <p:nvPr/>
          </p:nvSpPr>
          <p:spPr>
            <a:xfrm rot="14343788">
              <a:off x="173862" y="137521"/>
              <a:ext cx="87646" cy="94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66" name="Google Shape;771;p28"/>
            <p:cNvSpPr/>
            <p:nvPr/>
          </p:nvSpPr>
          <p:spPr>
            <a:xfrm rot="14343788">
              <a:off x="19317" y="157859"/>
              <a:ext cx="87653" cy="94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868" name="Google Shape;772;p28"/>
          <p:cNvSpPr/>
          <p:nvPr/>
        </p:nvSpPr>
        <p:spPr>
          <a:xfrm rot="16388101">
            <a:off x="-17450" y="2640343"/>
            <a:ext cx="988376" cy="9007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600" fill="norm" stroke="1" extrusionOk="0">
                <a:moveTo>
                  <a:pt x="19759" y="0"/>
                </a:moveTo>
                <a:cubicBezTo>
                  <a:pt x="19741" y="0"/>
                  <a:pt x="19723" y="8"/>
                  <a:pt x="19710" y="22"/>
                </a:cubicBezTo>
                <a:cubicBezTo>
                  <a:pt x="19684" y="51"/>
                  <a:pt x="19683" y="98"/>
                  <a:pt x="19708" y="127"/>
                </a:cubicBezTo>
                <a:lnTo>
                  <a:pt x="19759" y="185"/>
                </a:lnTo>
                <a:cubicBezTo>
                  <a:pt x="19772" y="201"/>
                  <a:pt x="19789" y="207"/>
                  <a:pt x="19808" y="207"/>
                </a:cubicBezTo>
                <a:cubicBezTo>
                  <a:pt x="19825" y="207"/>
                  <a:pt x="19842" y="202"/>
                  <a:pt x="19854" y="187"/>
                </a:cubicBezTo>
                <a:cubicBezTo>
                  <a:pt x="19881" y="160"/>
                  <a:pt x="19883" y="113"/>
                  <a:pt x="19858" y="82"/>
                </a:cubicBezTo>
                <a:lnTo>
                  <a:pt x="19807" y="23"/>
                </a:lnTo>
                <a:cubicBezTo>
                  <a:pt x="19794" y="8"/>
                  <a:pt x="19776" y="0"/>
                  <a:pt x="19759" y="0"/>
                </a:cubicBezTo>
                <a:close/>
                <a:moveTo>
                  <a:pt x="20403" y="874"/>
                </a:moveTo>
                <a:cubicBezTo>
                  <a:pt x="20389" y="874"/>
                  <a:pt x="20376" y="878"/>
                  <a:pt x="20364" y="887"/>
                </a:cubicBezTo>
                <a:cubicBezTo>
                  <a:pt x="20334" y="909"/>
                  <a:pt x="20324" y="957"/>
                  <a:pt x="20348" y="990"/>
                </a:cubicBezTo>
                <a:cubicBezTo>
                  <a:pt x="20522" y="1273"/>
                  <a:pt x="20679" y="1574"/>
                  <a:pt x="20815" y="1888"/>
                </a:cubicBezTo>
                <a:cubicBezTo>
                  <a:pt x="20826" y="1913"/>
                  <a:pt x="20852" y="1929"/>
                  <a:pt x="20877" y="1929"/>
                </a:cubicBezTo>
                <a:cubicBezTo>
                  <a:pt x="20888" y="1929"/>
                  <a:pt x="20896" y="1928"/>
                  <a:pt x="20907" y="1921"/>
                </a:cubicBezTo>
                <a:cubicBezTo>
                  <a:pt x="20939" y="1905"/>
                  <a:pt x="20954" y="1859"/>
                  <a:pt x="20938" y="1823"/>
                </a:cubicBezTo>
                <a:cubicBezTo>
                  <a:pt x="20799" y="1504"/>
                  <a:pt x="20639" y="1195"/>
                  <a:pt x="20459" y="907"/>
                </a:cubicBezTo>
                <a:cubicBezTo>
                  <a:pt x="20446" y="885"/>
                  <a:pt x="20425" y="874"/>
                  <a:pt x="20403" y="874"/>
                </a:cubicBezTo>
                <a:close/>
                <a:moveTo>
                  <a:pt x="21225" y="2753"/>
                </a:moveTo>
                <a:cubicBezTo>
                  <a:pt x="21218" y="2753"/>
                  <a:pt x="21212" y="2754"/>
                  <a:pt x="21204" y="2757"/>
                </a:cubicBezTo>
                <a:cubicBezTo>
                  <a:pt x="21168" y="2769"/>
                  <a:pt x="21148" y="2810"/>
                  <a:pt x="21159" y="2850"/>
                </a:cubicBezTo>
                <a:cubicBezTo>
                  <a:pt x="21252" y="3178"/>
                  <a:pt x="21323" y="3516"/>
                  <a:pt x="21374" y="3857"/>
                </a:cubicBezTo>
                <a:cubicBezTo>
                  <a:pt x="21379" y="3894"/>
                  <a:pt x="21408" y="3919"/>
                  <a:pt x="21440" y="3919"/>
                </a:cubicBezTo>
                <a:lnTo>
                  <a:pt x="21451" y="3919"/>
                </a:lnTo>
                <a:cubicBezTo>
                  <a:pt x="21489" y="3913"/>
                  <a:pt x="21514" y="3874"/>
                  <a:pt x="21508" y="3833"/>
                </a:cubicBezTo>
                <a:cubicBezTo>
                  <a:pt x="21457" y="3487"/>
                  <a:pt x="21385" y="3141"/>
                  <a:pt x="21290" y="2805"/>
                </a:cubicBezTo>
                <a:cubicBezTo>
                  <a:pt x="21280" y="2774"/>
                  <a:pt x="21253" y="2753"/>
                  <a:pt x="21225" y="2753"/>
                </a:cubicBezTo>
                <a:close/>
                <a:moveTo>
                  <a:pt x="21522" y="4813"/>
                </a:moveTo>
                <a:cubicBezTo>
                  <a:pt x="21484" y="4813"/>
                  <a:pt x="21454" y="4846"/>
                  <a:pt x="21455" y="4887"/>
                </a:cubicBezTo>
                <a:lnTo>
                  <a:pt x="21455" y="4986"/>
                </a:lnTo>
                <a:cubicBezTo>
                  <a:pt x="21455" y="5299"/>
                  <a:pt x="21436" y="5613"/>
                  <a:pt x="21398" y="5919"/>
                </a:cubicBezTo>
                <a:cubicBezTo>
                  <a:pt x="21393" y="5960"/>
                  <a:pt x="21419" y="5998"/>
                  <a:pt x="21456" y="6004"/>
                </a:cubicBezTo>
                <a:lnTo>
                  <a:pt x="21466" y="6004"/>
                </a:lnTo>
                <a:cubicBezTo>
                  <a:pt x="21500" y="6004"/>
                  <a:pt x="21528" y="5977"/>
                  <a:pt x="21533" y="5939"/>
                </a:cubicBezTo>
                <a:cubicBezTo>
                  <a:pt x="21571" y="5626"/>
                  <a:pt x="21591" y="5306"/>
                  <a:pt x="21591" y="4986"/>
                </a:cubicBezTo>
                <a:lnTo>
                  <a:pt x="21591" y="4885"/>
                </a:lnTo>
                <a:cubicBezTo>
                  <a:pt x="21590" y="4844"/>
                  <a:pt x="21560" y="4813"/>
                  <a:pt x="21523" y="4813"/>
                </a:cubicBezTo>
                <a:close/>
                <a:moveTo>
                  <a:pt x="21266" y="6875"/>
                </a:moveTo>
                <a:cubicBezTo>
                  <a:pt x="21236" y="6875"/>
                  <a:pt x="21209" y="6897"/>
                  <a:pt x="21201" y="6929"/>
                </a:cubicBezTo>
                <a:cubicBezTo>
                  <a:pt x="21158" y="7084"/>
                  <a:pt x="21110" y="7239"/>
                  <a:pt x="21058" y="7387"/>
                </a:cubicBezTo>
                <a:cubicBezTo>
                  <a:pt x="20998" y="7556"/>
                  <a:pt x="20932" y="7725"/>
                  <a:pt x="20858" y="7891"/>
                </a:cubicBezTo>
                <a:cubicBezTo>
                  <a:pt x="20841" y="7928"/>
                  <a:pt x="20856" y="7972"/>
                  <a:pt x="20890" y="7991"/>
                </a:cubicBezTo>
                <a:cubicBezTo>
                  <a:pt x="20899" y="7996"/>
                  <a:pt x="20910" y="7999"/>
                  <a:pt x="20918" y="7999"/>
                </a:cubicBezTo>
                <a:cubicBezTo>
                  <a:pt x="20944" y="7999"/>
                  <a:pt x="20969" y="7983"/>
                  <a:pt x="20980" y="7957"/>
                </a:cubicBezTo>
                <a:cubicBezTo>
                  <a:pt x="21055" y="7787"/>
                  <a:pt x="21125" y="7612"/>
                  <a:pt x="21185" y="7440"/>
                </a:cubicBezTo>
                <a:cubicBezTo>
                  <a:pt x="21239" y="7288"/>
                  <a:pt x="21287" y="7131"/>
                  <a:pt x="21331" y="6972"/>
                </a:cubicBezTo>
                <a:cubicBezTo>
                  <a:pt x="21341" y="6932"/>
                  <a:pt x="21321" y="6891"/>
                  <a:pt x="21284" y="6879"/>
                </a:cubicBezTo>
                <a:cubicBezTo>
                  <a:pt x="21278" y="6877"/>
                  <a:pt x="21272" y="6875"/>
                  <a:pt x="21266" y="6875"/>
                </a:cubicBezTo>
                <a:close/>
                <a:moveTo>
                  <a:pt x="20437" y="8749"/>
                </a:moveTo>
                <a:cubicBezTo>
                  <a:pt x="20416" y="8749"/>
                  <a:pt x="20396" y="8762"/>
                  <a:pt x="20381" y="8782"/>
                </a:cubicBezTo>
                <a:cubicBezTo>
                  <a:pt x="20204" y="9062"/>
                  <a:pt x="20004" y="9333"/>
                  <a:pt x="19787" y="9585"/>
                </a:cubicBezTo>
                <a:cubicBezTo>
                  <a:pt x="19762" y="9614"/>
                  <a:pt x="19764" y="9663"/>
                  <a:pt x="19792" y="9690"/>
                </a:cubicBezTo>
                <a:cubicBezTo>
                  <a:pt x="19804" y="9705"/>
                  <a:pt x="19820" y="9711"/>
                  <a:pt x="19837" y="9711"/>
                </a:cubicBezTo>
                <a:cubicBezTo>
                  <a:pt x="19856" y="9711"/>
                  <a:pt x="19874" y="9703"/>
                  <a:pt x="19888" y="9687"/>
                </a:cubicBezTo>
                <a:cubicBezTo>
                  <a:pt x="20107" y="9430"/>
                  <a:pt x="20312" y="9155"/>
                  <a:pt x="20493" y="8867"/>
                </a:cubicBezTo>
                <a:cubicBezTo>
                  <a:pt x="20515" y="8833"/>
                  <a:pt x="20507" y="8787"/>
                  <a:pt x="20475" y="8763"/>
                </a:cubicBezTo>
                <a:cubicBezTo>
                  <a:pt x="20464" y="8753"/>
                  <a:pt x="20451" y="8749"/>
                  <a:pt x="20437" y="8749"/>
                </a:cubicBezTo>
                <a:close/>
                <a:moveTo>
                  <a:pt x="19138" y="10269"/>
                </a:moveTo>
                <a:cubicBezTo>
                  <a:pt x="19122" y="10269"/>
                  <a:pt x="19107" y="10275"/>
                  <a:pt x="19095" y="10285"/>
                </a:cubicBezTo>
                <a:cubicBezTo>
                  <a:pt x="18850" y="10500"/>
                  <a:pt x="18589" y="10699"/>
                  <a:pt x="18319" y="10873"/>
                </a:cubicBezTo>
                <a:cubicBezTo>
                  <a:pt x="18286" y="10893"/>
                  <a:pt x="18276" y="10939"/>
                  <a:pt x="18296" y="10975"/>
                </a:cubicBezTo>
                <a:cubicBezTo>
                  <a:pt x="18307" y="10998"/>
                  <a:pt x="18330" y="11013"/>
                  <a:pt x="18353" y="11013"/>
                </a:cubicBezTo>
                <a:cubicBezTo>
                  <a:pt x="18364" y="11013"/>
                  <a:pt x="18377" y="11009"/>
                  <a:pt x="18388" y="11001"/>
                </a:cubicBezTo>
                <a:cubicBezTo>
                  <a:pt x="18664" y="10823"/>
                  <a:pt x="18930" y="10621"/>
                  <a:pt x="19181" y="10403"/>
                </a:cubicBezTo>
                <a:cubicBezTo>
                  <a:pt x="19209" y="10377"/>
                  <a:pt x="19215" y="10330"/>
                  <a:pt x="19190" y="10297"/>
                </a:cubicBezTo>
                <a:cubicBezTo>
                  <a:pt x="19177" y="10279"/>
                  <a:pt x="19157" y="10269"/>
                  <a:pt x="19138" y="10269"/>
                </a:cubicBezTo>
                <a:close/>
                <a:moveTo>
                  <a:pt x="17502" y="11328"/>
                </a:moveTo>
                <a:cubicBezTo>
                  <a:pt x="17493" y="11328"/>
                  <a:pt x="17485" y="11329"/>
                  <a:pt x="17476" y="11334"/>
                </a:cubicBezTo>
                <a:cubicBezTo>
                  <a:pt x="17184" y="11464"/>
                  <a:pt x="16882" y="11573"/>
                  <a:pt x="16580" y="11654"/>
                </a:cubicBezTo>
                <a:cubicBezTo>
                  <a:pt x="16543" y="11665"/>
                  <a:pt x="16521" y="11705"/>
                  <a:pt x="16531" y="11744"/>
                </a:cubicBezTo>
                <a:cubicBezTo>
                  <a:pt x="16538" y="11779"/>
                  <a:pt x="16567" y="11801"/>
                  <a:pt x="16596" y="11801"/>
                </a:cubicBezTo>
                <a:cubicBezTo>
                  <a:pt x="16601" y="11801"/>
                  <a:pt x="16608" y="11801"/>
                  <a:pt x="16613" y="11800"/>
                </a:cubicBezTo>
                <a:cubicBezTo>
                  <a:pt x="16921" y="11716"/>
                  <a:pt x="17229" y="11606"/>
                  <a:pt x="17527" y="11472"/>
                </a:cubicBezTo>
                <a:cubicBezTo>
                  <a:pt x="17562" y="11456"/>
                  <a:pt x="17578" y="11413"/>
                  <a:pt x="17564" y="11374"/>
                </a:cubicBezTo>
                <a:cubicBezTo>
                  <a:pt x="17553" y="11346"/>
                  <a:pt x="17527" y="11328"/>
                  <a:pt x="17502" y="11328"/>
                </a:cubicBezTo>
                <a:close/>
                <a:moveTo>
                  <a:pt x="15661" y="11823"/>
                </a:moveTo>
                <a:cubicBezTo>
                  <a:pt x="15657" y="11823"/>
                  <a:pt x="15655" y="11823"/>
                  <a:pt x="15652" y="11823"/>
                </a:cubicBezTo>
                <a:lnTo>
                  <a:pt x="15614" y="11825"/>
                </a:lnTo>
                <a:cubicBezTo>
                  <a:pt x="15326" y="11850"/>
                  <a:pt x="15032" y="11856"/>
                  <a:pt x="14705" y="11860"/>
                </a:cubicBezTo>
                <a:cubicBezTo>
                  <a:pt x="14668" y="11860"/>
                  <a:pt x="14637" y="11894"/>
                  <a:pt x="14637" y="11934"/>
                </a:cubicBezTo>
                <a:cubicBezTo>
                  <a:pt x="14637" y="11976"/>
                  <a:pt x="14669" y="12010"/>
                  <a:pt x="14706" y="12010"/>
                </a:cubicBezTo>
                <a:lnTo>
                  <a:pt x="14707" y="12009"/>
                </a:lnTo>
                <a:cubicBezTo>
                  <a:pt x="15036" y="12006"/>
                  <a:pt x="15332" y="12000"/>
                  <a:pt x="15625" y="11975"/>
                </a:cubicBezTo>
                <a:lnTo>
                  <a:pt x="15664" y="11971"/>
                </a:lnTo>
                <a:cubicBezTo>
                  <a:pt x="15701" y="11968"/>
                  <a:pt x="15728" y="11932"/>
                  <a:pt x="15726" y="11890"/>
                </a:cubicBezTo>
                <a:cubicBezTo>
                  <a:pt x="15722" y="11852"/>
                  <a:pt x="15691" y="11823"/>
                  <a:pt x="15661" y="11823"/>
                </a:cubicBezTo>
                <a:close/>
                <a:moveTo>
                  <a:pt x="13756" y="11890"/>
                </a:moveTo>
                <a:cubicBezTo>
                  <a:pt x="13754" y="11890"/>
                  <a:pt x="13751" y="11890"/>
                  <a:pt x="13749" y="11890"/>
                </a:cubicBezTo>
                <a:cubicBezTo>
                  <a:pt x="13374" y="11920"/>
                  <a:pt x="13072" y="11972"/>
                  <a:pt x="12796" y="12060"/>
                </a:cubicBezTo>
                <a:cubicBezTo>
                  <a:pt x="12760" y="12072"/>
                  <a:pt x="12739" y="12114"/>
                  <a:pt x="12750" y="12153"/>
                </a:cubicBezTo>
                <a:cubicBezTo>
                  <a:pt x="12758" y="12185"/>
                  <a:pt x="12787" y="12207"/>
                  <a:pt x="12815" y="12207"/>
                </a:cubicBezTo>
                <a:cubicBezTo>
                  <a:pt x="12822" y="12207"/>
                  <a:pt x="12828" y="12205"/>
                  <a:pt x="12833" y="12204"/>
                </a:cubicBezTo>
                <a:cubicBezTo>
                  <a:pt x="13101" y="12119"/>
                  <a:pt x="13394" y="12068"/>
                  <a:pt x="13757" y="12038"/>
                </a:cubicBezTo>
                <a:cubicBezTo>
                  <a:pt x="13795" y="12035"/>
                  <a:pt x="13824" y="12002"/>
                  <a:pt x="13821" y="11960"/>
                </a:cubicBezTo>
                <a:cubicBezTo>
                  <a:pt x="13819" y="11921"/>
                  <a:pt x="13793" y="11890"/>
                  <a:pt x="13756" y="11890"/>
                </a:cubicBezTo>
                <a:close/>
                <a:moveTo>
                  <a:pt x="11963" y="12511"/>
                </a:moveTo>
                <a:cubicBezTo>
                  <a:pt x="11948" y="12511"/>
                  <a:pt x="11935" y="12515"/>
                  <a:pt x="11923" y="12525"/>
                </a:cubicBezTo>
                <a:cubicBezTo>
                  <a:pt x="11665" y="12735"/>
                  <a:pt x="11449" y="12991"/>
                  <a:pt x="11262" y="13307"/>
                </a:cubicBezTo>
                <a:cubicBezTo>
                  <a:pt x="11241" y="13341"/>
                  <a:pt x="11251" y="13387"/>
                  <a:pt x="11282" y="13408"/>
                </a:cubicBezTo>
                <a:cubicBezTo>
                  <a:pt x="11294" y="13418"/>
                  <a:pt x="11308" y="13422"/>
                  <a:pt x="11319" y="13422"/>
                </a:cubicBezTo>
                <a:cubicBezTo>
                  <a:pt x="11341" y="13422"/>
                  <a:pt x="11364" y="13408"/>
                  <a:pt x="11376" y="13387"/>
                </a:cubicBezTo>
                <a:cubicBezTo>
                  <a:pt x="11556" y="13086"/>
                  <a:pt x="11759" y="12844"/>
                  <a:pt x="12004" y="12646"/>
                </a:cubicBezTo>
                <a:cubicBezTo>
                  <a:pt x="12034" y="12620"/>
                  <a:pt x="12040" y="12574"/>
                  <a:pt x="12018" y="12541"/>
                </a:cubicBezTo>
                <a:cubicBezTo>
                  <a:pt x="12005" y="12522"/>
                  <a:pt x="11984" y="12511"/>
                  <a:pt x="11963" y="12511"/>
                </a:cubicBezTo>
                <a:close/>
                <a:moveTo>
                  <a:pt x="10909" y="14213"/>
                </a:moveTo>
                <a:cubicBezTo>
                  <a:pt x="10881" y="14213"/>
                  <a:pt x="10854" y="14232"/>
                  <a:pt x="10845" y="14263"/>
                </a:cubicBezTo>
                <a:cubicBezTo>
                  <a:pt x="10753" y="14544"/>
                  <a:pt x="10667" y="14866"/>
                  <a:pt x="10577" y="15274"/>
                </a:cubicBezTo>
                <a:cubicBezTo>
                  <a:pt x="10569" y="15315"/>
                  <a:pt x="10591" y="15355"/>
                  <a:pt x="10628" y="15365"/>
                </a:cubicBezTo>
                <a:cubicBezTo>
                  <a:pt x="10634" y="15366"/>
                  <a:pt x="10639" y="15366"/>
                  <a:pt x="10644" y="15366"/>
                </a:cubicBezTo>
                <a:cubicBezTo>
                  <a:pt x="10674" y="15366"/>
                  <a:pt x="10703" y="15343"/>
                  <a:pt x="10710" y="15309"/>
                </a:cubicBezTo>
                <a:cubicBezTo>
                  <a:pt x="10798" y="14905"/>
                  <a:pt x="10883" y="14589"/>
                  <a:pt x="10973" y="14312"/>
                </a:cubicBezTo>
                <a:cubicBezTo>
                  <a:pt x="10985" y="14273"/>
                  <a:pt x="10966" y="14230"/>
                  <a:pt x="10931" y="14217"/>
                </a:cubicBezTo>
                <a:cubicBezTo>
                  <a:pt x="10924" y="14214"/>
                  <a:pt x="10916" y="14213"/>
                  <a:pt x="10909" y="14213"/>
                </a:cubicBezTo>
                <a:close/>
                <a:moveTo>
                  <a:pt x="10433" y="16236"/>
                </a:moveTo>
                <a:cubicBezTo>
                  <a:pt x="10402" y="16236"/>
                  <a:pt x="10372" y="16261"/>
                  <a:pt x="10366" y="16296"/>
                </a:cubicBezTo>
                <a:cubicBezTo>
                  <a:pt x="10303" y="16599"/>
                  <a:pt x="10225" y="16956"/>
                  <a:pt x="10128" y="17302"/>
                </a:cubicBezTo>
                <a:cubicBezTo>
                  <a:pt x="10118" y="17343"/>
                  <a:pt x="10138" y="17384"/>
                  <a:pt x="10175" y="17396"/>
                </a:cubicBezTo>
                <a:cubicBezTo>
                  <a:pt x="10181" y="17399"/>
                  <a:pt x="10187" y="17400"/>
                  <a:pt x="10195" y="17400"/>
                </a:cubicBezTo>
                <a:cubicBezTo>
                  <a:pt x="10223" y="17400"/>
                  <a:pt x="10251" y="17379"/>
                  <a:pt x="10260" y="17347"/>
                </a:cubicBezTo>
                <a:cubicBezTo>
                  <a:pt x="10357" y="16996"/>
                  <a:pt x="10435" y="16634"/>
                  <a:pt x="10499" y="16329"/>
                </a:cubicBezTo>
                <a:cubicBezTo>
                  <a:pt x="10507" y="16289"/>
                  <a:pt x="10484" y="16249"/>
                  <a:pt x="10447" y="16239"/>
                </a:cubicBezTo>
                <a:cubicBezTo>
                  <a:pt x="10442" y="16238"/>
                  <a:pt x="10438" y="16236"/>
                  <a:pt x="10433" y="16236"/>
                </a:cubicBezTo>
                <a:close/>
                <a:moveTo>
                  <a:pt x="67" y="17590"/>
                </a:moveTo>
                <a:cubicBezTo>
                  <a:pt x="60" y="17590"/>
                  <a:pt x="52" y="17592"/>
                  <a:pt x="45" y="17594"/>
                </a:cubicBezTo>
                <a:cubicBezTo>
                  <a:pt x="11" y="17609"/>
                  <a:pt x="-9" y="17652"/>
                  <a:pt x="5" y="17691"/>
                </a:cubicBezTo>
                <a:cubicBezTo>
                  <a:pt x="111" y="18019"/>
                  <a:pt x="250" y="18341"/>
                  <a:pt x="416" y="18648"/>
                </a:cubicBezTo>
                <a:cubicBezTo>
                  <a:pt x="428" y="18671"/>
                  <a:pt x="451" y="18684"/>
                  <a:pt x="473" y="18684"/>
                </a:cubicBezTo>
                <a:cubicBezTo>
                  <a:pt x="486" y="18684"/>
                  <a:pt x="499" y="18682"/>
                  <a:pt x="509" y="18674"/>
                </a:cubicBezTo>
                <a:cubicBezTo>
                  <a:pt x="541" y="18652"/>
                  <a:pt x="553" y="18606"/>
                  <a:pt x="533" y="18571"/>
                </a:cubicBezTo>
                <a:cubicBezTo>
                  <a:pt x="371" y="18272"/>
                  <a:pt x="236" y="17960"/>
                  <a:pt x="133" y="17640"/>
                </a:cubicBezTo>
                <a:cubicBezTo>
                  <a:pt x="122" y="17609"/>
                  <a:pt x="97" y="17590"/>
                  <a:pt x="67" y="17590"/>
                </a:cubicBezTo>
                <a:close/>
                <a:moveTo>
                  <a:pt x="9845" y="18221"/>
                </a:moveTo>
                <a:cubicBezTo>
                  <a:pt x="9819" y="18221"/>
                  <a:pt x="9796" y="18236"/>
                  <a:pt x="9783" y="18263"/>
                </a:cubicBezTo>
                <a:cubicBezTo>
                  <a:pt x="9643" y="18565"/>
                  <a:pt x="9474" y="18857"/>
                  <a:pt x="9281" y="19133"/>
                </a:cubicBezTo>
                <a:cubicBezTo>
                  <a:pt x="9258" y="19165"/>
                  <a:pt x="9264" y="19213"/>
                  <a:pt x="9294" y="19237"/>
                </a:cubicBezTo>
                <a:cubicBezTo>
                  <a:pt x="9306" y="19248"/>
                  <a:pt x="9321" y="19253"/>
                  <a:pt x="9335" y="19253"/>
                </a:cubicBezTo>
                <a:cubicBezTo>
                  <a:pt x="9356" y="19253"/>
                  <a:pt x="9376" y="19242"/>
                  <a:pt x="9389" y="19223"/>
                </a:cubicBezTo>
                <a:cubicBezTo>
                  <a:pt x="9587" y="18940"/>
                  <a:pt x="9761" y="18641"/>
                  <a:pt x="9906" y="18330"/>
                </a:cubicBezTo>
                <a:cubicBezTo>
                  <a:pt x="9923" y="18292"/>
                  <a:pt x="9909" y="18248"/>
                  <a:pt x="9875" y="18229"/>
                </a:cubicBezTo>
                <a:cubicBezTo>
                  <a:pt x="9866" y="18224"/>
                  <a:pt x="9855" y="18221"/>
                  <a:pt x="9845" y="18221"/>
                </a:cubicBezTo>
                <a:close/>
                <a:moveTo>
                  <a:pt x="1033" y="19380"/>
                </a:moveTo>
                <a:cubicBezTo>
                  <a:pt x="1017" y="19380"/>
                  <a:pt x="1001" y="19385"/>
                  <a:pt x="988" y="19399"/>
                </a:cubicBezTo>
                <a:cubicBezTo>
                  <a:pt x="961" y="19425"/>
                  <a:pt x="958" y="19473"/>
                  <a:pt x="981" y="19505"/>
                </a:cubicBezTo>
                <a:cubicBezTo>
                  <a:pt x="1191" y="19768"/>
                  <a:pt x="1426" y="20014"/>
                  <a:pt x="1676" y="20237"/>
                </a:cubicBezTo>
                <a:cubicBezTo>
                  <a:pt x="1688" y="20249"/>
                  <a:pt x="1704" y="20254"/>
                  <a:pt x="1718" y="20254"/>
                </a:cubicBezTo>
                <a:cubicBezTo>
                  <a:pt x="1737" y="20254"/>
                  <a:pt x="1757" y="20245"/>
                  <a:pt x="1772" y="20226"/>
                </a:cubicBezTo>
                <a:cubicBezTo>
                  <a:pt x="1795" y="20193"/>
                  <a:pt x="1790" y="20146"/>
                  <a:pt x="1762" y="20121"/>
                </a:cubicBezTo>
                <a:cubicBezTo>
                  <a:pt x="1518" y="19904"/>
                  <a:pt x="1289" y="19663"/>
                  <a:pt x="1085" y="19405"/>
                </a:cubicBezTo>
                <a:cubicBezTo>
                  <a:pt x="1071" y="19389"/>
                  <a:pt x="1051" y="19380"/>
                  <a:pt x="1033" y="19380"/>
                </a:cubicBezTo>
                <a:close/>
                <a:moveTo>
                  <a:pt x="8690" y="19871"/>
                </a:moveTo>
                <a:cubicBezTo>
                  <a:pt x="8674" y="19871"/>
                  <a:pt x="8658" y="19877"/>
                  <a:pt x="8644" y="19890"/>
                </a:cubicBezTo>
                <a:cubicBezTo>
                  <a:pt x="8414" y="20121"/>
                  <a:pt x="8163" y="20332"/>
                  <a:pt x="7898" y="20518"/>
                </a:cubicBezTo>
                <a:cubicBezTo>
                  <a:pt x="7865" y="20540"/>
                  <a:pt x="7857" y="20587"/>
                  <a:pt x="7877" y="20622"/>
                </a:cubicBezTo>
                <a:cubicBezTo>
                  <a:pt x="7891" y="20643"/>
                  <a:pt x="7912" y="20656"/>
                  <a:pt x="7934" y="20656"/>
                </a:cubicBezTo>
                <a:cubicBezTo>
                  <a:pt x="7947" y="20656"/>
                  <a:pt x="7960" y="20651"/>
                  <a:pt x="7971" y="20645"/>
                </a:cubicBezTo>
                <a:cubicBezTo>
                  <a:pt x="8242" y="20453"/>
                  <a:pt x="8500" y="20237"/>
                  <a:pt x="8737" y="20001"/>
                </a:cubicBezTo>
                <a:cubicBezTo>
                  <a:pt x="8764" y="19974"/>
                  <a:pt x="8766" y="19927"/>
                  <a:pt x="8740" y="19896"/>
                </a:cubicBezTo>
                <a:cubicBezTo>
                  <a:pt x="8727" y="19879"/>
                  <a:pt x="8708" y="19871"/>
                  <a:pt x="8690" y="19871"/>
                </a:cubicBezTo>
                <a:close/>
                <a:moveTo>
                  <a:pt x="2506" y="20691"/>
                </a:moveTo>
                <a:cubicBezTo>
                  <a:pt x="2482" y="20691"/>
                  <a:pt x="2459" y="20705"/>
                  <a:pt x="2447" y="20730"/>
                </a:cubicBezTo>
                <a:cubicBezTo>
                  <a:pt x="2428" y="20765"/>
                  <a:pt x="2441" y="20812"/>
                  <a:pt x="2474" y="20832"/>
                </a:cubicBezTo>
                <a:cubicBezTo>
                  <a:pt x="2754" y="21004"/>
                  <a:pt x="3049" y="21151"/>
                  <a:pt x="3350" y="21267"/>
                </a:cubicBezTo>
                <a:cubicBezTo>
                  <a:pt x="3357" y="21270"/>
                  <a:pt x="3365" y="21271"/>
                  <a:pt x="3372" y="21271"/>
                </a:cubicBezTo>
                <a:cubicBezTo>
                  <a:pt x="3400" y="21271"/>
                  <a:pt x="3426" y="21254"/>
                  <a:pt x="3437" y="21223"/>
                </a:cubicBezTo>
                <a:cubicBezTo>
                  <a:pt x="3448" y="21184"/>
                  <a:pt x="3430" y="21141"/>
                  <a:pt x="3395" y="21128"/>
                </a:cubicBezTo>
                <a:cubicBezTo>
                  <a:pt x="3102" y="21014"/>
                  <a:pt x="2814" y="20870"/>
                  <a:pt x="2539" y="20700"/>
                </a:cubicBezTo>
                <a:cubicBezTo>
                  <a:pt x="2528" y="20695"/>
                  <a:pt x="2517" y="20691"/>
                  <a:pt x="2506" y="20691"/>
                </a:cubicBezTo>
                <a:close/>
                <a:moveTo>
                  <a:pt x="7092" y="20992"/>
                </a:moveTo>
                <a:cubicBezTo>
                  <a:pt x="7083" y="20992"/>
                  <a:pt x="7075" y="20995"/>
                  <a:pt x="7066" y="20999"/>
                </a:cubicBezTo>
                <a:cubicBezTo>
                  <a:pt x="6775" y="21132"/>
                  <a:pt x="6475" y="21239"/>
                  <a:pt x="6172" y="21313"/>
                </a:cubicBezTo>
                <a:cubicBezTo>
                  <a:pt x="6135" y="21324"/>
                  <a:pt x="6111" y="21364"/>
                  <a:pt x="6121" y="21403"/>
                </a:cubicBezTo>
                <a:cubicBezTo>
                  <a:pt x="6127" y="21438"/>
                  <a:pt x="6156" y="21461"/>
                  <a:pt x="6186" y="21461"/>
                </a:cubicBezTo>
                <a:cubicBezTo>
                  <a:pt x="6191" y="21461"/>
                  <a:pt x="6197" y="21461"/>
                  <a:pt x="6202" y="21460"/>
                </a:cubicBezTo>
                <a:cubicBezTo>
                  <a:pt x="6513" y="21383"/>
                  <a:pt x="6821" y="21274"/>
                  <a:pt x="7119" y="21137"/>
                </a:cubicBezTo>
                <a:cubicBezTo>
                  <a:pt x="7153" y="21119"/>
                  <a:pt x="7169" y="21076"/>
                  <a:pt x="7155" y="21038"/>
                </a:cubicBezTo>
                <a:cubicBezTo>
                  <a:pt x="7145" y="21010"/>
                  <a:pt x="7119" y="20992"/>
                  <a:pt x="7092" y="20992"/>
                </a:cubicBezTo>
                <a:close/>
                <a:moveTo>
                  <a:pt x="4294" y="21382"/>
                </a:moveTo>
                <a:cubicBezTo>
                  <a:pt x="4261" y="21382"/>
                  <a:pt x="4232" y="21409"/>
                  <a:pt x="4226" y="21445"/>
                </a:cubicBezTo>
                <a:cubicBezTo>
                  <a:pt x="4221" y="21485"/>
                  <a:pt x="4246" y="21523"/>
                  <a:pt x="4284" y="21530"/>
                </a:cubicBezTo>
                <a:cubicBezTo>
                  <a:pt x="4533" y="21574"/>
                  <a:pt x="4786" y="21597"/>
                  <a:pt x="5035" y="21600"/>
                </a:cubicBezTo>
                <a:lnTo>
                  <a:pt x="5076" y="21600"/>
                </a:lnTo>
                <a:cubicBezTo>
                  <a:pt x="5132" y="21600"/>
                  <a:pt x="5190" y="21599"/>
                  <a:pt x="5245" y="21597"/>
                </a:cubicBezTo>
                <a:cubicBezTo>
                  <a:pt x="5283" y="21596"/>
                  <a:pt x="5314" y="21561"/>
                  <a:pt x="5311" y="21519"/>
                </a:cubicBezTo>
                <a:cubicBezTo>
                  <a:pt x="5310" y="21480"/>
                  <a:pt x="5285" y="21448"/>
                  <a:pt x="5246" y="21448"/>
                </a:cubicBezTo>
                <a:cubicBezTo>
                  <a:pt x="5245" y="21448"/>
                  <a:pt x="5243" y="21448"/>
                  <a:pt x="5241" y="21448"/>
                </a:cubicBezTo>
                <a:cubicBezTo>
                  <a:pt x="5186" y="21449"/>
                  <a:pt x="5131" y="21450"/>
                  <a:pt x="5076" y="21450"/>
                </a:cubicBezTo>
                <a:lnTo>
                  <a:pt x="5035" y="21450"/>
                </a:lnTo>
                <a:cubicBezTo>
                  <a:pt x="4793" y="21448"/>
                  <a:pt x="4548" y="21426"/>
                  <a:pt x="4305" y="21383"/>
                </a:cubicBezTo>
                <a:cubicBezTo>
                  <a:pt x="4301" y="21382"/>
                  <a:pt x="4298" y="21382"/>
                  <a:pt x="4294" y="21382"/>
                </a:cubicBezTo>
                <a:close/>
              </a:path>
            </a:pathLst>
          </a:custGeom>
          <a:solidFill>
            <a:srgbClr val="FF6EA7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869" name="phonto 2.png" descr="phonto 2.png"/>
          <p:cNvPicPr>
            <a:picLocks noChangeAspect="1"/>
          </p:cNvPicPr>
          <p:nvPr/>
        </p:nvPicPr>
        <p:blipFill>
          <a:blip r:embed="rId3">
            <a:alphaModFix amt="51785"/>
            <a:extLst/>
          </a:blip>
          <a:srcRect l="35300" t="42572" r="30024" b="39667"/>
          <a:stretch>
            <a:fillRect/>
          </a:stretch>
        </p:blipFill>
        <p:spPr>
          <a:xfrm>
            <a:off x="160090" y="4555101"/>
            <a:ext cx="1201441" cy="271514"/>
          </a:xfrm>
          <a:prstGeom prst="rect">
            <a:avLst/>
          </a:prstGeom>
          <a:ln w="12700">
            <a:miter lim="400000"/>
          </a:ln>
        </p:spPr>
      </p:pic>
      <p:pic>
        <p:nvPicPr>
          <p:cNvPr id="870" name="IMG_1539.png" descr="IMG_1539.png"/>
          <p:cNvPicPr>
            <a:picLocks noChangeAspect="1"/>
          </p:cNvPicPr>
          <p:nvPr/>
        </p:nvPicPr>
        <p:blipFill>
          <a:blip r:embed="rId4">
            <a:alphaModFix amt="14795"/>
            <a:extLst/>
          </a:blip>
          <a:srcRect l="0" t="21386" r="12844" b="15601"/>
          <a:stretch>
            <a:fillRect/>
          </a:stretch>
        </p:blipFill>
        <p:spPr>
          <a:xfrm>
            <a:off x="7186545" y="576604"/>
            <a:ext cx="1765988" cy="1281604"/>
          </a:xfrm>
          <a:prstGeom prst="rect">
            <a:avLst/>
          </a:prstGeom>
          <a:ln w="12700">
            <a:miter lim="400000"/>
          </a:ln>
        </p:spPr>
      </p:pic>
      <p:sp>
        <p:nvSpPr>
          <p:cNvPr id="87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4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774;p29"/>
          <p:cNvSpPr/>
          <p:nvPr/>
        </p:nvSpPr>
        <p:spPr>
          <a:xfrm flipH="1">
            <a:off x="5463833" y="-171202"/>
            <a:ext cx="3715992" cy="18952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0960"/>
                </a:lnTo>
                <a:cubicBezTo>
                  <a:pt x="459" y="21379"/>
                  <a:pt x="958" y="21600"/>
                  <a:pt x="1452" y="21600"/>
                </a:cubicBezTo>
                <a:cubicBezTo>
                  <a:pt x="2138" y="21600"/>
                  <a:pt x="2818" y="21175"/>
                  <a:pt x="3375" y="20269"/>
                </a:cubicBezTo>
                <a:cubicBezTo>
                  <a:pt x="4439" y="18544"/>
                  <a:pt x="4889" y="15515"/>
                  <a:pt x="5409" y="12786"/>
                </a:cubicBezTo>
                <a:cubicBezTo>
                  <a:pt x="5927" y="10053"/>
                  <a:pt x="6729" y="7177"/>
                  <a:pt x="8011" y="6592"/>
                </a:cubicBezTo>
                <a:cubicBezTo>
                  <a:pt x="8176" y="6517"/>
                  <a:pt x="8340" y="6483"/>
                  <a:pt x="8504" y="6483"/>
                </a:cubicBezTo>
                <a:cubicBezTo>
                  <a:pt x="9204" y="6483"/>
                  <a:pt x="9903" y="7079"/>
                  <a:pt x="10578" y="7593"/>
                </a:cubicBezTo>
                <a:cubicBezTo>
                  <a:pt x="11333" y="8168"/>
                  <a:pt x="12163" y="8624"/>
                  <a:pt x="12957" y="8624"/>
                </a:cubicBezTo>
                <a:cubicBezTo>
                  <a:pt x="13653" y="8624"/>
                  <a:pt x="14322" y="8270"/>
                  <a:pt x="14889" y="7334"/>
                </a:cubicBezTo>
                <a:cubicBezTo>
                  <a:pt x="15694" y="6003"/>
                  <a:pt x="16205" y="3604"/>
                  <a:pt x="17061" y="2682"/>
                </a:cubicBezTo>
                <a:lnTo>
                  <a:pt x="17062" y="2682"/>
                </a:lnTo>
                <a:cubicBezTo>
                  <a:pt x="17086" y="2654"/>
                  <a:pt x="17110" y="2631"/>
                  <a:pt x="17136" y="2607"/>
                </a:cubicBezTo>
                <a:cubicBezTo>
                  <a:pt x="17248" y="2501"/>
                  <a:pt x="17366" y="2420"/>
                  <a:pt x="17490" y="2365"/>
                </a:cubicBezTo>
                <a:cubicBezTo>
                  <a:pt x="17596" y="2321"/>
                  <a:pt x="17702" y="2304"/>
                  <a:pt x="17808" y="2304"/>
                </a:cubicBezTo>
                <a:cubicBezTo>
                  <a:pt x="18334" y="2304"/>
                  <a:pt x="18860" y="2750"/>
                  <a:pt x="19390" y="2801"/>
                </a:cubicBezTo>
                <a:cubicBezTo>
                  <a:pt x="19422" y="2801"/>
                  <a:pt x="19453" y="2804"/>
                  <a:pt x="19484" y="2804"/>
                </a:cubicBezTo>
                <a:cubicBezTo>
                  <a:pt x="20187" y="2804"/>
                  <a:pt x="20883" y="2076"/>
                  <a:pt x="21337" y="858"/>
                </a:cubicBezTo>
                <a:cubicBezTo>
                  <a:pt x="21437" y="592"/>
                  <a:pt x="21525" y="303"/>
                  <a:pt x="21600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79" name="Google Shape;775;p29"/>
          <p:cNvSpPr/>
          <p:nvPr/>
        </p:nvSpPr>
        <p:spPr>
          <a:xfrm flipH="1">
            <a:off x="6311168" y="3340498"/>
            <a:ext cx="3125511" cy="20749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4" h="21600" fill="norm" stroke="1" extrusionOk="0">
                <a:moveTo>
                  <a:pt x="3974" y="0"/>
                </a:moveTo>
                <a:cubicBezTo>
                  <a:pt x="3757" y="0"/>
                  <a:pt x="3540" y="38"/>
                  <a:pt x="3327" y="130"/>
                </a:cubicBezTo>
                <a:cubicBezTo>
                  <a:pt x="2913" y="312"/>
                  <a:pt x="2542" y="710"/>
                  <a:pt x="2219" y="1216"/>
                </a:cubicBezTo>
                <a:cubicBezTo>
                  <a:pt x="1554" y="2260"/>
                  <a:pt x="1476" y="4748"/>
                  <a:pt x="620" y="4968"/>
                </a:cubicBezTo>
                <a:cubicBezTo>
                  <a:pt x="67" y="5110"/>
                  <a:pt x="-39" y="6758"/>
                  <a:pt x="15" y="6758"/>
                </a:cubicBezTo>
                <a:cubicBezTo>
                  <a:pt x="17" y="6758"/>
                  <a:pt x="19" y="6757"/>
                  <a:pt x="20" y="6754"/>
                </a:cubicBezTo>
                <a:cubicBezTo>
                  <a:pt x="16" y="8630"/>
                  <a:pt x="13" y="10510"/>
                  <a:pt x="10" y="12388"/>
                </a:cubicBezTo>
                <a:cubicBezTo>
                  <a:pt x="7" y="13376"/>
                  <a:pt x="5" y="14363"/>
                  <a:pt x="3" y="15351"/>
                </a:cubicBezTo>
                <a:cubicBezTo>
                  <a:pt x="2" y="15838"/>
                  <a:pt x="1" y="16323"/>
                  <a:pt x="1" y="16811"/>
                </a:cubicBezTo>
                <a:cubicBezTo>
                  <a:pt x="0" y="17256"/>
                  <a:pt x="1" y="17701"/>
                  <a:pt x="44" y="18139"/>
                </a:cubicBezTo>
                <a:cubicBezTo>
                  <a:pt x="114" y="18866"/>
                  <a:pt x="339" y="19581"/>
                  <a:pt x="731" y="19854"/>
                </a:cubicBezTo>
                <a:cubicBezTo>
                  <a:pt x="813" y="19911"/>
                  <a:pt x="906" y="19946"/>
                  <a:pt x="994" y="19946"/>
                </a:cubicBezTo>
                <a:cubicBezTo>
                  <a:pt x="996" y="19946"/>
                  <a:pt x="998" y="19946"/>
                  <a:pt x="1000" y="19946"/>
                </a:cubicBezTo>
                <a:cubicBezTo>
                  <a:pt x="1106" y="19943"/>
                  <a:pt x="1182" y="19772"/>
                  <a:pt x="1267" y="19673"/>
                </a:cubicBezTo>
                <a:cubicBezTo>
                  <a:pt x="1437" y="19480"/>
                  <a:pt x="1622" y="19352"/>
                  <a:pt x="1815" y="19272"/>
                </a:cubicBezTo>
                <a:cubicBezTo>
                  <a:pt x="2010" y="19192"/>
                  <a:pt x="2209" y="19161"/>
                  <a:pt x="2409" y="19161"/>
                </a:cubicBezTo>
                <a:cubicBezTo>
                  <a:pt x="2629" y="19161"/>
                  <a:pt x="2850" y="19199"/>
                  <a:pt x="3066" y="19246"/>
                </a:cubicBezTo>
                <a:cubicBezTo>
                  <a:pt x="3518" y="19345"/>
                  <a:pt x="3966" y="19501"/>
                  <a:pt x="4417" y="19596"/>
                </a:cubicBezTo>
                <a:cubicBezTo>
                  <a:pt x="5465" y="19819"/>
                  <a:pt x="6518" y="19858"/>
                  <a:pt x="7569" y="20001"/>
                </a:cubicBezTo>
                <a:cubicBezTo>
                  <a:pt x="8098" y="20073"/>
                  <a:pt x="8626" y="20170"/>
                  <a:pt x="9149" y="20332"/>
                </a:cubicBezTo>
                <a:cubicBezTo>
                  <a:pt x="9657" y="20487"/>
                  <a:pt x="10159" y="20694"/>
                  <a:pt x="10662" y="20896"/>
                </a:cubicBezTo>
                <a:cubicBezTo>
                  <a:pt x="11627" y="21282"/>
                  <a:pt x="12587" y="21600"/>
                  <a:pt x="13576" y="21600"/>
                </a:cubicBezTo>
                <a:cubicBezTo>
                  <a:pt x="13620" y="21600"/>
                  <a:pt x="13665" y="21598"/>
                  <a:pt x="13710" y="21597"/>
                </a:cubicBezTo>
                <a:cubicBezTo>
                  <a:pt x="14777" y="21565"/>
                  <a:pt x="15835" y="21280"/>
                  <a:pt x="16899" y="21174"/>
                </a:cubicBezTo>
                <a:cubicBezTo>
                  <a:pt x="17799" y="21082"/>
                  <a:pt x="18709" y="21164"/>
                  <a:pt x="19599" y="20855"/>
                </a:cubicBezTo>
                <a:cubicBezTo>
                  <a:pt x="20025" y="20705"/>
                  <a:pt x="20444" y="20456"/>
                  <a:pt x="20821" y="20057"/>
                </a:cubicBezTo>
                <a:cubicBezTo>
                  <a:pt x="21179" y="19678"/>
                  <a:pt x="21540" y="19127"/>
                  <a:pt x="21554" y="18307"/>
                </a:cubicBezTo>
                <a:cubicBezTo>
                  <a:pt x="21561" y="17882"/>
                  <a:pt x="21476" y="17473"/>
                  <a:pt x="21384" y="17091"/>
                </a:cubicBezTo>
                <a:cubicBezTo>
                  <a:pt x="21278" y="16653"/>
                  <a:pt x="21163" y="16223"/>
                  <a:pt x="21051" y="15788"/>
                </a:cubicBezTo>
                <a:cubicBezTo>
                  <a:pt x="20823" y="14898"/>
                  <a:pt x="20606" y="13997"/>
                  <a:pt x="20366" y="13117"/>
                </a:cubicBezTo>
                <a:cubicBezTo>
                  <a:pt x="20276" y="12788"/>
                  <a:pt x="20159" y="12487"/>
                  <a:pt x="19968" y="12341"/>
                </a:cubicBezTo>
                <a:cubicBezTo>
                  <a:pt x="19760" y="12182"/>
                  <a:pt x="19519" y="12202"/>
                  <a:pt x="19297" y="12197"/>
                </a:cubicBezTo>
                <a:cubicBezTo>
                  <a:pt x="19226" y="12196"/>
                  <a:pt x="19155" y="12196"/>
                  <a:pt x="19084" y="12196"/>
                </a:cubicBezTo>
                <a:cubicBezTo>
                  <a:pt x="18626" y="12196"/>
                  <a:pt x="18168" y="12231"/>
                  <a:pt x="17710" y="12302"/>
                </a:cubicBezTo>
                <a:cubicBezTo>
                  <a:pt x="17290" y="12367"/>
                  <a:pt x="16869" y="12485"/>
                  <a:pt x="16448" y="12485"/>
                </a:cubicBezTo>
                <a:cubicBezTo>
                  <a:pt x="16356" y="12485"/>
                  <a:pt x="16265" y="12479"/>
                  <a:pt x="16173" y="12467"/>
                </a:cubicBezTo>
                <a:cubicBezTo>
                  <a:pt x="15731" y="12403"/>
                  <a:pt x="15318" y="12120"/>
                  <a:pt x="14950" y="11675"/>
                </a:cubicBezTo>
                <a:cubicBezTo>
                  <a:pt x="14212" y="10786"/>
                  <a:pt x="13735" y="9427"/>
                  <a:pt x="13220" y="8150"/>
                </a:cubicBezTo>
                <a:cubicBezTo>
                  <a:pt x="12959" y="7505"/>
                  <a:pt x="12667" y="6885"/>
                  <a:pt x="12281" y="6490"/>
                </a:cubicBezTo>
                <a:cubicBezTo>
                  <a:pt x="11897" y="6096"/>
                  <a:pt x="11461" y="5937"/>
                  <a:pt x="11026" y="5875"/>
                </a:cubicBezTo>
                <a:cubicBezTo>
                  <a:pt x="10816" y="5846"/>
                  <a:pt x="10606" y="5839"/>
                  <a:pt x="10395" y="5839"/>
                </a:cubicBezTo>
                <a:cubicBezTo>
                  <a:pt x="10235" y="5839"/>
                  <a:pt x="10076" y="5843"/>
                  <a:pt x="9917" y="5843"/>
                </a:cubicBezTo>
                <a:cubicBezTo>
                  <a:pt x="9441" y="5843"/>
                  <a:pt x="8966" y="5810"/>
                  <a:pt x="8506" y="5550"/>
                </a:cubicBezTo>
                <a:cubicBezTo>
                  <a:pt x="8125" y="5334"/>
                  <a:pt x="7772" y="4945"/>
                  <a:pt x="7541" y="4336"/>
                </a:cubicBezTo>
                <a:cubicBezTo>
                  <a:pt x="7295" y="3690"/>
                  <a:pt x="7179" y="2914"/>
                  <a:pt x="6953" y="2246"/>
                </a:cubicBezTo>
                <a:cubicBezTo>
                  <a:pt x="6493" y="886"/>
                  <a:pt x="5609" y="413"/>
                  <a:pt x="4798" y="150"/>
                </a:cubicBezTo>
                <a:cubicBezTo>
                  <a:pt x="4527" y="62"/>
                  <a:pt x="4250" y="0"/>
                  <a:pt x="397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80" name="Google Shape;776;p29"/>
          <p:cNvSpPr/>
          <p:nvPr/>
        </p:nvSpPr>
        <p:spPr>
          <a:xfrm flipH="1">
            <a:off x="-300553" y="3501238"/>
            <a:ext cx="3458684" cy="18175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6" h="21600" fill="norm" stroke="1" extrusionOk="0">
                <a:moveTo>
                  <a:pt x="18173" y="0"/>
                </a:moveTo>
                <a:cubicBezTo>
                  <a:pt x="16595" y="0"/>
                  <a:pt x="15074" y="955"/>
                  <a:pt x="13901" y="1919"/>
                </a:cubicBezTo>
                <a:cubicBezTo>
                  <a:pt x="12606" y="2981"/>
                  <a:pt x="11631" y="4309"/>
                  <a:pt x="10872" y="5792"/>
                </a:cubicBezTo>
                <a:cubicBezTo>
                  <a:pt x="10173" y="7160"/>
                  <a:pt x="9470" y="8677"/>
                  <a:pt x="7922" y="9240"/>
                </a:cubicBezTo>
                <a:cubicBezTo>
                  <a:pt x="6361" y="9806"/>
                  <a:pt x="4615" y="9535"/>
                  <a:pt x="3090" y="10244"/>
                </a:cubicBezTo>
                <a:cubicBezTo>
                  <a:pt x="1733" y="10878"/>
                  <a:pt x="760" y="12168"/>
                  <a:pt x="307" y="13570"/>
                </a:cubicBezTo>
                <a:cubicBezTo>
                  <a:pt x="-238" y="15246"/>
                  <a:pt x="-7" y="17088"/>
                  <a:pt x="606" y="18712"/>
                </a:cubicBezTo>
                <a:cubicBezTo>
                  <a:pt x="752" y="19098"/>
                  <a:pt x="1403" y="19858"/>
                  <a:pt x="1506" y="19858"/>
                </a:cubicBezTo>
                <a:cubicBezTo>
                  <a:pt x="1516" y="19858"/>
                  <a:pt x="1521" y="19850"/>
                  <a:pt x="1519" y="19831"/>
                </a:cubicBezTo>
                <a:cubicBezTo>
                  <a:pt x="2612" y="20621"/>
                  <a:pt x="3934" y="20823"/>
                  <a:pt x="5271" y="20823"/>
                </a:cubicBezTo>
                <a:cubicBezTo>
                  <a:pt x="6065" y="20823"/>
                  <a:pt x="6864" y="20752"/>
                  <a:pt x="7625" y="20689"/>
                </a:cubicBezTo>
                <a:cubicBezTo>
                  <a:pt x="8812" y="20592"/>
                  <a:pt x="10005" y="20542"/>
                  <a:pt x="11196" y="20542"/>
                </a:cubicBezTo>
                <a:cubicBezTo>
                  <a:pt x="12760" y="20542"/>
                  <a:pt x="14325" y="20628"/>
                  <a:pt x="15881" y="20803"/>
                </a:cubicBezTo>
                <a:cubicBezTo>
                  <a:pt x="17434" y="20979"/>
                  <a:pt x="18974" y="21246"/>
                  <a:pt x="20497" y="21593"/>
                </a:cubicBezTo>
                <a:cubicBezTo>
                  <a:pt x="20513" y="21597"/>
                  <a:pt x="20530" y="21600"/>
                  <a:pt x="20546" y="21600"/>
                </a:cubicBezTo>
                <a:cubicBezTo>
                  <a:pt x="20651" y="21600"/>
                  <a:pt x="20738" y="21521"/>
                  <a:pt x="20741" y="21408"/>
                </a:cubicBezTo>
                <a:lnTo>
                  <a:pt x="21151" y="9121"/>
                </a:lnTo>
                <a:cubicBezTo>
                  <a:pt x="21186" y="8098"/>
                  <a:pt x="21219" y="7072"/>
                  <a:pt x="21252" y="6049"/>
                </a:cubicBezTo>
                <a:cubicBezTo>
                  <a:pt x="21286" y="5087"/>
                  <a:pt x="21362" y="4113"/>
                  <a:pt x="21327" y="3150"/>
                </a:cubicBezTo>
                <a:cubicBezTo>
                  <a:pt x="21297" y="2337"/>
                  <a:pt x="21113" y="1512"/>
                  <a:pt x="20525" y="911"/>
                </a:cubicBezTo>
                <a:cubicBezTo>
                  <a:pt x="20003" y="376"/>
                  <a:pt x="19269" y="88"/>
                  <a:pt x="18533" y="17"/>
                </a:cubicBezTo>
                <a:cubicBezTo>
                  <a:pt x="18412" y="5"/>
                  <a:pt x="18293" y="0"/>
                  <a:pt x="18173" y="0"/>
                </a:cubicBezTo>
                <a:close/>
              </a:path>
            </a:pathLst>
          </a:custGeom>
          <a:solidFill>
            <a:schemeClr val="accent1">
              <a:alpha val="4972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81" name="Google Shape;777;p29"/>
          <p:cNvSpPr/>
          <p:nvPr/>
        </p:nvSpPr>
        <p:spPr>
          <a:xfrm flipH="1">
            <a:off x="-142488" y="-346243"/>
            <a:ext cx="3846215" cy="20037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8" h="21600" fill="norm" stroke="1" extrusionOk="0">
                <a:moveTo>
                  <a:pt x="20046" y="0"/>
                </a:moveTo>
                <a:cubicBezTo>
                  <a:pt x="19873" y="0"/>
                  <a:pt x="19705" y="135"/>
                  <a:pt x="19543" y="251"/>
                </a:cubicBezTo>
                <a:cubicBezTo>
                  <a:pt x="19058" y="594"/>
                  <a:pt x="18564" y="873"/>
                  <a:pt x="18066" y="1099"/>
                </a:cubicBezTo>
                <a:cubicBezTo>
                  <a:pt x="16365" y="1861"/>
                  <a:pt x="14625" y="1987"/>
                  <a:pt x="12891" y="1987"/>
                </a:cubicBezTo>
                <a:cubicBezTo>
                  <a:pt x="12564" y="1987"/>
                  <a:pt x="12237" y="1982"/>
                  <a:pt x="11910" y="1977"/>
                </a:cubicBezTo>
                <a:cubicBezTo>
                  <a:pt x="9762" y="1942"/>
                  <a:pt x="7610" y="1911"/>
                  <a:pt x="5464" y="1623"/>
                </a:cubicBezTo>
                <a:cubicBezTo>
                  <a:pt x="4391" y="1477"/>
                  <a:pt x="3317" y="1267"/>
                  <a:pt x="2251" y="958"/>
                </a:cubicBezTo>
                <a:cubicBezTo>
                  <a:pt x="1979" y="878"/>
                  <a:pt x="1708" y="790"/>
                  <a:pt x="1438" y="697"/>
                </a:cubicBezTo>
                <a:cubicBezTo>
                  <a:pt x="1235" y="630"/>
                  <a:pt x="1027" y="537"/>
                  <a:pt x="820" y="537"/>
                </a:cubicBezTo>
                <a:cubicBezTo>
                  <a:pt x="789" y="537"/>
                  <a:pt x="759" y="537"/>
                  <a:pt x="729" y="542"/>
                </a:cubicBezTo>
                <a:cubicBezTo>
                  <a:pt x="355" y="600"/>
                  <a:pt x="8" y="1104"/>
                  <a:pt x="1" y="1984"/>
                </a:cubicBezTo>
                <a:cubicBezTo>
                  <a:pt x="-3" y="2345"/>
                  <a:pt x="71" y="2649"/>
                  <a:pt x="204" y="2852"/>
                </a:cubicBezTo>
                <a:cubicBezTo>
                  <a:pt x="226" y="2887"/>
                  <a:pt x="247" y="2900"/>
                  <a:pt x="266" y="2900"/>
                </a:cubicBezTo>
                <a:cubicBezTo>
                  <a:pt x="268" y="2900"/>
                  <a:pt x="270" y="2900"/>
                  <a:pt x="272" y="2900"/>
                </a:cubicBezTo>
                <a:cubicBezTo>
                  <a:pt x="156" y="4530"/>
                  <a:pt x="374" y="6218"/>
                  <a:pt x="833" y="7530"/>
                </a:cubicBezTo>
                <a:cubicBezTo>
                  <a:pt x="1076" y="8228"/>
                  <a:pt x="1386" y="8822"/>
                  <a:pt x="1745" y="9226"/>
                </a:cubicBezTo>
                <a:cubicBezTo>
                  <a:pt x="2144" y="9675"/>
                  <a:pt x="2591" y="9863"/>
                  <a:pt x="3036" y="9923"/>
                </a:cubicBezTo>
                <a:cubicBezTo>
                  <a:pt x="3155" y="9941"/>
                  <a:pt x="3277" y="9948"/>
                  <a:pt x="3397" y="9948"/>
                </a:cubicBezTo>
                <a:cubicBezTo>
                  <a:pt x="3885" y="9948"/>
                  <a:pt x="4379" y="9841"/>
                  <a:pt x="4867" y="9841"/>
                </a:cubicBezTo>
                <a:cubicBezTo>
                  <a:pt x="5207" y="9841"/>
                  <a:pt x="5543" y="9891"/>
                  <a:pt x="5875" y="10066"/>
                </a:cubicBezTo>
                <a:cubicBezTo>
                  <a:pt x="6600" y="10450"/>
                  <a:pt x="7124" y="11511"/>
                  <a:pt x="7507" y="12861"/>
                </a:cubicBezTo>
                <a:cubicBezTo>
                  <a:pt x="7873" y="14155"/>
                  <a:pt x="8120" y="15587"/>
                  <a:pt x="8418" y="16957"/>
                </a:cubicBezTo>
                <a:cubicBezTo>
                  <a:pt x="8696" y="18239"/>
                  <a:pt x="9030" y="19551"/>
                  <a:pt x="9548" y="20449"/>
                </a:cubicBezTo>
                <a:cubicBezTo>
                  <a:pt x="10015" y="21261"/>
                  <a:pt x="10569" y="21600"/>
                  <a:pt x="11138" y="21600"/>
                </a:cubicBezTo>
                <a:cubicBezTo>
                  <a:pt x="11443" y="21600"/>
                  <a:pt x="11752" y="21502"/>
                  <a:pt x="12054" y="21327"/>
                </a:cubicBezTo>
                <a:cubicBezTo>
                  <a:pt x="13071" y="20727"/>
                  <a:pt x="13929" y="19332"/>
                  <a:pt x="14875" y="18377"/>
                </a:cubicBezTo>
                <a:cubicBezTo>
                  <a:pt x="15656" y="17587"/>
                  <a:pt x="16518" y="17102"/>
                  <a:pt x="17383" y="17102"/>
                </a:cubicBezTo>
                <a:cubicBezTo>
                  <a:pt x="17578" y="17102"/>
                  <a:pt x="17774" y="17127"/>
                  <a:pt x="17968" y="17178"/>
                </a:cubicBezTo>
                <a:cubicBezTo>
                  <a:pt x="18862" y="17413"/>
                  <a:pt x="19735" y="18271"/>
                  <a:pt x="20371" y="19674"/>
                </a:cubicBezTo>
                <a:cubicBezTo>
                  <a:pt x="20528" y="20020"/>
                  <a:pt x="20668" y="20398"/>
                  <a:pt x="20791" y="20807"/>
                </a:cubicBezTo>
                <a:cubicBezTo>
                  <a:pt x="20816" y="20890"/>
                  <a:pt x="20857" y="20933"/>
                  <a:pt x="20898" y="20933"/>
                </a:cubicBezTo>
                <a:cubicBezTo>
                  <a:pt x="20947" y="20933"/>
                  <a:pt x="20996" y="20868"/>
                  <a:pt x="21014" y="20745"/>
                </a:cubicBezTo>
                <a:cubicBezTo>
                  <a:pt x="21597" y="16428"/>
                  <a:pt x="21487" y="11872"/>
                  <a:pt x="21157" y="7478"/>
                </a:cubicBezTo>
                <a:cubicBezTo>
                  <a:pt x="21074" y="6359"/>
                  <a:pt x="20977" y="5248"/>
                  <a:pt x="20871" y="4136"/>
                </a:cubicBezTo>
                <a:cubicBezTo>
                  <a:pt x="20768" y="3050"/>
                  <a:pt x="20682" y="1936"/>
                  <a:pt x="20545" y="870"/>
                </a:cubicBezTo>
                <a:cubicBezTo>
                  <a:pt x="20490" y="439"/>
                  <a:pt x="20366" y="93"/>
                  <a:pt x="20154" y="18"/>
                </a:cubicBezTo>
                <a:cubicBezTo>
                  <a:pt x="20118" y="5"/>
                  <a:pt x="20082" y="0"/>
                  <a:pt x="20046" y="0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885" name="Google Shape;778;p29"/>
          <p:cNvGrpSpPr/>
          <p:nvPr/>
        </p:nvGrpSpPr>
        <p:grpSpPr>
          <a:xfrm>
            <a:off x="993858" y="185735"/>
            <a:ext cx="442313" cy="476296"/>
            <a:chOff x="0" y="0"/>
            <a:chExt cx="442311" cy="476295"/>
          </a:xfrm>
        </p:grpSpPr>
        <p:sp>
          <p:nvSpPr>
            <p:cNvPr id="882" name="Google Shape;779;p29"/>
            <p:cNvSpPr/>
            <p:nvPr/>
          </p:nvSpPr>
          <p:spPr>
            <a:xfrm rot="899995">
              <a:off x="249641" y="309764"/>
              <a:ext cx="176770" cy="146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83" name="Google Shape;780;p29"/>
            <p:cNvSpPr/>
            <p:nvPr/>
          </p:nvSpPr>
          <p:spPr>
            <a:xfrm rot="899995">
              <a:off x="15900" y="200727"/>
              <a:ext cx="176770" cy="146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84" name="Google Shape;781;p29"/>
            <p:cNvSpPr/>
            <p:nvPr/>
          </p:nvSpPr>
          <p:spPr>
            <a:xfrm rot="899995">
              <a:off x="193827" y="20390"/>
              <a:ext cx="176783" cy="145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89" name="Google Shape;782;p29"/>
          <p:cNvGrpSpPr/>
          <p:nvPr/>
        </p:nvGrpSpPr>
        <p:grpSpPr>
          <a:xfrm>
            <a:off x="8264467" y="1513202"/>
            <a:ext cx="284636" cy="261074"/>
            <a:chOff x="0" y="0"/>
            <a:chExt cx="284634" cy="261072"/>
          </a:xfrm>
        </p:grpSpPr>
        <p:sp>
          <p:nvSpPr>
            <p:cNvPr id="886" name="Google Shape;783;p29"/>
            <p:cNvSpPr/>
            <p:nvPr/>
          </p:nvSpPr>
          <p:spPr>
            <a:xfrm rot="20834022">
              <a:off x="167206" y="152544"/>
              <a:ext cx="108833" cy="89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87" name="Google Shape;784;p29"/>
            <p:cNvSpPr/>
            <p:nvPr/>
          </p:nvSpPr>
          <p:spPr>
            <a:xfrm rot="20834022">
              <a:off x="8596" y="160184"/>
              <a:ext cx="108832" cy="89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88" name="Google Shape;785;p29"/>
            <p:cNvSpPr/>
            <p:nvPr/>
          </p:nvSpPr>
          <p:spPr>
            <a:xfrm rot="20834022">
              <a:off x="53773" y="10914"/>
              <a:ext cx="108840" cy="89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890" name="Google Shape;786;p29"/>
          <p:cNvSpPr/>
          <p:nvPr/>
        </p:nvSpPr>
        <p:spPr>
          <a:xfrm flipH="1" rot="19913192">
            <a:off x="3196208" y="4571675"/>
            <a:ext cx="691983" cy="1627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91" name="Google Shape;787;p29"/>
          <p:cNvSpPr/>
          <p:nvPr/>
        </p:nvSpPr>
        <p:spPr>
          <a:xfrm flipH="1" rot="117">
            <a:off x="7875723" y="150134"/>
            <a:ext cx="542772" cy="1276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FF6EA7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895" name="Google Shape;788;p29"/>
          <p:cNvGrpSpPr/>
          <p:nvPr/>
        </p:nvGrpSpPr>
        <p:grpSpPr>
          <a:xfrm>
            <a:off x="7418227" y="4466897"/>
            <a:ext cx="241381" cy="194829"/>
            <a:chOff x="0" y="0"/>
            <a:chExt cx="241380" cy="194828"/>
          </a:xfrm>
        </p:grpSpPr>
        <p:sp>
          <p:nvSpPr>
            <p:cNvPr id="892" name="Google Shape;789;p29"/>
            <p:cNvSpPr/>
            <p:nvPr/>
          </p:nvSpPr>
          <p:spPr>
            <a:xfrm rot="17124483">
              <a:off x="156056" y="9218"/>
              <a:ext cx="76976" cy="75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93" name="Google Shape;790;p29"/>
            <p:cNvSpPr/>
            <p:nvPr/>
          </p:nvSpPr>
          <p:spPr>
            <a:xfrm rot="17124483">
              <a:off x="104211" y="109659"/>
              <a:ext cx="76976" cy="75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94" name="Google Shape;791;p29"/>
            <p:cNvSpPr/>
            <p:nvPr/>
          </p:nvSpPr>
          <p:spPr>
            <a:xfrm rot="17124483">
              <a:off x="8295" y="26740"/>
              <a:ext cx="76982" cy="75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896" name="Google Shape;792;p29"/>
          <p:cNvSpPr/>
          <p:nvPr/>
        </p:nvSpPr>
        <p:spPr>
          <a:xfrm>
            <a:off x="891800" y="4121987"/>
            <a:ext cx="1167028" cy="85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600" fill="norm" stroke="1" extrusionOk="0">
                <a:moveTo>
                  <a:pt x="2527" y="0"/>
                </a:moveTo>
                <a:cubicBezTo>
                  <a:pt x="2461" y="0"/>
                  <a:pt x="2394" y="3"/>
                  <a:pt x="2327" y="8"/>
                </a:cubicBezTo>
                <a:cubicBezTo>
                  <a:pt x="2303" y="9"/>
                  <a:pt x="2286" y="41"/>
                  <a:pt x="2287" y="77"/>
                </a:cubicBezTo>
                <a:cubicBezTo>
                  <a:pt x="2288" y="81"/>
                  <a:pt x="2288" y="86"/>
                  <a:pt x="2289" y="89"/>
                </a:cubicBezTo>
                <a:cubicBezTo>
                  <a:pt x="2294" y="119"/>
                  <a:pt x="2313" y="141"/>
                  <a:pt x="2335" y="141"/>
                </a:cubicBezTo>
                <a:cubicBezTo>
                  <a:pt x="2335" y="141"/>
                  <a:pt x="2335" y="141"/>
                  <a:pt x="2336" y="141"/>
                </a:cubicBezTo>
                <a:cubicBezTo>
                  <a:pt x="2397" y="137"/>
                  <a:pt x="2459" y="134"/>
                  <a:pt x="2520" y="134"/>
                </a:cubicBezTo>
                <a:cubicBezTo>
                  <a:pt x="2592" y="134"/>
                  <a:pt x="2664" y="137"/>
                  <a:pt x="2735" y="143"/>
                </a:cubicBezTo>
                <a:cubicBezTo>
                  <a:pt x="2808" y="149"/>
                  <a:pt x="2884" y="158"/>
                  <a:pt x="2958" y="171"/>
                </a:cubicBezTo>
                <a:cubicBezTo>
                  <a:pt x="2959" y="171"/>
                  <a:pt x="2961" y="171"/>
                  <a:pt x="2962" y="171"/>
                </a:cubicBezTo>
                <a:cubicBezTo>
                  <a:pt x="2985" y="171"/>
                  <a:pt x="3004" y="146"/>
                  <a:pt x="3006" y="111"/>
                </a:cubicBezTo>
                <a:cubicBezTo>
                  <a:pt x="3008" y="75"/>
                  <a:pt x="2988" y="42"/>
                  <a:pt x="2964" y="37"/>
                </a:cubicBezTo>
                <a:cubicBezTo>
                  <a:pt x="2888" y="25"/>
                  <a:pt x="2811" y="15"/>
                  <a:pt x="2736" y="9"/>
                </a:cubicBezTo>
                <a:cubicBezTo>
                  <a:pt x="2667" y="3"/>
                  <a:pt x="2597" y="0"/>
                  <a:pt x="2527" y="0"/>
                </a:cubicBezTo>
                <a:close/>
                <a:moveTo>
                  <a:pt x="1710" y="125"/>
                </a:moveTo>
                <a:cubicBezTo>
                  <a:pt x="1707" y="125"/>
                  <a:pt x="1704" y="125"/>
                  <a:pt x="1701" y="126"/>
                </a:cubicBezTo>
                <a:cubicBezTo>
                  <a:pt x="1674" y="135"/>
                  <a:pt x="1647" y="143"/>
                  <a:pt x="1619" y="152"/>
                </a:cubicBezTo>
                <a:cubicBezTo>
                  <a:pt x="1443" y="213"/>
                  <a:pt x="1268" y="291"/>
                  <a:pt x="1098" y="385"/>
                </a:cubicBezTo>
                <a:cubicBezTo>
                  <a:pt x="1077" y="396"/>
                  <a:pt x="1066" y="430"/>
                  <a:pt x="1073" y="463"/>
                </a:cubicBezTo>
                <a:cubicBezTo>
                  <a:pt x="1073" y="465"/>
                  <a:pt x="1073" y="468"/>
                  <a:pt x="1074" y="471"/>
                </a:cubicBezTo>
                <a:cubicBezTo>
                  <a:pt x="1081" y="498"/>
                  <a:pt x="1099" y="515"/>
                  <a:pt x="1117" y="515"/>
                </a:cubicBezTo>
                <a:cubicBezTo>
                  <a:pt x="1122" y="515"/>
                  <a:pt x="1127" y="513"/>
                  <a:pt x="1133" y="511"/>
                </a:cubicBezTo>
                <a:cubicBezTo>
                  <a:pt x="1299" y="418"/>
                  <a:pt x="1470" y="342"/>
                  <a:pt x="1642" y="283"/>
                </a:cubicBezTo>
                <a:cubicBezTo>
                  <a:pt x="1670" y="274"/>
                  <a:pt x="1696" y="265"/>
                  <a:pt x="1723" y="256"/>
                </a:cubicBezTo>
                <a:cubicBezTo>
                  <a:pt x="1747" y="249"/>
                  <a:pt x="1762" y="214"/>
                  <a:pt x="1756" y="177"/>
                </a:cubicBezTo>
                <a:cubicBezTo>
                  <a:pt x="1756" y="177"/>
                  <a:pt x="1756" y="176"/>
                  <a:pt x="1756" y="176"/>
                </a:cubicBezTo>
                <a:cubicBezTo>
                  <a:pt x="1750" y="146"/>
                  <a:pt x="1731" y="125"/>
                  <a:pt x="1710" y="125"/>
                </a:cubicBezTo>
                <a:close/>
                <a:moveTo>
                  <a:pt x="3581" y="215"/>
                </a:moveTo>
                <a:cubicBezTo>
                  <a:pt x="3561" y="215"/>
                  <a:pt x="3543" y="234"/>
                  <a:pt x="3539" y="264"/>
                </a:cubicBezTo>
                <a:cubicBezTo>
                  <a:pt x="3537" y="275"/>
                  <a:pt x="3537" y="285"/>
                  <a:pt x="3540" y="296"/>
                </a:cubicBezTo>
                <a:cubicBezTo>
                  <a:pt x="3544" y="319"/>
                  <a:pt x="3556" y="339"/>
                  <a:pt x="3573" y="345"/>
                </a:cubicBezTo>
                <a:cubicBezTo>
                  <a:pt x="3774" y="426"/>
                  <a:pt x="3974" y="531"/>
                  <a:pt x="4168" y="657"/>
                </a:cubicBezTo>
                <a:cubicBezTo>
                  <a:pt x="4174" y="661"/>
                  <a:pt x="4180" y="663"/>
                  <a:pt x="4186" y="663"/>
                </a:cubicBezTo>
                <a:cubicBezTo>
                  <a:pt x="4203" y="663"/>
                  <a:pt x="4220" y="648"/>
                  <a:pt x="4225" y="623"/>
                </a:cubicBezTo>
                <a:cubicBezTo>
                  <a:pt x="4235" y="590"/>
                  <a:pt x="4224" y="550"/>
                  <a:pt x="4201" y="535"/>
                </a:cubicBezTo>
                <a:cubicBezTo>
                  <a:pt x="4003" y="407"/>
                  <a:pt x="3798" y="299"/>
                  <a:pt x="3593" y="217"/>
                </a:cubicBezTo>
                <a:cubicBezTo>
                  <a:pt x="3589" y="215"/>
                  <a:pt x="3585" y="215"/>
                  <a:pt x="3581" y="215"/>
                </a:cubicBezTo>
                <a:close/>
                <a:moveTo>
                  <a:pt x="553" y="768"/>
                </a:moveTo>
                <a:cubicBezTo>
                  <a:pt x="545" y="768"/>
                  <a:pt x="538" y="771"/>
                  <a:pt x="531" y="777"/>
                </a:cubicBezTo>
                <a:cubicBezTo>
                  <a:pt x="350" y="928"/>
                  <a:pt x="177" y="1102"/>
                  <a:pt x="15" y="1293"/>
                </a:cubicBezTo>
                <a:cubicBezTo>
                  <a:pt x="1" y="1309"/>
                  <a:pt x="-3" y="1335"/>
                  <a:pt x="1" y="1360"/>
                </a:cubicBezTo>
                <a:cubicBezTo>
                  <a:pt x="3" y="1370"/>
                  <a:pt x="6" y="1378"/>
                  <a:pt x="10" y="1387"/>
                </a:cubicBezTo>
                <a:cubicBezTo>
                  <a:pt x="20" y="1404"/>
                  <a:pt x="33" y="1412"/>
                  <a:pt x="47" y="1412"/>
                </a:cubicBezTo>
                <a:cubicBezTo>
                  <a:pt x="56" y="1412"/>
                  <a:pt x="66" y="1408"/>
                  <a:pt x="73" y="1399"/>
                </a:cubicBezTo>
                <a:cubicBezTo>
                  <a:pt x="231" y="1213"/>
                  <a:pt x="401" y="1042"/>
                  <a:pt x="578" y="893"/>
                </a:cubicBezTo>
                <a:cubicBezTo>
                  <a:pt x="599" y="875"/>
                  <a:pt x="607" y="834"/>
                  <a:pt x="594" y="803"/>
                </a:cubicBezTo>
                <a:cubicBezTo>
                  <a:pt x="585" y="781"/>
                  <a:pt x="569" y="768"/>
                  <a:pt x="553" y="768"/>
                </a:cubicBezTo>
                <a:close/>
                <a:moveTo>
                  <a:pt x="4749" y="970"/>
                </a:moveTo>
                <a:cubicBezTo>
                  <a:pt x="4734" y="970"/>
                  <a:pt x="4720" y="981"/>
                  <a:pt x="4712" y="1001"/>
                </a:cubicBezTo>
                <a:cubicBezTo>
                  <a:pt x="4706" y="1017"/>
                  <a:pt x="4705" y="1035"/>
                  <a:pt x="4707" y="1052"/>
                </a:cubicBezTo>
                <a:cubicBezTo>
                  <a:pt x="4711" y="1068"/>
                  <a:pt x="4718" y="1083"/>
                  <a:pt x="4729" y="1094"/>
                </a:cubicBezTo>
                <a:cubicBezTo>
                  <a:pt x="4909" y="1260"/>
                  <a:pt x="5082" y="1446"/>
                  <a:pt x="5244" y="1646"/>
                </a:cubicBezTo>
                <a:cubicBezTo>
                  <a:pt x="5253" y="1658"/>
                  <a:pt x="5264" y="1663"/>
                  <a:pt x="5274" y="1663"/>
                </a:cubicBezTo>
                <a:cubicBezTo>
                  <a:pt x="5286" y="1663"/>
                  <a:pt x="5299" y="1655"/>
                  <a:pt x="5308" y="1640"/>
                </a:cubicBezTo>
                <a:cubicBezTo>
                  <a:pt x="5322" y="1612"/>
                  <a:pt x="5319" y="1569"/>
                  <a:pt x="5300" y="1546"/>
                </a:cubicBezTo>
                <a:cubicBezTo>
                  <a:pt x="5135" y="1341"/>
                  <a:pt x="4958" y="1151"/>
                  <a:pt x="4774" y="981"/>
                </a:cubicBezTo>
                <a:cubicBezTo>
                  <a:pt x="4766" y="974"/>
                  <a:pt x="4758" y="970"/>
                  <a:pt x="4749" y="970"/>
                </a:cubicBezTo>
                <a:close/>
                <a:moveTo>
                  <a:pt x="5731" y="2195"/>
                </a:moveTo>
                <a:cubicBezTo>
                  <a:pt x="5721" y="2195"/>
                  <a:pt x="5710" y="2201"/>
                  <a:pt x="5702" y="2211"/>
                </a:cubicBezTo>
                <a:cubicBezTo>
                  <a:pt x="5690" y="2229"/>
                  <a:pt x="5686" y="2253"/>
                  <a:pt x="5689" y="2278"/>
                </a:cubicBezTo>
                <a:cubicBezTo>
                  <a:pt x="5691" y="2287"/>
                  <a:pt x="5695" y="2297"/>
                  <a:pt x="5700" y="2305"/>
                </a:cubicBezTo>
                <a:cubicBezTo>
                  <a:pt x="5734" y="2362"/>
                  <a:pt x="5768" y="2420"/>
                  <a:pt x="5800" y="2479"/>
                </a:cubicBezTo>
                <a:cubicBezTo>
                  <a:pt x="5901" y="2659"/>
                  <a:pt x="5997" y="2854"/>
                  <a:pt x="6087" y="3055"/>
                </a:cubicBezTo>
                <a:cubicBezTo>
                  <a:pt x="6096" y="3076"/>
                  <a:pt x="6111" y="3087"/>
                  <a:pt x="6127" y="3087"/>
                </a:cubicBezTo>
                <a:cubicBezTo>
                  <a:pt x="6135" y="3087"/>
                  <a:pt x="6143" y="3084"/>
                  <a:pt x="6149" y="3077"/>
                </a:cubicBezTo>
                <a:cubicBezTo>
                  <a:pt x="6170" y="3058"/>
                  <a:pt x="6176" y="3016"/>
                  <a:pt x="6161" y="2985"/>
                </a:cubicBezTo>
                <a:cubicBezTo>
                  <a:pt x="6070" y="2779"/>
                  <a:pt x="5971" y="2580"/>
                  <a:pt x="5868" y="2396"/>
                </a:cubicBezTo>
                <a:cubicBezTo>
                  <a:pt x="5835" y="2336"/>
                  <a:pt x="5801" y="2277"/>
                  <a:pt x="5766" y="2219"/>
                </a:cubicBezTo>
                <a:cubicBezTo>
                  <a:pt x="5757" y="2204"/>
                  <a:pt x="5744" y="2195"/>
                  <a:pt x="5731" y="2195"/>
                </a:cubicBezTo>
                <a:close/>
                <a:moveTo>
                  <a:pt x="6444" y="3779"/>
                </a:moveTo>
                <a:cubicBezTo>
                  <a:pt x="6437" y="3779"/>
                  <a:pt x="6431" y="3781"/>
                  <a:pt x="6424" y="3785"/>
                </a:cubicBezTo>
                <a:cubicBezTo>
                  <a:pt x="6406" y="3798"/>
                  <a:pt x="6396" y="3830"/>
                  <a:pt x="6401" y="3860"/>
                </a:cubicBezTo>
                <a:cubicBezTo>
                  <a:pt x="6403" y="3864"/>
                  <a:pt x="6404" y="3870"/>
                  <a:pt x="6406" y="3874"/>
                </a:cubicBezTo>
                <a:cubicBezTo>
                  <a:pt x="6497" y="4142"/>
                  <a:pt x="6583" y="4432"/>
                  <a:pt x="6663" y="4736"/>
                </a:cubicBezTo>
                <a:cubicBezTo>
                  <a:pt x="6670" y="4764"/>
                  <a:pt x="6688" y="4781"/>
                  <a:pt x="6706" y="4781"/>
                </a:cubicBezTo>
                <a:cubicBezTo>
                  <a:pt x="6711" y="4781"/>
                  <a:pt x="6717" y="4780"/>
                  <a:pt x="6721" y="4778"/>
                </a:cubicBezTo>
                <a:cubicBezTo>
                  <a:pt x="6744" y="4765"/>
                  <a:pt x="6754" y="4725"/>
                  <a:pt x="6747" y="4692"/>
                </a:cubicBezTo>
                <a:cubicBezTo>
                  <a:pt x="6666" y="4385"/>
                  <a:pt x="6578" y="4091"/>
                  <a:pt x="6486" y="3817"/>
                </a:cubicBezTo>
                <a:cubicBezTo>
                  <a:pt x="6477" y="3793"/>
                  <a:pt x="6461" y="3779"/>
                  <a:pt x="6444" y="3779"/>
                </a:cubicBezTo>
                <a:close/>
                <a:moveTo>
                  <a:pt x="6912" y="5543"/>
                </a:moveTo>
                <a:cubicBezTo>
                  <a:pt x="6907" y="5543"/>
                  <a:pt x="6904" y="5544"/>
                  <a:pt x="6900" y="5546"/>
                </a:cubicBezTo>
                <a:cubicBezTo>
                  <a:pt x="6877" y="5555"/>
                  <a:pt x="6864" y="5591"/>
                  <a:pt x="6870" y="5625"/>
                </a:cubicBezTo>
                <a:cubicBezTo>
                  <a:pt x="6870" y="5626"/>
                  <a:pt x="6870" y="5627"/>
                  <a:pt x="6870" y="5628"/>
                </a:cubicBezTo>
                <a:cubicBezTo>
                  <a:pt x="6930" y="5909"/>
                  <a:pt x="6989" y="6222"/>
                  <a:pt x="7041" y="6535"/>
                </a:cubicBezTo>
                <a:cubicBezTo>
                  <a:pt x="7041" y="6535"/>
                  <a:pt x="7042" y="6536"/>
                  <a:pt x="7042" y="6536"/>
                </a:cubicBezTo>
                <a:cubicBezTo>
                  <a:pt x="7048" y="6566"/>
                  <a:pt x="7066" y="6588"/>
                  <a:pt x="7087" y="6588"/>
                </a:cubicBezTo>
                <a:cubicBezTo>
                  <a:pt x="7090" y="6588"/>
                  <a:pt x="7093" y="6588"/>
                  <a:pt x="7096" y="6586"/>
                </a:cubicBezTo>
                <a:cubicBezTo>
                  <a:pt x="7120" y="6579"/>
                  <a:pt x="7136" y="6544"/>
                  <a:pt x="7129" y="6507"/>
                </a:cubicBezTo>
                <a:cubicBezTo>
                  <a:pt x="7075" y="6192"/>
                  <a:pt x="7016" y="5877"/>
                  <a:pt x="6956" y="5594"/>
                </a:cubicBezTo>
                <a:cubicBezTo>
                  <a:pt x="6951" y="5563"/>
                  <a:pt x="6932" y="5543"/>
                  <a:pt x="6912" y="5543"/>
                </a:cubicBezTo>
                <a:close/>
                <a:moveTo>
                  <a:pt x="7231" y="7374"/>
                </a:moveTo>
                <a:cubicBezTo>
                  <a:pt x="7228" y="7374"/>
                  <a:pt x="7225" y="7374"/>
                  <a:pt x="7222" y="7375"/>
                </a:cubicBezTo>
                <a:cubicBezTo>
                  <a:pt x="7198" y="7382"/>
                  <a:pt x="7183" y="7416"/>
                  <a:pt x="7188" y="7453"/>
                </a:cubicBezTo>
                <a:cubicBezTo>
                  <a:pt x="7225" y="7701"/>
                  <a:pt x="7261" y="7948"/>
                  <a:pt x="7297" y="8195"/>
                </a:cubicBezTo>
                <a:lnTo>
                  <a:pt x="7322" y="8375"/>
                </a:lnTo>
                <a:cubicBezTo>
                  <a:pt x="7323" y="8376"/>
                  <a:pt x="7323" y="8377"/>
                  <a:pt x="7323" y="8378"/>
                </a:cubicBezTo>
                <a:cubicBezTo>
                  <a:pt x="7329" y="8408"/>
                  <a:pt x="7348" y="8430"/>
                  <a:pt x="7368" y="8430"/>
                </a:cubicBezTo>
                <a:cubicBezTo>
                  <a:pt x="7370" y="8430"/>
                  <a:pt x="7373" y="8430"/>
                  <a:pt x="7376" y="8429"/>
                </a:cubicBezTo>
                <a:cubicBezTo>
                  <a:pt x="7400" y="8424"/>
                  <a:pt x="7416" y="8389"/>
                  <a:pt x="7411" y="8352"/>
                </a:cubicBezTo>
                <a:lnTo>
                  <a:pt x="7384" y="8173"/>
                </a:lnTo>
                <a:cubicBezTo>
                  <a:pt x="7349" y="7926"/>
                  <a:pt x="7313" y="7677"/>
                  <a:pt x="7276" y="7429"/>
                </a:cubicBezTo>
                <a:cubicBezTo>
                  <a:pt x="7269" y="7394"/>
                  <a:pt x="7251" y="7374"/>
                  <a:pt x="7231" y="7374"/>
                </a:cubicBezTo>
                <a:close/>
                <a:moveTo>
                  <a:pt x="7502" y="9218"/>
                </a:moveTo>
                <a:cubicBezTo>
                  <a:pt x="7499" y="9218"/>
                  <a:pt x="7496" y="9218"/>
                  <a:pt x="7493" y="9219"/>
                </a:cubicBezTo>
                <a:cubicBezTo>
                  <a:pt x="7469" y="9226"/>
                  <a:pt x="7454" y="9260"/>
                  <a:pt x="7459" y="9297"/>
                </a:cubicBezTo>
                <a:cubicBezTo>
                  <a:pt x="7513" y="9636"/>
                  <a:pt x="7563" y="9938"/>
                  <a:pt x="7613" y="10218"/>
                </a:cubicBezTo>
                <a:cubicBezTo>
                  <a:pt x="7619" y="10249"/>
                  <a:pt x="7638" y="10270"/>
                  <a:pt x="7658" y="10270"/>
                </a:cubicBezTo>
                <a:cubicBezTo>
                  <a:pt x="7662" y="10270"/>
                  <a:pt x="7665" y="10269"/>
                  <a:pt x="7669" y="10268"/>
                </a:cubicBezTo>
                <a:cubicBezTo>
                  <a:pt x="7692" y="10260"/>
                  <a:pt x="7706" y="10224"/>
                  <a:pt x="7700" y="10188"/>
                </a:cubicBezTo>
                <a:cubicBezTo>
                  <a:pt x="7649" y="9910"/>
                  <a:pt x="7599" y="9611"/>
                  <a:pt x="7547" y="9272"/>
                </a:cubicBezTo>
                <a:cubicBezTo>
                  <a:pt x="7539" y="9237"/>
                  <a:pt x="7522" y="9218"/>
                  <a:pt x="7502" y="9218"/>
                </a:cubicBezTo>
                <a:close/>
                <a:moveTo>
                  <a:pt x="16574" y="11493"/>
                </a:moveTo>
                <a:cubicBezTo>
                  <a:pt x="16570" y="11493"/>
                  <a:pt x="16565" y="11493"/>
                  <a:pt x="16560" y="11493"/>
                </a:cubicBezTo>
                <a:cubicBezTo>
                  <a:pt x="16536" y="11493"/>
                  <a:pt x="16517" y="11523"/>
                  <a:pt x="16518" y="11560"/>
                </a:cubicBezTo>
                <a:cubicBezTo>
                  <a:pt x="16518" y="11566"/>
                  <a:pt x="16518" y="11570"/>
                  <a:pt x="16519" y="11575"/>
                </a:cubicBezTo>
                <a:cubicBezTo>
                  <a:pt x="16524" y="11605"/>
                  <a:pt x="16542" y="11627"/>
                  <a:pt x="16563" y="11627"/>
                </a:cubicBezTo>
                <a:cubicBezTo>
                  <a:pt x="16563" y="11627"/>
                  <a:pt x="16564" y="11627"/>
                  <a:pt x="16564" y="11627"/>
                </a:cubicBezTo>
                <a:cubicBezTo>
                  <a:pt x="16772" y="11627"/>
                  <a:pt x="16981" y="11648"/>
                  <a:pt x="17186" y="11691"/>
                </a:cubicBezTo>
                <a:cubicBezTo>
                  <a:pt x="17189" y="11691"/>
                  <a:pt x="17191" y="11692"/>
                  <a:pt x="17193" y="11692"/>
                </a:cubicBezTo>
                <a:cubicBezTo>
                  <a:pt x="17216" y="11692"/>
                  <a:pt x="17234" y="11667"/>
                  <a:pt x="17236" y="11634"/>
                </a:cubicBezTo>
                <a:cubicBezTo>
                  <a:pt x="17238" y="11598"/>
                  <a:pt x="17220" y="11564"/>
                  <a:pt x="17196" y="11558"/>
                </a:cubicBezTo>
                <a:cubicBezTo>
                  <a:pt x="16991" y="11516"/>
                  <a:pt x="16781" y="11493"/>
                  <a:pt x="16574" y="11493"/>
                </a:cubicBezTo>
                <a:close/>
                <a:moveTo>
                  <a:pt x="15936" y="11563"/>
                </a:moveTo>
                <a:cubicBezTo>
                  <a:pt x="15934" y="11563"/>
                  <a:pt x="15932" y="11563"/>
                  <a:pt x="15930" y="11564"/>
                </a:cubicBezTo>
                <a:cubicBezTo>
                  <a:pt x="15824" y="11587"/>
                  <a:pt x="15718" y="11617"/>
                  <a:pt x="15615" y="11652"/>
                </a:cubicBezTo>
                <a:cubicBezTo>
                  <a:pt x="15514" y="11687"/>
                  <a:pt x="15413" y="11727"/>
                  <a:pt x="15316" y="11772"/>
                </a:cubicBezTo>
                <a:cubicBezTo>
                  <a:pt x="15294" y="11783"/>
                  <a:pt x="15282" y="11817"/>
                  <a:pt x="15288" y="11850"/>
                </a:cubicBezTo>
                <a:cubicBezTo>
                  <a:pt x="15288" y="11852"/>
                  <a:pt x="15288" y="11854"/>
                  <a:pt x="15289" y="11855"/>
                </a:cubicBezTo>
                <a:cubicBezTo>
                  <a:pt x="15296" y="11884"/>
                  <a:pt x="15314" y="11902"/>
                  <a:pt x="15333" y="11902"/>
                </a:cubicBezTo>
                <a:cubicBezTo>
                  <a:pt x="15337" y="11902"/>
                  <a:pt x="15342" y="11901"/>
                  <a:pt x="15346" y="11899"/>
                </a:cubicBezTo>
                <a:cubicBezTo>
                  <a:pt x="15442" y="11855"/>
                  <a:pt x="15539" y="11816"/>
                  <a:pt x="15639" y="11783"/>
                </a:cubicBezTo>
                <a:cubicBezTo>
                  <a:pt x="15739" y="11748"/>
                  <a:pt x="15843" y="11720"/>
                  <a:pt x="15947" y="11696"/>
                </a:cubicBezTo>
                <a:cubicBezTo>
                  <a:pt x="15971" y="11691"/>
                  <a:pt x="15987" y="11657"/>
                  <a:pt x="15982" y="11620"/>
                </a:cubicBezTo>
                <a:cubicBezTo>
                  <a:pt x="15978" y="11587"/>
                  <a:pt x="15958" y="11563"/>
                  <a:pt x="15936" y="11563"/>
                </a:cubicBezTo>
                <a:close/>
                <a:moveTo>
                  <a:pt x="7837" y="11043"/>
                </a:moveTo>
                <a:cubicBezTo>
                  <a:pt x="7832" y="11043"/>
                  <a:pt x="7829" y="11044"/>
                  <a:pt x="7824" y="11046"/>
                </a:cubicBezTo>
                <a:cubicBezTo>
                  <a:pt x="7802" y="11055"/>
                  <a:pt x="7789" y="11090"/>
                  <a:pt x="7795" y="11125"/>
                </a:cubicBezTo>
                <a:cubicBezTo>
                  <a:pt x="7796" y="11126"/>
                  <a:pt x="7796" y="11127"/>
                  <a:pt x="7796" y="11129"/>
                </a:cubicBezTo>
                <a:cubicBezTo>
                  <a:pt x="7868" y="11448"/>
                  <a:pt x="7941" y="11741"/>
                  <a:pt x="8021" y="12023"/>
                </a:cubicBezTo>
                <a:cubicBezTo>
                  <a:pt x="8029" y="12050"/>
                  <a:pt x="8047" y="12066"/>
                  <a:pt x="8065" y="12066"/>
                </a:cubicBezTo>
                <a:cubicBezTo>
                  <a:pt x="8070" y="12066"/>
                  <a:pt x="8075" y="12064"/>
                  <a:pt x="8080" y="12062"/>
                </a:cubicBezTo>
                <a:cubicBezTo>
                  <a:pt x="8103" y="12049"/>
                  <a:pt x="8113" y="12010"/>
                  <a:pt x="8104" y="11975"/>
                </a:cubicBezTo>
                <a:cubicBezTo>
                  <a:pt x="8025" y="11697"/>
                  <a:pt x="7952" y="11409"/>
                  <a:pt x="7881" y="11091"/>
                </a:cubicBezTo>
                <a:cubicBezTo>
                  <a:pt x="7875" y="11062"/>
                  <a:pt x="7857" y="11043"/>
                  <a:pt x="7837" y="11043"/>
                </a:cubicBezTo>
                <a:close/>
                <a:moveTo>
                  <a:pt x="17810" y="11757"/>
                </a:moveTo>
                <a:cubicBezTo>
                  <a:pt x="17790" y="11757"/>
                  <a:pt x="17772" y="11776"/>
                  <a:pt x="17768" y="11805"/>
                </a:cubicBezTo>
                <a:cubicBezTo>
                  <a:pt x="17766" y="11816"/>
                  <a:pt x="17766" y="11828"/>
                  <a:pt x="17768" y="11838"/>
                </a:cubicBezTo>
                <a:cubicBezTo>
                  <a:pt x="17772" y="11862"/>
                  <a:pt x="17784" y="11881"/>
                  <a:pt x="17801" y="11887"/>
                </a:cubicBezTo>
                <a:cubicBezTo>
                  <a:pt x="17992" y="11971"/>
                  <a:pt x="18179" y="12073"/>
                  <a:pt x="18357" y="12193"/>
                </a:cubicBezTo>
                <a:lnTo>
                  <a:pt x="18391" y="12217"/>
                </a:lnTo>
                <a:cubicBezTo>
                  <a:pt x="18397" y="12222"/>
                  <a:pt x="18404" y="12223"/>
                  <a:pt x="18410" y="12223"/>
                </a:cubicBezTo>
                <a:cubicBezTo>
                  <a:pt x="18427" y="12223"/>
                  <a:pt x="18443" y="12210"/>
                  <a:pt x="18451" y="12185"/>
                </a:cubicBezTo>
                <a:cubicBezTo>
                  <a:pt x="18460" y="12152"/>
                  <a:pt x="18449" y="12112"/>
                  <a:pt x="18426" y="12096"/>
                </a:cubicBezTo>
                <a:lnTo>
                  <a:pt x="18391" y="12072"/>
                </a:lnTo>
                <a:cubicBezTo>
                  <a:pt x="18209" y="11949"/>
                  <a:pt x="18017" y="11845"/>
                  <a:pt x="17823" y="11759"/>
                </a:cubicBezTo>
                <a:cubicBezTo>
                  <a:pt x="17818" y="11758"/>
                  <a:pt x="17815" y="11757"/>
                  <a:pt x="17810" y="11757"/>
                </a:cubicBezTo>
                <a:close/>
                <a:moveTo>
                  <a:pt x="14755" y="12113"/>
                </a:moveTo>
                <a:cubicBezTo>
                  <a:pt x="14749" y="12113"/>
                  <a:pt x="14742" y="12115"/>
                  <a:pt x="14736" y="12120"/>
                </a:cubicBezTo>
                <a:cubicBezTo>
                  <a:pt x="14548" y="12260"/>
                  <a:pt x="14370" y="12425"/>
                  <a:pt x="14206" y="12607"/>
                </a:cubicBezTo>
                <a:cubicBezTo>
                  <a:pt x="14191" y="12623"/>
                  <a:pt x="14186" y="12651"/>
                  <a:pt x="14190" y="12676"/>
                </a:cubicBezTo>
                <a:cubicBezTo>
                  <a:pt x="14192" y="12684"/>
                  <a:pt x="14195" y="12693"/>
                  <a:pt x="14199" y="12700"/>
                </a:cubicBezTo>
                <a:cubicBezTo>
                  <a:pt x="14208" y="12719"/>
                  <a:pt x="14222" y="12728"/>
                  <a:pt x="14236" y="12728"/>
                </a:cubicBezTo>
                <a:cubicBezTo>
                  <a:pt x="14246" y="12728"/>
                  <a:pt x="14254" y="12724"/>
                  <a:pt x="14262" y="12715"/>
                </a:cubicBezTo>
                <a:cubicBezTo>
                  <a:pt x="14422" y="12537"/>
                  <a:pt x="14596" y="12378"/>
                  <a:pt x="14779" y="12240"/>
                </a:cubicBezTo>
                <a:cubicBezTo>
                  <a:pt x="14801" y="12224"/>
                  <a:pt x="14808" y="12183"/>
                  <a:pt x="14796" y="12150"/>
                </a:cubicBezTo>
                <a:cubicBezTo>
                  <a:pt x="14788" y="12127"/>
                  <a:pt x="14772" y="12113"/>
                  <a:pt x="14755" y="12113"/>
                </a:cubicBezTo>
                <a:close/>
                <a:moveTo>
                  <a:pt x="18968" y="12546"/>
                </a:moveTo>
                <a:cubicBezTo>
                  <a:pt x="18954" y="12546"/>
                  <a:pt x="18940" y="12557"/>
                  <a:pt x="18932" y="12576"/>
                </a:cubicBezTo>
                <a:cubicBezTo>
                  <a:pt x="18925" y="12591"/>
                  <a:pt x="18924" y="12611"/>
                  <a:pt x="18927" y="12628"/>
                </a:cubicBezTo>
                <a:cubicBezTo>
                  <a:pt x="18930" y="12644"/>
                  <a:pt x="18937" y="12659"/>
                  <a:pt x="18948" y="12668"/>
                </a:cubicBezTo>
                <a:cubicBezTo>
                  <a:pt x="19125" y="12836"/>
                  <a:pt x="19297" y="13024"/>
                  <a:pt x="19461" y="13227"/>
                </a:cubicBezTo>
                <a:cubicBezTo>
                  <a:pt x="19470" y="13238"/>
                  <a:pt x="19481" y="13244"/>
                  <a:pt x="19491" y="13244"/>
                </a:cubicBezTo>
                <a:cubicBezTo>
                  <a:pt x="19504" y="13244"/>
                  <a:pt x="19517" y="13236"/>
                  <a:pt x="19525" y="13221"/>
                </a:cubicBezTo>
                <a:cubicBezTo>
                  <a:pt x="19540" y="13192"/>
                  <a:pt x="19537" y="13150"/>
                  <a:pt x="19517" y="13126"/>
                </a:cubicBezTo>
                <a:cubicBezTo>
                  <a:pt x="19349" y="12919"/>
                  <a:pt x="19174" y="12727"/>
                  <a:pt x="18993" y="12557"/>
                </a:cubicBezTo>
                <a:cubicBezTo>
                  <a:pt x="18986" y="12550"/>
                  <a:pt x="18977" y="12546"/>
                  <a:pt x="18968" y="12546"/>
                </a:cubicBezTo>
                <a:close/>
                <a:moveTo>
                  <a:pt x="8338" y="12789"/>
                </a:moveTo>
                <a:cubicBezTo>
                  <a:pt x="8332" y="12789"/>
                  <a:pt x="8325" y="12791"/>
                  <a:pt x="8319" y="12795"/>
                </a:cubicBezTo>
                <a:cubicBezTo>
                  <a:pt x="8300" y="12809"/>
                  <a:pt x="8292" y="12840"/>
                  <a:pt x="8297" y="12870"/>
                </a:cubicBezTo>
                <a:cubicBezTo>
                  <a:pt x="8298" y="12876"/>
                  <a:pt x="8300" y="12880"/>
                  <a:pt x="8303" y="12885"/>
                </a:cubicBezTo>
                <a:cubicBezTo>
                  <a:pt x="8409" y="13174"/>
                  <a:pt x="8525" y="13447"/>
                  <a:pt x="8648" y="13699"/>
                </a:cubicBezTo>
                <a:cubicBezTo>
                  <a:pt x="8657" y="13718"/>
                  <a:pt x="8672" y="13729"/>
                  <a:pt x="8686" y="13729"/>
                </a:cubicBezTo>
                <a:cubicBezTo>
                  <a:pt x="8695" y="13729"/>
                  <a:pt x="8704" y="13725"/>
                  <a:pt x="8711" y="13716"/>
                </a:cubicBezTo>
                <a:cubicBezTo>
                  <a:pt x="8731" y="13696"/>
                  <a:pt x="8735" y="13654"/>
                  <a:pt x="8720" y="13623"/>
                </a:cubicBezTo>
                <a:cubicBezTo>
                  <a:pt x="8599" y="13377"/>
                  <a:pt x="8485" y="13107"/>
                  <a:pt x="8380" y="12825"/>
                </a:cubicBezTo>
                <a:cubicBezTo>
                  <a:pt x="8371" y="12802"/>
                  <a:pt x="8355" y="12789"/>
                  <a:pt x="8338" y="12789"/>
                </a:cubicBezTo>
                <a:close/>
                <a:moveTo>
                  <a:pt x="13778" y="13211"/>
                </a:moveTo>
                <a:cubicBezTo>
                  <a:pt x="13766" y="13211"/>
                  <a:pt x="13754" y="13218"/>
                  <a:pt x="13746" y="13231"/>
                </a:cubicBezTo>
                <a:cubicBezTo>
                  <a:pt x="13610" y="13452"/>
                  <a:pt x="13488" y="13684"/>
                  <a:pt x="13354" y="13943"/>
                </a:cubicBezTo>
                <a:cubicBezTo>
                  <a:pt x="13345" y="13960"/>
                  <a:pt x="13343" y="13981"/>
                  <a:pt x="13347" y="14001"/>
                </a:cubicBezTo>
                <a:cubicBezTo>
                  <a:pt x="13349" y="14014"/>
                  <a:pt x="13354" y="14027"/>
                  <a:pt x="13363" y="14037"/>
                </a:cubicBezTo>
                <a:cubicBezTo>
                  <a:pt x="13372" y="14047"/>
                  <a:pt x="13382" y="14052"/>
                  <a:pt x="13392" y="14052"/>
                </a:cubicBezTo>
                <a:cubicBezTo>
                  <a:pt x="13405" y="14052"/>
                  <a:pt x="13417" y="14044"/>
                  <a:pt x="13425" y="14028"/>
                </a:cubicBezTo>
                <a:cubicBezTo>
                  <a:pt x="13559" y="13771"/>
                  <a:pt x="13680" y="13541"/>
                  <a:pt x="13814" y="13323"/>
                </a:cubicBezTo>
                <a:cubicBezTo>
                  <a:pt x="13830" y="13297"/>
                  <a:pt x="13828" y="13255"/>
                  <a:pt x="13809" y="13229"/>
                </a:cubicBezTo>
                <a:cubicBezTo>
                  <a:pt x="13800" y="13217"/>
                  <a:pt x="13789" y="13211"/>
                  <a:pt x="13778" y="13211"/>
                </a:cubicBezTo>
                <a:close/>
                <a:moveTo>
                  <a:pt x="19957" y="13764"/>
                </a:moveTo>
                <a:cubicBezTo>
                  <a:pt x="19946" y="13764"/>
                  <a:pt x="19935" y="13769"/>
                  <a:pt x="19927" y="13782"/>
                </a:cubicBezTo>
                <a:cubicBezTo>
                  <a:pt x="19915" y="13798"/>
                  <a:pt x="19911" y="13822"/>
                  <a:pt x="19915" y="13846"/>
                </a:cubicBezTo>
                <a:cubicBezTo>
                  <a:pt x="19917" y="13856"/>
                  <a:pt x="19920" y="13867"/>
                  <a:pt x="19927" y="13876"/>
                </a:cubicBezTo>
                <a:cubicBezTo>
                  <a:pt x="20071" y="14103"/>
                  <a:pt x="20211" y="14346"/>
                  <a:pt x="20339" y="14599"/>
                </a:cubicBezTo>
                <a:cubicBezTo>
                  <a:pt x="20348" y="14617"/>
                  <a:pt x="20362" y="14626"/>
                  <a:pt x="20376" y="14626"/>
                </a:cubicBezTo>
                <a:cubicBezTo>
                  <a:pt x="20385" y="14626"/>
                  <a:pt x="20394" y="14622"/>
                  <a:pt x="20402" y="14614"/>
                </a:cubicBezTo>
                <a:cubicBezTo>
                  <a:pt x="20421" y="14592"/>
                  <a:pt x="20424" y="14551"/>
                  <a:pt x="20410" y="14521"/>
                </a:cubicBezTo>
                <a:cubicBezTo>
                  <a:pt x="20279" y="14263"/>
                  <a:pt x="20138" y="14017"/>
                  <a:pt x="19991" y="13786"/>
                </a:cubicBezTo>
                <a:cubicBezTo>
                  <a:pt x="19981" y="13771"/>
                  <a:pt x="19969" y="13764"/>
                  <a:pt x="19957" y="13764"/>
                </a:cubicBezTo>
                <a:close/>
                <a:moveTo>
                  <a:pt x="9100" y="14319"/>
                </a:moveTo>
                <a:cubicBezTo>
                  <a:pt x="9089" y="14319"/>
                  <a:pt x="9078" y="14326"/>
                  <a:pt x="9070" y="14338"/>
                </a:cubicBezTo>
                <a:cubicBezTo>
                  <a:pt x="9059" y="14355"/>
                  <a:pt x="9055" y="14379"/>
                  <a:pt x="9059" y="14401"/>
                </a:cubicBezTo>
                <a:cubicBezTo>
                  <a:pt x="9062" y="14413"/>
                  <a:pt x="9065" y="14424"/>
                  <a:pt x="9072" y="14433"/>
                </a:cubicBezTo>
                <a:cubicBezTo>
                  <a:pt x="9226" y="14657"/>
                  <a:pt x="9396" y="14863"/>
                  <a:pt x="9576" y="15046"/>
                </a:cubicBezTo>
                <a:cubicBezTo>
                  <a:pt x="9584" y="15055"/>
                  <a:pt x="9593" y="15059"/>
                  <a:pt x="9602" y="15059"/>
                </a:cubicBezTo>
                <a:cubicBezTo>
                  <a:pt x="9616" y="15059"/>
                  <a:pt x="9630" y="15049"/>
                  <a:pt x="9638" y="15030"/>
                </a:cubicBezTo>
                <a:cubicBezTo>
                  <a:pt x="9652" y="14999"/>
                  <a:pt x="9645" y="14958"/>
                  <a:pt x="9624" y="14936"/>
                </a:cubicBezTo>
                <a:cubicBezTo>
                  <a:pt x="9449" y="14758"/>
                  <a:pt x="9283" y="14557"/>
                  <a:pt x="9133" y="14339"/>
                </a:cubicBezTo>
                <a:cubicBezTo>
                  <a:pt x="9124" y="14326"/>
                  <a:pt x="9112" y="14319"/>
                  <a:pt x="9100" y="14319"/>
                </a:cubicBezTo>
                <a:close/>
                <a:moveTo>
                  <a:pt x="13001" y="14630"/>
                </a:moveTo>
                <a:cubicBezTo>
                  <a:pt x="12989" y="14630"/>
                  <a:pt x="12977" y="14637"/>
                  <a:pt x="12969" y="14651"/>
                </a:cubicBezTo>
                <a:cubicBezTo>
                  <a:pt x="12815" y="14911"/>
                  <a:pt x="12674" y="15105"/>
                  <a:pt x="12526" y="15264"/>
                </a:cubicBezTo>
                <a:cubicBezTo>
                  <a:pt x="12511" y="15280"/>
                  <a:pt x="12505" y="15308"/>
                  <a:pt x="12510" y="15334"/>
                </a:cubicBezTo>
                <a:cubicBezTo>
                  <a:pt x="12512" y="15341"/>
                  <a:pt x="12514" y="15350"/>
                  <a:pt x="12517" y="15357"/>
                </a:cubicBezTo>
                <a:cubicBezTo>
                  <a:pt x="12527" y="15376"/>
                  <a:pt x="12541" y="15386"/>
                  <a:pt x="12555" y="15386"/>
                </a:cubicBezTo>
                <a:cubicBezTo>
                  <a:pt x="12564" y="15386"/>
                  <a:pt x="12573" y="15382"/>
                  <a:pt x="12581" y="15373"/>
                </a:cubicBezTo>
                <a:cubicBezTo>
                  <a:pt x="12734" y="15209"/>
                  <a:pt x="12880" y="15008"/>
                  <a:pt x="13038" y="14743"/>
                </a:cubicBezTo>
                <a:cubicBezTo>
                  <a:pt x="13054" y="14715"/>
                  <a:pt x="13052" y="14673"/>
                  <a:pt x="13033" y="14648"/>
                </a:cubicBezTo>
                <a:cubicBezTo>
                  <a:pt x="13023" y="14636"/>
                  <a:pt x="13012" y="14630"/>
                  <a:pt x="13001" y="14630"/>
                </a:cubicBezTo>
                <a:close/>
                <a:moveTo>
                  <a:pt x="10156" y="15391"/>
                </a:moveTo>
                <a:cubicBezTo>
                  <a:pt x="10139" y="15391"/>
                  <a:pt x="10124" y="15406"/>
                  <a:pt x="10117" y="15431"/>
                </a:cubicBezTo>
                <a:cubicBezTo>
                  <a:pt x="10113" y="15445"/>
                  <a:pt x="10112" y="15460"/>
                  <a:pt x="10115" y="15474"/>
                </a:cubicBezTo>
                <a:cubicBezTo>
                  <a:pt x="10118" y="15493"/>
                  <a:pt x="10128" y="15510"/>
                  <a:pt x="10141" y="15520"/>
                </a:cubicBezTo>
                <a:cubicBezTo>
                  <a:pt x="10343" y="15654"/>
                  <a:pt x="10549" y="15759"/>
                  <a:pt x="10753" y="15827"/>
                </a:cubicBezTo>
                <a:cubicBezTo>
                  <a:pt x="10756" y="15829"/>
                  <a:pt x="10760" y="15829"/>
                  <a:pt x="10763" y="15829"/>
                </a:cubicBezTo>
                <a:cubicBezTo>
                  <a:pt x="10784" y="15829"/>
                  <a:pt x="10802" y="15808"/>
                  <a:pt x="10805" y="15778"/>
                </a:cubicBezTo>
                <a:cubicBezTo>
                  <a:pt x="10810" y="15742"/>
                  <a:pt x="10794" y="15707"/>
                  <a:pt x="10769" y="15698"/>
                </a:cubicBezTo>
                <a:cubicBezTo>
                  <a:pt x="10571" y="15630"/>
                  <a:pt x="10371" y="15529"/>
                  <a:pt x="10175" y="15398"/>
                </a:cubicBezTo>
                <a:cubicBezTo>
                  <a:pt x="10169" y="15394"/>
                  <a:pt x="10163" y="15391"/>
                  <a:pt x="10156" y="15391"/>
                </a:cubicBezTo>
                <a:close/>
                <a:moveTo>
                  <a:pt x="12000" y="15661"/>
                </a:moveTo>
                <a:cubicBezTo>
                  <a:pt x="11996" y="15661"/>
                  <a:pt x="11992" y="15662"/>
                  <a:pt x="11988" y="15664"/>
                </a:cubicBezTo>
                <a:cubicBezTo>
                  <a:pt x="11939" y="15686"/>
                  <a:pt x="11890" y="15706"/>
                  <a:pt x="11842" y="15723"/>
                </a:cubicBezTo>
                <a:cubicBezTo>
                  <a:pt x="11696" y="15772"/>
                  <a:pt x="11542" y="15798"/>
                  <a:pt x="11385" y="15801"/>
                </a:cubicBezTo>
                <a:cubicBezTo>
                  <a:pt x="11360" y="15801"/>
                  <a:pt x="11341" y="15832"/>
                  <a:pt x="11343" y="15868"/>
                </a:cubicBezTo>
                <a:cubicBezTo>
                  <a:pt x="11343" y="15873"/>
                  <a:pt x="11343" y="15878"/>
                  <a:pt x="11344" y="15882"/>
                </a:cubicBezTo>
                <a:cubicBezTo>
                  <a:pt x="11349" y="15912"/>
                  <a:pt x="11369" y="15934"/>
                  <a:pt x="11390" y="15934"/>
                </a:cubicBezTo>
                <a:cubicBezTo>
                  <a:pt x="11554" y="15931"/>
                  <a:pt x="11714" y="15904"/>
                  <a:pt x="11866" y="15852"/>
                </a:cubicBezTo>
                <a:cubicBezTo>
                  <a:pt x="11917" y="15835"/>
                  <a:pt x="11967" y="15815"/>
                  <a:pt x="12018" y="15791"/>
                </a:cubicBezTo>
                <a:cubicBezTo>
                  <a:pt x="12041" y="15781"/>
                  <a:pt x="12052" y="15743"/>
                  <a:pt x="12046" y="15709"/>
                </a:cubicBezTo>
                <a:cubicBezTo>
                  <a:pt x="12038" y="15680"/>
                  <a:pt x="12020" y="15661"/>
                  <a:pt x="12000" y="15661"/>
                </a:cubicBezTo>
                <a:close/>
                <a:moveTo>
                  <a:pt x="20731" y="15285"/>
                </a:moveTo>
                <a:cubicBezTo>
                  <a:pt x="20724" y="15285"/>
                  <a:pt x="20716" y="15287"/>
                  <a:pt x="20709" y="15293"/>
                </a:cubicBezTo>
                <a:cubicBezTo>
                  <a:pt x="20693" y="15308"/>
                  <a:pt x="20684" y="15338"/>
                  <a:pt x="20690" y="15367"/>
                </a:cubicBezTo>
                <a:cubicBezTo>
                  <a:pt x="20691" y="15372"/>
                  <a:pt x="20693" y="15379"/>
                  <a:pt x="20695" y="15384"/>
                </a:cubicBezTo>
                <a:cubicBezTo>
                  <a:pt x="20803" y="15654"/>
                  <a:pt x="20903" y="15934"/>
                  <a:pt x="20992" y="16219"/>
                </a:cubicBezTo>
                <a:cubicBezTo>
                  <a:pt x="21000" y="16245"/>
                  <a:pt x="21017" y="16260"/>
                  <a:pt x="21035" y="16260"/>
                </a:cubicBezTo>
                <a:cubicBezTo>
                  <a:pt x="21041" y="16260"/>
                  <a:pt x="21046" y="16259"/>
                  <a:pt x="21052" y="16255"/>
                </a:cubicBezTo>
                <a:cubicBezTo>
                  <a:pt x="21075" y="16241"/>
                  <a:pt x="21084" y="16201"/>
                  <a:pt x="21073" y="16167"/>
                </a:cubicBezTo>
                <a:cubicBezTo>
                  <a:pt x="20984" y="15878"/>
                  <a:pt x="20881" y="15593"/>
                  <a:pt x="20771" y="15320"/>
                </a:cubicBezTo>
                <a:cubicBezTo>
                  <a:pt x="20763" y="15297"/>
                  <a:pt x="20747" y="15285"/>
                  <a:pt x="20731" y="15285"/>
                </a:cubicBezTo>
                <a:close/>
                <a:moveTo>
                  <a:pt x="21269" y="17008"/>
                </a:moveTo>
                <a:cubicBezTo>
                  <a:pt x="21265" y="17008"/>
                  <a:pt x="21261" y="17009"/>
                  <a:pt x="21256" y="17011"/>
                </a:cubicBezTo>
                <a:cubicBezTo>
                  <a:pt x="21234" y="17021"/>
                  <a:pt x="21221" y="17056"/>
                  <a:pt x="21227" y="17090"/>
                </a:cubicBezTo>
                <a:cubicBezTo>
                  <a:pt x="21227" y="17091"/>
                  <a:pt x="21228" y="17092"/>
                  <a:pt x="21228" y="17093"/>
                </a:cubicBezTo>
                <a:cubicBezTo>
                  <a:pt x="21283" y="17332"/>
                  <a:pt x="21329" y="17572"/>
                  <a:pt x="21370" y="17812"/>
                </a:cubicBezTo>
                <a:cubicBezTo>
                  <a:pt x="21380" y="17873"/>
                  <a:pt x="21390" y="17935"/>
                  <a:pt x="21398" y="17997"/>
                </a:cubicBezTo>
                <a:cubicBezTo>
                  <a:pt x="21404" y="18027"/>
                  <a:pt x="21424" y="18052"/>
                  <a:pt x="21446" y="18052"/>
                </a:cubicBezTo>
                <a:cubicBezTo>
                  <a:pt x="21448" y="18052"/>
                  <a:pt x="21450" y="18052"/>
                  <a:pt x="21452" y="18052"/>
                </a:cubicBezTo>
                <a:cubicBezTo>
                  <a:pt x="21476" y="18044"/>
                  <a:pt x="21492" y="18010"/>
                  <a:pt x="21487" y="17974"/>
                </a:cubicBezTo>
                <a:cubicBezTo>
                  <a:pt x="21477" y="17911"/>
                  <a:pt x="21467" y="17849"/>
                  <a:pt x="21457" y="17786"/>
                </a:cubicBezTo>
                <a:cubicBezTo>
                  <a:pt x="21417" y="17542"/>
                  <a:pt x="21368" y="17297"/>
                  <a:pt x="21313" y="17056"/>
                </a:cubicBezTo>
                <a:cubicBezTo>
                  <a:pt x="21307" y="17027"/>
                  <a:pt x="21288" y="17008"/>
                  <a:pt x="21269" y="17008"/>
                </a:cubicBezTo>
                <a:close/>
                <a:moveTo>
                  <a:pt x="21533" y="18850"/>
                </a:moveTo>
                <a:cubicBezTo>
                  <a:pt x="21533" y="18850"/>
                  <a:pt x="21533" y="18850"/>
                  <a:pt x="21532" y="18850"/>
                </a:cubicBezTo>
                <a:cubicBezTo>
                  <a:pt x="21507" y="18851"/>
                  <a:pt x="21489" y="18882"/>
                  <a:pt x="21490" y="18918"/>
                </a:cubicBezTo>
                <a:cubicBezTo>
                  <a:pt x="21506" y="19241"/>
                  <a:pt x="21503" y="19551"/>
                  <a:pt x="21481" y="19839"/>
                </a:cubicBezTo>
                <a:cubicBezTo>
                  <a:pt x="21481" y="19848"/>
                  <a:pt x="21481" y="19856"/>
                  <a:pt x="21482" y="19865"/>
                </a:cubicBezTo>
                <a:cubicBezTo>
                  <a:pt x="21487" y="19890"/>
                  <a:pt x="21501" y="19911"/>
                  <a:pt x="21520" y="19916"/>
                </a:cubicBezTo>
                <a:cubicBezTo>
                  <a:pt x="21522" y="19916"/>
                  <a:pt x="21525" y="19917"/>
                  <a:pt x="21527" y="19917"/>
                </a:cubicBezTo>
                <a:cubicBezTo>
                  <a:pt x="21549" y="19917"/>
                  <a:pt x="21568" y="19893"/>
                  <a:pt x="21570" y="19860"/>
                </a:cubicBezTo>
                <a:cubicBezTo>
                  <a:pt x="21593" y="19563"/>
                  <a:pt x="21597" y="19245"/>
                  <a:pt x="21580" y="18915"/>
                </a:cubicBezTo>
                <a:cubicBezTo>
                  <a:pt x="21578" y="18878"/>
                  <a:pt x="21558" y="18850"/>
                  <a:pt x="21533" y="18850"/>
                </a:cubicBezTo>
                <a:close/>
                <a:moveTo>
                  <a:pt x="21379" y="20681"/>
                </a:moveTo>
                <a:cubicBezTo>
                  <a:pt x="21362" y="20681"/>
                  <a:pt x="21345" y="20696"/>
                  <a:pt x="21338" y="20721"/>
                </a:cubicBezTo>
                <a:cubicBezTo>
                  <a:pt x="21264" y="21008"/>
                  <a:pt x="21160" y="21266"/>
                  <a:pt x="21034" y="21488"/>
                </a:cubicBezTo>
                <a:cubicBezTo>
                  <a:pt x="21024" y="21505"/>
                  <a:pt x="21021" y="21527"/>
                  <a:pt x="21024" y="21547"/>
                </a:cubicBezTo>
                <a:cubicBezTo>
                  <a:pt x="21027" y="21561"/>
                  <a:pt x="21032" y="21573"/>
                  <a:pt x="21039" y="21582"/>
                </a:cubicBezTo>
                <a:cubicBezTo>
                  <a:pt x="21049" y="21594"/>
                  <a:pt x="21060" y="21600"/>
                  <a:pt x="21070" y="21600"/>
                </a:cubicBezTo>
                <a:cubicBezTo>
                  <a:pt x="21082" y="21600"/>
                  <a:pt x="21094" y="21592"/>
                  <a:pt x="21103" y="21578"/>
                </a:cubicBezTo>
                <a:cubicBezTo>
                  <a:pt x="21236" y="21345"/>
                  <a:pt x="21344" y="21075"/>
                  <a:pt x="21423" y="20774"/>
                </a:cubicBezTo>
                <a:cubicBezTo>
                  <a:pt x="21431" y="20741"/>
                  <a:pt x="21419" y="20701"/>
                  <a:pt x="21397" y="20686"/>
                </a:cubicBezTo>
                <a:cubicBezTo>
                  <a:pt x="21391" y="20682"/>
                  <a:pt x="21385" y="20681"/>
                  <a:pt x="21379" y="20681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97" name="Google Shape;793;p29"/>
          <p:cNvSpPr/>
          <p:nvPr/>
        </p:nvSpPr>
        <p:spPr>
          <a:xfrm rot="368157">
            <a:off x="8269120" y="4245127"/>
            <a:ext cx="520783" cy="8162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1510" y="0"/>
                </a:moveTo>
                <a:cubicBezTo>
                  <a:pt x="21502" y="0"/>
                  <a:pt x="21496" y="1"/>
                  <a:pt x="21489" y="2"/>
                </a:cubicBezTo>
                <a:cubicBezTo>
                  <a:pt x="21198" y="47"/>
                  <a:pt x="20886" y="87"/>
                  <a:pt x="20508" y="123"/>
                </a:cubicBezTo>
                <a:cubicBezTo>
                  <a:pt x="20463" y="128"/>
                  <a:pt x="20431" y="155"/>
                  <a:pt x="20439" y="185"/>
                </a:cubicBezTo>
                <a:cubicBezTo>
                  <a:pt x="20445" y="211"/>
                  <a:pt x="20480" y="230"/>
                  <a:pt x="20520" y="230"/>
                </a:cubicBezTo>
                <a:cubicBezTo>
                  <a:pt x="20525" y="230"/>
                  <a:pt x="20529" y="229"/>
                  <a:pt x="20534" y="229"/>
                </a:cubicBezTo>
                <a:cubicBezTo>
                  <a:pt x="20916" y="191"/>
                  <a:pt x="21231" y="152"/>
                  <a:pt x="21528" y="106"/>
                </a:cubicBezTo>
                <a:cubicBezTo>
                  <a:pt x="21573" y="98"/>
                  <a:pt x="21600" y="70"/>
                  <a:pt x="21589" y="41"/>
                </a:cubicBezTo>
                <a:cubicBezTo>
                  <a:pt x="21580" y="16"/>
                  <a:pt x="21547" y="0"/>
                  <a:pt x="21510" y="0"/>
                </a:cubicBezTo>
                <a:close/>
                <a:moveTo>
                  <a:pt x="19361" y="224"/>
                </a:moveTo>
                <a:cubicBezTo>
                  <a:pt x="19356" y="224"/>
                  <a:pt x="19353" y="224"/>
                  <a:pt x="19349" y="225"/>
                </a:cubicBezTo>
                <a:cubicBezTo>
                  <a:pt x="18913" y="261"/>
                  <a:pt x="18549" y="296"/>
                  <a:pt x="18186" y="339"/>
                </a:cubicBezTo>
                <a:cubicBezTo>
                  <a:pt x="18141" y="346"/>
                  <a:pt x="18111" y="374"/>
                  <a:pt x="18120" y="403"/>
                </a:cubicBezTo>
                <a:cubicBezTo>
                  <a:pt x="18126" y="428"/>
                  <a:pt x="18162" y="446"/>
                  <a:pt x="18203" y="446"/>
                </a:cubicBezTo>
                <a:cubicBezTo>
                  <a:pt x="18207" y="446"/>
                  <a:pt x="18212" y="446"/>
                  <a:pt x="18216" y="444"/>
                </a:cubicBezTo>
                <a:cubicBezTo>
                  <a:pt x="18578" y="402"/>
                  <a:pt x="18939" y="367"/>
                  <a:pt x="19370" y="332"/>
                </a:cubicBezTo>
                <a:cubicBezTo>
                  <a:pt x="19416" y="328"/>
                  <a:pt x="19449" y="301"/>
                  <a:pt x="19442" y="271"/>
                </a:cubicBezTo>
                <a:cubicBezTo>
                  <a:pt x="19436" y="244"/>
                  <a:pt x="19401" y="224"/>
                  <a:pt x="19361" y="224"/>
                </a:cubicBezTo>
                <a:close/>
                <a:moveTo>
                  <a:pt x="17069" y="527"/>
                </a:moveTo>
                <a:cubicBezTo>
                  <a:pt x="17060" y="527"/>
                  <a:pt x="17049" y="528"/>
                  <a:pt x="17040" y="530"/>
                </a:cubicBezTo>
                <a:cubicBezTo>
                  <a:pt x="16704" y="604"/>
                  <a:pt x="16403" y="690"/>
                  <a:pt x="16121" y="795"/>
                </a:cubicBezTo>
                <a:cubicBezTo>
                  <a:pt x="16069" y="813"/>
                  <a:pt x="16017" y="833"/>
                  <a:pt x="15968" y="854"/>
                </a:cubicBezTo>
                <a:cubicBezTo>
                  <a:pt x="15927" y="870"/>
                  <a:pt x="15917" y="903"/>
                  <a:pt x="15941" y="928"/>
                </a:cubicBezTo>
                <a:cubicBezTo>
                  <a:pt x="15956" y="944"/>
                  <a:pt x="15984" y="953"/>
                  <a:pt x="16011" y="953"/>
                </a:cubicBezTo>
                <a:cubicBezTo>
                  <a:pt x="16026" y="953"/>
                  <a:pt x="16043" y="950"/>
                  <a:pt x="16057" y="945"/>
                </a:cubicBezTo>
                <a:cubicBezTo>
                  <a:pt x="16106" y="925"/>
                  <a:pt x="16156" y="905"/>
                  <a:pt x="16206" y="887"/>
                </a:cubicBezTo>
                <a:cubicBezTo>
                  <a:pt x="16477" y="786"/>
                  <a:pt x="16770" y="703"/>
                  <a:pt x="17096" y="631"/>
                </a:cubicBezTo>
                <a:cubicBezTo>
                  <a:pt x="17141" y="621"/>
                  <a:pt x="17163" y="590"/>
                  <a:pt x="17147" y="562"/>
                </a:cubicBezTo>
                <a:cubicBezTo>
                  <a:pt x="17135" y="541"/>
                  <a:pt x="17103" y="527"/>
                  <a:pt x="17069" y="527"/>
                </a:cubicBezTo>
                <a:close/>
                <a:moveTo>
                  <a:pt x="15102" y="1315"/>
                </a:moveTo>
                <a:cubicBezTo>
                  <a:pt x="15079" y="1315"/>
                  <a:pt x="15058" y="1320"/>
                  <a:pt x="15043" y="1330"/>
                </a:cubicBezTo>
                <a:cubicBezTo>
                  <a:pt x="14778" y="1500"/>
                  <a:pt x="14525" y="1697"/>
                  <a:pt x="14286" y="1913"/>
                </a:cubicBezTo>
                <a:cubicBezTo>
                  <a:pt x="14260" y="1938"/>
                  <a:pt x="14270" y="1970"/>
                  <a:pt x="14307" y="1988"/>
                </a:cubicBezTo>
                <a:cubicBezTo>
                  <a:pt x="14322" y="1994"/>
                  <a:pt x="14340" y="1997"/>
                  <a:pt x="14355" y="1997"/>
                </a:cubicBezTo>
                <a:cubicBezTo>
                  <a:pt x="14382" y="1997"/>
                  <a:pt x="14408" y="1989"/>
                  <a:pt x="14424" y="1974"/>
                </a:cubicBezTo>
                <a:cubicBezTo>
                  <a:pt x="14656" y="1762"/>
                  <a:pt x="14904" y="1571"/>
                  <a:pt x="15162" y="1405"/>
                </a:cubicBezTo>
                <a:cubicBezTo>
                  <a:pt x="15194" y="1385"/>
                  <a:pt x="15194" y="1351"/>
                  <a:pt x="15162" y="1330"/>
                </a:cubicBezTo>
                <a:cubicBezTo>
                  <a:pt x="15144" y="1320"/>
                  <a:pt x="15123" y="1315"/>
                  <a:pt x="15102" y="1315"/>
                </a:cubicBezTo>
                <a:close/>
                <a:moveTo>
                  <a:pt x="13746" y="2530"/>
                </a:moveTo>
                <a:cubicBezTo>
                  <a:pt x="13718" y="2530"/>
                  <a:pt x="13689" y="2540"/>
                  <a:pt x="13673" y="2558"/>
                </a:cubicBezTo>
                <a:cubicBezTo>
                  <a:pt x="13626" y="2614"/>
                  <a:pt x="13582" y="2670"/>
                  <a:pt x="13537" y="2728"/>
                </a:cubicBezTo>
                <a:cubicBezTo>
                  <a:pt x="13411" y="2889"/>
                  <a:pt x="13287" y="3060"/>
                  <a:pt x="13170" y="3237"/>
                </a:cubicBezTo>
                <a:cubicBezTo>
                  <a:pt x="13152" y="3264"/>
                  <a:pt x="13171" y="3296"/>
                  <a:pt x="13213" y="3307"/>
                </a:cubicBezTo>
                <a:cubicBezTo>
                  <a:pt x="13224" y="3310"/>
                  <a:pt x="13236" y="3311"/>
                  <a:pt x="13246" y="3311"/>
                </a:cubicBezTo>
                <a:cubicBezTo>
                  <a:pt x="13280" y="3311"/>
                  <a:pt x="13310" y="3300"/>
                  <a:pt x="13323" y="3280"/>
                </a:cubicBezTo>
                <a:cubicBezTo>
                  <a:pt x="13441" y="3105"/>
                  <a:pt x="13563" y="2935"/>
                  <a:pt x="13686" y="2775"/>
                </a:cubicBezTo>
                <a:cubicBezTo>
                  <a:pt x="13730" y="2720"/>
                  <a:pt x="13775" y="2663"/>
                  <a:pt x="13822" y="2608"/>
                </a:cubicBezTo>
                <a:cubicBezTo>
                  <a:pt x="13844" y="2582"/>
                  <a:pt x="13828" y="2549"/>
                  <a:pt x="13786" y="2537"/>
                </a:cubicBezTo>
                <a:cubicBezTo>
                  <a:pt x="13774" y="2532"/>
                  <a:pt x="13760" y="2530"/>
                  <a:pt x="13746" y="2530"/>
                </a:cubicBezTo>
                <a:close/>
                <a:moveTo>
                  <a:pt x="12823" y="3902"/>
                </a:moveTo>
                <a:cubicBezTo>
                  <a:pt x="12787" y="3902"/>
                  <a:pt x="12755" y="3916"/>
                  <a:pt x="12743" y="3938"/>
                </a:cubicBezTo>
                <a:cubicBezTo>
                  <a:pt x="12621" y="4156"/>
                  <a:pt x="12501" y="4390"/>
                  <a:pt x="12373" y="4650"/>
                </a:cubicBezTo>
                <a:cubicBezTo>
                  <a:pt x="12361" y="4678"/>
                  <a:pt x="12385" y="4708"/>
                  <a:pt x="12430" y="4718"/>
                </a:cubicBezTo>
                <a:cubicBezTo>
                  <a:pt x="12438" y="4719"/>
                  <a:pt x="12445" y="4719"/>
                  <a:pt x="12454" y="4719"/>
                </a:cubicBezTo>
                <a:cubicBezTo>
                  <a:pt x="12489" y="4719"/>
                  <a:pt x="12524" y="4705"/>
                  <a:pt x="12533" y="4681"/>
                </a:cubicBezTo>
                <a:cubicBezTo>
                  <a:pt x="12659" y="4422"/>
                  <a:pt x="12780" y="4191"/>
                  <a:pt x="12902" y="3974"/>
                </a:cubicBezTo>
                <a:cubicBezTo>
                  <a:pt x="12915" y="3946"/>
                  <a:pt x="12893" y="3915"/>
                  <a:pt x="12850" y="3905"/>
                </a:cubicBezTo>
                <a:cubicBezTo>
                  <a:pt x="12841" y="3903"/>
                  <a:pt x="12832" y="3902"/>
                  <a:pt x="12823" y="3902"/>
                </a:cubicBezTo>
                <a:close/>
                <a:moveTo>
                  <a:pt x="12120" y="5330"/>
                </a:moveTo>
                <a:cubicBezTo>
                  <a:pt x="12082" y="5330"/>
                  <a:pt x="12049" y="5345"/>
                  <a:pt x="12039" y="5368"/>
                </a:cubicBezTo>
                <a:cubicBezTo>
                  <a:pt x="11981" y="5496"/>
                  <a:pt x="11924" y="5625"/>
                  <a:pt x="11867" y="5753"/>
                </a:cubicBezTo>
                <a:lnTo>
                  <a:pt x="11716" y="6087"/>
                </a:lnTo>
                <a:cubicBezTo>
                  <a:pt x="11704" y="6116"/>
                  <a:pt x="11730" y="6146"/>
                  <a:pt x="11775" y="6154"/>
                </a:cubicBezTo>
                <a:cubicBezTo>
                  <a:pt x="11781" y="6155"/>
                  <a:pt x="11790" y="6156"/>
                  <a:pt x="11798" y="6156"/>
                </a:cubicBezTo>
                <a:cubicBezTo>
                  <a:pt x="11834" y="6156"/>
                  <a:pt x="11867" y="6140"/>
                  <a:pt x="11878" y="6117"/>
                </a:cubicBezTo>
                <a:lnTo>
                  <a:pt x="12028" y="5783"/>
                </a:lnTo>
                <a:cubicBezTo>
                  <a:pt x="12085" y="5655"/>
                  <a:pt x="12141" y="5526"/>
                  <a:pt x="12200" y="5398"/>
                </a:cubicBezTo>
                <a:cubicBezTo>
                  <a:pt x="12212" y="5369"/>
                  <a:pt x="12186" y="5340"/>
                  <a:pt x="12144" y="5332"/>
                </a:cubicBezTo>
                <a:cubicBezTo>
                  <a:pt x="12135" y="5331"/>
                  <a:pt x="12128" y="5330"/>
                  <a:pt x="12120" y="5330"/>
                </a:cubicBezTo>
                <a:close/>
                <a:moveTo>
                  <a:pt x="11465" y="6766"/>
                </a:moveTo>
                <a:cubicBezTo>
                  <a:pt x="11429" y="6766"/>
                  <a:pt x="11396" y="6781"/>
                  <a:pt x="11384" y="6803"/>
                </a:cubicBezTo>
                <a:cubicBezTo>
                  <a:pt x="11328" y="6922"/>
                  <a:pt x="11268" y="7040"/>
                  <a:pt x="11209" y="7157"/>
                </a:cubicBezTo>
                <a:cubicBezTo>
                  <a:pt x="11147" y="7276"/>
                  <a:pt x="11085" y="7394"/>
                  <a:pt x="11019" y="7512"/>
                </a:cubicBezTo>
                <a:cubicBezTo>
                  <a:pt x="11003" y="7540"/>
                  <a:pt x="11025" y="7570"/>
                  <a:pt x="11069" y="7580"/>
                </a:cubicBezTo>
                <a:cubicBezTo>
                  <a:pt x="11078" y="7582"/>
                  <a:pt x="11088" y="7583"/>
                  <a:pt x="11097" y="7583"/>
                </a:cubicBezTo>
                <a:cubicBezTo>
                  <a:pt x="11132" y="7583"/>
                  <a:pt x="11164" y="7569"/>
                  <a:pt x="11176" y="7548"/>
                </a:cubicBezTo>
                <a:cubicBezTo>
                  <a:pt x="11242" y="7429"/>
                  <a:pt x="11307" y="7310"/>
                  <a:pt x="11369" y="7191"/>
                </a:cubicBezTo>
                <a:cubicBezTo>
                  <a:pt x="11429" y="7072"/>
                  <a:pt x="11487" y="6953"/>
                  <a:pt x="11545" y="6835"/>
                </a:cubicBezTo>
                <a:cubicBezTo>
                  <a:pt x="11558" y="6807"/>
                  <a:pt x="11534" y="6777"/>
                  <a:pt x="11490" y="6769"/>
                </a:cubicBezTo>
                <a:cubicBezTo>
                  <a:pt x="11481" y="6767"/>
                  <a:pt x="11472" y="6766"/>
                  <a:pt x="11465" y="6766"/>
                </a:cubicBezTo>
                <a:close/>
                <a:moveTo>
                  <a:pt x="10671" y="8173"/>
                </a:moveTo>
                <a:cubicBezTo>
                  <a:pt x="10640" y="8173"/>
                  <a:pt x="10609" y="8186"/>
                  <a:pt x="10596" y="8206"/>
                </a:cubicBezTo>
                <a:cubicBezTo>
                  <a:pt x="10438" y="8442"/>
                  <a:pt x="10271" y="8668"/>
                  <a:pt x="10099" y="8879"/>
                </a:cubicBezTo>
                <a:cubicBezTo>
                  <a:pt x="10078" y="8905"/>
                  <a:pt x="10094" y="8937"/>
                  <a:pt x="10134" y="8951"/>
                </a:cubicBezTo>
                <a:cubicBezTo>
                  <a:pt x="10147" y="8955"/>
                  <a:pt x="10159" y="8957"/>
                  <a:pt x="10173" y="8957"/>
                </a:cubicBezTo>
                <a:cubicBezTo>
                  <a:pt x="10203" y="8957"/>
                  <a:pt x="10232" y="8947"/>
                  <a:pt x="10247" y="8929"/>
                </a:cubicBezTo>
                <a:cubicBezTo>
                  <a:pt x="10420" y="8715"/>
                  <a:pt x="10590" y="8486"/>
                  <a:pt x="10750" y="8247"/>
                </a:cubicBezTo>
                <a:cubicBezTo>
                  <a:pt x="10768" y="8221"/>
                  <a:pt x="10747" y="8188"/>
                  <a:pt x="10704" y="8178"/>
                </a:cubicBezTo>
                <a:cubicBezTo>
                  <a:pt x="10694" y="8175"/>
                  <a:pt x="10683" y="8173"/>
                  <a:pt x="10671" y="8173"/>
                </a:cubicBezTo>
                <a:close/>
                <a:moveTo>
                  <a:pt x="2447" y="8829"/>
                </a:moveTo>
                <a:cubicBezTo>
                  <a:pt x="2029" y="8834"/>
                  <a:pt x="1635" y="8890"/>
                  <a:pt x="1276" y="8993"/>
                </a:cubicBezTo>
                <a:cubicBezTo>
                  <a:pt x="1235" y="9005"/>
                  <a:pt x="1217" y="9036"/>
                  <a:pt x="1235" y="9064"/>
                </a:cubicBezTo>
                <a:cubicBezTo>
                  <a:pt x="1248" y="9083"/>
                  <a:pt x="1279" y="9095"/>
                  <a:pt x="1312" y="9095"/>
                </a:cubicBezTo>
                <a:cubicBezTo>
                  <a:pt x="1322" y="9095"/>
                  <a:pt x="1334" y="9094"/>
                  <a:pt x="1345" y="9090"/>
                </a:cubicBezTo>
                <a:cubicBezTo>
                  <a:pt x="1684" y="8993"/>
                  <a:pt x="2054" y="8942"/>
                  <a:pt x="2450" y="8935"/>
                </a:cubicBezTo>
                <a:cubicBezTo>
                  <a:pt x="2497" y="8935"/>
                  <a:pt x="2533" y="8910"/>
                  <a:pt x="2533" y="8880"/>
                </a:cubicBezTo>
                <a:cubicBezTo>
                  <a:pt x="2532" y="8853"/>
                  <a:pt x="2494" y="8829"/>
                  <a:pt x="2449" y="8829"/>
                </a:cubicBezTo>
                <a:close/>
                <a:moveTo>
                  <a:pt x="3601" y="8941"/>
                </a:moveTo>
                <a:cubicBezTo>
                  <a:pt x="3566" y="8941"/>
                  <a:pt x="3533" y="8955"/>
                  <a:pt x="3522" y="8979"/>
                </a:cubicBezTo>
                <a:cubicBezTo>
                  <a:pt x="3507" y="9006"/>
                  <a:pt x="3531" y="9036"/>
                  <a:pt x="3575" y="9045"/>
                </a:cubicBezTo>
                <a:cubicBezTo>
                  <a:pt x="3946" y="9125"/>
                  <a:pt x="4283" y="9239"/>
                  <a:pt x="4581" y="9387"/>
                </a:cubicBezTo>
                <a:cubicBezTo>
                  <a:pt x="4595" y="9395"/>
                  <a:pt x="4613" y="9399"/>
                  <a:pt x="4632" y="9399"/>
                </a:cubicBezTo>
                <a:cubicBezTo>
                  <a:pt x="4656" y="9399"/>
                  <a:pt x="4681" y="9391"/>
                  <a:pt x="4699" y="9378"/>
                </a:cubicBezTo>
                <a:cubicBezTo>
                  <a:pt x="4726" y="9354"/>
                  <a:pt x="4718" y="9321"/>
                  <a:pt x="4682" y="9303"/>
                </a:cubicBezTo>
                <a:cubicBezTo>
                  <a:pt x="4370" y="9147"/>
                  <a:pt x="4016" y="9027"/>
                  <a:pt x="3628" y="8945"/>
                </a:cubicBezTo>
                <a:cubicBezTo>
                  <a:pt x="3619" y="8942"/>
                  <a:pt x="3610" y="8941"/>
                  <a:pt x="3601" y="8941"/>
                </a:cubicBezTo>
                <a:close/>
                <a:moveTo>
                  <a:pt x="9584" y="9496"/>
                </a:moveTo>
                <a:cubicBezTo>
                  <a:pt x="9557" y="9496"/>
                  <a:pt x="9530" y="9504"/>
                  <a:pt x="9513" y="9521"/>
                </a:cubicBezTo>
                <a:cubicBezTo>
                  <a:pt x="9296" y="9733"/>
                  <a:pt x="9064" y="9933"/>
                  <a:pt x="8823" y="10117"/>
                </a:cubicBezTo>
                <a:cubicBezTo>
                  <a:pt x="8792" y="10139"/>
                  <a:pt x="8796" y="10172"/>
                  <a:pt x="8832" y="10192"/>
                </a:cubicBezTo>
                <a:cubicBezTo>
                  <a:pt x="8849" y="10200"/>
                  <a:pt x="8869" y="10205"/>
                  <a:pt x="8887" y="10205"/>
                </a:cubicBezTo>
                <a:cubicBezTo>
                  <a:pt x="8911" y="10205"/>
                  <a:pt x="8933" y="10197"/>
                  <a:pt x="8951" y="10185"/>
                </a:cubicBezTo>
                <a:cubicBezTo>
                  <a:pt x="9195" y="9999"/>
                  <a:pt x="9432" y="9795"/>
                  <a:pt x="9653" y="9578"/>
                </a:cubicBezTo>
                <a:cubicBezTo>
                  <a:pt x="9679" y="9553"/>
                  <a:pt x="9667" y="9521"/>
                  <a:pt x="9629" y="9504"/>
                </a:cubicBezTo>
                <a:cubicBezTo>
                  <a:pt x="9614" y="9499"/>
                  <a:pt x="9599" y="9496"/>
                  <a:pt x="9584" y="9496"/>
                </a:cubicBezTo>
                <a:close/>
                <a:moveTo>
                  <a:pt x="396" y="9443"/>
                </a:moveTo>
                <a:cubicBezTo>
                  <a:pt x="370" y="9443"/>
                  <a:pt x="345" y="9450"/>
                  <a:pt x="328" y="9464"/>
                </a:cubicBezTo>
                <a:cubicBezTo>
                  <a:pt x="122" y="9641"/>
                  <a:pt x="8" y="9837"/>
                  <a:pt x="0" y="10030"/>
                </a:cubicBezTo>
                <a:lnTo>
                  <a:pt x="0" y="10052"/>
                </a:lnTo>
                <a:cubicBezTo>
                  <a:pt x="0" y="10104"/>
                  <a:pt x="6" y="10155"/>
                  <a:pt x="21" y="10208"/>
                </a:cubicBezTo>
                <a:cubicBezTo>
                  <a:pt x="27" y="10233"/>
                  <a:pt x="63" y="10252"/>
                  <a:pt x="102" y="10252"/>
                </a:cubicBezTo>
                <a:cubicBezTo>
                  <a:pt x="108" y="10252"/>
                  <a:pt x="113" y="10252"/>
                  <a:pt x="117" y="10251"/>
                </a:cubicBezTo>
                <a:cubicBezTo>
                  <a:pt x="163" y="10245"/>
                  <a:pt x="193" y="10218"/>
                  <a:pt x="185" y="10189"/>
                </a:cubicBezTo>
                <a:cubicBezTo>
                  <a:pt x="175" y="10144"/>
                  <a:pt x="167" y="10097"/>
                  <a:pt x="167" y="10052"/>
                </a:cubicBezTo>
                <a:lnTo>
                  <a:pt x="167" y="10033"/>
                </a:lnTo>
                <a:cubicBezTo>
                  <a:pt x="175" y="9862"/>
                  <a:pt x="277" y="9687"/>
                  <a:pt x="464" y="9528"/>
                </a:cubicBezTo>
                <a:cubicBezTo>
                  <a:pt x="491" y="9504"/>
                  <a:pt x="483" y="9471"/>
                  <a:pt x="446" y="9453"/>
                </a:cubicBezTo>
                <a:cubicBezTo>
                  <a:pt x="431" y="9446"/>
                  <a:pt x="414" y="9443"/>
                  <a:pt x="396" y="9443"/>
                </a:cubicBezTo>
                <a:close/>
                <a:moveTo>
                  <a:pt x="5426" y="9837"/>
                </a:moveTo>
                <a:cubicBezTo>
                  <a:pt x="5409" y="9837"/>
                  <a:pt x="5393" y="9840"/>
                  <a:pt x="5378" y="9846"/>
                </a:cubicBezTo>
                <a:cubicBezTo>
                  <a:pt x="5342" y="9863"/>
                  <a:pt x="5331" y="9896"/>
                  <a:pt x="5358" y="9921"/>
                </a:cubicBezTo>
                <a:cubicBezTo>
                  <a:pt x="5568" y="10117"/>
                  <a:pt x="5742" y="10336"/>
                  <a:pt x="5873" y="10574"/>
                </a:cubicBezTo>
                <a:cubicBezTo>
                  <a:pt x="5885" y="10596"/>
                  <a:pt x="5917" y="10609"/>
                  <a:pt x="5953" y="10609"/>
                </a:cubicBezTo>
                <a:cubicBezTo>
                  <a:pt x="5962" y="10609"/>
                  <a:pt x="5971" y="10609"/>
                  <a:pt x="5980" y="10606"/>
                </a:cubicBezTo>
                <a:cubicBezTo>
                  <a:pt x="6024" y="10597"/>
                  <a:pt x="6046" y="10566"/>
                  <a:pt x="6031" y="10539"/>
                </a:cubicBezTo>
                <a:cubicBezTo>
                  <a:pt x="5894" y="10292"/>
                  <a:pt x="5715" y="10064"/>
                  <a:pt x="5495" y="9860"/>
                </a:cubicBezTo>
                <a:cubicBezTo>
                  <a:pt x="5479" y="9845"/>
                  <a:pt x="5453" y="9837"/>
                  <a:pt x="5426" y="9837"/>
                </a:cubicBezTo>
                <a:close/>
                <a:moveTo>
                  <a:pt x="8073" y="10635"/>
                </a:moveTo>
                <a:cubicBezTo>
                  <a:pt x="8054" y="10635"/>
                  <a:pt x="8033" y="10639"/>
                  <a:pt x="8016" y="10648"/>
                </a:cubicBezTo>
                <a:cubicBezTo>
                  <a:pt x="7802" y="10770"/>
                  <a:pt x="7578" y="10886"/>
                  <a:pt x="7348" y="10988"/>
                </a:cubicBezTo>
                <a:cubicBezTo>
                  <a:pt x="7265" y="11025"/>
                  <a:pt x="7180" y="11060"/>
                  <a:pt x="7095" y="11094"/>
                </a:cubicBezTo>
                <a:cubicBezTo>
                  <a:pt x="7057" y="11110"/>
                  <a:pt x="7043" y="11142"/>
                  <a:pt x="7069" y="11167"/>
                </a:cubicBezTo>
                <a:cubicBezTo>
                  <a:pt x="7086" y="11184"/>
                  <a:pt x="7113" y="11192"/>
                  <a:pt x="7140" y="11192"/>
                </a:cubicBezTo>
                <a:cubicBezTo>
                  <a:pt x="7155" y="11192"/>
                  <a:pt x="7170" y="11189"/>
                  <a:pt x="7183" y="11184"/>
                </a:cubicBezTo>
                <a:cubicBezTo>
                  <a:pt x="7272" y="11149"/>
                  <a:pt x="7358" y="11113"/>
                  <a:pt x="7442" y="11075"/>
                </a:cubicBezTo>
                <a:cubicBezTo>
                  <a:pt x="7679" y="10970"/>
                  <a:pt x="7909" y="10854"/>
                  <a:pt x="8129" y="10728"/>
                </a:cubicBezTo>
                <a:cubicBezTo>
                  <a:pt x="8164" y="10709"/>
                  <a:pt x="8167" y="10675"/>
                  <a:pt x="8135" y="10652"/>
                </a:cubicBezTo>
                <a:cubicBezTo>
                  <a:pt x="8120" y="10640"/>
                  <a:pt x="8096" y="10635"/>
                  <a:pt x="8073" y="10635"/>
                </a:cubicBezTo>
                <a:close/>
                <a:moveTo>
                  <a:pt x="652" y="10795"/>
                </a:moveTo>
                <a:cubicBezTo>
                  <a:pt x="633" y="10795"/>
                  <a:pt x="611" y="10799"/>
                  <a:pt x="595" y="10809"/>
                </a:cubicBezTo>
                <a:cubicBezTo>
                  <a:pt x="562" y="10828"/>
                  <a:pt x="559" y="10862"/>
                  <a:pt x="589" y="10885"/>
                </a:cubicBezTo>
                <a:lnTo>
                  <a:pt x="631" y="10913"/>
                </a:lnTo>
                <a:cubicBezTo>
                  <a:pt x="889" y="11088"/>
                  <a:pt x="1184" y="11240"/>
                  <a:pt x="1513" y="11365"/>
                </a:cubicBezTo>
                <a:cubicBezTo>
                  <a:pt x="1527" y="11370"/>
                  <a:pt x="1544" y="11372"/>
                  <a:pt x="1557" y="11372"/>
                </a:cubicBezTo>
                <a:cubicBezTo>
                  <a:pt x="1584" y="11372"/>
                  <a:pt x="1614" y="11363"/>
                  <a:pt x="1628" y="11346"/>
                </a:cubicBezTo>
                <a:cubicBezTo>
                  <a:pt x="1652" y="11321"/>
                  <a:pt x="1640" y="11288"/>
                  <a:pt x="1599" y="11273"/>
                </a:cubicBezTo>
                <a:cubicBezTo>
                  <a:pt x="1285" y="11154"/>
                  <a:pt x="1000" y="11009"/>
                  <a:pt x="753" y="10840"/>
                </a:cubicBezTo>
                <a:lnTo>
                  <a:pt x="714" y="10812"/>
                </a:lnTo>
                <a:cubicBezTo>
                  <a:pt x="699" y="10801"/>
                  <a:pt x="675" y="10795"/>
                  <a:pt x="652" y="10795"/>
                </a:cubicBezTo>
                <a:close/>
                <a:moveTo>
                  <a:pt x="2635" y="11552"/>
                </a:moveTo>
                <a:cubicBezTo>
                  <a:pt x="2598" y="11552"/>
                  <a:pt x="2565" y="11568"/>
                  <a:pt x="2553" y="11592"/>
                </a:cubicBezTo>
                <a:cubicBezTo>
                  <a:pt x="2542" y="11621"/>
                  <a:pt x="2569" y="11650"/>
                  <a:pt x="2613" y="11657"/>
                </a:cubicBezTo>
                <a:cubicBezTo>
                  <a:pt x="2986" y="11721"/>
                  <a:pt x="3382" y="11758"/>
                  <a:pt x="3789" y="11767"/>
                </a:cubicBezTo>
                <a:lnTo>
                  <a:pt x="3792" y="11767"/>
                </a:lnTo>
                <a:cubicBezTo>
                  <a:pt x="3837" y="11767"/>
                  <a:pt x="3875" y="11745"/>
                  <a:pt x="3876" y="11716"/>
                </a:cubicBezTo>
                <a:cubicBezTo>
                  <a:pt x="3878" y="11686"/>
                  <a:pt x="3840" y="11661"/>
                  <a:pt x="3795" y="11660"/>
                </a:cubicBezTo>
                <a:cubicBezTo>
                  <a:pt x="3400" y="11653"/>
                  <a:pt x="3018" y="11616"/>
                  <a:pt x="2657" y="11554"/>
                </a:cubicBezTo>
                <a:cubicBezTo>
                  <a:pt x="2649" y="11553"/>
                  <a:pt x="2641" y="11552"/>
                  <a:pt x="2635" y="11552"/>
                </a:cubicBezTo>
                <a:close/>
                <a:moveTo>
                  <a:pt x="6217" y="11231"/>
                </a:moveTo>
                <a:cubicBezTo>
                  <a:pt x="6212" y="11231"/>
                  <a:pt x="6208" y="11231"/>
                  <a:pt x="6203" y="11232"/>
                </a:cubicBezTo>
                <a:cubicBezTo>
                  <a:pt x="6159" y="11234"/>
                  <a:pt x="6125" y="11261"/>
                  <a:pt x="6131" y="11290"/>
                </a:cubicBezTo>
                <a:cubicBezTo>
                  <a:pt x="6140" y="11337"/>
                  <a:pt x="6146" y="11383"/>
                  <a:pt x="6150" y="11432"/>
                </a:cubicBezTo>
                <a:cubicBezTo>
                  <a:pt x="6135" y="11421"/>
                  <a:pt x="6113" y="11414"/>
                  <a:pt x="6090" y="11414"/>
                </a:cubicBezTo>
                <a:cubicBezTo>
                  <a:pt x="6080" y="11414"/>
                  <a:pt x="6071" y="11416"/>
                  <a:pt x="6060" y="11418"/>
                </a:cubicBezTo>
                <a:cubicBezTo>
                  <a:pt x="5700" y="11505"/>
                  <a:pt x="5324" y="11569"/>
                  <a:pt x="4946" y="11609"/>
                </a:cubicBezTo>
                <a:cubicBezTo>
                  <a:pt x="4900" y="11614"/>
                  <a:pt x="4870" y="11642"/>
                  <a:pt x="4876" y="11671"/>
                </a:cubicBezTo>
                <a:cubicBezTo>
                  <a:pt x="4884" y="11698"/>
                  <a:pt x="4921" y="11716"/>
                  <a:pt x="4961" y="11716"/>
                </a:cubicBezTo>
                <a:cubicBezTo>
                  <a:pt x="4965" y="11716"/>
                  <a:pt x="4970" y="11715"/>
                  <a:pt x="4973" y="11715"/>
                </a:cubicBezTo>
                <a:cubicBezTo>
                  <a:pt x="5363" y="11673"/>
                  <a:pt x="5748" y="11606"/>
                  <a:pt x="6119" y="11518"/>
                </a:cubicBezTo>
                <a:cubicBezTo>
                  <a:pt x="6134" y="11514"/>
                  <a:pt x="6149" y="11507"/>
                  <a:pt x="6156" y="11500"/>
                </a:cubicBezTo>
                <a:cubicBezTo>
                  <a:pt x="6162" y="11556"/>
                  <a:pt x="6164" y="11615"/>
                  <a:pt x="6164" y="11673"/>
                </a:cubicBezTo>
                <a:cubicBezTo>
                  <a:pt x="6164" y="11788"/>
                  <a:pt x="6155" y="11907"/>
                  <a:pt x="6138" y="12026"/>
                </a:cubicBezTo>
                <a:cubicBezTo>
                  <a:pt x="6134" y="12055"/>
                  <a:pt x="6168" y="12080"/>
                  <a:pt x="6214" y="12083"/>
                </a:cubicBezTo>
                <a:lnTo>
                  <a:pt x="6221" y="12083"/>
                </a:lnTo>
                <a:cubicBezTo>
                  <a:pt x="6265" y="12083"/>
                  <a:pt x="6301" y="12063"/>
                  <a:pt x="6305" y="12035"/>
                </a:cubicBezTo>
                <a:cubicBezTo>
                  <a:pt x="6322" y="11914"/>
                  <a:pt x="6333" y="11792"/>
                  <a:pt x="6333" y="11673"/>
                </a:cubicBezTo>
                <a:cubicBezTo>
                  <a:pt x="6333" y="11541"/>
                  <a:pt x="6319" y="11408"/>
                  <a:pt x="6296" y="11278"/>
                </a:cubicBezTo>
                <a:cubicBezTo>
                  <a:pt x="6292" y="11252"/>
                  <a:pt x="6259" y="11231"/>
                  <a:pt x="6217" y="11231"/>
                </a:cubicBezTo>
                <a:close/>
                <a:moveTo>
                  <a:pt x="6015" y="12713"/>
                </a:moveTo>
                <a:cubicBezTo>
                  <a:pt x="5977" y="12713"/>
                  <a:pt x="5943" y="12728"/>
                  <a:pt x="5932" y="12752"/>
                </a:cubicBezTo>
                <a:cubicBezTo>
                  <a:pt x="5837" y="12980"/>
                  <a:pt x="5712" y="13216"/>
                  <a:pt x="5559" y="13454"/>
                </a:cubicBezTo>
                <a:cubicBezTo>
                  <a:pt x="5540" y="13481"/>
                  <a:pt x="5562" y="13512"/>
                  <a:pt x="5605" y="13523"/>
                </a:cubicBezTo>
                <a:cubicBezTo>
                  <a:pt x="5614" y="13526"/>
                  <a:pt x="5626" y="13527"/>
                  <a:pt x="5635" y="13527"/>
                </a:cubicBezTo>
                <a:cubicBezTo>
                  <a:pt x="5670" y="13527"/>
                  <a:pt x="5700" y="13515"/>
                  <a:pt x="5714" y="13494"/>
                </a:cubicBezTo>
                <a:cubicBezTo>
                  <a:pt x="5869" y="13253"/>
                  <a:pt x="5998" y="13013"/>
                  <a:pt x="6095" y="12780"/>
                </a:cubicBezTo>
                <a:cubicBezTo>
                  <a:pt x="6105" y="12751"/>
                  <a:pt x="6080" y="12721"/>
                  <a:pt x="6034" y="12714"/>
                </a:cubicBezTo>
                <a:cubicBezTo>
                  <a:pt x="6028" y="12713"/>
                  <a:pt x="6021" y="12713"/>
                  <a:pt x="6015" y="12713"/>
                </a:cubicBezTo>
                <a:close/>
                <a:moveTo>
                  <a:pt x="5134" y="14096"/>
                </a:moveTo>
                <a:cubicBezTo>
                  <a:pt x="5104" y="14096"/>
                  <a:pt x="5075" y="14107"/>
                  <a:pt x="5060" y="14124"/>
                </a:cubicBezTo>
                <a:cubicBezTo>
                  <a:pt x="4882" y="14334"/>
                  <a:pt x="4691" y="14544"/>
                  <a:pt x="4471" y="14766"/>
                </a:cubicBezTo>
                <a:cubicBezTo>
                  <a:pt x="4446" y="14790"/>
                  <a:pt x="4456" y="14825"/>
                  <a:pt x="4497" y="14840"/>
                </a:cubicBezTo>
                <a:cubicBezTo>
                  <a:pt x="4512" y="14845"/>
                  <a:pt x="4525" y="14848"/>
                  <a:pt x="4542" y="14848"/>
                </a:cubicBezTo>
                <a:cubicBezTo>
                  <a:pt x="4569" y="14848"/>
                  <a:pt x="4596" y="14839"/>
                  <a:pt x="4613" y="14824"/>
                </a:cubicBezTo>
                <a:cubicBezTo>
                  <a:pt x="4834" y="14600"/>
                  <a:pt x="5030" y="14387"/>
                  <a:pt x="5208" y="14175"/>
                </a:cubicBezTo>
                <a:cubicBezTo>
                  <a:pt x="5229" y="14149"/>
                  <a:pt x="5214" y="14116"/>
                  <a:pt x="5173" y="14103"/>
                </a:cubicBezTo>
                <a:cubicBezTo>
                  <a:pt x="5159" y="14098"/>
                  <a:pt x="5147" y="14096"/>
                  <a:pt x="5134" y="14096"/>
                </a:cubicBezTo>
                <a:close/>
                <a:moveTo>
                  <a:pt x="3887" y="15362"/>
                </a:moveTo>
                <a:cubicBezTo>
                  <a:pt x="3861" y="15362"/>
                  <a:pt x="3836" y="15370"/>
                  <a:pt x="3819" y="15384"/>
                </a:cubicBezTo>
                <a:cubicBezTo>
                  <a:pt x="3616" y="15567"/>
                  <a:pt x="3396" y="15758"/>
                  <a:pt x="3128" y="15986"/>
                </a:cubicBezTo>
                <a:cubicBezTo>
                  <a:pt x="3099" y="16010"/>
                  <a:pt x="3107" y="16043"/>
                  <a:pt x="3144" y="16061"/>
                </a:cubicBezTo>
                <a:cubicBezTo>
                  <a:pt x="3158" y="16067"/>
                  <a:pt x="3176" y="16072"/>
                  <a:pt x="3194" y="16072"/>
                </a:cubicBezTo>
                <a:cubicBezTo>
                  <a:pt x="3220" y="16072"/>
                  <a:pt x="3245" y="16064"/>
                  <a:pt x="3262" y="16050"/>
                </a:cubicBezTo>
                <a:cubicBezTo>
                  <a:pt x="3531" y="15821"/>
                  <a:pt x="3751" y="15629"/>
                  <a:pt x="3955" y="15445"/>
                </a:cubicBezTo>
                <a:cubicBezTo>
                  <a:pt x="3982" y="15421"/>
                  <a:pt x="3974" y="15389"/>
                  <a:pt x="3935" y="15371"/>
                </a:cubicBezTo>
                <a:cubicBezTo>
                  <a:pt x="3922" y="15365"/>
                  <a:pt x="3903" y="15362"/>
                  <a:pt x="3887" y="15362"/>
                </a:cubicBezTo>
                <a:close/>
                <a:moveTo>
                  <a:pt x="2498" y="16567"/>
                </a:moveTo>
                <a:cubicBezTo>
                  <a:pt x="2473" y="16567"/>
                  <a:pt x="2447" y="16575"/>
                  <a:pt x="2431" y="16590"/>
                </a:cubicBezTo>
                <a:cubicBezTo>
                  <a:pt x="2170" y="16832"/>
                  <a:pt x="1980" y="17040"/>
                  <a:pt x="1834" y="17245"/>
                </a:cubicBezTo>
                <a:cubicBezTo>
                  <a:pt x="1815" y="17271"/>
                  <a:pt x="1834" y="17303"/>
                  <a:pt x="1876" y="17315"/>
                </a:cubicBezTo>
                <a:cubicBezTo>
                  <a:pt x="1887" y="17319"/>
                  <a:pt x="1899" y="17320"/>
                  <a:pt x="1910" y="17320"/>
                </a:cubicBezTo>
                <a:cubicBezTo>
                  <a:pt x="1943" y="17320"/>
                  <a:pt x="1973" y="17308"/>
                  <a:pt x="1986" y="17289"/>
                </a:cubicBezTo>
                <a:cubicBezTo>
                  <a:pt x="2128" y="17090"/>
                  <a:pt x="2313" y="16887"/>
                  <a:pt x="2568" y="16651"/>
                </a:cubicBezTo>
                <a:cubicBezTo>
                  <a:pt x="2595" y="16627"/>
                  <a:pt x="2586" y="16593"/>
                  <a:pt x="2547" y="16577"/>
                </a:cubicBezTo>
                <a:cubicBezTo>
                  <a:pt x="2532" y="16570"/>
                  <a:pt x="2515" y="16567"/>
                  <a:pt x="2498" y="16567"/>
                </a:cubicBezTo>
                <a:close/>
                <a:moveTo>
                  <a:pt x="1581" y="17928"/>
                </a:moveTo>
                <a:cubicBezTo>
                  <a:pt x="1541" y="17928"/>
                  <a:pt x="1504" y="17948"/>
                  <a:pt x="1500" y="17974"/>
                </a:cubicBezTo>
                <a:cubicBezTo>
                  <a:pt x="1482" y="18066"/>
                  <a:pt x="1473" y="18160"/>
                  <a:pt x="1473" y="18252"/>
                </a:cubicBezTo>
                <a:cubicBezTo>
                  <a:pt x="1473" y="18411"/>
                  <a:pt x="1500" y="18574"/>
                  <a:pt x="1551" y="18737"/>
                </a:cubicBezTo>
                <a:cubicBezTo>
                  <a:pt x="1559" y="18762"/>
                  <a:pt x="1593" y="18779"/>
                  <a:pt x="1632" y="18779"/>
                </a:cubicBezTo>
                <a:cubicBezTo>
                  <a:pt x="1638" y="18779"/>
                  <a:pt x="1645" y="18779"/>
                  <a:pt x="1649" y="18778"/>
                </a:cubicBezTo>
                <a:cubicBezTo>
                  <a:pt x="1694" y="18771"/>
                  <a:pt x="1723" y="18743"/>
                  <a:pt x="1715" y="18714"/>
                </a:cubicBezTo>
                <a:cubicBezTo>
                  <a:pt x="1666" y="18560"/>
                  <a:pt x="1640" y="18404"/>
                  <a:pt x="1640" y="18252"/>
                </a:cubicBezTo>
                <a:cubicBezTo>
                  <a:pt x="1640" y="18164"/>
                  <a:pt x="1649" y="18074"/>
                  <a:pt x="1666" y="17988"/>
                </a:cubicBezTo>
                <a:cubicBezTo>
                  <a:pt x="1672" y="17958"/>
                  <a:pt x="1638" y="17931"/>
                  <a:pt x="1593" y="17928"/>
                </a:cubicBezTo>
                <a:cubicBezTo>
                  <a:pt x="1589" y="17928"/>
                  <a:pt x="1586" y="17928"/>
                  <a:pt x="1581" y="17928"/>
                </a:cubicBezTo>
                <a:close/>
                <a:moveTo>
                  <a:pt x="2021" y="19376"/>
                </a:moveTo>
                <a:cubicBezTo>
                  <a:pt x="2007" y="19376"/>
                  <a:pt x="1994" y="19378"/>
                  <a:pt x="1982" y="19382"/>
                </a:cubicBezTo>
                <a:cubicBezTo>
                  <a:pt x="1943" y="19395"/>
                  <a:pt x="1925" y="19427"/>
                  <a:pt x="1946" y="19454"/>
                </a:cubicBezTo>
                <a:cubicBezTo>
                  <a:pt x="2120" y="19674"/>
                  <a:pt x="2339" y="19887"/>
                  <a:pt x="2596" y="20088"/>
                </a:cubicBezTo>
                <a:cubicBezTo>
                  <a:pt x="2613" y="20101"/>
                  <a:pt x="2637" y="20107"/>
                  <a:pt x="2661" y="20107"/>
                </a:cubicBezTo>
                <a:cubicBezTo>
                  <a:pt x="2679" y="20107"/>
                  <a:pt x="2699" y="20103"/>
                  <a:pt x="2714" y="20095"/>
                </a:cubicBezTo>
                <a:cubicBezTo>
                  <a:pt x="2750" y="20077"/>
                  <a:pt x="2754" y="20043"/>
                  <a:pt x="2726" y="20020"/>
                </a:cubicBezTo>
                <a:cubicBezTo>
                  <a:pt x="2476" y="19826"/>
                  <a:pt x="2263" y="19619"/>
                  <a:pt x="2095" y="19405"/>
                </a:cubicBezTo>
                <a:cubicBezTo>
                  <a:pt x="2080" y="19386"/>
                  <a:pt x="2051" y="19376"/>
                  <a:pt x="2021" y="19376"/>
                </a:cubicBezTo>
                <a:close/>
                <a:moveTo>
                  <a:pt x="3489" y="20527"/>
                </a:moveTo>
                <a:cubicBezTo>
                  <a:pt x="3465" y="20527"/>
                  <a:pt x="3441" y="20534"/>
                  <a:pt x="3426" y="20547"/>
                </a:cubicBezTo>
                <a:cubicBezTo>
                  <a:pt x="3396" y="20571"/>
                  <a:pt x="3400" y="20603"/>
                  <a:pt x="3438" y="20622"/>
                </a:cubicBezTo>
                <a:cubicBezTo>
                  <a:pt x="3528" y="20671"/>
                  <a:pt x="3622" y="20716"/>
                  <a:pt x="3717" y="20758"/>
                </a:cubicBezTo>
                <a:cubicBezTo>
                  <a:pt x="3941" y="20861"/>
                  <a:pt x="4181" y="20957"/>
                  <a:pt x="4425" y="21042"/>
                </a:cubicBezTo>
                <a:cubicBezTo>
                  <a:pt x="4437" y="21045"/>
                  <a:pt x="4450" y="21048"/>
                  <a:pt x="4465" y="21048"/>
                </a:cubicBezTo>
                <a:cubicBezTo>
                  <a:pt x="4494" y="21048"/>
                  <a:pt x="4522" y="21039"/>
                  <a:pt x="4539" y="21020"/>
                </a:cubicBezTo>
                <a:cubicBezTo>
                  <a:pt x="4560" y="20994"/>
                  <a:pt x="4545" y="20963"/>
                  <a:pt x="4504" y="20948"/>
                </a:cubicBezTo>
                <a:cubicBezTo>
                  <a:pt x="4266" y="20865"/>
                  <a:pt x="4033" y="20771"/>
                  <a:pt x="3815" y="20671"/>
                </a:cubicBezTo>
                <a:cubicBezTo>
                  <a:pt x="3721" y="20629"/>
                  <a:pt x="3631" y="20585"/>
                  <a:pt x="3542" y="20540"/>
                </a:cubicBezTo>
                <a:cubicBezTo>
                  <a:pt x="3527" y="20531"/>
                  <a:pt x="3509" y="20527"/>
                  <a:pt x="3489" y="20527"/>
                </a:cubicBezTo>
                <a:close/>
                <a:moveTo>
                  <a:pt x="5534" y="21243"/>
                </a:moveTo>
                <a:cubicBezTo>
                  <a:pt x="5501" y="21243"/>
                  <a:pt x="5468" y="21257"/>
                  <a:pt x="5456" y="21279"/>
                </a:cubicBezTo>
                <a:cubicBezTo>
                  <a:pt x="5441" y="21307"/>
                  <a:pt x="5464" y="21338"/>
                  <a:pt x="5507" y="21347"/>
                </a:cubicBezTo>
                <a:cubicBezTo>
                  <a:pt x="5881" y="21430"/>
                  <a:pt x="6266" y="21492"/>
                  <a:pt x="6656" y="21535"/>
                </a:cubicBezTo>
                <a:cubicBezTo>
                  <a:pt x="6661" y="21536"/>
                  <a:pt x="6664" y="21536"/>
                  <a:pt x="6668" y="21536"/>
                </a:cubicBezTo>
                <a:cubicBezTo>
                  <a:pt x="6709" y="21536"/>
                  <a:pt x="6744" y="21517"/>
                  <a:pt x="6753" y="21491"/>
                </a:cubicBezTo>
                <a:cubicBezTo>
                  <a:pt x="6760" y="21462"/>
                  <a:pt x="6729" y="21434"/>
                  <a:pt x="6683" y="21430"/>
                </a:cubicBezTo>
                <a:cubicBezTo>
                  <a:pt x="6304" y="21388"/>
                  <a:pt x="5927" y="21326"/>
                  <a:pt x="5562" y="21246"/>
                </a:cubicBezTo>
                <a:cubicBezTo>
                  <a:pt x="5552" y="21244"/>
                  <a:pt x="5543" y="21243"/>
                  <a:pt x="5534" y="21243"/>
                </a:cubicBezTo>
                <a:close/>
                <a:moveTo>
                  <a:pt x="9003" y="21432"/>
                </a:moveTo>
                <a:cubicBezTo>
                  <a:pt x="8998" y="21432"/>
                  <a:pt x="8994" y="21433"/>
                  <a:pt x="8989" y="21433"/>
                </a:cubicBezTo>
                <a:cubicBezTo>
                  <a:pt x="8619" y="21473"/>
                  <a:pt x="8239" y="21493"/>
                  <a:pt x="7858" y="21493"/>
                </a:cubicBezTo>
                <a:lnTo>
                  <a:pt x="7836" y="21493"/>
                </a:lnTo>
                <a:cubicBezTo>
                  <a:pt x="7789" y="21493"/>
                  <a:pt x="7751" y="21517"/>
                  <a:pt x="7751" y="21547"/>
                </a:cubicBezTo>
                <a:cubicBezTo>
                  <a:pt x="7751" y="21576"/>
                  <a:pt x="7789" y="21600"/>
                  <a:pt x="7836" y="21600"/>
                </a:cubicBezTo>
                <a:lnTo>
                  <a:pt x="7858" y="21600"/>
                </a:lnTo>
                <a:cubicBezTo>
                  <a:pt x="8247" y="21600"/>
                  <a:pt x="8638" y="21580"/>
                  <a:pt x="9016" y="21538"/>
                </a:cubicBezTo>
                <a:cubicBezTo>
                  <a:pt x="9061" y="21533"/>
                  <a:pt x="9093" y="21505"/>
                  <a:pt x="9085" y="21476"/>
                </a:cubicBezTo>
                <a:cubicBezTo>
                  <a:pt x="9078" y="21450"/>
                  <a:pt x="9042" y="21432"/>
                  <a:pt x="9003" y="21432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901" name="Google Shape;794;p29"/>
          <p:cNvGrpSpPr/>
          <p:nvPr/>
        </p:nvGrpSpPr>
        <p:grpSpPr>
          <a:xfrm>
            <a:off x="284525" y="3042125"/>
            <a:ext cx="225742" cy="207054"/>
            <a:chOff x="0" y="0"/>
            <a:chExt cx="225741" cy="207053"/>
          </a:xfrm>
        </p:grpSpPr>
        <p:sp>
          <p:nvSpPr>
            <p:cNvPr id="898" name="Google Shape;795;p29"/>
            <p:cNvSpPr/>
            <p:nvPr/>
          </p:nvSpPr>
          <p:spPr>
            <a:xfrm rot="20834064">
              <a:off x="132610" y="120982"/>
              <a:ext cx="86315" cy="71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99" name="Google Shape;796;p29"/>
            <p:cNvSpPr/>
            <p:nvPr/>
          </p:nvSpPr>
          <p:spPr>
            <a:xfrm rot="20834064">
              <a:off x="6817" y="127040"/>
              <a:ext cx="86314" cy="71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00" name="Google Shape;797;p29"/>
            <p:cNvSpPr/>
            <p:nvPr/>
          </p:nvSpPr>
          <p:spPr>
            <a:xfrm rot="20834064">
              <a:off x="42648" y="8656"/>
              <a:ext cx="86321" cy="71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90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4_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799;p30"/>
          <p:cNvSpPr/>
          <p:nvPr/>
        </p:nvSpPr>
        <p:spPr>
          <a:xfrm>
            <a:off x="-128824" y="4059226"/>
            <a:ext cx="3565967" cy="11559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53" y="0"/>
                </a:moveTo>
                <a:cubicBezTo>
                  <a:pt x="957" y="0"/>
                  <a:pt x="459" y="219"/>
                  <a:pt x="0" y="640"/>
                </a:cubicBezTo>
                <a:lnTo>
                  <a:pt x="0" y="21600"/>
                </a:lnTo>
                <a:lnTo>
                  <a:pt x="21600" y="21600"/>
                </a:lnTo>
                <a:cubicBezTo>
                  <a:pt x="21525" y="21295"/>
                  <a:pt x="21438" y="21006"/>
                  <a:pt x="21339" y="20743"/>
                </a:cubicBezTo>
                <a:cubicBezTo>
                  <a:pt x="20884" y="19524"/>
                  <a:pt x="20186" y="18796"/>
                  <a:pt x="19485" y="18796"/>
                </a:cubicBezTo>
                <a:cubicBezTo>
                  <a:pt x="19454" y="18796"/>
                  <a:pt x="19423" y="18799"/>
                  <a:pt x="19393" y="18802"/>
                </a:cubicBezTo>
                <a:cubicBezTo>
                  <a:pt x="18859" y="18847"/>
                  <a:pt x="18332" y="19296"/>
                  <a:pt x="17808" y="19296"/>
                </a:cubicBezTo>
                <a:cubicBezTo>
                  <a:pt x="17702" y="19296"/>
                  <a:pt x="17596" y="19277"/>
                  <a:pt x="17490" y="19235"/>
                </a:cubicBezTo>
                <a:cubicBezTo>
                  <a:pt x="17366" y="19183"/>
                  <a:pt x="17247" y="19100"/>
                  <a:pt x="17135" y="18994"/>
                </a:cubicBezTo>
                <a:cubicBezTo>
                  <a:pt x="17110" y="18966"/>
                  <a:pt x="17086" y="18945"/>
                  <a:pt x="17063" y="18918"/>
                </a:cubicBezTo>
                <a:cubicBezTo>
                  <a:pt x="16205" y="17994"/>
                  <a:pt x="15694" y="15598"/>
                  <a:pt x="14889" y="14263"/>
                </a:cubicBezTo>
                <a:cubicBezTo>
                  <a:pt x="14324" y="13327"/>
                  <a:pt x="13656" y="12976"/>
                  <a:pt x="12959" y="12976"/>
                </a:cubicBezTo>
                <a:cubicBezTo>
                  <a:pt x="12166" y="12976"/>
                  <a:pt x="11335" y="13434"/>
                  <a:pt x="10579" y="14007"/>
                </a:cubicBezTo>
                <a:cubicBezTo>
                  <a:pt x="9904" y="14522"/>
                  <a:pt x="9205" y="15113"/>
                  <a:pt x="8506" y="15113"/>
                </a:cubicBezTo>
                <a:cubicBezTo>
                  <a:pt x="8341" y="15113"/>
                  <a:pt x="8176" y="15080"/>
                  <a:pt x="8011" y="15007"/>
                </a:cubicBezTo>
                <a:cubicBezTo>
                  <a:pt x="6730" y="14424"/>
                  <a:pt x="5928" y="11544"/>
                  <a:pt x="5409" y="8816"/>
                </a:cubicBezTo>
                <a:cubicBezTo>
                  <a:pt x="4889" y="6084"/>
                  <a:pt x="4440" y="3054"/>
                  <a:pt x="3375" y="1326"/>
                </a:cubicBezTo>
                <a:cubicBezTo>
                  <a:pt x="2817" y="424"/>
                  <a:pt x="2138" y="0"/>
                  <a:pt x="14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10" name="Google Shape;800;p30"/>
          <p:cNvSpPr/>
          <p:nvPr/>
        </p:nvSpPr>
        <p:spPr>
          <a:xfrm>
            <a:off x="7070546" y="-128622"/>
            <a:ext cx="2145460" cy="10529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fill="norm" stroke="1" extrusionOk="0">
                <a:moveTo>
                  <a:pt x="18508" y="0"/>
                </a:moveTo>
                <a:lnTo>
                  <a:pt x="18508" y="10"/>
                </a:lnTo>
                <a:lnTo>
                  <a:pt x="338" y="3"/>
                </a:lnTo>
                <a:cubicBezTo>
                  <a:pt x="299" y="187"/>
                  <a:pt x="264" y="368"/>
                  <a:pt x="233" y="555"/>
                </a:cubicBezTo>
                <a:cubicBezTo>
                  <a:pt x="222" y="612"/>
                  <a:pt x="212" y="676"/>
                  <a:pt x="204" y="736"/>
                </a:cubicBezTo>
                <a:cubicBezTo>
                  <a:pt x="92" y="1432"/>
                  <a:pt x="25" y="2148"/>
                  <a:pt x="5" y="2874"/>
                </a:cubicBezTo>
                <a:cubicBezTo>
                  <a:pt x="-5" y="3289"/>
                  <a:pt x="0" y="3711"/>
                  <a:pt x="18" y="4123"/>
                </a:cubicBezTo>
                <a:cubicBezTo>
                  <a:pt x="21" y="4183"/>
                  <a:pt x="25" y="4246"/>
                  <a:pt x="28" y="4307"/>
                </a:cubicBezTo>
                <a:cubicBezTo>
                  <a:pt x="94" y="5478"/>
                  <a:pt x="277" y="6629"/>
                  <a:pt x="555" y="7693"/>
                </a:cubicBezTo>
                <a:cubicBezTo>
                  <a:pt x="571" y="7757"/>
                  <a:pt x="588" y="7817"/>
                  <a:pt x="604" y="7877"/>
                </a:cubicBezTo>
                <a:cubicBezTo>
                  <a:pt x="867" y="8837"/>
                  <a:pt x="1210" y="9717"/>
                  <a:pt x="1616" y="10484"/>
                </a:cubicBezTo>
                <a:cubicBezTo>
                  <a:pt x="1760" y="10762"/>
                  <a:pt x="1914" y="11023"/>
                  <a:pt x="2079" y="11267"/>
                </a:cubicBezTo>
                <a:cubicBezTo>
                  <a:pt x="2121" y="11330"/>
                  <a:pt x="2162" y="11391"/>
                  <a:pt x="2203" y="11447"/>
                </a:cubicBezTo>
                <a:cubicBezTo>
                  <a:pt x="2635" y="12057"/>
                  <a:pt x="3118" y="12528"/>
                  <a:pt x="3637" y="12803"/>
                </a:cubicBezTo>
                <a:cubicBezTo>
                  <a:pt x="4003" y="12990"/>
                  <a:pt x="4376" y="13074"/>
                  <a:pt x="4750" y="13074"/>
                </a:cubicBezTo>
                <a:cubicBezTo>
                  <a:pt x="5735" y="13074"/>
                  <a:pt x="6732" y="12492"/>
                  <a:pt x="7637" y="11712"/>
                </a:cubicBezTo>
                <a:cubicBezTo>
                  <a:pt x="7734" y="11628"/>
                  <a:pt x="7832" y="11541"/>
                  <a:pt x="7931" y="11454"/>
                </a:cubicBezTo>
                <a:cubicBezTo>
                  <a:pt x="7996" y="11394"/>
                  <a:pt x="8065" y="11330"/>
                  <a:pt x="8131" y="11270"/>
                </a:cubicBezTo>
                <a:cubicBezTo>
                  <a:pt x="9090" y="10387"/>
                  <a:pt x="10060" y="9433"/>
                  <a:pt x="11101" y="9433"/>
                </a:cubicBezTo>
                <a:cubicBezTo>
                  <a:pt x="11178" y="9433"/>
                  <a:pt x="11257" y="9440"/>
                  <a:pt x="11336" y="9450"/>
                </a:cubicBezTo>
                <a:cubicBezTo>
                  <a:pt x="12154" y="9567"/>
                  <a:pt x="12861" y="10273"/>
                  <a:pt x="13480" y="11270"/>
                </a:cubicBezTo>
                <a:cubicBezTo>
                  <a:pt x="13520" y="11330"/>
                  <a:pt x="13556" y="11391"/>
                  <a:pt x="13592" y="11454"/>
                </a:cubicBezTo>
                <a:cubicBezTo>
                  <a:pt x="14172" y="12428"/>
                  <a:pt x="14672" y="13643"/>
                  <a:pt x="15113" y="14841"/>
                </a:cubicBezTo>
                <a:cubicBezTo>
                  <a:pt x="15132" y="14901"/>
                  <a:pt x="15155" y="14961"/>
                  <a:pt x="15177" y="15021"/>
                </a:cubicBezTo>
                <a:cubicBezTo>
                  <a:pt x="15177" y="15021"/>
                  <a:pt x="15178" y="15021"/>
                  <a:pt x="15178" y="15025"/>
                </a:cubicBezTo>
                <a:cubicBezTo>
                  <a:pt x="15590" y="16162"/>
                  <a:pt x="16016" y="17360"/>
                  <a:pt x="16502" y="18414"/>
                </a:cubicBezTo>
                <a:cubicBezTo>
                  <a:pt x="16530" y="18478"/>
                  <a:pt x="16557" y="18538"/>
                  <a:pt x="16585" y="18598"/>
                </a:cubicBezTo>
                <a:cubicBezTo>
                  <a:pt x="17131" y="19743"/>
                  <a:pt x="17748" y="20707"/>
                  <a:pt x="18503" y="21219"/>
                </a:cubicBezTo>
                <a:cubicBezTo>
                  <a:pt x="18536" y="21239"/>
                  <a:pt x="18567" y="21262"/>
                  <a:pt x="18603" y="21282"/>
                </a:cubicBezTo>
                <a:cubicBezTo>
                  <a:pt x="18649" y="21312"/>
                  <a:pt x="18699" y="21339"/>
                  <a:pt x="18746" y="21366"/>
                </a:cubicBezTo>
                <a:cubicBezTo>
                  <a:pt x="19050" y="21526"/>
                  <a:pt x="19355" y="21600"/>
                  <a:pt x="19659" y="21600"/>
                </a:cubicBezTo>
                <a:cubicBezTo>
                  <a:pt x="20329" y="21600"/>
                  <a:pt x="20989" y="21242"/>
                  <a:pt x="21593" y="20666"/>
                </a:cubicBezTo>
                <a:lnTo>
                  <a:pt x="21593" y="11277"/>
                </a:lnTo>
                <a:lnTo>
                  <a:pt x="21595" y="7887"/>
                </a:lnTo>
                <a:lnTo>
                  <a:pt x="21595" y="13"/>
                </a:lnTo>
                <a:lnTo>
                  <a:pt x="18605" y="10"/>
                </a:lnTo>
                <a:lnTo>
                  <a:pt x="18605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11" name="Google Shape;801;p30"/>
          <p:cNvSpPr/>
          <p:nvPr/>
        </p:nvSpPr>
        <p:spPr>
          <a:xfrm>
            <a:off x="-431401" y="-291587"/>
            <a:ext cx="4678092" cy="15869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0" h="21600" fill="norm" stroke="1" extrusionOk="0">
                <a:moveTo>
                  <a:pt x="20830" y="0"/>
                </a:moveTo>
                <a:cubicBezTo>
                  <a:pt x="20629" y="0"/>
                  <a:pt x="20418" y="142"/>
                  <a:pt x="20253" y="258"/>
                </a:cubicBezTo>
                <a:cubicBezTo>
                  <a:pt x="19695" y="646"/>
                  <a:pt x="19133" y="970"/>
                  <a:pt x="18567" y="1232"/>
                </a:cubicBezTo>
                <a:cubicBezTo>
                  <a:pt x="17442" y="1754"/>
                  <a:pt x="16306" y="2036"/>
                  <a:pt x="15168" y="2149"/>
                </a:cubicBezTo>
                <a:cubicBezTo>
                  <a:pt x="14743" y="2192"/>
                  <a:pt x="14318" y="2212"/>
                  <a:pt x="13893" y="2212"/>
                </a:cubicBezTo>
                <a:cubicBezTo>
                  <a:pt x="12031" y="2212"/>
                  <a:pt x="10169" y="1838"/>
                  <a:pt x="8313" y="1392"/>
                </a:cubicBezTo>
                <a:cubicBezTo>
                  <a:pt x="7167" y="1117"/>
                  <a:pt x="6023" y="815"/>
                  <a:pt x="4877" y="551"/>
                </a:cubicBezTo>
                <a:cubicBezTo>
                  <a:pt x="4307" y="417"/>
                  <a:pt x="3735" y="291"/>
                  <a:pt x="3163" y="191"/>
                </a:cubicBezTo>
                <a:cubicBezTo>
                  <a:pt x="3004" y="164"/>
                  <a:pt x="2841" y="140"/>
                  <a:pt x="2678" y="140"/>
                </a:cubicBezTo>
                <a:cubicBezTo>
                  <a:pt x="2346" y="140"/>
                  <a:pt x="2014" y="235"/>
                  <a:pt x="1703" y="577"/>
                </a:cubicBezTo>
                <a:cubicBezTo>
                  <a:pt x="832" y="1541"/>
                  <a:pt x="403" y="4348"/>
                  <a:pt x="180" y="6848"/>
                </a:cubicBezTo>
                <a:cubicBezTo>
                  <a:pt x="-27" y="9157"/>
                  <a:pt x="-65" y="11633"/>
                  <a:pt x="115" y="13971"/>
                </a:cubicBezTo>
                <a:cubicBezTo>
                  <a:pt x="291" y="16251"/>
                  <a:pt x="693" y="18363"/>
                  <a:pt x="1328" y="19784"/>
                </a:cubicBezTo>
                <a:cubicBezTo>
                  <a:pt x="1655" y="20516"/>
                  <a:pt x="2052" y="21069"/>
                  <a:pt x="2464" y="21069"/>
                </a:cubicBezTo>
                <a:cubicBezTo>
                  <a:pt x="2534" y="21069"/>
                  <a:pt x="2606" y="21052"/>
                  <a:pt x="2677" y="21018"/>
                </a:cubicBezTo>
                <a:cubicBezTo>
                  <a:pt x="3163" y="20783"/>
                  <a:pt x="3528" y="19708"/>
                  <a:pt x="3904" y="18860"/>
                </a:cubicBezTo>
                <a:cubicBezTo>
                  <a:pt x="4305" y="17956"/>
                  <a:pt x="4758" y="17179"/>
                  <a:pt x="5255" y="16859"/>
                </a:cubicBezTo>
                <a:cubicBezTo>
                  <a:pt x="5385" y="16777"/>
                  <a:pt x="5513" y="16735"/>
                  <a:pt x="5638" y="16735"/>
                </a:cubicBezTo>
                <a:cubicBezTo>
                  <a:pt x="5996" y="16735"/>
                  <a:pt x="6337" y="17064"/>
                  <a:pt x="6647" y="17685"/>
                </a:cubicBezTo>
                <a:cubicBezTo>
                  <a:pt x="7335" y="19067"/>
                  <a:pt x="7940" y="21600"/>
                  <a:pt x="8837" y="21600"/>
                </a:cubicBezTo>
                <a:cubicBezTo>
                  <a:pt x="8904" y="21600"/>
                  <a:pt x="8972" y="21587"/>
                  <a:pt x="9042" y="21556"/>
                </a:cubicBezTo>
                <a:cubicBezTo>
                  <a:pt x="9862" y="21211"/>
                  <a:pt x="10050" y="18651"/>
                  <a:pt x="10270" y="16697"/>
                </a:cubicBezTo>
                <a:cubicBezTo>
                  <a:pt x="10375" y="15760"/>
                  <a:pt x="10512" y="14748"/>
                  <a:pt x="10794" y="14157"/>
                </a:cubicBezTo>
                <a:cubicBezTo>
                  <a:pt x="10969" y="13791"/>
                  <a:pt x="11167" y="13635"/>
                  <a:pt x="11372" y="13635"/>
                </a:cubicBezTo>
                <a:cubicBezTo>
                  <a:pt x="11466" y="13635"/>
                  <a:pt x="11562" y="13669"/>
                  <a:pt x="11656" y="13729"/>
                </a:cubicBezTo>
                <a:cubicBezTo>
                  <a:pt x="12342" y="14166"/>
                  <a:pt x="12927" y="15454"/>
                  <a:pt x="13594" y="16056"/>
                </a:cubicBezTo>
                <a:cubicBezTo>
                  <a:pt x="13787" y="16231"/>
                  <a:pt x="13991" y="16347"/>
                  <a:pt x="14193" y="16347"/>
                </a:cubicBezTo>
                <a:cubicBezTo>
                  <a:pt x="14315" y="16347"/>
                  <a:pt x="14436" y="16304"/>
                  <a:pt x="14556" y="16209"/>
                </a:cubicBezTo>
                <a:cubicBezTo>
                  <a:pt x="14892" y="15936"/>
                  <a:pt x="15156" y="15267"/>
                  <a:pt x="15354" y="14433"/>
                </a:cubicBezTo>
                <a:cubicBezTo>
                  <a:pt x="15754" y="12738"/>
                  <a:pt x="15876" y="10460"/>
                  <a:pt x="16405" y="9035"/>
                </a:cubicBezTo>
                <a:cubicBezTo>
                  <a:pt x="16677" y="8304"/>
                  <a:pt x="17010" y="8067"/>
                  <a:pt x="17356" y="8067"/>
                </a:cubicBezTo>
                <a:cubicBezTo>
                  <a:pt x="17708" y="8067"/>
                  <a:pt x="18073" y="8313"/>
                  <a:pt x="18400" y="8544"/>
                </a:cubicBezTo>
                <a:cubicBezTo>
                  <a:pt x="18822" y="8837"/>
                  <a:pt x="19289" y="9248"/>
                  <a:pt x="19741" y="9248"/>
                </a:cubicBezTo>
                <a:cubicBezTo>
                  <a:pt x="19972" y="9248"/>
                  <a:pt x="20199" y="9141"/>
                  <a:pt x="20413" y="8857"/>
                </a:cubicBezTo>
                <a:cubicBezTo>
                  <a:pt x="21197" y="7820"/>
                  <a:pt x="21269" y="5134"/>
                  <a:pt x="21197" y="2893"/>
                </a:cubicBezTo>
                <a:cubicBezTo>
                  <a:pt x="21477" y="2640"/>
                  <a:pt x="21535" y="1579"/>
                  <a:pt x="21402" y="844"/>
                </a:cubicBezTo>
                <a:cubicBezTo>
                  <a:pt x="21283" y="193"/>
                  <a:pt x="21063" y="0"/>
                  <a:pt x="20830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12" name="Google Shape;802;p30"/>
          <p:cNvSpPr/>
          <p:nvPr/>
        </p:nvSpPr>
        <p:spPr>
          <a:xfrm>
            <a:off x="7243401" y="3032148"/>
            <a:ext cx="2373142" cy="2484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0" h="21600" fill="norm" stroke="1" extrusionOk="0">
                <a:moveTo>
                  <a:pt x="16839" y="0"/>
                </a:moveTo>
                <a:cubicBezTo>
                  <a:pt x="16637" y="0"/>
                  <a:pt x="16436" y="17"/>
                  <a:pt x="16240" y="54"/>
                </a:cubicBezTo>
                <a:cubicBezTo>
                  <a:pt x="15657" y="165"/>
                  <a:pt x="15173" y="464"/>
                  <a:pt x="14921" y="845"/>
                </a:cubicBezTo>
                <a:cubicBezTo>
                  <a:pt x="14403" y="1634"/>
                  <a:pt x="14733" y="2540"/>
                  <a:pt x="14383" y="3357"/>
                </a:cubicBezTo>
                <a:cubicBezTo>
                  <a:pt x="13668" y="5036"/>
                  <a:pt x="10083" y="4281"/>
                  <a:pt x="9128" y="5847"/>
                </a:cubicBezTo>
                <a:cubicBezTo>
                  <a:pt x="8827" y="6345"/>
                  <a:pt x="8896" y="6902"/>
                  <a:pt x="8979" y="7427"/>
                </a:cubicBezTo>
                <a:cubicBezTo>
                  <a:pt x="9081" y="8061"/>
                  <a:pt x="9236" y="8690"/>
                  <a:pt x="9292" y="9329"/>
                </a:cubicBezTo>
                <a:cubicBezTo>
                  <a:pt x="9382" y="10341"/>
                  <a:pt x="9181" y="11486"/>
                  <a:pt x="8092" y="12230"/>
                </a:cubicBezTo>
                <a:cubicBezTo>
                  <a:pt x="7075" y="12927"/>
                  <a:pt x="5552" y="13010"/>
                  <a:pt x="4243" y="13250"/>
                </a:cubicBezTo>
                <a:cubicBezTo>
                  <a:pt x="3582" y="13369"/>
                  <a:pt x="2930" y="13534"/>
                  <a:pt x="2364" y="13806"/>
                </a:cubicBezTo>
                <a:cubicBezTo>
                  <a:pt x="1880" y="14041"/>
                  <a:pt x="1469" y="14340"/>
                  <a:pt x="1144" y="14685"/>
                </a:cubicBezTo>
                <a:cubicBezTo>
                  <a:pt x="461" y="15407"/>
                  <a:pt x="180" y="16283"/>
                  <a:pt x="68" y="17134"/>
                </a:cubicBezTo>
                <a:cubicBezTo>
                  <a:pt x="-50" y="18032"/>
                  <a:pt x="-18" y="18974"/>
                  <a:pt x="182" y="19864"/>
                </a:cubicBezTo>
                <a:cubicBezTo>
                  <a:pt x="285" y="20321"/>
                  <a:pt x="496" y="20800"/>
                  <a:pt x="995" y="21125"/>
                </a:cubicBezTo>
                <a:cubicBezTo>
                  <a:pt x="1538" y="21479"/>
                  <a:pt x="2285" y="21562"/>
                  <a:pt x="3001" y="21576"/>
                </a:cubicBezTo>
                <a:cubicBezTo>
                  <a:pt x="3710" y="21593"/>
                  <a:pt x="4423" y="21597"/>
                  <a:pt x="5136" y="21597"/>
                </a:cubicBezTo>
                <a:cubicBezTo>
                  <a:pt x="6185" y="21597"/>
                  <a:pt x="7235" y="21587"/>
                  <a:pt x="8281" y="21587"/>
                </a:cubicBezTo>
                <a:cubicBezTo>
                  <a:pt x="8324" y="21587"/>
                  <a:pt x="8367" y="21587"/>
                  <a:pt x="8409" y="21587"/>
                </a:cubicBezTo>
                <a:lnTo>
                  <a:pt x="13923" y="21594"/>
                </a:lnTo>
                <a:cubicBezTo>
                  <a:pt x="14834" y="21596"/>
                  <a:pt x="15746" y="21596"/>
                  <a:pt x="16658" y="21597"/>
                </a:cubicBezTo>
                <a:cubicBezTo>
                  <a:pt x="17127" y="21599"/>
                  <a:pt x="17598" y="21600"/>
                  <a:pt x="18069" y="21600"/>
                </a:cubicBezTo>
                <a:cubicBezTo>
                  <a:pt x="18439" y="21600"/>
                  <a:pt x="18815" y="21591"/>
                  <a:pt x="19155" y="21478"/>
                </a:cubicBezTo>
                <a:cubicBezTo>
                  <a:pt x="19739" y="21284"/>
                  <a:pt x="19981" y="20826"/>
                  <a:pt x="20079" y="20404"/>
                </a:cubicBezTo>
                <a:cubicBezTo>
                  <a:pt x="20208" y="19837"/>
                  <a:pt x="20229" y="19254"/>
                  <a:pt x="20293" y="18681"/>
                </a:cubicBezTo>
                <a:cubicBezTo>
                  <a:pt x="20436" y="17392"/>
                  <a:pt x="20576" y="16106"/>
                  <a:pt x="20716" y="14818"/>
                </a:cubicBezTo>
                <a:cubicBezTo>
                  <a:pt x="20855" y="13531"/>
                  <a:pt x="20992" y="12243"/>
                  <a:pt x="21129" y="10954"/>
                </a:cubicBezTo>
                <a:cubicBezTo>
                  <a:pt x="21255" y="9750"/>
                  <a:pt x="21392" y="8546"/>
                  <a:pt x="21447" y="7338"/>
                </a:cubicBezTo>
                <a:cubicBezTo>
                  <a:pt x="21550" y="5022"/>
                  <a:pt x="21335" y="2651"/>
                  <a:pt x="20079" y="482"/>
                </a:cubicBezTo>
                <a:cubicBezTo>
                  <a:pt x="20036" y="410"/>
                  <a:pt x="19943" y="379"/>
                  <a:pt x="19854" y="379"/>
                </a:cubicBezTo>
                <a:cubicBezTo>
                  <a:pt x="19716" y="379"/>
                  <a:pt x="19584" y="452"/>
                  <a:pt x="19649" y="564"/>
                </a:cubicBezTo>
                <a:cubicBezTo>
                  <a:pt x="19702" y="654"/>
                  <a:pt x="19752" y="746"/>
                  <a:pt x="19801" y="835"/>
                </a:cubicBezTo>
                <a:cubicBezTo>
                  <a:pt x="19289" y="583"/>
                  <a:pt x="18747" y="359"/>
                  <a:pt x="18163" y="199"/>
                </a:cubicBezTo>
                <a:cubicBezTo>
                  <a:pt x="17747" y="84"/>
                  <a:pt x="17291" y="0"/>
                  <a:pt x="16839" y="0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13" name="Google Shape;803;p30"/>
          <p:cNvSpPr/>
          <p:nvPr/>
        </p:nvSpPr>
        <p:spPr>
          <a:xfrm rot="10800000">
            <a:off x="7573343" y="3132479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99" h="21600" fill="norm" stroke="1" extrusionOk="0">
                <a:moveTo>
                  <a:pt x="2323" y="0"/>
                </a:moveTo>
                <a:cubicBezTo>
                  <a:pt x="1290" y="0"/>
                  <a:pt x="386" y="2267"/>
                  <a:pt x="85" y="5333"/>
                </a:cubicBezTo>
                <a:cubicBezTo>
                  <a:pt x="-259" y="9333"/>
                  <a:pt x="472" y="13467"/>
                  <a:pt x="1720" y="14667"/>
                </a:cubicBezTo>
                <a:cubicBezTo>
                  <a:pt x="7013" y="19333"/>
                  <a:pt x="12520" y="21600"/>
                  <a:pt x="18157" y="21600"/>
                </a:cubicBezTo>
                <a:lnTo>
                  <a:pt x="18931" y="21600"/>
                </a:lnTo>
                <a:cubicBezTo>
                  <a:pt x="20265" y="21600"/>
                  <a:pt x="21341" y="18133"/>
                  <a:pt x="21298" y="14000"/>
                </a:cubicBezTo>
                <a:cubicBezTo>
                  <a:pt x="21298" y="10400"/>
                  <a:pt x="20480" y="6667"/>
                  <a:pt x="19233" y="6667"/>
                </a:cubicBezTo>
                <a:cubicBezTo>
                  <a:pt x="19104" y="6667"/>
                  <a:pt x="19017" y="6667"/>
                  <a:pt x="18888" y="6800"/>
                </a:cubicBezTo>
                <a:cubicBezTo>
                  <a:pt x="18716" y="6800"/>
                  <a:pt x="18544" y="6800"/>
                  <a:pt x="18415" y="6800"/>
                </a:cubicBezTo>
                <a:cubicBezTo>
                  <a:pt x="13123" y="6800"/>
                  <a:pt x="7959" y="4667"/>
                  <a:pt x="3054" y="400"/>
                </a:cubicBezTo>
                <a:cubicBezTo>
                  <a:pt x="2796" y="133"/>
                  <a:pt x="2581" y="0"/>
                  <a:pt x="2323" y="0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14" name="Google Shape;804;p30"/>
          <p:cNvSpPr/>
          <p:nvPr/>
        </p:nvSpPr>
        <p:spPr>
          <a:xfrm rot="10800000">
            <a:off x="7340634" y="3542941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07" h="21600" fill="norm" stroke="1" extrusionOk="0">
                <a:moveTo>
                  <a:pt x="2747" y="0"/>
                </a:moveTo>
                <a:cubicBezTo>
                  <a:pt x="1857" y="0"/>
                  <a:pt x="1017" y="567"/>
                  <a:pt x="473" y="1574"/>
                </a:cubicBezTo>
                <a:cubicBezTo>
                  <a:pt x="-367" y="3086"/>
                  <a:pt x="-70" y="5353"/>
                  <a:pt x="1215" y="6423"/>
                </a:cubicBezTo>
                <a:cubicBezTo>
                  <a:pt x="6405" y="10894"/>
                  <a:pt x="11496" y="15743"/>
                  <a:pt x="16438" y="20907"/>
                </a:cubicBezTo>
                <a:cubicBezTo>
                  <a:pt x="16933" y="21411"/>
                  <a:pt x="17526" y="21600"/>
                  <a:pt x="18168" y="21600"/>
                </a:cubicBezTo>
                <a:cubicBezTo>
                  <a:pt x="18959" y="21600"/>
                  <a:pt x="19750" y="21222"/>
                  <a:pt x="20294" y="20341"/>
                </a:cubicBezTo>
                <a:cubicBezTo>
                  <a:pt x="21233" y="18829"/>
                  <a:pt x="21085" y="16625"/>
                  <a:pt x="19898" y="15429"/>
                </a:cubicBezTo>
                <a:cubicBezTo>
                  <a:pt x="14857" y="10202"/>
                  <a:pt x="9617" y="5227"/>
                  <a:pt x="4279" y="630"/>
                </a:cubicBezTo>
                <a:cubicBezTo>
                  <a:pt x="3785" y="252"/>
                  <a:pt x="3291" y="0"/>
                  <a:pt x="2747" y="0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15" name="Google Shape;805;p30"/>
          <p:cNvSpPr/>
          <p:nvPr/>
        </p:nvSpPr>
        <p:spPr>
          <a:xfrm rot="10800000">
            <a:off x="7023083" y="2140429"/>
            <a:ext cx="738206" cy="540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600" fill="norm" stroke="1" extrusionOk="0">
                <a:moveTo>
                  <a:pt x="2527" y="0"/>
                </a:moveTo>
                <a:cubicBezTo>
                  <a:pt x="2461" y="0"/>
                  <a:pt x="2394" y="3"/>
                  <a:pt x="2327" y="8"/>
                </a:cubicBezTo>
                <a:cubicBezTo>
                  <a:pt x="2303" y="9"/>
                  <a:pt x="2286" y="41"/>
                  <a:pt x="2287" y="77"/>
                </a:cubicBezTo>
                <a:cubicBezTo>
                  <a:pt x="2288" y="81"/>
                  <a:pt x="2288" y="86"/>
                  <a:pt x="2289" y="89"/>
                </a:cubicBezTo>
                <a:cubicBezTo>
                  <a:pt x="2294" y="119"/>
                  <a:pt x="2313" y="141"/>
                  <a:pt x="2335" y="141"/>
                </a:cubicBezTo>
                <a:cubicBezTo>
                  <a:pt x="2335" y="141"/>
                  <a:pt x="2335" y="141"/>
                  <a:pt x="2336" y="141"/>
                </a:cubicBezTo>
                <a:cubicBezTo>
                  <a:pt x="2397" y="137"/>
                  <a:pt x="2459" y="134"/>
                  <a:pt x="2520" y="134"/>
                </a:cubicBezTo>
                <a:cubicBezTo>
                  <a:pt x="2592" y="134"/>
                  <a:pt x="2664" y="137"/>
                  <a:pt x="2735" y="143"/>
                </a:cubicBezTo>
                <a:cubicBezTo>
                  <a:pt x="2808" y="149"/>
                  <a:pt x="2884" y="158"/>
                  <a:pt x="2958" y="171"/>
                </a:cubicBezTo>
                <a:cubicBezTo>
                  <a:pt x="2959" y="171"/>
                  <a:pt x="2961" y="171"/>
                  <a:pt x="2962" y="171"/>
                </a:cubicBezTo>
                <a:cubicBezTo>
                  <a:pt x="2985" y="171"/>
                  <a:pt x="3004" y="146"/>
                  <a:pt x="3006" y="111"/>
                </a:cubicBezTo>
                <a:cubicBezTo>
                  <a:pt x="3008" y="75"/>
                  <a:pt x="2988" y="42"/>
                  <a:pt x="2964" y="37"/>
                </a:cubicBezTo>
                <a:cubicBezTo>
                  <a:pt x="2888" y="25"/>
                  <a:pt x="2811" y="15"/>
                  <a:pt x="2736" y="9"/>
                </a:cubicBezTo>
                <a:cubicBezTo>
                  <a:pt x="2667" y="3"/>
                  <a:pt x="2597" y="0"/>
                  <a:pt x="2527" y="0"/>
                </a:cubicBezTo>
                <a:close/>
                <a:moveTo>
                  <a:pt x="1710" y="125"/>
                </a:moveTo>
                <a:cubicBezTo>
                  <a:pt x="1707" y="125"/>
                  <a:pt x="1704" y="125"/>
                  <a:pt x="1701" y="126"/>
                </a:cubicBezTo>
                <a:cubicBezTo>
                  <a:pt x="1674" y="135"/>
                  <a:pt x="1647" y="143"/>
                  <a:pt x="1619" y="152"/>
                </a:cubicBezTo>
                <a:cubicBezTo>
                  <a:pt x="1443" y="213"/>
                  <a:pt x="1268" y="291"/>
                  <a:pt x="1098" y="385"/>
                </a:cubicBezTo>
                <a:cubicBezTo>
                  <a:pt x="1077" y="396"/>
                  <a:pt x="1066" y="430"/>
                  <a:pt x="1073" y="463"/>
                </a:cubicBezTo>
                <a:cubicBezTo>
                  <a:pt x="1073" y="465"/>
                  <a:pt x="1073" y="468"/>
                  <a:pt x="1074" y="471"/>
                </a:cubicBezTo>
                <a:cubicBezTo>
                  <a:pt x="1081" y="498"/>
                  <a:pt x="1099" y="515"/>
                  <a:pt x="1117" y="515"/>
                </a:cubicBezTo>
                <a:cubicBezTo>
                  <a:pt x="1122" y="515"/>
                  <a:pt x="1127" y="513"/>
                  <a:pt x="1133" y="511"/>
                </a:cubicBezTo>
                <a:cubicBezTo>
                  <a:pt x="1299" y="418"/>
                  <a:pt x="1470" y="342"/>
                  <a:pt x="1642" y="283"/>
                </a:cubicBezTo>
                <a:cubicBezTo>
                  <a:pt x="1670" y="274"/>
                  <a:pt x="1696" y="265"/>
                  <a:pt x="1723" y="256"/>
                </a:cubicBezTo>
                <a:cubicBezTo>
                  <a:pt x="1747" y="249"/>
                  <a:pt x="1762" y="214"/>
                  <a:pt x="1756" y="177"/>
                </a:cubicBezTo>
                <a:cubicBezTo>
                  <a:pt x="1756" y="177"/>
                  <a:pt x="1756" y="176"/>
                  <a:pt x="1756" y="176"/>
                </a:cubicBezTo>
                <a:cubicBezTo>
                  <a:pt x="1750" y="146"/>
                  <a:pt x="1731" y="125"/>
                  <a:pt x="1710" y="125"/>
                </a:cubicBezTo>
                <a:close/>
                <a:moveTo>
                  <a:pt x="3581" y="215"/>
                </a:moveTo>
                <a:cubicBezTo>
                  <a:pt x="3561" y="215"/>
                  <a:pt x="3543" y="234"/>
                  <a:pt x="3539" y="264"/>
                </a:cubicBezTo>
                <a:cubicBezTo>
                  <a:pt x="3537" y="275"/>
                  <a:pt x="3537" y="285"/>
                  <a:pt x="3540" y="296"/>
                </a:cubicBezTo>
                <a:cubicBezTo>
                  <a:pt x="3544" y="319"/>
                  <a:pt x="3556" y="339"/>
                  <a:pt x="3573" y="345"/>
                </a:cubicBezTo>
                <a:cubicBezTo>
                  <a:pt x="3774" y="426"/>
                  <a:pt x="3974" y="531"/>
                  <a:pt x="4168" y="657"/>
                </a:cubicBezTo>
                <a:cubicBezTo>
                  <a:pt x="4174" y="661"/>
                  <a:pt x="4180" y="663"/>
                  <a:pt x="4186" y="663"/>
                </a:cubicBezTo>
                <a:cubicBezTo>
                  <a:pt x="4203" y="663"/>
                  <a:pt x="4220" y="648"/>
                  <a:pt x="4225" y="623"/>
                </a:cubicBezTo>
                <a:cubicBezTo>
                  <a:pt x="4235" y="590"/>
                  <a:pt x="4224" y="550"/>
                  <a:pt x="4201" y="535"/>
                </a:cubicBezTo>
                <a:cubicBezTo>
                  <a:pt x="4003" y="407"/>
                  <a:pt x="3798" y="299"/>
                  <a:pt x="3593" y="217"/>
                </a:cubicBezTo>
                <a:cubicBezTo>
                  <a:pt x="3589" y="215"/>
                  <a:pt x="3585" y="215"/>
                  <a:pt x="3581" y="215"/>
                </a:cubicBezTo>
                <a:close/>
                <a:moveTo>
                  <a:pt x="553" y="768"/>
                </a:moveTo>
                <a:cubicBezTo>
                  <a:pt x="545" y="768"/>
                  <a:pt x="538" y="771"/>
                  <a:pt x="531" y="777"/>
                </a:cubicBezTo>
                <a:cubicBezTo>
                  <a:pt x="350" y="928"/>
                  <a:pt x="177" y="1102"/>
                  <a:pt x="15" y="1293"/>
                </a:cubicBezTo>
                <a:cubicBezTo>
                  <a:pt x="1" y="1309"/>
                  <a:pt x="-3" y="1335"/>
                  <a:pt x="1" y="1360"/>
                </a:cubicBezTo>
                <a:cubicBezTo>
                  <a:pt x="3" y="1370"/>
                  <a:pt x="6" y="1378"/>
                  <a:pt x="10" y="1387"/>
                </a:cubicBezTo>
                <a:cubicBezTo>
                  <a:pt x="20" y="1404"/>
                  <a:pt x="33" y="1412"/>
                  <a:pt x="47" y="1412"/>
                </a:cubicBezTo>
                <a:cubicBezTo>
                  <a:pt x="56" y="1412"/>
                  <a:pt x="66" y="1408"/>
                  <a:pt x="73" y="1399"/>
                </a:cubicBezTo>
                <a:cubicBezTo>
                  <a:pt x="231" y="1213"/>
                  <a:pt x="401" y="1042"/>
                  <a:pt x="578" y="893"/>
                </a:cubicBezTo>
                <a:cubicBezTo>
                  <a:pt x="599" y="875"/>
                  <a:pt x="607" y="834"/>
                  <a:pt x="594" y="803"/>
                </a:cubicBezTo>
                <a:cubicBezTo>
                  <a:pt x="585" y="781"/>
                  <a:pt x="569" y="768"/>
                  <a:pt x="553" y="768"/>
                </a:cubicBezTo>
                <a:close/>
                <a:moveTo>
                  <a:pt x="4749" y="970"/>
                </a:moveTo>
                <a:cubicBezTo>
                  <a:pt x="4734" y="970"/>
                  <a:pt x="4720" y="981"/>
                  <a:pt x="4712" y="1001"/>
                </a:cubicBezTo>
                <a:cubicBezTo>
                  <a:pt x="4706" y="1017"/>
                  <a:pt x="4705" y="1035"/>
                  <a:pt x="4707" y="1052"/>
                </a:cubicBezTo>
                <a:cubicBezTo>
                  <a:pt x="4711" y="1068"/>
                  <a:pt x="4718" y="1083"/>
                  <a:pt x="4729" y="1094"/>
                </a:cubicBezTo>
                <a:cubicBezTo>
                  <a:pt x="4909" y="1260"/>
                  <a:pt x="5082" y="1446"/>
                  <a:pt x="5244" y="1646"/>
                </a:cubicBezTo>
                <a:cubicBezTo>
                  <a:pt x="5253" y="1658"/>
                  <a:pt x="5264" y="1663"/>
                  <a:pt x="5274" y="1663"/>
                </a:cubicBezTo>
                <a:cubicBezTo>
                  <a:pt x="5286" y="1663"/>
                  <a:pt x="5299" y="1655"/>
                  <a:pt x="5308" y="1640"/>
                </a:cubicBezTo>
                <a:cubicBezTo>
                  <a:pt x="5322" y="1612"/>
                  <a:pt x="5319" y="1569"/>
                  <a:pt x="5300" y="1546"/>
                </a:cubicBezTo>
                <a:cubicBezTo>
                  <a:pt x="5135" y="1341"/>
                  <a:pt x="4958" y="1151"/>
                  <a:pt x="4774" y="981"/>
                </a:cubicBezTo>
                <a:cubicBezTo>
                  <a:pt x="4766" y="974"/>
                  <a:pt x="4758" y="970"/>
                  <a:pt x="4749" y="970"/>
                </a:cubicBezTo>
                <a:close/>
                <a:moveTo>
                  <a:pt x="5731" y="2195"/>
                </a:moveTo>
                <a:cubicBezTo>
                  <a:pt x="5721" y="2195"/>
                  <a:pt x="5710" y="2201"/>
                  <a:pt x="5702" y="2211"/>
                </a:cubicBezTo>
                <a:cubicBezTo>
                  <a:pt x="5690" y="2229"/>
                  <a:pt x="5686" y="2253"/>
                  <a:pt x="5689" y="2278"/>
                </a:cubicBezTo>
                <a:cubicBezTo>
                  <a:pt x="5691" y="2287"/>
                  <a:pt x="5695" y="2297"/>
                  <a:pt x="5700" y="2305"/>
                </a:cubicBezTo>
                <a:cubicBezTo>
                  <a:pt x="5734" y="2362"/>
                  <a:pt x="5768" y="2420"/>
                  <a:pt x="5800" y="2479"/>
                </a:cubicBezTo>
                <a:cubicBezTo>
                  <a:pt x="5901" y="2659"/>
                  <a:pt x="5997" y="2854"/>
                  <a:pt x="6087" y="3055"/>
                </a:cubicBezTo>
                <a:cubicBezTo>
                  <a:pt x="6096" y="3076"/>
                  <a:pt x="6111" y="3087"/>
                  <a:pt x="6127" y="3087"/>
                </a:cubicBezTo>
                <a:cubicBezTo>
                  <a:pt x="6135" y="3087"/>
                  <a:pt x="6143" y="3084"/>
                  <a:pt x="6149" y="3077"/>
                </a:cubicBezTo>
                <a:cubicBezTo>
                  <a:pt x="6170" y="3058"/>
                  <a:pt x="6176" y="3016"/>
                  <a:pt x="6161" y="2985"/>
                </a:cubicBezTo>
                <a:cubicBezTo>
                  <a:pt x="6070" y="2779"/>
                  <a:pt x="5971" y="2580"/>
                  <a:pt x="5868" y="2396"/>
                </a:cubicBezTo>
                <a:cubicBezTo>
                  <a:pt x="5835" y="2336"/>
                  <a:pt x="5801" y="2277"/>
                  <a:pt x="5766" y="2219"/>
                </a:cubicBezTo>
                <a:cubicBezTo>
                  <a:pt x="5757" y="2204"/>
                  <a:pt x="5744" y="2195"/>
                  <a:pt x="5731" y="2195"/>
                </a:cubicBezTo>
                <a:close/>
                <a:moveTo>
                  <a:pt x="6444" y="3779"/>
                </a:moveTo>
                <a:cubicBezTo>
                  <a:pt x="6437" y="3779"/>
                  <a:pt x="6431" y="3781"/>
                  <a:pt x="6424" y="3785"/>
                </a:cubicBezTo>
                <a:cubicBezTo>
                  <a:pt x="6406" y="3798"/>
                  <a:pt x="6396" y="3830"/>
                  <a:pt x="6401" y="3860"/>
                </a:cubicBezTo>
                <a:cubicBezTo>
                  <a:pt x="6403" y="3864"/>
                  <a:pt x="6404" y="3870"/>
                  <a:pt x="6406" y="3874"/>
                </a:cubicBezTo>
                <a:cubicBezTo>
                  <a:pt x="6497" y="4142"/>
                  <a:pt x="6583" y="4432"/>
                  <a:pt x="6663" y="4736"/>
                </a:cubicBezTo>
                <a:cubicBezTo>
                  <a:pt x="6670" y="4764"/>
                  <a:pt x="6688" y="4781"/>
                  <a:pt x="6706" y="4781"/>
                </a:cubicBezTo>
                <a:cubicBezTo>
                  <a:pt x="6711" y="4781"/>
                  <a:pt x="6717" y="4780"/>
                  <a:pt x="6721" y="4778"/>
                </a:cubicBezTo>
                <a:cubicBezTo>
                  <a:pt x="6744" y="4765"/>
                  <a:pt x="6754" y="4725"/>
                  <a:pt x="6747" y="4692"/>
                </a:cubicBezTo>
                <a:cubicBezTo>
                  <a:pt x="6666" y="4385"/>
                  <a:pt x="6578" y="4091"/>
                  <a:pt x="6486" y="3817"/>
                </a:cubicBezTo>
                <a:cubicBezTo>
                  <a:pt x="6477" y="3793"/>
                  <a:pt x="6461" y="3779"/>
                  <a:pt x="6444" y="3779"/>
                </a:cubicBezTo>
                <a:close/>
                <a:moveTo>
                  <a:pt x="6912" y="5543"/>
                </a:moveTo>
                <a:cubicBezTo>
                  <a:pt x="6907" y="5543"/>
                  <a:pt x="6904" y="5544"/>
                  <a:pt x="6900" y="5546"/>
                </a:cubicBezTo>
                <a:cubicBezTo>
                  <a:pt x="6877" y="5555"/>
                  <a:pt x="6864" y="5591"/>
                  <a:pt x="6870" y="5625"/>
                </a:cubicBezTo>
                <a:cubicBezTo>
                  <a:pt x="6870" y="5626"/>
                  <a:pt x="6870" y="5627"/>
                  <a:pt x="6870" y="5628"/>
                </a:cubicBezTo>
                <a:cubicBezTo>
                  <a:pt x="6930" y="5909"/>
                  <a:pt x="6989" y="6222"/>
                  <a:pt x="7041" y="6535"/>
                </a:cubicBezTo>
                <a:cubicBezTo>
                  <a:pt x="7041" y="6535"/>
                  <a:pt x="7042" y="6536"/>
                  <a:pt x="7042" y="6536"/>
                </a:cubicBezTo>
                <a:cubicBezTo>
                  <a:pt x="7048" y="6566"/>
                  <a:pt x="7066" y="6588"/>
                  <a:pt x="7087" y="6588"/>
                </a:cubicBezTo>
                <a:cubicBezTo>
                  <a:pt x="7090" y="6588"/>
                  <a:pt x="7093" y="6588"/>
                  <a:pt x="7096" y="6586"/>
                </a:cubicBezTo>
                <a:cubicBezTo>
                  <a:pt x="7120" y="6579"/>
                  <a:pt x="7136" y="6544"/>
                  <a:pt x="7129" y="6507"/>
                </a:cubicBezTo>
                <a:cubicBezTo>
                  <a:pt x="7075" y="6192"/>
                  <a:pt x="7016" y="5877"/>
                  <a:pt x="6956" y="5594"/>
                </a:cubicBezTo>
                <a:cubicBezTo>
                  <a:pt x="6951" y="5563"/>
                  <a:pt x="6932" y="5543"/>
                  <a:pt x="6912" y="5543"/>
                </a:cubicBezTo>
                <a:close/>
                <a:moveTo>
                  <a:pt x="7231" y="7374"/>
                </a:moveTo>
                <a:cubicBezTo>
                  <a:pt x="7228" y="7374"/>
                  <a:pt x="7225" y="7374"/>
                  <a:pt x="7222" y="7375"/>
                </a:cubicBezTo>
                <a:cubicBezTo>
                  <a:pt x="7198" y="7382"/>
                  <a:pt x="7183" y="7416"/>
                  <a:pt x="7188" y="7453"/>
                </a:cubicBezTo>
                <a:cubicBezTo>
                  <a:pt x="7225" y="7701"/>
                  <a:pt x="7261" y="7948"/>
                  <a:pt x="7297" y="8195"/>
                </a:cubicBezTo>
                <a:lnTo>
                  <a:pt x="7322" y="8375"/>
                </a:lnTo>
                <a:cubicBezTo>
                  <a:pt x="7323" y="8376"/>
                  <a:pt x="7323" y="8377"/>
                  <a:pt x="7323" y="8378"/>
                </a:cubicBezTo>
                <a:cubicBezTo>
                  <a:pt x="7329" y="8408"/>
                  <a:pt x="7348" y="8430"/>
                  <a:pt x="7368" y="8430"/>
                </a:cubicBezTo>
                <a:cubicBezTo>
                  <a:pt x="7370" y="8430"/>
                  <a:pt x="7373" y="8430"/>
                  <a:pt x="7376" y="8429"/>
                </a:cubicBezTo>
                <a:cubicBezTo>
                  <a:pt x="7400" y="8424"/>
                  <a:pt x="7416" y="8389"/>
                  <a:pt x="7411" y="8352"/>
                </a:cubicBezTo>
                <a:lnTo>
                  <a:pt x="7384" y="8173"/>
                </a:lnTo>
                <a:cubicBezTo>
                  <a:pt x="7349" y="7926"/>
                  <a:pt x="7313" y="7677"/>
                  <a:pt x="7276" y="7429"/>
                </a:cubicBezTo>
                <a:cubicBezTo>
                  <a:pt x="7269" y="7394"/>
                  <a:pt x="7251" y="7374"/>
                  <a:pt x="7231" y="7374"/>
                </a:cubicBezTo>
                <a:close/>
                <a:moveTo>
                  <a:pt x="7502" y="9218"/>
                </a:moveTo>
                <a:cubicBezTo>
                  <a:pt x="7499" y="9218"/>
                  <a:pt x="7496" y="9218"/>
                  <a:pt x="7493" y="9219"/>
                </a:cubicBezTo>
                <a:cubicBezTo>
                  <a:pt x="7469" y="9226"/>
                  <a:pt x="7454" y="9260"/>
                  <a:pt x="7459" y="9297"/>
                </a:cubicBezTo>
                <a:cubicBezTo>
                  <a:pt x="7513" y="9636"/>
                  <a:pt x="7563" y="9938"/>
                  <a:pt x="7613" y="10218"/>
                </a:cubicBezTo>
                <a:cubicBezTo>
                  <a:pt x="7619" y="10249"/>
                  <a:pt x="7638" y="10270"/>
                  <a:pt x="7658" y="10270"/>
                </a:cubicBezTo>
                <a:cubicBezTo>
                  <a:pt x="7662" y="10270"/>
                  <a:pt x="7665" y="10269"/>
                  <a:pt x="7669" y="10268"/>
                </a:cubicBezTo>
                <a:cubicBezTo>
                  <a:pt x="7692" y="10260"/>
                  <a:pt x="7706" y="10224"/>
                  <a:pt x="7700" y="10188"/>
                </a:cubicBezTo>
                <a:cubicBezTo>
                  <a:pt x="7649" y="9910"/>
                  <a:pt x="7599" y="9611"/>
                  <a:pt x="7547" y="9272"/>
                </a:cubicBezTo>
                <a:cubicBezTo>
                  <a:pt x="7539" y="9237"/>
                  <a:pt x="7522" y="9218"/>
                  <a:pt x="7502" y="9218"/>
                </a:cubicBezTo>
                <a:close/>
                <a:moveTo>
                  <a:pt x="16574" y="11493"/>
                </a:moveTo>
                <a:cubicBezTo>
                  <a:pt x="16570" y="11493"/>
                  <a:pt x="16565" y="11493"/>
                  <a:pt x="16560" y="11493"/>
                </a:cubicBezTo>
                <a:cubicBezTo>
                  <a:pt x="16536" y="11493"/>
                  <a:pt x="16517" y="11523"/>
                  <a:pt x="16518" y="11560"/>
                </a:cubicBezTo>
                <a:cubicBezTo>
                  <a:pt x="16518" y="11566"/>
                  <a:pt x="16518" y="11570"/>
                  <a:pt x="16519" y="11575"/>
                </a:cubicBezTo>
                <a:cubicBezTo>
                  <a:pt x="16524" y="11605"/>
                  <a:pt x="16542" y="11627"/>
                  <a:pt x="16563" y="11627"/>
                </a:cubicBezTo>
                <a:cubicBezTo>
                  <a:pt x="16563" y="11627"/>
                  <a:pt x="16564" y="11627"/>
                  <a:pt x="16564" y="11627"/>
                </a:cubicBezTo>
                <a:cubicBezTo>
                  <a:pt x="16772" y="11627"/>
                  <a:pt x="16981" y="11648"/>
                  <a:pt x="17186" y="11691"/>
                </a:cubicBezTo>
                <a:cubicBezTo>
                  <a:pt x="17189" y="11691"/>
                  <a:pt x="17191" y="11692"/>
                  <a:pt x="17193" y="11692"/>
                </a:cubicBezTo>
                <a:cubicBezTo>
                  <a:pt x="17216" y="11692"/>
                  <a:pt x="17234" y="11667"/>
                  <a:pt x="17236" y="11634"/>
                </a:cubicBezTo>
                <a:cubicBezTo>
                  <a:pt x="17238" y="11598"/>
                  <a:pt x="17220" y="11564"/>
                  <a:pt x="17196" y="11558"/>
                </a:cubicBezTo>
                <a:cubicBezTo>
                  <a:pt x="16991" y="11516"/>
                  <a:pt x="16781" y="11493"/>
                  <a:pt x="16574" y="11493"/>
                </a:cubicBezTo>
                <a:close/>
                <a:moveTo>
                  <a:pt x="15936" y="11563"/>
                </a:moveTo>
                <a:cubicBezTo>
                  <a:pt x="15934" y="11563"/>
                  <a:pt x="15932" y="11563"/>
                  <a:pt x="15930" y="11564"/>
                </a:cubicBezTo>
                <a:cubicBezTo>
                  <a:pt x="15824" y="11587"/>
                  <a:pt x="15718" y="11617"/>
                  <a:pt x="15615" y="11652"/>
                </a:cubicBezTo>
                <a:cubicBezTo>
                  <a:pt x="15514" y="11687"/>
                  <a:pt x="15413" y="11727"/>
                  <a:pt x="15316" y="11772"/>
                </a:cubicBezTo>
                <a:cubicBezTo>
                  <a:pt x="15294" y="11783"/>
                  <a:pt x="15282" y="11817"/>
                  <a:pt x="15288" y="11850"/>
                </a:cubicBezTo>
                <a:cubicBezTo>
                  <a:pt x="15288" y="11852"/>
                  <a:pt x="15288" y="11854"/>
                  <a:pt x="15289" y="11855"/>
                </a:cubicBezTo>
                <a:cubicBezTo>
                  <a:pt x="15296" y="11884"/>
                  <a:pt x="15314" y="11902"/>
                  <a:pt x="15333" y="11902"/>
                </a:cubicBezTo>
                <a:cubicBezTo>
                  <a:pt x="15337" y="11902"/>
                  <a:pt x="15342" y="11901"/>
                  <a:pt x="15346" y="11899"/>
                </a:cubicBezTo>
                <a:cubicBezTo>
                  <a:pt x="15442" y="11855"/>
                  <a:pt x="15539" y="11816"/>
                  <a:pt x="15639" y="11783"/>
                </a:cubicBezTo>
                <a:cubicBezTo>
                  <a:pt x="15739" y="11748"/>
                  <a:pt x="15843" y="11720"/>
                  <a:pt x="15947" y="11696"/>
                </a:cubicBezTo>
                <a:cubicBezTo>
                  <a:pt x="15971" y="11691"/>
                  <a:pt x="15987" y="11657"/>
                  <a:pt x="15982" y="11620"/>
                </a:cubicBezTo>
                <a:cubicBezTo>
                  <a:pt x="15978" y="11587"/>
                  <a:pt x="15958" y="11563"/>
                  <a:pt x="15936" y="11563"/>
                </a:cubicBezTo>
                <a:close/>
                <a:moveTo>
                  <a:pt x="7837" y="11043"/>
                </a:moveTo>
                <a:cubicBezTo>
                  <a:pt x="7832" y="11043"/>
                  <a:pt x="7829" y="11044"/>
                  <a:pt x="7824" y="11046"/>
                </a:cubicBezTo>
                <a:cubicBezTo>
                  <a:pt x="7802" y="11055"/>
                  <a:pt x="7789" y="11090"/>
                  <a:pt x="7795" y="11125"/>
                </a:cubicBezTo>
                <a:cubicBezTo>
                  <a:pt x="7796" y="11126"/>
                  <a:pt x="7796" y="11127"/>
                  <a:pt x="7796" y="11129"/>
                </a:cubicBezTo>
                <a:cubicBezTo>
                  <a:pt x="7868" y="11448"/>
                  <a:pt x="7941" y="11741"/>
                  <a:pt x="8021" y="12023"/>
                </a:cubicBezTo>
                <a:cubicBezTo>
                  <a:pt x="8029" y="12050"/>
                  <a:pt x="8047" y="12066"/>
                  <a:pt x="8065" y="12066"/>
                </a:cubicBezTo>
                <a:cubicBezTo>
                  <a:pt x="8070" y="12066"/>
                  <a:pt x="8075" y="12064"/>
                  <a:pt x="8080" y="12062"/>
                </a:cubicBezTo>
                <a:cubicBezTo>
                  <a:pt x="8103" y="12049"/>
                  <a:pt x="8113" y="12010"/>
                  <a:pt x="8104" y="11975"/>
                </a:cubicBezTo>
                <a:cubicBezTo>
                  <a:pt x="8025" y="11697"/>
                  <a:pt x="7952" y="11409"/>
                  <a:pt x="7881" y="11091"/>
                </a:cubicBezTo>
                <a:cubicBezTo>
                  <a:pt x="7875" y="11062"/>
                  <a:pt x="7857" y="11043"/>
                  <a:pt x="7837" y="11043"/>
                </a:cubicBezTo>
                <a:close/>
                <a:moveTo>
                  <a:pt x="17810" y="11757"/>
                </a:moveTo>
                <a:cubicBezTo>
                  <a:pt x="17790" y="11757"/>
                  <a:pt x="17772" y="11776"/>
                  <a:pt x="17768" y="11805"/>
                </a:cubicBezTo>
                <a:cubicBezTo>
                  <a:pt x="17766" y="11816"/>
                  <a:pt x="17766" y="11828"/>
                  <a:pt x="17768" y="11838"/>
                </a:cubicBezTo>
                <a:cubicBezTo>
                  <a:pt x="17772" y="11862"/>
                  <a:pt x="17784" y="11881"/>
                  <a:pt x="17801" y="11887"/>
                </a:cubicBezTo>
                <a:cubicBezTo>
                  <a:pt x="17992" y="11971"/>
                  <a:pt x="18179" y="12073"/>
                  <a:pt x="18357" y="12193"/>
                </a:cubicBezTo>
                <a:lnTo>
                  <a:pt x="18391" y="12217"/>
                </a:lnTo>
                <a:cubicBezTo>
                  <a:pt x="18397" y="12222"/>
                  <a:pt x="18404" y="12223"/>
                  <a:pt x="18410" y="12223"/>
                </a:cubicBezTo>
                <a:cubicBezTo>
                  <a:pt x="18427" y="12223"/>
                  <a:pt x="18443" y="12210"/>
                  <a:pt x="18451" y="12185"/>
                </a:cubicBezTo>
                <a:cubicBezTo>
                  <a:pt x="18460" y="12152"/>
                  <a:pt x="18449" y="12112"/>
                  <a:pt x="18426" y="12096"/>
                </a:cubicBezTo>
                <a:lnTo>
                  <a:pt x="18391" y="12072"/>
                </a:lnTo>
                <a:cubicBezTo>
                  <a:pt x="18209" y="11949"/>
                  <a:pt x="18017" y="11845"/>
                  <a:pt x="17823" y="11759"/>
                </a:cubicBezTo>
                <a:cubicBezTo>
                  <a:pt x="17818" y="11758"/>
                  <a:pt x="17815" y="11757"/>
                  <a:pt x="17810" y="11757"/>
                </a:cubicBezTo>
                <a:close/>
                <a:moveTo>
                  <a:pt x="14755" y="12113"/>
                </a:moveTo>
                <a:cubicBezTo>
                  <a:pt x="14749" y="12113"/>
                  <a:pt x="14742" y="12115"/>
                  <a:pt x="14736" y="12120"/>
                </a:cubicBezTo>
                <a:cubicBezTo>
                  <a:pt x="14548" y="12260"/>
                  <a:pt x="14370" y="12425"/>
                  <a:pt x="14206" y="12607"/>
                </a:cubicBezTo>
                <a:cubicBezTo>
                  <a:pt x="14191" y="12623"/>
                  <a:pt x="14186" y="12651"/>
                  <a:pt x="14190" y="12676"/>
                </a:cubicBezTo>
                <a:cubicBezTo>
                  <a:pt x="14192" y="12684"/>
                  <a:pt x="14195" y="12693"/>
                  <a:pt x="14199" y="12700"/>
                </a:cubicBezTo>
                <a:cubicBezTo>
                  <a:pt x="14208" y="12719"/>
                  <a:pt x="14222" y="12728"/>
                  <a:pt x="14236" y="12728"/>
                </a:cubicBezTo>
                <a:cubicBezTo>
                  <a:pt x="14246" y="12728"/>
                  <a:pt x="14254" y="12724"/>
                  <a:pt x="14262" y="12715"/>
                </a:cubicBezTo>
                <a:cubicBezTo>
                  <a:pt x="14422" y="12537"/>
                  <a:pt x="14596" y="12378"/>
                  <a:pt x="14779" y="12240"/>
                </a:cubicBezTo>
                <a:cubicBezTo>
                  <a:pt x="14801" y="12224"/>
                  <a:pt x="14808" y="12183"/>
                  <a:pt x="14796" y="12150"/>
                </a:cubicBezTo>
                <a:cubicBezTo>
                  <a:pt x="14788" y="12127"/>
                  <a:pt x="14772" y="12113"/>
                  <a:pt x="14755" y="12113"/>
                </a:cubicBezTo>
                <a:close/>
                <a:moveTo>
                  <a:pt x="18968" y="12546"/>
                </a:moveTo>
                <a:cubicBezTo>
                  <a:pt x="18954" y="12546"/>
                  <a:pt x="18940" y="12557"/>
                  <a:pt x="18932" y="12576"/>
                </a:cubicBezTo>
                <a:cubicBezTo>
                  <a:pt x="18925" y="12591"/>
                  <a:pt x="18924" y="12611"/>
                  <a:pt x="18927" y="12628"/>
                </a:cubicBezTo>
                <a:cubicBezTo>
                  <a:pt x="18930" y="12644"/>
                  <a:pt x="18937" y="12659"/>
                  <a:pt x="18948" y="12668"/>
                </a:cubicBezTo>
                <a:cubicBezTo>
                  <a:pt x="19125" y="12836"/>
                  <a:pt x="19297" y="13024"/>
                  <a:pt x="19461" y="13227"/>
                </a:cubicBezTo>
                <a:cubicBezTo>
                  <a:pt x="19470" y="13238"/>
                  <a:pt x="19481" y="13244"/>
                  <a:pt x="19491" y="13244"/>
                </a:cubicBezTo>
                <a:cubicBezTo>
                  <a:pt x="19504" y="13244"/>
                  <a:pt x="19517" y="13236"/>
                  <a:pt x="19525" y="13221"/>
                </a:cubicBezTo>
                <a:cubicBezTo>
                  <a:pt x="19540" y="13192"/>
                  <a:pt x="19537" y="13150"/>
                  <a:pt x="19517" y="13126"/>
                </a:cubicBezTo>
                <a:cubicBezTo>
                  <a:pt x="19349" y="12919"/>
                  <a:pt x="19174" y="12727"/>
                  <a:pt x="18993" y="12557"/>
                </a:cubicBezTo>
                <a:cubicBezTo>
                  <a:pt x="18986" y="12550"/>
                  <a:pt x="18977" y="12546"/>
                  <a:pt x="18968" y="12546"/>
                </a:cubicBezTo>
                <a:close/>
                <a:moveTo>
                  <a:pt x="8338" y="12789"/>
                </a:moveTo>
                <a:cubicBezTo>
                  <a:pt x="8332" y="12789"/>
                  <a:pt x="8325" y="12791"/>
                  <a:pt x="8319" y="12795"/>
                </a:cubicBezTo>
                <a:cubicBezTo>
                  <a:pt x="8300" y="12809"/>
                  <a:pt x="8292" y="12840"/>
                  <a:pt x="8297" y="12870"/>
                </a:cubicBezTo>
                <a:cubicBezTo>
                  <a:pt x="8298" y="12876"/>
                  <a:pt x="8300" y="12880"/>
                  <a:pt x="8303" y="12885"/>
                </a:cubicBezTo>
                <a:cubicBezTo>
                  <a:pt x="8409" y="13174"/>
                  <a:pt x="8525" y="13447"/>
                  <a:pt x="8648" y="13699"/>
                </a:cubicBezTo>
                <a:cubicBezTo>
                  <a:pt x="8657" y="13718"/>
                  <a:pt x="8672" y="13729"/>
                  <a:pt x="8686" y="13729"/>
                </a:cubicBezTo>
                <a:cubicBezTo>
                  <a:pt x="8695" y="13729"/>
                  <a:pt x="8704" y="13725"/>
                  <a:pt x="8711" y="13716"/>
                </a:cubicBezTo>
                <a:cubicBezTo>
                  <a:pt x="8731" y="13696"/>
                  <a:pt x="8735" y="13654"/>
                  <a:pt x="8720" y="13623"/>
                </a:cubicBezTo>
                <a:cubicBezTo>
                  <a:pt x="8599" y="13377"/>
                  <a:pt x="8485" y="13107"/>
                  <a:pt x="8380" y="12825"/>
                </a:cubicBezTo>
                <a:cubicBezTo>
                  <a:pt x="8371" y="12802"/>
                  <a:pt x="8355" y="12789"/>
                  <a:pt x="8338" y="12789"/>
                </a:cubicBezTo>
                <a:close/>
                <a:moveTo>
                  <a:pt x="13778" y="13211"/>
                </a:moveTo>
                <a:cubicBezTo>
                  <a:pt x="13766" y="13211"/>
                  <a:pt x="13754" y="13218"/>
                  <a:pt x="13746" y="13231"/>
                </a:cubicBezTo>
                <a:cubicBezTo>
                  <a:pt x="13610" y="13452"/>
                  <a:pt x="13488" y="13684"/>
                  <a:pt x="13354" y="13943"/>
                </a:cubicBezTo>
                <a:cubicBezTo>
                  <a:pt x="13345" y="13960"/>
                  <a:pt x="13343" y="13981"/>
                  <a:pt x="13347" y="14001"/>
                </a:cubicBezTo>
                <a:cubicBezTo>
                  <a:pt x="13349" y="14014"/>
                  <a:pt x="13354" y="14027"/>
                  <a:pt x="13363" y="14037"/>
                </a:cubicBezTo>
                <a:cubicBezTo>
                  <a:pt x="13372" y="14047"/>
                  <a:pt x="13382" y="14052"/>
                  <a:pt x="13392" y="14052"/>
                </a:cubicBezTo>
                <a:cubicBezTo>
                  <a:pt x="13405" y="14052"/>
                  <a:pt x="13417" y="14044"/>
                  <a:pt x="13425" y="14028"/>
                </a:cubicBezTo>
                <a:cubicBezTo>
                  <a:pt x="13559" y="13771"/>
                  <a:pt x="13680" y="13541"/>
                  <a:pt x="13814" y="13323"/>
                </a:cubicBezTo>
                <a:cubicBezTo>
                  <a:pt x="13830" y="13297"/>
                  <a:pt x="13828" y="13255"/>
                  <a:pt x="13809" y="13229"/>
                </a:cubicBezTo>
                <a:cubicBezTo>
                  <a:pt x="13800" y="13217"/>
                  <a:pt x="13789" y="13211"/>
                  <a:pt x="13778" y="13211"/>
                </a:cubicBezTo>
                <a:close/>
                <a:moveTo>
                  <a:pt x="19957" y="13764"/>
                </a:moveTo>
                <a:cubicBezTo>
                  <a:pt x="19946" y="13764"/>
                  <a:pt x="19935" y="13769"/>
                  <a:pt x="19927" y="13782"/>
                </a:cubicBezTo>
                <a:cubicBezTo>
                  <a:pt x="19915" y="13798"/>
                  <a:pt x="19911" y="13822"/>
                  <a:pt x="19915" y="13846"/>
                </a:cubicBezTo>
                <a:cubicBezTo>
                  <a:pt x="19917" y="13856"/>
                  <a:pt x="19920" y="13867"/>
                  <a:pt x="19927" y="13876"/>
                </a:cubicBezTo>
                <a:cubicBezTo>
                  <a:pt x="20071" y="14103"/>
                  <a:pt x="20211" y="14346"/>
                  <a:pt x="20339" y="14599"/>
                </a:cubicBezTo>
                <a:cubicBezTo>
                  <a:pt x="20348" y="14617"/>
                  <a:pt x="20362" y="14626"/>
                  <a:pt x="20376" y="14626"/>
                </a:cubicBezTo>
                <a:cubicBezTo>
                  <a:pt x="20385" y="14626"/>
                  <a:pt x="20394" y="14622"/>
                  <a:pt x="20402" y="14614"/>
                </a:cubicBezTo>
                <a:cubicBezTo>
                  <a:pt x="20421" y="14592"/>
                  <a:pt x="20424" y="14551"/>
                  <a:pt x="20410" y="14521"/>
                </a:cubicBezTo>
                <a:cubicBezTo>
                  <a:pt x="20279" y="14263"/>
                  <a:pt x="20138" y="14017"/>
                  <a:pt x="19991" y="13786"/>
                </a:cubicBezTo>
                <a:cubicBezTo>
                  <a:pt x="19981" y="13771"/>
                  <a:pt x="19969" y="13764"/>
                  <a:pt x="19957" y="13764"/>
                </a:cubicBezTo>
                <a:close/>
                <a:moveTo>
                  <a:pt x="9100" y="14319"/>
                </a:moveTo>
                <a:cubicBezTo>
                  <a:pt x="9089" y="14319"/>
                  <a:pt x="9078" y="14326"/>
                  <a:pt x="9070" y="14338"/>
                </a:cubicBezTo>
                <a:cubicBezTo>
                  <a:pt x="9059" y="14355"/>
                  <a:pt x="9055" y="14379"/>
                  <a:pt x="9059" y="14401"/>
                </a:cubicBezTo>
                <a:cubicBezTo>
                  <a:pt x="9062" y="14413"/>
                  <a:pt x="9065" y="14424"/>
                  <a:pt x="9072" y="14433"/>
                </a:cubicBezTo>
                <a:cubicBezTo>
                  <a:pt x="9226" y="14657"/>
                  <a:pt x="9396" y="14863"/>
                  <a:pt x="9576" y="15046"/>
                </a:cubicBezTo>
                <a:cubicBezTo>
                  <a:pt x="9584" y="15055"/>
                  <a:pt x="9593" y="15059"/>
                  <a:pt x="9602" y="15059"/>
                </a:cubicBezTo>
                <a:cubicBezTo>
                  <a:pt x="9616" y="15059"/>
                  <a:pt x="9630" y="15049"/>
                  <a:pt x="9638" y="15030"/>
                </a:cubicBezTo>
                <a:cubicBezTo>
                  <a:pt x="9652" y="14999"/>
                  <a:pt x="9645" y="14958"/>
                  <a:pt x="9624" y="14936"/>
                </a:cubicBezTo>
                <a:cubicBezTo>
                  <a:pt x="9449" y="14758"/>
                  <a:pt x="9283" y="14557"/>
                  <a:pt x="9133" y="14339"/>
                </a:cubicBezTo>
                <a:cubicBezTo>
                  <a:pt x="9124" y="14326"/>
                  <a:pt x="9112" y="14319"/>
                  <a:pt x="9100" y="14319"/>
                </a:cubicBezTo>
                <a:close/>
                <a:moveTo>
                  <a:pt x="13001" y="14630"/>
                </a:moveTo>
                <a:cubicBezTo>
                  <a:pt x="12989" y="14630"/>
                  <a:pt x="12977" y="14637"/>
                  <a:pt x="12969" y="14651"/>
                </a:cubicBezTo>
                <a:cubicBezTo>
                  <a:pt x="12815" y="14911"/>
                  <a:pt x="12674" y="15105"/>
                  <a:pt x="12526" y="15264"/>
                </a:cubicBezTo>
                <a:cubicBezTo>
                  <a:pt x="12511" y="15280"/>
                  <a:pt x="12505" y="15308"/>
                  <a:pt x="12510" y="15334"/>
                </a:cubicBezTo>
                <a:cubicBezTo>
                  <a:pt x="12512" y="15341"/>
                  <a:pt x="12514" y="15350"/>
                  <a:pt x="12517" y="15357"/>
                </a:cubicBezTo>
                <a:cubicBezTo>
                  <a:pt x="12527" y="15376"/>
                  <a:pt x="12541" y="15386"/>
                  <a:pt x="12555" y="15386"/>
                </a:cubicBezTo>
                <a:cubicBezTo>
                  <a:pt x="12564" y="15386"/>
                  <a:pt x="12573" y="15382"/>
                  <a:pt x="12581" y="15373"/>
                </a:cubicBezTo>
                <a:cubicBezTo>
                  <a:pt x="12734" y="15209"/>
                  <a:pt x="12880" y="15008"/>
                  <a:pt x="13038" y="14743"/>
                </a:cubicBezTo>
                <a:cubicBezTo>
                  <a:pt x="13054" y="14715"/>
                  <a:pt x="13052" y="14673"/>
                  <a:pt x="13033" y="14648"/>
                </a:cubicBezTo>
                <a:cubicBezTo>
                  <a:pt x="13023" y="14636"/>
                  <a:pt x="13012" y="14630"/>
                  <a:pt x="13001" y="14630"/>
                </a:cubicBezTo>
                <a:close/>
                <a:moveTo>
                  <a:pt x="10156" y="15391"/>
                </a:moveTo>
                <a:cubicBezTo>
                  <a:pt x="10139" y="15391"/>
                  <a:pt x="10124" y="15406"/>
                  <a:pt x="10117" y="15431"/>
                </a:cubicBezTo>
                <a:cubicBezTo>
                  <a:pt x="10113" y="15445"/>
                  <a:pt x="10112" y="15460"/>
                  <a:pt x="10115" y="15474"/>
                </a:cubicBezTo>
                <a:cubicBezTo>
                  <a:pt x="10118" y="15493"/>
                  <a:pt x="10128" y="15510"/>
                  <a:pt x="10141" y="15520"/>
                </a:cubicBezTo>
                <a:cubicBezTo>
                  <a:pt x="10343" y="15654"/>
                  <a:pt x="10549" y="15759"/>
                  <a:pt x="10753" y="15827"/>
                </a:cubicBezTo>
                <a:cubicBezTo>
                  <a:pt x="10756" y="15829"/>
                  <a:pt x="10760" y="15829"/>
                  <a:pt x="10763" y="15829"/>
                </a:cubicBezTo>
                <a:cubicBezTo>
                  <a:pt x="10784" y="15829"/>
                  <a:pt x="10802" y="15808"/>
                  <a:pt x="10805" y="15778"/>
                </a:cubicBezTo>
                <a:cubicBezTo>
                  <a:pt x="10810" y="15742"/>
                  <a:pt x="10794" y="15707"/>
                  <a:pt x="10769" y="15698"/>
                </a:cubicBezTo>
                <a:cubicBezTo>
                  <a:pt x="10571" y="15630"/>
                  <a:pt x="10371" y="15529"/>
                  <a:pt x="10175" y="15398"/>
                </a:cubicBezTo>
                <a:cubicBezTo>
                  <a:pt x="10169" y="15394"/>
                  <a:pt x="10163" y="15391"/>
                  <a:pt x="10156" y="15391"/>
                </a:cubicBezTo>
                <a:close/>
                <a:moveTo>
                  <a:pt x="12000" y="15661"/>
                </a:moveTo>
                <a:cubicBezTo>
                  <a:pt x="11996" y="15661"/>
                  <a:pt x="11992" y="15662"/>
                  <a:pt x="11988" y="15664"/>
                </a:cubicBezTo>
                <a:cubicBezTo>
                  <a:pt x="11939" y="15686"/>
                  <a:pt x="11890" y="15706"/>
                  <a:pt x="11842" y="15723"/>
                </a:cubicBezTo>
                <a:cubicBezTo>
                  <a:pt x="11696" y="15772"/>
                  <a:pt x="11542" y="15798"/>
                  <a:pt x="11385" y="15801"/>
                </a:cubicBezTo>
                <a:cubicBezTo>
                  <a:pt x="11360" y="15801"/>
                  <a:pt x="11341" y="15832"/>
                  <a:pt x="11343" y="15868"/>
                </a:cubicBezTo>
                <a:cubicBezTo>
                  <a:pt x="11343" y="15873"/>
                  <a:pt x="11343" y="15878"/>
                  <a:pt x="11344" y="15882"/>
                </a:cubicBezTo>
                <a:cubicBezTo>
                  <a:pt x="11349" y="15912"/>
                  <a:pt x="11369" y="15934"/>
                  <a:pt x="11390" y="15934"/>
                </a:cubicBezTo>
                <a:cubicBezTo>
                  <a:pt x="11554" y="15931"/>
                  <a:pt x="11714" y="15904"/>
                  <a:pt x="11866" y="15852"/>
                </a:cubicBezTo>
                <a:cubicBezTo>
                  <a:pt x="11917" y="15835"/>
                  <a:pt x="11967" y="15815"/>
                  <a:pt x="12018" y="15791"/>
                </a:cubicBezTo>
                <a:cubicBezTo>
                  <a:pt x="12041" y="15781"/>
                  <a:pt x="12052" y="15743"/>
                  <a:pt x="12046" y="15709"/>
                </a:cubicBezTo>
                <a:cubicBezTo>
                  <a:pt x="12038" y="15680"/>
                  <a:pt x="12020" y="15661"/>
                  <a:pt x="12000" y="15661"/>
                </a:cubicBezTo>
                <a:close/>
                <a:moveTo>
                  <a:pt x="20731" y="15285"/>
                </a:moveTo>
                <a:cubicBezTo>
                  <a:pt x="20724" y="15285"/>
                  <a:pt x="20716" y="15287"/>
                  <a:pt x="20709" y="15293"/>
                </a:cubicBezTo>
                <a:cubicBezTo>
                  <a:pt x="20693" y="15308"/>
                  <a:pt x="20684" y="15338"/>
                  <a:pt x="20690" y="15367"/>
                </a:cubicBezTo>
                <a:cubicBezTo>
                  <a:pt x="20691" y="15372"/>
                  <a:pt x="20693" y="15379"/>
                  <a:pt x="20695" y="15384"/>
                </a:cubicBezTo>
                <a:cubicBezTo>
                  <a:pt x="20803" y="15654"/>
                  <a:pt x="20903" y="15934"/>
                  <a:pt x="20992" y="16219"/>
                </a:cubicBezTo>
                <a:cubicBezTo>
                  <a:pt x="21000" y="16245"/>
                  <a:pt x="21017" y="16260"/>
                  <a:pt x="21035" y="16260"/>
                </a:cubicBezTo>
                <a:cubicBezTo>
                  <a:pt x="21041" y="16260"/>
                  <a:pt x="21046" y="16259"/>
                  <a:pt x="21052" y="16255"/>
                </a:cubicBezTo>
                <a:cubicBezTo>
                  <a:pt x="21075" y="16241"/>
                  <a:pt x="21084" y="16201"/>
                  <a:pt x="21073" y="16167"/>
                </a:cubicBezTo>
                <a:cubicBezTo>
                  <a:pt x="20984" y="15878"/>
                  <a:pt x="20881" y="15593"/>
                  <a:pt x="20771" y="15320"/>
                </a:cubicBezTo>
                <a:cubicBezTo>
                  <a:pt x="20763" y="15297"/>
                  <a:pt x="20747" y="15285"/>
                  <a:pt x="20731" y="15285"/>
                </a:cubicBezTo>
                <a:close/>
                <a:moveTo>
                  <a:pt x="21269" y="17008"/>
                </a:moveTo>
                <a:cubicBezTo>
                  <a:pt x="21265" y="17008"/>
                  <a:pt x="21261" y="17009"/>
                  <a:pt x="21256" y="17011"/>
                </a:cubicBezTo>
                <a:cubicBezTo>
                  <a:pt x="21234" y="17021"/>
                  <a:pt x="21221" y="17056"/>
                  <a:pt x="21227" y="17090"/>
                </a:cubicBezTo>
                <a:cubicBezTo>
                  <a:pt x="21227" y="17091"/>
                  <a:pt x="21228" y="17092"/>
                  <a:pt x="21228" y="17093"/>
                </a:cubicBezTo>
                <a:cubicBezTo>
                  <a:pt x="21283" y="17332"/>
                  <a:pt x="21329" y="17572"/>
                  <a:pt x="21370" y="17812"/>
                </a:cubicBezTo>
                <a:cubicBezTo>
                  <a:pt x="21380" y="17873"/>
                  <a:pt x="21390" y="17935"/>
                  <a:pt x="21398" y="17997"/>
                </a:cubicBezTo>
                <a:cubicBezTo>
                  <a:pt x="21404" y="18027"/>
                  <a:pt x="21424" y="18052"/>
                  <a:pt x="21446" y="18052"/>
                </a:cubicBezTo>
                <a:cubicBezTo>
                  <a:pt x="21448" y="18052"/>
                  <a:pt x="21450" y="18052"/>
                  <a:pt x="21452" y="18052"/>
                </a:cubicBezTo>
                <a:cubicBezTo>
                  <a:pt x="21476" y="18044"/>
                  <a:pt x="21492" y="18010"/>
                  <a:pt x="21487" y="17974"/>
                </a:cubicBezTo>
                <a:cubicBezTo>
                  <a:pt x="21477" y="17911"/>
                  <a:pt x="21467" y="17849"/>
                  <a:pt x="21457" y="17786"/>
                </a:cubicBezTo>
                <a:cubicBezTo>
                  <a:pt x="21417" y="17542"/>
                  <a:pt x="21368" y="17297"/>
                  <a:pt x="21313" y="17056"/>
                </a:cubicBezTo>
                <a:cubicBezTo>
                  <a:pt x="21307" y="17027"/>
                  <a:pt x="21288" y="17008"/>
                  <a:pt x="21269" y="17008"/>
                </a:cubicBezTo>
                <a:close/>
                <a:moveTo>
                  <a:pt x="21533" y="18850"/>
                </a:moveTo>
                <a:cubicBezTo>
                  <a:pt x="21533" y="18850"/>
                  <a:pt x="21533" y="18850"/>
                  <a:pt x="21532" y="18850"/>
                </a:cubicBezTo>
                <a:cubicBezTo>
                  <a:pt x="21507" y="18851"/>
                  <a:pt x="21489" y="18882"/>
                  <a:pt x="21490" y="18918"/>
                </a:cubicBezTo>
                <a:cubicBezTo>
                  <a:pt x="21506" y="19241"/>
                  <a:pt x="21503" y="19551"/>
                  <a:pt x="21481" y="19839"/>
                </a:cubicBezTo>
                <a:cubicBezTo>
                  <a:pt x="21481" y="19848"/>
                  <a:pt x="21481" y="19856"/>
                  <a:pt x="21482" y="19865"/>
                </a:cubicBezTo>
                <a:cubicBezTo>
                  <a:pt x="21487" y="19890"/>
                  <a:pt x="21501" y="19911"/>
                  <a:pt x="21520" y="19916"/>
                </a:cubicBezTo>
                <a:cubicBezTo>
                  <a:pt x="21522" y="19916"/>
                  <a:pt x="21525" y="19917"/>
                  <a:pt x="21527" y="19917"/>
                </a:cubicBezTo>
                <a:cubicBezTo>
                  <a:pt x="21549" y="19917"/>
                  <a:pt x="21568" y="19893"/>
                  <a:pt x="21570" y="19860"/>
                </a:cubicBezTo>
                <a:cubicBezTo>
                  <a:pt x="21593" y="19563"/>
                  <a:pt x="21597" y="19245"/>
                  <a:pt x="21580" y="18915"/>
                </a:cubicBezTo>
                <a:cubicBezTo>
                  <a:pt x="21578" y="18878"/>
                  <a:pt x="21558" y="18850"/>
                  <a:pt x="21533" y="18850"/>
                </a:cubicBezTo>
                <a:close/>
                <a:moveTo>
                  <a:pt x="21379" y="20681"/>
                </a:moveTo>
                <a:cubicBezTo>
                  <a:pt x="21362" y="20681"/>
                  <a:pt x="21345" y="20696"/>
                  <a:pt x="21338" y="20721"/>
                </a:cubicBezTo>
                <a:cubicBezTo>
                  <a:pt x="21264" y="21008"/>
                  <a:pt x="21160" y="21266"/>
                  <a:pt x="21034" y="21488"/>
                </a:cubicBezTo>
                <a:cubicBezTo>
                  <a:pt x="21024" y="21505"/>
                  <a:pt x="21021" y="21527"/>
                  <a:pt x="21024" y="21547"/>
                </a:cubicBezTo>
                <a:cubicBezTo>
                  <a:pt x="21027" y="21561"/>
                  <a:pt x="21032" y="21573"/>
                  <a:pt x="21039" y="21582"/>
                </a:cubicBezTo>
                <a:cubicBezTo>
                  <a:pt x="21049" y="21594"/>
                  <a:pt x="21060" y="21600"/>
                  <a:pt x="21070" y="21600"/>
                </a:cubicBezTo>
                <a:cubicBezTo>
                  <a:pt x="21082" y="21600"/>
                  <a:pt x="21094" y="21592"/>
                  <a:pt x="21103" y="21578"/>
                </a:cubicBezTo>
                <a:cubicBezTo>
                  <a:pt x="21236" y="21345"/>
                  <a:pt x="21344" y="21075"/>
                  <a:pt x="21423" y="20774"/>
                </a:cubicBezTo>
                <a:cubicBezTo>
                  <a:pt x="21431" y="20741"/>
                  <a:pt x="21419" y="20701"/>
                  <a:pt x="21397" y="20686"/>
                </a:cubicBezTo>
                <a:cubicBezTo>
                  <a:pt x="21391" y="20682"/>
                  <a:pt x="21385" y="20681"/>
                  <a:pt x="21379" y="20681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16" name="Google Shape;806;p30"/>
          <p:cNvSpPr/>
          <p:nvPr/>
        </p:nvSpPr>
        <p:spPr>
          <a:xfrm rot="9893225">
            <a:off x="1778777" y="371855"/>
            <a:ext cx="603124" cy="1418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920" name="Google Shape;807;p30"/>
          <p:cNvGrpSpPr/>
          <p:nvPr/>
        </p:nvGrpSpPr>
        <p:grpSpPr>
          <a:xfrm>
            <a:off x="289278" y="4532017"/>
            <a:ext cx="200786" cy="210347"/>
            <a:chOff x="0" y="0"/>
            <a:chExt cx="200784" cy="210345"/>
          </a:xfrm>
        </p:grpSpPr>
        <p:sp>
          <p:nvSpPr>
            <p:cNvPr id="917" name="Google Shape;808;p30"/>
            <p:cNvSpPr/>
            <p:nvPr/>
          </p:nvSpPr>
          <p:spPr>
            <a:xfrm rot="5400000">
              <a:off x="-7480" y="131507"/>
              <a:ext cx="86319" cy="71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18" name="Google Shape;809;p30"/>
            <p:cNvSpPr/>
            <p:nvPr/>
          </p:nvSpPr>
          <p:spPr>
            <a:xfrm rot="5400000">
              <a:off x="14408" y="7479"/>
              <a:ext cx="86318" cy="71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19" name="Google Shape;810;p30"/>
            <p:cNvSpPr/>
            <p:nvPr/>
          </p:nvSpPr>
          <p:spPr>
            <a:xfrm rot="5400000">
              <a:off x="121992" y="68650"/>
              <a:ext cx="86325" cy="71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921" name="Google Shape;811;p30"/>
          <p:cNvSpPr/>
          <p:nvPr/>
        </p:nvSpPr>
        <p:spPr>
          <a:xfrm rot="20765797">
            <a:off x="8546507" y="363481"/>
            <a:ext cx="993485" cy="1557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1510" y="0"/>
                </a:moveTo>
                <a:cubicBezTo>
                  <a:pt x="21502" y="0"/>
                  <a:pt x="21496" y="1"/>
                  <a:pt x="21489" y="2"/>
                </a:cubicBezTo>
                <a:cubicBezTo>
                  <a:pt x="21198" y="47"/>
                  <a:pt x="20886" y="87"/>
                  <a:pt x="20508" y="123"/>
                </a:cubicBezTo>
                <a:cubicBezTo>
                  <a:pt x="20463" y="128"/>
                  <a:pt x="20431" y="155"/>
                  <a:pt x="20439" y="185"/>
                </a:cubicBezTo>
                <a:cubicBezTo>
                  <a:pt x="20445" y="211"/>
                  <a:pt x="20480" y="230"/>
                  <a:pt x="20520" y="230"/>
                </a:cubicBezTo>
                <a:cubicBezTo>
                  <a:pt x="20525" y="230"/>
                  <a:pt x="20529" y="229"/>
                  <a:pt x="20534" y="229"/>
                </a:cubicBezTo>
                <a:cubicBezTo>
                  <a:pt x="20916" y="191"/>
                  <a:pt x="21231" y="152"/>
                  <a:pt x="21528" y="106"/>
                </a:cubicBezTo>
                <a:cubicBezTo>
                  <a:pt x="21573" y="98"/>
                  <a:pt x="21600" y="70"/>
                  <a:pt x="21589" y="41"/>
                </a:cubicBezTo>
                <a:cubicBezTo>
                  <a:pt x="21580" y="16"/>
                  <a:pt x="21547" y="0"/>
                  <a:pt x="21510" y="0"/>
                </a:cubicBezTo>
                <a:close/>
                <a:moveTo>
                  <a:pt x="19361" y="224"/>
                </a:moveTo>
                <a:cubicBezTo>
                  <a:pt x="19356" y="224"/>
                  <a:pt x="19353" y="224"/>
                  <a:pt x="19349" y="225"/>
                </a:cubicBezTo>
                <a:cubicBezTo>
                  <a:pt x="18913" y="261"/>
                  <a:pt x="18549" y="296"/>
                  <a:pt x="18186" y="339"/>
                </a:cubicBezTo>
                <a:cubicBezTo>
                  <a:pt x="18141" y="346"/>
                  <a:pt x="18111" y="374"/>
                  <a:pt x="18120" y="403"/>
                </a:cubicBezTo>
                <a:cubicBezTo>
                  <a:pt x="18126" y="428"/>
                  <a:pt x="18162" y="446"/>
                  <a:pt x="18203" y="446"/>
                </a:cubicBezTo>
                <a:cubicBezTo>
                  <a:pt x="18207" y="446"/>
                  <a:pt x="18212" y="446"/>
                  <a:pt x="18216" y="444"/>
                </a:cubicBezTo>
                <a:cubicBezTo>
                  <a:pt x="18578" y="402"/>
                  <a:pt x="18939" y="367"/>
                  <a:pt x="19370" y="332"/>
                </a:cubicBezTo>
                <a:cubicBezTo>
                  <a:pt x="19416" y="328"/>
                  <a:pt x="19449" y="301"/>
                  <a:pt x="19442" y="271"/>
                </a:cubicBezTo>
                <a:cubicBezTo>
                  <a:pt x="19436" y="244"/>
                  <a:pt x="19401" y="224"/>
                  <a:pt x="19361" y="224"/>
                </a:cubicBezTo>
                <a:close/>
                <a:moveTo>
                  <a:pt x="17069" y="527"/>
                </a:moveTo>
                <a:cubicBezTo>
                  <a:pt x="17060" y="527"/>
                  <a:pt x="17049" y="528"/>
                  <a:pt x="17040" y="530"/>
                </a:cubicBezTo>
                <a:cubicBezTo>
                  <a:pt x="16704" y="604"/>
                  <a:pt x="16403" y="690"/>
                  <a:pt x="16121" y="795"/>
                </a:cubicBezTo>
                <a:cubicBezTo>
                  <a:pt x="16069" y="813"/>
                  <a:pt x="16017" y="833"/>
                  <a:pt x="15968" y="854"/>
                </a:cubicBezTo>
                <a:cubicBezTo>
                  <a:pt x="15927" y="870"/>
                  <a:pt x="15917" y="903"/>
                  <a:pt x="15941" y="928"/>
                </a:cubicBezTo>
                <a:cubicBezTo>
                  <a:pt x="15956" y="944"/>
                  <a:pt x="15984" y="953"/>
                  <a:pt x="16011" y="953"/>
                </a:cubicBezTo>
                <a:cubicBezTo>
                  <a:pt x="16026" y="953"/>
                  <a:pt x="16043" y="950"/>
                  <a:pt x="16057" y="945"/>
                </a:cubicBezTo>
                <a:cubicBezTo>
                  <a:pt x="16106" y="925"/>
                  <a:pt x="16156" y="905"/>
                  <a:pt x="16206" y="887"/>
                </a:cubicBezTo>
                <a:cubicBezTo>
                  <a:pt x="16477" y="786"/>
                  <a:pt x="16770" y="703"/>
                  <a:pt x="17096" y="631"/>
                </a:cubicBezTo>
                <a:cubicBezTo>
                  <a:pt x="17141" y="621"/>
                  <a:pt x="17163" y="590"/>
                  <a:pt x="17147" y="562"/>
                </a:cubicBezTo>
                <a:cubicBezTo>
                  <a:pt x="17135" y="541"/>
                  <a:pt x="17103" y="527"/>
                  <a:pt x="17069" y="527"/>
                </a:cubicBezTo>
                <a:close/>
                <a:moveTo>
                  <a:pt x="15102" y="1315"/>
                </a:moveTo>
                <a:cubicBezTo>
                  <a:pt x="15079" y="1315"/>
                  <a:pt x="15058" y="1320"/>
                  <a:pt x="15043" y="1330"/>
                </a:cubicBezTo>
                <a:cubicBezTo>
                  <a:pt x="14778" y="1500"/>
                  <a:pt x="14525" y="1697"/>
                  <a:pt x="14286" y="1913"/>
                </a:cubicBezTo>
                <a:cubicBezTo>
                  <a:pt x="14260" y="1938"/>
                  <a:pt x="14270" y="1970"/>
                  <a:pt x="14307" y="1988"/>
                </a:cubicBezTo>
                <a:cubicBezTo>
                  <a:pt x="14322" y="1994"/>
                  <a:pt x="14340" y="1997"/>
                  <a:pt x="14355" y="1997"/>
                </a:cubicBezTo>
                <a:cubicBezTo>
                  <a:pt x="14382" y="1997"/>
                  <a:pt x="14408" y="1989"/>
                  <a:pt x="14424" y="1974"/>
                </a:cubicBezTo>
                <a:cubicBezTo>
                  <a:pt x="14656" y="1762"/>
                  <a:pt x="14904" y="1571"/>
                  <a:pt x="15162" y="1405"/>
                </a:cubicBezTo>
                <a:cubicBezTo>
                  <a:pt x="15194" y="1385"/>
                  <a:pt x="15194" y="1351"/>
                  <a:pt x="15162" y="1330"/>
                </a:cubicBezTo>
                <a:cubicBezTo>
                  <a:pt x="15144" y="1320"/>
                  <a:pt x="15123" y="1315"/>
                  <a:pt x="15102" y="1315"/>
                </a:cubicBezTo>
                <a:close/>
                <a:moveTo>
                  <a:pt x="13746" y="2530"/>
                </a:moveTo>
                <a:cubicBezTo>
                  <a:pt x="13718" y="2530"/>
                  <a:pt x="13689" y="2540"/>
                  <a:pt x="13673" y="2558"/>
                </a:cubicBezTo>
                <a:cubicBezTo>
                  <a:pt x="13626" y="2614"/>
                  <a:pt x="13582" y="2670"/>
                  <a:pt x="13537" y="2728"/>
                </a:cubicBezTo>
                <a:cubicBezTo>
                  <a:pt x="13411" y="2889"/>
                  <a:pt x="13287" y="3060"/>
                  <a:pt x="13170" y="3237"/>
                </a:cubicBezTo>
                <a:cubicBezTo>
                  <a:pt x="13152" y="3264"/>
                  <a:pt x="13171" y="3296"/>
                  <a:pt x="13213" y="3307"/>
                </a:cubicBezTo>
                <a:cubicBezTo>
                  <a:pt x="13224" y="3310"/>
                  <a:pt x="13236" y="3311"/>
                  <a:pt x="13246" y="3311"/>
                </a:cubicBezTo>
                <a:cubicBezTo>
                  <a:pt x="13280" y="3311"/>
                  <a:pt x="13310" y="3300"/>
                  <a:pt x="13323" y="3280"/>
                </a:cubicBezTo>
                <a:cubicBezTo>
                  <a:pt x="13441" y="3105"/>
                  <a:pt x="13563" y="2935"/>
                  <a:pt x="13686" y="2775"/>
                </a:cubicBezTo>
                <a:cubicBezTo>
                  <a:pt x="13730" y="2720"/>
                  <a:pt x="13775" y="2663"/>
                  <a:pt x="13822" y="2608"/>
                </a:cubicBezTo>
                <a:cubicBezTo>
                  <a:pt x="13844" y="2582"/>
                  <a:pt x="13828" y="2549"/>
                  <a:pt x="13786" y="2537"/>
                </a:cubicBezTo>
                <a:cubicBezTo>
                  <a:pt x="13774" y="2532"/>
                  <a:pt x="13760" y="2530"/>
                  <a:pt x="13746" y="2530"/>
                </a:cubicBezTo>
                <a:close/>
                <a:moveTo>
                  <a:pt x="12823" y="3902"/>
                </a:moveTo>
                <a:cubicBezTo>
                  <a:pt x="12787" y="3902"/>
                  <a:pt x="12755" y="3916"/>
                  <a:pt x="12743" y="3938"/>
                </a:cubicBezTo>
                <a:cubicBezTo>
                  <a:pt x="12621" y="4156"/>
                  <a:pt x="12501" y="4390"/>
                  <a:pt x="12373" y="4650"/>
                </a:cubicBezTo>
                <a:cubicBezTo>
                  <a:pt x="12361" y="4678"/>
                  <a:pt x="12385" y="4708"/>
                  <a:pt x="12430" y="4718"/>
                </a:cubicBezTo>
                <a:cubicBezTo>
                  <a:pt x="12438" y="4719"/>
                  <a:pt x="12445" y="4719"/>
                  <a:pt x="12454" y="4719"/>
                </a:cubicBezTo>
                <a:cubicBezTo>
                  <a:pt x="12489" y="4719"/>
                  <a:pt x="12524" y="4705"/>
                  <a:pt x="12533" y="4681"/>
                </a:cubicBezTo>
                <a:cubicBezTo>
                  <a:pt x="12659" y="4422"/>
                  <a:pt x="12780" y="4191"/>
                  <a:pt x="12902" y="3974"/>
                </a:cubicBezTo>
                <a:cubicBezTo>
                  <a:pt x="12915" y="3946"/>
                  <a:pt x="12893" y="3915"/>
                  <a:pt x="12850" y="3905"/>
                </a:cubicBezTo>
                <a:cubicBezTo>
                  <a:pt x="12841" y="3903"/>
                  <a:pt x="12832" y="3902"/>
                  <a:pt x="12823" y="3902"/>
                </a:cubicBezTo>
                <a:close/>
                <a:moveTo>
                  <a:pt x="12120" y="5330"/>
                </a:moveTo>
                <a:cubicBezTo>
                  <a:pt x="12082" y="5330"/>
                  <a:pt x="12049" y="5345"/>
                  <a:pt x="12039" y="5368"/>
                </a:cubicBezTo>
                <a:cubicBezTo>
                  <a:pt x="11981" y="5496"/>
                  <a:pt x="11924" y="5625"/>
                  <a:pt x="11867" y="5753"/>
                </a:cubicBezTo>
                <a:lnTo>
                  <a:pt x="11716" y="6087"/>
                </a:lnTo>
                <a:cubicBezTo>
                  <a:pt x="11704" y="6116"/>
                  <a:pt x="11730" y="6146"/>
                  <a:pt x="11775" y="6154"/>
                </a:cubicBezTo>
                <a:cubicBezTo>
                  <a:pt x="11781" y="6155"/>
                  <a:pt x="11790" y="6156"/>
                  <a:pt x="11798" y="6156"/>
                </a:cubicBezTo>
                <a:cubicBezTo>
                  <a:pt x="11834" y="6156"/>
                  <a:pt x="11867" y="6140"/>
                  <a:pt x="11878" y="6117"/>
                </a:cubicBezTo>
                <a:lnTo>
                  <a:pt x="12028" y="5783"/>
                </a:lnTo>
                <a:cubicBezTo>
                  <a:pt x="12085" y="5655"/>
                  <a:pt x="12141" y="5526"/>
                  <a:pt x="12200" y="5398"/>
                </a:cubicBezTo>
                <a:cubicBezTo>
                  <a:pt x="12212" y="5369"/>
                  <a:pt x="12186" y="5340"/>
                  <a:pt x="12144" y="5332"/>
                </a:cubicBezTo>
                <a:cubicBezTo>
                  <a:pt x="12135" y="5331"/>
                  <a:pt x="12128" y="5330"/>
                  <a:pt x="12120" y="5330"/>
                </a:cubicBezTo>
                <a:close/>
                <a:moveTo>
                  <a:pt x="11465" y="6766"/>
                </a:moveTo>
                <a:cubicBezTo>
                  <a:pt x="11429" y="6766"/>
                  <a:pt x="11396" y="6781"/>
                  <a:pt x="11384" y="6803"/>
                </a:cubicBezTo>
                <a:cubicBezTo>
                  <a:pt x="11328" y="6922"/>
                  <a:pt x="11268" y="7040"/>
                  <a:pt x="11209" y="7157"/>
                </a:cubicBezTo>
                <a:cubicBezTo>
                  <a:pt x="11147" y="7276"/>
                  <a:pt x="11085" y="7394"/>
                  <a:pt x="11019" y="7512"/>
                </a:cubicBezTo>
                <a:cubicBezTo>
                  <a:pt x="11003" y="7540"/>
                  <a:pt x="11025" y="7570"/>
                  <a:pt x="11069" y="7580"/>
                </a:cubicBezTo>
                <a:cubicBezTo>
                  <a:pt x="11078" y="7582"/>
                  <a:pt x="11088" y="7583"/>
                  <a:pt x="11097" y="7583"/>
                </a:cubicBezTo>
                <a:cubicBezTo>
                  <a:pt x="11132" y="7583"/>
                  <a:pt x="11164" y="7569"/>
                  <a:pt x="11176" y="7548"/>
                </a:cubicBezTo>
                <a:cubicBezTo>
                  <a:pt x="11242" y="7429"/>
                  <a:pt x="11307" y="7310"/>
                  <a:pt x="11368" y="7191"/>
                </a:cubicBezTo>
                <a:cubicBezTo>
                  <a:pt x="11429" y="7072"/>
                  <a:pt x="11487" y="6953"/>
                  <a:pt x="11545" y="6835"/>
                </a:cubicBezTo>
                <a:cubicBezTo>
                  <a:pt x="11558" y="6807"/>
                  <a:pt x="11534" y="6777"/>
                  <a:pt x="11490" y="6769"/>
                </a:cubicBezTo>
                <a:cubicBezTo>
                  <a:pt x="11481" y="6767"/>
                  <a:pt x="11472" y="6766"/>
                  <a:pt x="11465" y="6766"/>
                </a:cubicBezTo>
                <a:close/>
                <a:moveTo>
                  <a:pt x="10671" y="8173"/>
                </a:moveTo>
                <a:cubicBezTo>
                  <a:pt x="10640" y="8173"/>
                  <a:pt x="10609" y="8186"/>
                  <a:pt x="10596" y="8206"/>
                </a:cubicBezTo>
                <a:cubicBezTo>
                  <a:pt x="10438" y="8442"/>
                  <a:pt x="10271" y="8668"/>
                  <a:pt x="10099" y="8879"/>
                </a:cubicBezTo>
                <a:cubicBezTo>
                  <a:pt x="10078" y="8905"/>
                  <a:pt x="10094" y="8937"/>
                  <a:pt x="10134" y="8951"/>
                </a:cubicBezTo>
                <a:cubicBezTo>
                  <a:pt x="10147" y="8955"/>
                  <a:pt x="10159" y="8957"/>
                  <a:pt x="10173" y="8957"/>
                </a:cubicBezTo>
                <a:cubicBezTo>
                  <a:pt x="10203" y="8957"/>
                  <a:pt x="10232" y="8947"/>
                  <a:pt x="10247" y="8929"/>
                </a:cubicBezTo>
                <a:cubicBezTo>
                  <a:pt x="10420" y="8715"/>
                  <a:pt x="10590" y="8486"/>
                  <a:pt x="10750" y="8247"/>
                </a:cubicBezTo>
                <a:cubicBezTo>
                  <a:pt x="10768" y="8221"/>
                  <a:pt x="10747" y="8188"/>
                  <a:pt x="10704" y="8178"/>
                </a:cubicBezTo>
                <a:cubicBezTo>
                  <a:pt x="10694" y="8175"/>
                  <a:pt x="10683" y="8173"/>
                  <a:pt x="10671" y="8173"/>
                </a:cubicBezTo>
                <a:close/>
                <a:moveTo>
                  <a:pt x="2447" y="8829"/>
                </a:moveTo>
                <a:cubicBezTo>
                  <a:pt x="2029" y="8834"/>
                  <a:pt x="1635" y="8890"/>
                  <a:pt x="1276" y="8993"/>
                </a:cubicBezTo>
                <a:cubicBezTo>
                  <a:pt x="1235" y="9005"/>
                  <a:pt x="1217" y="9036"/>
                  <a:pt x="1235" y="9064"/>
                </a:cubicBezTo>
                <a:cubicBezTo>
                  <a:pt x="1248" y="9083"/>
                  <a:pt x="1279" y="9095"/>
                  <a:pt x="1312" y="9095"/>
                </a:cubicBezTo>
                <a:cubicBezTo>
                  <a:pt x="1322" y="9095"/>
                  <a:pt x="1334" y="9094"/>
                  <a:pt x="1345" y="9090"/>
                </a:cubicBezTo>
                <a:cubicBezTo>
                  <a:pt x="1684" y="8993"/>
                  <a:pt x="2054" y="8942"/>
                  <a:pt x="2450" y="8935"/>
                </a:cubicBezTo>
                <a:cubicBezTo>
                  <a:pt x="2497" y="8935"/>
                  <a:pt x="2533" y="8910"/>
                  <a:pt x="2533" y="8880"/>
                </a:cubicBezTo>
                <a:cubicBezTo>
                  <a:pt x="2532" y="8853"/>
                  <a:pt x="2494" y="8829"/>
                  <a:pt x="2449" y="8829"/>
                </a:cubicBezTo>
                <a:close/>
                <a:moveTo>
                  <a:pt x="3601" y="8941"/>
                </a:moveTo>
                <a:cubicBezTo>
                  <a:pt x="3566" y="8941"/>
                  <a:pt x="3533" y="8955"/>
                  <a:pt x="3522" y="8979"/>
                </a:cubicBezTo>
                <a:cubicBezTo>
                  <a:pt x="3507" y="9006"/>
                  <a:pt x="3531" y="9036"/>
                  <a:pt x="3575" y="9045"/>
                </a:cubicBezTo>
                <a:cubicBezTo>
                  <a:pt x="3946" y="9125"/>
                  <a:pt x="4283" y="9239"/>
                  <a:pt x="4581" y="9387"/>
                </a:cubicBezTo>
                <a:cubicBezTo>
                  <a:pt x="4595" y="9395"/>
                  <a:pt x="4613" y="9399"/>
                  <a:pt x="4632" y="9399"/>
                </a:cubicBezTo>
                <a:cubicBezTo>
                  <a:pt x="4656" y="9399"/>
                  <a:pt x="4681" y="9391"/>
                  <a:pt x="4699" y="9378"/>
                </a:cubicBezTo>
                <a:cubicBezTo>
                  <a:pt x="4726" y="9354"/>
                  <a:pt x="4718" y="9321"/>
                  <a:pt x="4682" y="9303"/>
                </a:cubicBezTo>
                <a:cubicBezTo>
                  <a:pt x="4370" y="9147"/>
                  <a:pt x="4016" y="9027"/>
                  <a:pt x="3628" y="8945"/>
                </a:cubicBezTo>
                <a:cubicBezTo>
                  <a:pt x="3619" y="8942"/>
                  <a:pt x="3610" y="8941"/>
                  <a:pt x="3601" y="8941"/>
                </a:cubicBezTo>
                <a:close/>
                <a:moveTo>
                  <a:pt x="9584" y="9496"/>
                </a:moveTo>
                <a:cubicBezTo>
                  <a:pt x="9557" y="9496"/>
                  <a:pt x="9530" y="9504"/>
                  <a:pt x="9513" y="9521"/>
                </a:cubicBezTo>
                <a:cubicBezTo>
                  <a:pt x="9296" y="9733"/>
                  <a:pt x="9064" y="9933"/>
                  <a:pt x="8823" y="10117"/>
                </a:cubicBezTo>
                <a:cubicBezTo>
                  <a:pt x="8792" y="10139"/>
                  <a:pt x="8796" y="10172"/>
                  <a:pt x="8832" y="10192"/>
                </a:cubicBezTo>
                <a:cubicBezTo>
                  <a:pt x="8849" y="10200"/>
                  <a:pt x="8869" y="10205"/>
                  <a:pt x="8887" y="10205"/>
                </a:cubicBezTo>
                <a:cubicBezTo>
                  <a:pt x="8911" y="10205"/>
                  <a:pt x="8933" y="10197"/>
                  <a:pt x="8951" y="10185"/>
                </a:cubicBezTo>
                <a:cubicBezTo>
                  <a:pt x="9195" y="9999"/>
                  <a:pt x="9432" y="9795"/>
                  <a:pt x="9653" y="9578"/>
                </a:cubicBezTo>
                <a:cubicBezTo>
                  <a:pt x="9679" y="9553"/>
                  <a:pt x="9667" y="9521"/>
                  <a:pt x="9629" y="9504"/>
                </a:cubicBezTo>
                <a:cubicBezTo>
                  <a:pt x="9614" y="9499"/>
                  <a:pt x="9599" y="9496"/>
                  <a:pt x="9584" y="9496"/>
                </a:cubicBezTo>
                <a:close/>
                <a:moveTo>
                  <a:pt x="396" y="9443"/>
                </a:moveTo>
                <a:cubicBezTo>
                  <a:pt x="370" y="9443"/>
                  <a:pt x="345" y="9450"/>
                  <a:pt x="328" y="9464"/>
                </a:cubicBezTo>
                <a:cubicBezTo>
                  <a:pt x="122" y="9641"/>
                  <a:pt x="8" y="9837"/>
                  <a:pt x="0" y="10030"/>
                </a:cubicBezTo>
                <a:lnTo>
                  <a:pt x="0" y="10052"/>
                </a:lnTo>
                <a:cubicBezTo>
                  <a:pt x="0" y="10104"/>
                  <a:pt x="6" y="10155"/>
                  <a:pt x="21" y="10208"/>
                </a:cubicBezTo>
                <a:cubicBezTo>
                  <a:pt x="27" y="10233"/>
                  <a:pt x="63" y="10252"/>
                  <a:pt x="102" y="10252"/>
                </a:cubicBezTo>
                <a:cubicBezTo>
                  <a:pt x="108" y="10252"/>
                  <a:pt x="113" y="10252"/>
                  <a:pt x="117" y="10251"/>
                </a:cubicBezTo>
                <a:cubicBezTo>
                  <a:pt x="163" y="10245"/>
                  <a:pt x="193" y="10218"/>
                  <a:pt x="185" y="10189"/>
                </a:cubicBezTo>
                <a:cubicBezTo>
                  <a:pt x="175" y="10144"/>
                  <a:pt x="167" y="10097"/>
                  <a:pt x="167" y="10052"/>
                </a:cubicBezTo>
                <a:lnTo>
                  <a:pt x="167" y="10033"/>
                </a:lnTo>
                <a:cubicBezTo>
                  <a:pt x="175" y="9862"/>
                  <a:pt x="277" y="9687"/>
                  <a:pt x="464" y="9528"/>
                </a:cubicBezTo>
                <a:cubicBezTo>
                  <a:pt x="491" y="9504"/>
                  <a:pt x="483" y="9471"/>
                  <a:pt x="446" y="9453"/>
                </a:cubicBezTo>
                <a:cubicBezTo>
                  <a:pt x="431" y="9446"/>
                  <a:pt x="414" y="9443"/>
                  <a:pt x="396" y="9443"/>
                </a:cubicBezTo>
                <a:close/>
                <a:moveTo>
                  <a:pt x="5426" y="9837"/>
                </a:moveTo>
                <a:cubicBezTo>
                  <a:pt x="5409" y="9837"/>
                  <a:pt x="5393" y="9840"/>
                  <a:pt x="5378" y="9846"/>
                </a:cubicBezTo>
                <a:cubicBezTo>
                  <a:pt x="5342" y="9863"/>
                  <a:pt x="5331" y="9896"/>
                  <a:pt x="5358" y="9921"/>
                </a:cubicBezTo>
                <a:cubicBezTo>
                  <a:pt x="5568" y="10117"/>
                  <a:pt x="5742" y="10336"/>
                  <a:pt x="5873" y="10574"/>
                </a:cubicBezTo>
                <a:cubicBezTo>
                  <a:pt x="5885" y="10596"/>
                  <a:pt x="5917" y="10609"/>
                  <a:pt x="5953" y="10609"/>
                </a:cubicBezTo>
                <a:cubicBezTo>
                  <a:pt x="5962" y="10609"/>
                  <a:pt x="5971" y="10609"/>
                  <a:pt x="5980" y="10606"/>
                </a:cubicBezTo>
                <a:cubicBezTo>
                  <a:pt x="6024" y="10597"/>
                  <a:pt x="6046" y="10566"/>
                  <a:pt x="6031" y="10539"/>
                </a:cubicBezTo>
                <a:cubicBezTo>
                  <a:pt x="5894" y="10292"/>
                  <a:pt x="5715" y="10064"/>
                  <a:pt x="5495" y="9860"/>
                </a:cubicBezTo>
                <a:cubicBezTo>
                  <a:pt x="5479" y="9845"/>
                  <a:pt x="5453" y="9837"/>
                  <a:pt x="5426" y="9837"/>
                </a:cubicBezTo>
                <a:close/>
                <a:moveTo>
                  <a:pt x="8073" y="10635"/>
                </a:moveTo>
                <a:cubicBezTo>
                  <a:pt x="8054" y="10635"/>
                  <a:pt x="8033" y="10639"/>
                  <a:pt x="8016" y="10648"/>
                </a:cubicBezTo>
                <a:cubicBezTo>
                  <a:pt x="7802" y="10770"/>
                  <a:pt x="7578" y="10886"/>
                  <a:pt x="7348" y="10988"/>
                </a:cubicBezTo>
                <a:cubicBezTo>
                  <a:pt x="7265" y="11025"/>
                  <a:pt x="7180" y="11060"/>
                  <a:pt x="7095" y="11094"/>
                </a:cubicBezTo>
                <a:cubicBezTo>
                  <a:pt x="7057" y="11110"/>
                  <a:pt x="7043" y="11142"/>
                  <a:pt x="7069" y="11167"/>
                </a:cubicBezTo>
                <a:cubicBezTo>
                  <a:pt x="7086" y="11184"/>
                  <a:pt x="7113" y="11192"/>
                  <a:pt x="7140" y="11192"/>
                </a:cubicBezTo>
                <a:cubicBezTo>
                  <a:pt x="7155" y="11192"/>
                  <a:pt x="7170" y="11189"/>
                  <a:pt x="7183" y="11184"/>
                </a:cubicBezTo>
                <a:cubicBezTo>
                  <a:pt x="7272" y="11149"/>
                  <a:pt x="7358" y="11113"/>
                  <a:pt x="7442" y="11075"/>
                </a:cubicBezTo>
                <a:cubicBezTo>
                  <a:pt x="7679" y="10970"/>
                  <a:pt x="7909" y="10854"/>
                  <a:pt x="8129" y="10728"/>
                </a:cubicBezTo>
                <a:cubicBezTo>
                  <a:pt x="8164" y="10709"/>
                  <a:pt x="8167" y="10675"/>
                  <a:pt x="8135" y="10652"/>
                </a:cubicBezTo>
                <a:cubicBezTo>
                  <a:pt x="8120" y="10640"/>
                  <a:pt x="8096" y="10635"/>
                  <a:pt x="8073" y="10635"/>
                </a:cubicBezTo>
                <a:close/>
                <a:moveTo>
                  <a:pt x="652" y="10795"/>
                </a:moveTo>
                <a:cubicBezTo>
                  <a:pt x="633" y="10795"/>
                  <a:pt x="611" y="10799"/>
                  <a:pt x="595" y="10809"/>
                </a:cubicBezTo>
                <a:cubicBezTo>
                  <a:pt x="562" y="10828"/>
                  <a:pt x="559" y="10862"/>
                  <a:pt x="589" y="10885"/>
                </a:cubicBezTo>
                <a:lnTo>
                  <a:pt x="631" y="10913"/>
                </a:lnTo>
                <a:cubicBezTo>
                  <a:pt x="889" y="11088"/>
                  <a:pt x="1184" y="11240"/>
                  <a:pt x="1513" y="11365"/>
                </a:cubicBezTo>
                <a:cubicBezTo>
                  <a:pt x="1527" y="11370"/>
                  <a:pt x="1544" y="11372"/>
                  <a:pt x="1557" y="11372"/>
                </a:cubicBezTo>
                <a:cubicBezTo>
                  <a:pt x="1584" y="11372"/>
                  <a:pt x="1614" y="11363"/>
                  <a:pt x="1628" y="11346"/>
                </a:cubicBezTo>
                <a:cubicBezTo>
                  <a:pt x="1652" y="11321"/>
                  <a:pt x="1640" y="11288"/>
                  <a:pt x="1599" y="11273"/>
                </a:cubicBezTo>
                <a:cubicBezTo>
                  <a:pt x="1285" y="11154"/>
                  <a:pt x="1000" y="11009"/>
                  <a:pt x="753" y="10840"/>
                </a:cubicBezTo>
                <a:lnTo>
                  <a:pt x="714" y="10812"/>
                </a:lnTo>
                <a:cubicBezTo>
                  <a:pt x="699" y="10801"/>
                  <a:pt x="675" y="10795"/>
                  <a:pt x="652" y="10795"/>
                </a:cubicBezTo>
                <a:close/>
                <a:moveTo>
                  <a:pt x="2635" y="11552"/>
                </a:moveTo>
                <a:cubicBezTo>
                  <a:pt x="2598" y="11552"/>
                  <a:pt x="2565" y="11568"/>
                  <a:pt x="2553" y="11592"/>
                </a:cubicBezTo>
                <a:cubicBezTo>
                  <a:pt x="2542" y="11621"/>
                  <a:pt x="2569" y="11650"/>
                  <a:pt x="2613" y="11657"/>
                </a:cubicBezTo>
                <a:cubicBezTo>
                  <a:pt x="2986" y="11721"/>
                  <a:pt x="3382" y="11758"/>
                  <a:pt x="3789" y="11767"/>
                </a:cubicBezTo>
                <a:lnTo>
                  <a:pt x="3792" y="11767"/>
                </a:lnTo>
                <a:cubicBezTo>
                  <a:pt x="3837" y="11767"/>
                  <a:pt x="3875" y="11745"/>
                  <a:pt x="3876" y="11716"/>
                </a:cubicBezTo>
                <a:cubicBezTo>
                  <a:pt x="3878" y="11686"/>
                  <a:pt x="3840" y="11661"/>
                  <a:pt x="3795" y="11660"/>
                </a:cubicBezTo>
                <a:cubicBezTo>
                  <a:pt x="3400" y="11653"/>
                  <a:pt x="3018" y="11616"/>
                  <a:pt x="2657" y="11554"/>
                </a:cubicBezTo>
                <a:cubicBezTo>
                  <a:pt x="2649" y="11553"/>
                  <a:pt x="2641" y="11552"/>
                  <a:pt x="2635" y="11552"/>
                </a:cubicBezTo>
                <a:close/>
                <a:moveTo>
                  <a:pt x="6217" y="11231"/>
                </a:moveTo>
                <a:cubicBezTo>
                  <a:pt x="6212" y="11231"/>
                  <a:pt x="6208" y="11231"/>
                  <a:pt x="6203" y="11232"/>
                </a:cubicBezTo>
                <a:cubicBezTo>
                  <a:pt x="6159" y="11234"/>
                  <a:pt x="6125" y="11261"/>
                  <a:pt x="6131" y="11290"/>
                </a:cubicBezTo>
                <a:cubicBezTo>
                  <a:pt x="6140" y="11337"/>
                  <a:pt x="6146" y="11383"/>
                  <a:pt x="6150" y="11432"/>
                </a:cubicBezTo>
                <a:cubicBezTo>
                  <a:pt x="6135" y="11421"/>
                  <a:pt x="6113" y="11414"/>
                  <a:pt x="6090" y="11414"/>
                </a:cubicBezTo>
                <a:cubicBezTo>
                  <a:pt x="6080" y="11414"/>
                  <a:pt x="6071" y="11416"/>
                  <a:pt x="6060" y="11418"/>
                </a:cubicBezTo>
                <a:cubicBezTo>
                  <a:pt x="5700" y="11505"/>
                  <a:pt x="5324" y="11569"/>
                  <a:pt x="4946" y="11609"/>
                </a:cubicBezTo>
                <a:cubicBezTo>
                  <a:pt x="4900" y="11614"/>
                  <a:pt x="4870" y="11642"/>
                  <a:pt x="4876" y="11671"/>
                </a:cubicBezTo>
                <a:cubicBezTo>
                  <a:pt x="4884" y="11698"/>
                  <a:pt x="4921" y="11716"/>
                  <a:pt x="4961" y="11716"/>
                </a:cubicBezTo>
                <a:cubicBezTo>
                  <a:pt x="4965" y="11716"/>
                  <a:pt x="4970" y="11715"/>
                  <a:pt x="4973" y="11715"/>
                </a:cubicBezTo>
                <a:cubicBezTo>
                  <a:pt x="5363" y="11673"/>
                  <a:pt x="5748" y="11606"/>
                  <a:pt x="6119" y="11518"/>
                </a:cubicBezTo>
                <a:cubicBezTo>
                  <a:pt x="6134" y="11514"/>
                  <a:pt x="6149" y="11507"/>
                  <a:pt x="6156" y="11500"/>
                </a:cubicBezTo>
                <a:cubicBezTo>
                  <a:pt x="6162" y="11556"/>
                  <a:pt x="6164" y="11615"/>
                  <a:pt x="6164" y="11673"/>
                </a:cubicBezTo>
                <a:cubicBezTo>
                  <a:pt x="6164" y="11788"/>
                  <a:pt x="6155" y="11907"/>
                  <a:pt x="6138" y="12026"/>
                </a:cubicBezTo>
                <a:cubicBezTo>
                  <a:pt x="6134" y="12055"/>
                  <a:pt x="6168" y="12080"/>
                  <a:pt x="6214" y="12083"/>
                </a:cubicBezTo>
                <a:lnTo>
                  <a:pt x="6221" y="12083"/>
                </a:lnTo>
                <a:cubicBezTo>
                  <a:pt x="6265" y="12083"/>
                  <a:pt x="6301" y="12063"/>
                  <a:pt x="6305" y="12035"/>
                </a:cubicBezTo>
                <a:cubicBezTo>
                  <a:pt x="6322" y="11914"/>
                  <a:pt x="6333" y="11792"/>
                  <a:pt x="6333" y="11673"/>
                </a:cubicBezTo>
                <a:cubicBezTo>
                  <a:pt x="6333" y="11541"/>
                  <a:pt x="6319" y="11408"/>
                  <a:pt x="6296" y="11278"/>
                </a:cubicBezTo>
                <a:cubicBezTo>
                  <a:pt x="6292" y="11252"/>
                  <a:pt x="6259" y="11231"/>
                  <a:pt x="6217" y="11231"/>
                </a:cubicBezTo>
                <a:close/>
                <a:moveTo>
                  <a:pt x="6015" y="12713"/>
                </a:moveTo>
                <a:cubicBezTo>
                  <a:pt x="5977" y="12713"/>
                  <a:pt x="5943" y="12728"/>
                  <a:pt x="5932" y="12752"/>
                </a:cubicBezTo>
                <a:cubicBezTo>
                  <a:pt x="5837" y="12980"/>
                  <a:pt x="5712" y="13216"/>
                  <a:pt x="5559" y="13454"/>
                </a:cubicBezTo>
                <a:cubicBezTo>
                  <a:pt x="5540" y="13481"/>
                  <a:pt x="5562" y="13512"/>
                  <a:pt x="5605" y="13523"/>
                </a:cubicBezTo>
                <a:cubicBezTo>
                  <a:pt x="5614" y="13526"/>
                  <a:pt x="5626" y="13527"/>
                  <a:pt x="5635" y="13527"/>
                </a:cubicBezTo>
                <a:cubicBezTo>
                  <a:pt x="5670" y="13527"/>
                  <a:pt x="5700" y="13515"/>
                  <a:pt x="5714" y="13494"/>
                </a:cubicBezTo>
                <a:cubicBezTo>
                  <a:pt x="5869" y="13253"/>
                  <a:pt x="5998" y="13013"/>
                  <a:pt x="6095" y="12780"/>
                </a:cubicBezTo>
                <a:cubicBezTo>
                  <a:pt x="6105" y="12751"/>
                  <a:pt x="6080" y="12721"/>
                  <a:pt x="6034" y="12714"/>
                </a:cubicBezTo>
                <a:cubicBezTo>
                  <a:pt x="6028" y="12713"/>
                  <a:pt x="6021" y="12713"/>
                  <a:pt x="6015" y="12713"/>
                </a:cubicBezTo>
                <a:close/>
                <a:moveTo>
                  <a:pt x="5134" y="14096"/>
                </a:moveTo>
                <a:cubicBezTo>
                  <a:pt x="5104" y="14096"/>
                  <a:pt x="5075" y="14107"/>
                  <a:pt x="5060" y="14124"/>
                </a:cubicBezTo>
                <a:cubicBezTo>
                  <a:pt x="4882" y="14334"/>
                  <a:pt x="4691" y="14544"/>
                  <a:pt x="4471" y="14766"/>
                </a:cubicBezTo>
                <a:cubicBezTo>
                  <a:pt x="4446" y="14790"/>
                  <a:pt x="4456" y="14825"/>
                  <a:pt x="4497" y="14840"/>
                </a:cubicBezTo>
                <a:cubicBezTo>
                  <a:pt x="4512" y="14845"/>
                  <a:pt x="4525" y="14848"/>
                  <a:pt x="4542" y="14848"/>
                </a:cubicBezTo>
                <a:cubicBezTo>
                  <a:pt x="4569" y="14848"/>
                  <a:pt x="4596" y="14839"/>
                  <a:pt x="4613" y="14824"/>
                </a:cubicBezTo>
                <a:cubicBezTo>
                  <a:pt x="4834" y="14600"/>
                  <a:pt x="5030" y="14387"/>
                  <a:pt x="5208" y="14175"/>
                </a:cubicBezTo>
                <a:cubicBezTo>
                  <a:pt x="5229" y="14149"/>
                  <a:pt x="5214" y="14116"/>
                  <a:pt x="5173" y="14103"/>
                </a:cubicBezTo>
                <a:cubicBezTo>
                  <a:pt x="5159" y="14098"/>
                  <a:pt x="5147" y="14096"/>
                  <a:pt x="5134" y="14096"/>
                </a:cubicBezTo>
                <a:close/>
                <a:moveTo>
                  <a:pt x="3887" y="15362"/>
                </a:moveTo>
                <a:cubicBezTo>
                  <a:pt x="3861" y="15362"/>
                  <a:pt x="3836" y="15370"/>
                  <a:pt x="3819" y="15384"/>
                </a:cubicBezTo>
                <a:cubicBezTo>
                  <a:pt x="3616" y="15567"/>
                  <a:pt x="3396" y="15758"/>
                  <a:pt x="3128" y="15986"/>
                </a:cubicBezTo>
                <a:cubicBezTo>
                  <a:pt x="3099" y="16010"/>
                  <a:pt x="3107" y="16043"/>
                  <a:pt x="3144" y="16061"/>
                </a:cubicBezTo>
                <a:cubicBezTo>
                  <a:pt x="3158" y="16067"/>
                  <a:pt x="3176" y="16072"/>
                  <a:pt x="3194" y="16072"/>
                </a:cubicBezTo>
                <a:cubicBezTo>
                  <a:pt x="3220" y="16072"/>
                  <a:pt x="3245" y="16064"/>
                  <a:pt x="3262" y="16050"/>
                </a:cubicBezTo>
                <a:cubicBezTo>
                  <a:pt x="3531" y="15821"/>
                  <a:pt x="3751" y="15629"/>
                  <a:pt x="3955" y="15445"/>
                </a:cubicBezTo>
                <a:cubicBezTo>
                  <a:pt x="3982" y="15421"/>
                  <a:pt x="3974" y="15389"/>
                  <a:pt x="3935" y="15371"/>
                </a:cubicBezTo>
                <a:cubicBezTo>
                  <a:pt x="3922" y="15365"/>
                  <a:pt x="3903" y="15362"/>
                  <a:pt x="3887" y="15362"/>
                </a:cubicBezTo>
                <a:close/>
                <a:moveTo>
                  <a:pt x="2498" y="16567"/>
                </a:moveTo>
                <a:cubicBezTo>
                  <a:pt x="2473" y="16567"/>
                  <a:pt x="2447" y="16575"/>
                  <a:pt x="2431" y="16590"/>
                </a:cubicBezTo>
                <a:cubicBezTo>
                  <a:pt x="2170" y="16832"/>
                  <a:pt x="1980" y="17040"/>
                  <a:pt x="1834" y="17245"/>
                </a:cubicBezTo>
                <a:cubicBezTo>
                  <a:pt x="1815" y="17271"/>
                  <a:pt x="1834" y="17303"/>
                  <a:pt x="1876" y="17315"/>
                </a:cubicBezTo>
                <a:cubicBezTo>
                  <a:pt x="1887" y="17319"/>
                  <a:pt x="1899" y="17320"/>
                  <a:pt x="1910" y="17320"/>
                </a:cubicBezTo>
                <a:cubicBezTo>
                  <a:pt x="1943" y="17320"/>
                  <a:pt x="1973" y="17308"/>
                  <a:pt x="1986" y="17289"/>
                </a:cubicBezTo>
                <a:cubicBezTo>
                  <a:pt x="2128" y="17090"/>
                  <a:pt x="2313" y="16887"/>
                  <a:pt x="2568" y="16651"/>
                </a:cubicBezTo>
                <a:cubicBezTo>
                  <a:pt x="2595" y="16627"/>
                  <a:pt x="2586" y="16593"/>
                  <a:pt x="2547" y="16577"/>
                </a:cubicBezTo>
                <a:cubicBezTo>
                  <a:pt x="2532" y="16570"/>
                  <a:pt x="2515" y="16567"/>
                  <a:pt x="2498" y="16567"/>
                </a:cubicBezTo>
                <a:close/>
                <a:moveTo>
                  <a:pt x="1581" y="17928"/>
                </a:moveTo>
                <a:cubicBezTo>
                  <a:pt x="1541" y="17928"/>
                  <a:pt x="1504" y="17948"/>
                  <a:pt x="1500" y="17974"/>
                </a:cubicBezTo>
                <a:cubicBezTo>
                  <a:pt x="1482" y="18066"/>
                  <a:pt x="1473" y="18160"/>
                  <a:pt x="1473" y="18252"/>
                </a:cubicBezTo>
                <a:cubicBezTo>
                  <a:pt x="1473" y="18411"/>
                  <a:pt x="1500" y="18574"/>
                  <a:pt x="1551" y="18737"/>
                </a:cubicBezTo>
                <a:cubicBezTo>
                  <a:pt x="1559" y="18762"/>
                  <a:pt x="1593" y="18779"/>
                  <a:pt x="1632" y="18779"/>
                </a:cubicBezTo>
                <a:cubicBezTo>
                  <a:pt x="1638" y="18779"/>
                  <a:pt x="1645" y="18779"/>
                  <a:pt x="1649" y="18778"/>
                </a:cubicBezTo>
                <a:cubicBezTo>
                  <a:pt x="1694" y="18771"/>
                  <a:pt x="1723" y="18743"/>
                  <a:pt x="1715" y="18714"/>
                </a:cubicBezTo>
                <a:cubicBezTo>
                  <a:pt x="1666" y="18560"/>
                  <a:pt x="1640" y="18404"/>
                  <a:pt x="1640" y="18252"/>
                </a:cubicBezTo>
                <a:cubicBezTo>
                  <a:pt x="1640" y="18164"/>
                  <a:pt x="1649" y="18074"/>
                  <a:pt x="1666" y="17988"/>
                </a:cubicBezTo>
                <a:cubicBezTo>
                  <a:pt x="1672" y="17958"/>
                  <a:pt x="1638" y="17931"/>
                  <a:pt x="1593" y="17928"/>
                </a:cubicBezTo>
                <a:cubicBezTo>
                  <a:pt x="1589" y="17928"/>
                  <a:pt x="1586" y="17928"/>
                  <a:pt x="1581" y="17928"/>
                </a:cubicBezTo>
                <a:close/>
                <a:moveTo>
                  <a:pt x="2021" y="19376"/>
                </a:moveTo>
                <a:cubicBezTo>
                  <a:pt x="2007" y="19376"/>
                  <a:pt x="1994" y="19378"/>
                  <a:pt x="1982" y="19382"/>
                </a:cubicBezTo>
                <a:cubicBezTo>
                  <a:pt x="1943" y="19395"/>
                  <a:pt x="1925" y="19427"/>
                  <a:pt x="1946" y="19454"/>
                </a:cubicBezTo>
                <a:cubicBezTo>
                  <a:pt x="2120" y="19674"/>
                  <a:pt x="2339" y="19887"/>
                  <a:pt x="2596" y="20088"/>
                </a:cubicBezTo>
                <a:cubicBezTo>
                  <a:pt x="2613" y="20101"/>
                  <a:pt x="2637" y="20107"/>
                  <a:pt x="2661" y="20107"/>
                </a:cubicBezTo>
                <a:cubicBezTo>
                  <a:pt x="2679" y="20107"/>
                  <a:pt x="2699" y="20103"/>
                  <a:pt x="2714" y="20095"/>
                </a:cubicBezTo>
                <a:cubicBezTo>
                  <a:pt x="2750" y="20077"/>
                  <a:pt x="2754" y="20043"/>
                  <a:pt x="2726" y="20020"/>
                </a:cubicBezTo>
                <a:cubicBezTo>
                  <a:pt x="2476" y="19826"/>
                  <a:pt x="2263" y="19619"/>
                  <a:pt x="2095" y="19405"/>
                </a:cubicBezTo>
                <a:cubicBezTo>
                  <a:pt x="2080" y="19386"/>
                  <a:pt x="2051" y="19376"/>
                  <a:pt x="2021" y="19376"/>
                </a:cubicBezTo>
                <a:close/>
                <a:moveTo>
                  <a:pt x="3489" y="20527"/>
                </a:moveTo>
                <a:cubicBezTo>
                  <a:pt x="3465" y="20527"/>
                  <a:pt x="3441" y="20534"/>
                  <a:pt x="3426" y="20547"/>
                </a:cubicBezTo>
                <a:cubicBezTo>
                  <a:pt x="3396" y="20571"/>
                  <a:pt x="3400" y="20603"/>
                  <a:pt x="3438" y="20622"/>
                </a:cubicBezTo>
                <a:cubicBezTo>
                  <a:pt x="3528" y="20671"/>
                  <a:pt x="3622" y="20716"/>
                  <a:pt x="3717" y="20758"/>
                </a:cubicBezTo>
                <a:cubicBezTo>
                  <a:pt x="3941" y="20861"/>
                  <a:pt x="4181" y="20957"/>
                  <a:pt x="4425" y="21042"/>
                </a:cubicBezTo>
                <a:cubicBezTo>
                  <a:pt x="4437" y="21045"/>
                  <a:pt x="4450" y="21048"/>
                  <a:pt x="4465" y="21048"/>
                </a:cubicBezTo>
                <a:cubicBezTo>
                  <a:pt x="4494" y="21048"/>
                  <a:pt x="4522" y="21039"/>
                  <a:pt x="4539" y="21020"/>
                </a:cubicBezTo>
                <a:cubicBezTo>
                  <a:pt x="4560" y="20994"/>
                  <a:pt x="4545" y="20963"/>
                  <a:pt x="4504" y="20948"/>
                </a:cubicBezTo>
                <a:cubicBezTo>
                  <a:pt x="4266" y="20865"/>
                  <a:pt x="4033" y="20771"/>
                  <a:pt x="3815" y="20671"/>
                </a:cubicBezTo>
                <a:cubicBezTo>
                  <a:pt x="3721" y="20629"/>
                  <a:pt x="3631" y="20585"/>
                  <a:pt x="3542" y="20540"/>
                </a:cubicBezTo>
                <a:cubicBezTo>
                  <a:pt x="3527" y="20531"/>
                  <a:pt x="3509" y="20527"/>
                  <a:pt x="3489" y="20527"/>
                </a:cubicBezTo>
                <a:close/>
                <a:moveTo>
                  <a:pt x="5534" y="21243"/>
                </a:moveTo>
                <a:cubicBezTo>
                  <a:pt x="5501" y="21243"/>
                  <a:pt x="5468" y="21257"/>
                  <a:pt x="5456" y="21279"/>
                </a:cubicBezTo>
                <a:cubicBezTo>
                  <a:pt x="5441" y="21307"/>
                  <a:pt x="5464" y="21338"/>
                  <a:pt x="5507" y="21347"/>
                </a:cubicBezTo>
                <a:cubicBezTo>
                  <a:pt x="5881" y="21430"/>
                  <a:pt x="6266" y="21492"/>
                  <a:pt x="6656" y="21535"/>
                </a:cubicBezTo>
                <a:cubicBezTo>
                  <a:pt x="6661" y="21536"/>
                  <a:pt x="6664" y="21536"/>
                  <a:pt x="6668" y="21536"/>
                </a:cubicBezTo>
                <a:cubicBezTo>
                  <a:pt x="6709" y="21536"/>
                  <a:pt x="6744" y="21517"/>
                  <a:pt x="6753" y="21491"/>
                </a:cubicBezTo>
                <a:cubicBezTo>
                  <a:pt x="6760" y="21462"/>
                  <a:pt x="6729" y="21434"/>
                  <a:pt x="6683" y="21430"/>
                </a:cubicBezTo>
                <a:cubicBezTo>
                  <a:pt x="6304" y="21388"/>
                  <a:pt x="5927" y="21326"/>
                  <a:pt x="5562" y="21246"/>
                </a:cubicBezTo>
                <a:cubicBezTo>
                  <a:pt x="5552" y="21244"/>
                  <a:pt x="5543" y="21243"/>
                  <a:pt x="5534" y="21243"/>
                </a:cubicBezTo>
                <a:close/>
                <a:moveTo>
                  <a:pt x="9003" y="21432"/>
                </a:moveTo>
                <a:cubicBezTo>
                  <a:pt x="8998" y="21432"/>
                  <a:pt x="8994" y="21433"/>
                  <a:pt x="8989" y="21433"/>
                </a:cubicBezTo>
                <a:cubicBezTo>
                  <a:pt x="8619" y="21473"/>
                  <a:pt x="8239" y="21493"/>
                  <a:pt x="7858" y="21493"/>
                </a:cubicBezTo>
                <a:lnTo>
                  <a:pt x="7836" y="21493"/>
                </a:lnTo>
                <a:cubicBezTo>
                  <a:pt x="7789" y="21493"/>
                  <a:pt x="7751" y="21517"/>
                  <a:pt x="7751" y="21547"/>
                </a:cubicBezTo>
                <a:cubicBezTo>
                  <a:pt x="7751" y="21576"/>
                  <a:pt x="7789" y="21600"/>
                  <a:pt x="7836" y="21600"/>
                </a:cubicBezTo>
                <a:lnTo>
                  <a:pt x="7858" y="21600"/>
                </a:lnTo>
                <a:cubicBezTo>
                  <a:pt x="8247" y="21600"/>
                  <a:pt x="8638" y="21580"/>
                  <a:pt x="9016" y="21538"/>
                </a:cubicBezTo>
                <a:cubicBezTo>
                  <a:pt x="9061" y="21533"/>
                  <a:pt x="9093" y="21505"/>
                  <a:pt x="9085" y="21476"/>
                </a:cubicBezTo>
                <a:cubicBezTo>
                  <a:pt x="9078" y="21450"/>
                  <a:pt x="9042" y="21432"/>
                  <a:pt x="9003" y="21432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925" name="Google Shape;812;p30"/>
          <p:cNvGrpSpPr/>
          <p:nvPr/>
        </p:nvGrpSpPr>
        <p:grpSpPr>
          <a:xfrm>
            <a:off x="7286130" y="406880"/>
            <a:ext cx="403643" cy="440890"/>
            <a:chOff x="0" y="0"/>
            <a:chExt cx="403641" cy="440888"/>
          </a:xfrm>
        </p:grpSpPr>
        <p:sp>
          <p:nvSpPr>
            <p:cNvPr id="922" name="Google Shape;813;p30"/>
            <p:cNvSpPr/>
            <p:nvPr/>
          </p:nvSpPr>
          <p:spPr>
            <a:xfrm rot="4654902">
              <a:off x="12249" y="273698"/>
              <a:ext cx="168782" cy="139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23" name="Google Shape;814;p30"/>
            <p:cNvSpPr/>
            <p:nvPr/>
          </p:nvSpPr>
          <p:spPr>
            <a:xfrm rot="4654902">
              <a:off x="1895" y="27649"/>
              <a:ext cx="168782" cy="139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24" name="Google Shape;815;p30"/>
            <p:cNvSpPr/>
            <p:nvPr/>
          </p:nvSpPr>
          <p:spPr>
            <a:xfrm rot="4654902">
              <a:off x="233053" y="99221"/>
              <a:ext cx="168794" cy="139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29" name="Google Shape;816;p30"/>
          <p:cNvGrpSpPr/>
          <p:nvPr/>
        </p:nvGrpSpPr>
        <p:grpSpPr>
          <a:xfrm>
            <a:off x="582741" y="1054671"/>
            <a:ext cx="221664" cy="232209"/>
            <a:chOff x="0" y="0"/>
            <a:chExt cx="221662" cy="232208"/>
          </a:xfrm>
        </p:grpSpPr>
        <p:sp>
          <p:nvSpPr>
            <p:cNvPr id="926" name="Google Shape;817;p30"/>
            <p:cNvSpPr/>
            <p:nvPr/>
          </p:nvSpPr>
          <p:spPr>
            <a:xfrm rot="5400000">
              <a:off x="-8255" y="145174"/>
              <a:ext cx="95289" cy="78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27" name="Google Shape;818;p30"/>
            <p:cNvSpPr/>
            <p:nvPr/>
          </p:nvSpPr>
          <p:spPr>
            <a:xfrm rot="5400000">
              <a:off x="15908" y="8254"/>
              <a:ext cx="95290" cy="78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28" name="Google Shape;819;p30"/>
            <p:cNvSpPr/>
            <p:nvPr/>
          </p:nvSpPr>
          <p:spPr>
            <a:xfrm rot="5400000">
              <a:off x="134680" y="75783"/>
              <a:ext cx="95297" cy="78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930" name="Google Shape;820;p30"/>
          <p:cNvSpPr/>
          <p:nvPr/>
        </p:nvSpPr>
        <p:spPr>
          <a:xfrm rot="6477717">
            <a:off x="8299571" y="4511502"/>
            <a:ext cx="577608" cy="1358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0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FF6EA7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934" name="Google Shape;821;p30"/>
          <p:cNvGrpSpPr/>
          <p:nvPr/>
        </p:nvGrpSpPr>
        <p:grpSpPr>
          <a:xfrm>
            <a:off x="7560529" y="4479184"/>
            <a:ext cx="200786" cy="210347"/>
            <a:chOff x="0" y="0"/>
            <a:chExt cx="200784" cy="210345"/>
          </a:xfrm>
        </p:grpSpPr>
        <p:sp>
          <p:nvSpPr>
            <p:cNvPr id="931" name="Google Shape;822;p30"/>
            <p:cNvSpPr/>
            <p:nvPr/>
          </p:nvSpPr>
          <p:spPr>
            <a:xfrm rot="5400000">
              <a:off x="-7480" y="131507"/>
              <a:ext cx="86319" cy="71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32" name="Google Shape;823;p30"/>
            <p:cNvSpPr/>
            <p:nvPr/>
          </p:nvSpPr>
          <p:spPr>
            <a:xfrm rot="5400000">
              <a:off x="14408" y="7479"/>
              <a:ext cx="86318" cy="71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33" name="Google Shape;824;p30"/>
            <p:cNvSpPr/>
            <p:nvPr/>
          </p:nvSpPr>
          <p:spPr>
            <a:xfrm rot="5400000">
              <a:off x="121992" y="68650"/>
              <a:ext cx="86325" cy="71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93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0;p4"/>
          <p:cNvSpPr/>
          <p:nvPr/>
        </p:nvSpPr>
        <p:spPr>
          <a:xfrm>
            <a:off x="-410658" y="-145804"/>
            <a:ext cx="4193052" cy="11318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600" fill="norm" stroke="1" extrusionOk="0">
                <a:moveTo>
                  <a:pt x="21520" y="0"/>
                </a:moveTo>
                <a:lnTo>
                  <a:pt x="19005" y="3"/>
                </a:lnTo>
                <a:lnTo>
                  <a:pt x="18906" y="3"/>
                </a:lnTo>
                <a:lnTo>
                  <a:pt x="0" y="9"/>
                </a:lnTo>
                <a:lnTo>
                  <a:pt x="1" y="4151"/>
                </a:lnTo>
                <a:lnTo>
                  <a:pt x="1" y="8102"/>
                </a:lnTo>
                <a:lnTo>
                  <a:pt x="2" y="11663"/>
                </a:lnTo>
                <a:lnTo>
                  <a:pt x="2" y="15611"/>
                </a:lnTo>
                <a:lnTo>
                  <a:pt x="3" y="19175"/>
                </a:lnTo>
                <a:lnTo>
                  <a:pt x="3" y="19581"/>
                </a:lnTo>
                <a:cubicBezTo>
                  <a:pt x="382" y="19581"/>
                  <a:pt x="767" y="19500"/>
                  <a:pt x="1150" y="19365"/>
                </a:cubicBezTo>
                <a:cubicBezTo>
                  <a:pt x="1310" y="19309"/>
                  <a:pt x="1470" y="19247"/>
                  <a:pt x="1629" y="19175"/>
                </a:cubicBezTo>
                <a:cubicBezTo>
                  <a:pt x="2031" y="18991"/>
                  <a:pt x="2429" y="18763"/>
                  <a:pt x="2812" y="18513"/>
                </a:cubicBezTo>
                <a:cubicBezTo>
                  <a:pt x="3656" y="17964"/>
                  <a:pt x="4535" y="17327"/>
                  <a:pt x="5407" y="17327"/>
                </a:cubicBezTo>
                <a:cubicBezTo>
                  <a:pt x="5649" y="17327"/>
                  <a:pt x="5891" y="17377"/>
                  <a:pt x="6131" y="17493"/>
                </a:cubicBezTo>
                <a:cubicBezTo>
                  <a:pt x="6746" y="17783"/>
                  <a:pt x="7276" y="18470"/>
                  <a:pt x="7803" y="19172"/>
                </a:cubicBezTo>
                <a:cubicBezTo>
                  <a:pt x="7852" y="19234"/>
                  <a:pt x="7900" y="19300"/>
                  <a:pt x="7949" y="19362"/>
                </a:cubicBezTo>
                <a:cubicBezTo>
                  <a:pt x="8154" y="19634"/>
                  <a:pt x="8360" y="19905"/>
                  <a:pt x="8571" y="20146"/>
                </a:cubicBezTo>
                <a:cubicBezTo>
                  <a:pt x="9328" y="21023"/>
                  <a:pt x="10197" y="21600"/>
                  <a:pt x="11076" y="21600"/>
                </a:cubicBezTo>
                <a:cubicBezTo>
                  <a:pt x="11137" y="21600"/>
                  <a:pt x="11197" y="21597"/>
                  <a:pt x="11257" y="21591"/>
                </a:cubicBezTo>
                <a:cubicBezTo>
                  <a:pt x="12175" y="21513"/>
                  <a:pt x="13094" y="20745"/>
                  <a:pt x="13675" y="19362"/>
                </a:cubicBezTo>
                <a:cubicBezTo>
                  <a:pt x="13691" y="19322"/>
                  <a:pt x="13705" y="19287"/>
                  <a:pt x="13720" y="19250"/>
                </a:cubicBezTo>
                <a:cubicBezTo>
                  <a:pt x="13731" y="19225"/>
                  <a:pt x="13741" y="19197"/>
                  <a:pt x="13751" y="19169"/>
                </a:cubicBezTo>
                <a:cubicBezTo>
                  <a:pt x="14145" y="18139"/>
                  <a:pt x="14351" y="16875"/>
                  <a:pt x="14543" y="15605"/>
                </a:cubicBezTo>
                <a:cubicBezTo>
                  <a:pt x="14552" y="15542"/>
                  <a:pt x="14562" y="15477"/>
                  <a:pt x="14572" y="15414"/>
                </a:cubicBezTo>
                <a:cubicBezTo>
                  <a:pt x="14761" y="14144"/>
                  <a:pt x="14945" y="12874"/>
                  <a:pt x="15295" y="11850"/>
                </a:cubicBezTo>
                <a:cubicBezTo>
                  <a:pt x="15317" y="11785"/>
                  <a:pt x="15341" y="11719"/>
                  <a:pt x="15364" y="11657"/>
                </a:cubicBezTo>
                <a:cubicBezTo>
                  <a:pt x="15502" y="11288"/>
                  <a:pt x="15663" y="10954"/>
                  <a:pt x="15858" y="10674"/>
                </a:cubicBezTo>
                <a:cubicBezTo>
                  <a:pt x="16688" y="9450"/>
                  <a:pt x="17831" y="9553"/>
                  <a:pt x="18819" y="8926"/>
                </a:cubicBezTo>
                <a:cubicBezTo>
                  <a:pt x="18848" y="8907"/>
                  <a:pt x="18878" y="8888"/>
                  <a:pt x="18907" y="8867"/>
                </a:cubicBezTo>
                <a:cubicBezTo>
                  <a:pt x="18941" y="8845"/>
                  <a:pt x="18973" y="8823"/>
                  <a:pt x="19006" y="8798"/>
                </a:cubicBezTo>
                <a:cubicBezTo>
                  <a:pt x="19253" y="8611"/>
                  <a:pt x="19491" y="8373"/>
                  <a:pt x="19714" y="8089"/>
                </a:cubicBezTo>
                <a:cubicBezTo>
                  <a:pt x="19763" y="8030"/>
                  <a:pt x="19813" y="7965"/>
                  <a:pt x="19860" y="7899"/>
                </a:cubicBezTo>
                <a:cubicBezTo>
                  <a:pt x="20502" y="7013"/>
                  <a:pt x="21011" y="5758"/>
                  <a:pt x="21300" y="4335"/>
                </a:cubicBezTo>
                <a:cubicBezTo>
                  <a:pt x="21314" y="4266"/>
                  <a:pt x="21327" y="4204"/>
                  <a:pt x="21338" y="4138"/>
                </a:cubicBezTo>
                <a:cubicBezTo>
                  <a:pt x="21406" y="3786"/>
                  <a:pt x="21458" y="3424"/>
                  <a:pt x="21495" y="3052"/>
                </a:cubicBezTo>
                <a:cubicBezTo>
                  <a:pt x="21600" y="2032"/>
                  <a:pt x="21597" y="1011"/>
                  <a:pt x="21520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8" name="Google Shape;101;p4"/>
          <p:cNvSpPr/>
          <p:nvPr/>
        </p:nvSpPr>
        <p:spPr>
          <a:xfrm rot="14847216">
            <a:off x="2051579" y="216236"/>
            <a:ext cx="1195335" cy="10893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600" fill="norm" stroke="1" extrusionOk="0">
                <a:moveTo>
                  <a:pt x="19759" y="0"/>
                </a:moveTo>
                <a:cubicBezTo>
                  <a:pt x="19742" y="0"/>
                  <a:pt x="19723" y="8"/>
                  <a:pt x="19710" y="22"/>
                </a:cubicBezTo>
                <a:cubicBezTo>
                  <a:pt x="19684" y="51"/>
                  <a:pt x="19683" y="98"/>
                  <a:pt x="19708" y="127"/>
                </a:cubicBezTo>
                <a:lnTo>
                  <a:pt x="19759" y="185"/>
                </a:lnTo>
                <a:cubicBezTo>
                  <a:pt x="19772" y="201"/>
                  <a:pt x="19789" y="207"/>
                  <a:pt x="19808" y="207"/>
                </a:cubicBezTo>
                <a:cubicBezTo>
                  <a:pt x="19825" y="207"/>
                  <a:pt x="19842" y="202"/>
                  <a:pt x="19854" y="187"/>
                </a:cubicBezTo>
                <a:cubicBezTo>
                  <a:pt x="19881" y="160"/>
                  <a:pt x="19883" y="113"/>
                  <a:pt x="19858" y="82"/>
                </a:cubicBezTo>
                <a:lnTo>
                  <a:pt x="19807" y="23"/>
                </a:lnTo>
                <a:cubicBezTo>
                  <a:pt x="19794" y="8"/>
                  <a:pt x="19776" y="0"/>
                  <a:pt x="19759" y="0"/>
                </a:cubicBezTo>
                <a:close/>
                <a:moveTo>
                  <a:pt x="20403" y="874"/>
                </a:moveTo>
                <a:cubicBezTo>
                  <a:pt x="20389" y="874"/>
                  <a:pt x="20376" y="878"/>
                  <a:pt x="20364" y="887"/>
                </a:cubicBezTo>
                <a:cubicBezTo>
                  <a:pt x="20334" y="909"/>
                  <a:pt x="20324" y="957"/>
                  <a:pt x="20348" y="990"/>
                </a:cubicBezTo>
                <a:cubicBezTo>
                  <a:pt x="20522" y="1273"/>
                  <a:pt x="20679" y="1574"/>
                  <a:pt x="20815" y="1888"/>
                </a:cubicBezTo>
                <a:cubicBezTo>
                  <a:pt x="20826" y="1913"/>
                  <a:pt x="20852" y="1929"/>
                  <a:pt x="20877" y="1929"/>
                </a:cubicBezTo>
                <a:cubicBezTo>
                  <a:pt x="20888" y="1929"/>
                  <a:pt x="20896" y="1928"/>
                  <a:pt x="20907" y="1921"/>
                </a:cubicBezTo>
                <a:cubicBezTo>
                  <a:pt x="20939" y="1905"/>
                  <a:pt x="20954" y="1859"/>
                  <a:pt x="20938" y="1823"/>
                </a:cubicBezTo>
                <a:cubicBezTo>
                  <a:pt x="20799" y="1504"/>
                  <a:pt x="20639" y="1195"/>
                  <a:pt x="20459" y="907"/>
                </a:cubicBezTo>
                <a:cubicBezTo>
                  <a:pt x="20446" y="885"/>
                  <a:pt x="20425" y="874"/>
                  <a:pt x="20403" y="874"/>
                </a:cubicBezTo>
                <a:close/>
                <a:moveTo>
                  <a:pt x="21225" y="2753"/>
                </a:moveTo>
                <a:cubicBezTo>
                  <a:pt x="21218" y="2753"/>
                  <a:pt x="21212" y="2754"/>
                  <a:pt x="21204" y="2757"/>
                </a:cubicBezTo>
                <a:cubicBezTo>
                  <a:pt x="21168" y="2769"/>
                  <a:pt x="21148" y="2810"/>
                  <a:pt x="21159" y="2850"/>
                </a:cubicBezTo>
                <a:cubicBezTo>
                  <a:pt x="21252" y="3178"/>
                  <a:pt x="21323" y="3516"/>
                  <a:pt x="21374" y="3857"/>
                </a:cubicBezTo>
                <a:cubicBezTo>
                  <a:pt x="21379" y="3894"/>
                  <a:pt x="21408" y="3919"/>
                  <a:pt x="21440" y="3919"/>
                </a:cubicBezTo>
                <a:lnTo>
                  <a:pt x="21451" y="3919"/>
                </a:lnTo>
                <a:cubicBezTo>
                  <a:pt x="21489" y="3913"/>
                  <a:pt x="21514" y="3874"/>
                  <a:pt x="21508" y="3833"/>
                </a:cubicBezTo>
                <a:cubicBezTo>
                  <a:pt x="21457" y="3487"/>
                  <a:pt x="21385" y="3141"/>
                  <a:pt x="21290" y="2805"/>
                </a:cubicBezTo>
                <a:cubicBezTo>
                  <a:pt x="21281" y="2774"/>
                  <a:pt x="21254" y="2753"/>
                  <a:pt x="21225" y="2753"/>
                </a:cubicBezTo>
                <a:close/>
                <a:moveTo>
                  <a:pt x="21522" y="4813"/>
                </a:moveTo>
                <a:cubicBezTo>
                  <a:pt x="21484" y="4813"/>
                  <a:pt x="21454" y="4846"/>
                  <a:pt x="21455" y="4887"/>
                </a:cubicBezTo>
                <a:lnTo>
                  <a:pt x="21455" y="4986"/>
                </a:lnTo>
                <a:cubicBezTo>
                  <a:pt x="21455" y="5299"/>
                  <a:pt x="21436" y="5613"/>
                  <a:pt x="21398" y="5919"/>
                </a:cubicBezTo>
                <a:cubicBezTo>
                  <a:pt x="21393" y="5960"/>
                  <a:pt x="21419" y="5998"/>
                  <a:pt x="21456" y="6004"/>
                </a:cubicBezTo>
                <a:lnTo>
                  <a:pt x="21466" y="6004"/>
                </a:lnTo>
                <a:cubicBezTo>
                  <a:pt x="21500" y="6004"/>
                  <a:pt x="21528" y="5977"/>
                  <a:pt x="21533" y="5939"/>
                </a:cubicBezTo>
                <a:cubicBezTo>
                  <a:pt x="21571" y="5626"/>
                  <a:pt x="21591" y="5306"/>
                  <a:pt x="21591" y="4986"/>
                </a:cubicBezTo>
                <a:lnTo>
                  <a:pt x="21591" y="4885"/>
                </a:lnTo>
                <a:cubicBezTo>
                  <a:pt x="21590" y="4844"/>
                  <a:pt x="21560" y="4813"/>
                  <a:pt x="21524" y="4813"/>
                </a:cubicBezTo>
                <a:close/>
                <a:moveTo>
                  <a:pt x="21266" y="6875"/>
                </a:moveTo>
                <a:cubicBezTo>
                  <a:pt x="21236" y="6875"/>
                  <a:pt x="21209" y="6897"/>
                  <a:pt x="21201" y="6929"/>
                </a:cubicBezTo>
                <a:cubicBezTo>
                  <a:pt x="21158" y="7084"/>
                  <a:pt x="21110" y="7239"/>
                  <a:pt x="21058" y="7387"/>
                </a:cubicBezTo>
                <a:cubicBezTo>
                  <a:pt x="20998" y="7556"/>
                  <a:pt x="20932" y="7725"/>
                  <a:pt x="20858" y="7891"/>
                </a:cubicBezTo>
                <a:cubicBezTo>
                  <a:pt x="20841" y="7928"/>
                  <a:pt x="20856" y="7972"/>
                  <a:pt x="20890" y="7991"/>
                </a:cubicBezTo>
                <a:cubicBezTo>
                  <a:pt x="20899" y="7996"/>
                  <a:pt x="20910" y="7999"/>
                  <a:pt x="20918" y="7999"/>
                </a:cubicBezTo>
                <a:cubicBezTo>
                  <a:pt x="20944" y="7999"/>
                  <a:pt x="20969" y="7983"/>
                  <a:pt x="20980" y="7957"/>
                </a:cubicBezTo>
                <a:cubicBezTo>
                  <a:pt x="21055" y="7787"/>
                  <a:pt x="21125" y="7612"/>
                  <a:pt x="21185" y="7440"/>
                </a:cubicBezTo>
                <a:cubicBezTo>
                  <a:pt x="21239" y="7288"/>
                  <a:pt x="21287" y="7131"/>
                  <a:pt x="21331" y="6972"/>
                </a:cubicBezTo>
                <a:cubicBezTo>
                  <a:pt x="21341" y="6932"/>
                  <a:pt x="21321" y="6891"/>
                  <a:pt x="21284" y="6879"/>
                </a:cubicBezTo>
                <a:cubicBezTo>
                  <a:pt x="21278" y="6877"/>
                  <a:pt x="21272" y="6875"/>
                  <a:pt x="21266" y="6875"/>
                </a:cubicBezTo>
                <a:close/>
                <a:moveTo>
                  <a:pt x="20437" y="8749"/>
                </a:moveTo>
                <a:cubicBezTo>
                  <a:pt x="20417" y="8749"/>
                  <a:pt x="20396" y="8762"/>
                  <a:pt x="20381" y="8782"/>
                </a:cubicBezTo>
                <a:cubicBezTo>
                  <a:pt x="20204" y="9062"/>
                  <a:pt x="20004" y="9333"/>
                  <a:pt x="19787" y="9585"/>
                </a:cubicBezTo>
                <a:cubicBezTo>
                  <a:pt x="19762" y="9614"/>
                  <a:pt x="19764" y="9663"/>
                  <a:pt x="19792" y="9690"/>
                </a:cubicBezTo>
                <a:cubicBezTo>
                  <a:pt x="19804" y="9705"/>
                  <a:pt x="19820" y="9711"/>
                  <a:pt x="19837" y="9711"/>
                </a:cubicBezTo>
                <a:cubicBezTo>
                  <a:pt x="19856" y="9711"/>
                  <a:pt x="19874" y="9703"/>
                  <a:pt x="19888" y="9687"/>
                </a:cubicBezTo>
                <a:cubicBezTo>
                  <a:pt x="20107" y="9430"/>
                  <a:pt x="20312" y="9155"/>
                  <a:pt x="20493" y="8867"/>
                </a:cubicBezTo>
                <a:cubicBezTo>
                  <a:pt x="20515" y="8833"/>
                  <a:pt x="20507" y="8787"/>
                  <a:pt x="20475" y="8763"/>
                </a:cubicBezTo>
                <a:cubicBezTo>
                  <a:pt x="20464" y="8753"/>
                  <a:pt x="20451" y="8749"/>
                  <a:pt x="20437" y="8749"/>
                </a:cubicBezTo>
                <a:close/>
                <a:moveTo>
                  <a:pt x="19138" y="10269"/>
                </a:moveTo>
                <a:cubicBezTo>
                  <a:pt x="19122" y="10269"/>
                  <a:pt x="19107" y="10275"/>
                  <a:pt x="19095" y="10285"/>
                </a:cubicBezTo>
                <a:cubicBezTo>
                  <a:pt x="18850" y="10500"/>
                  <a:pt x="18589" y="10699"/>
                  <a:pt x="18319" y="10873"/>
                </a:cubicBezTo>
                <a:cubicBezTo>
                  <a:pt x="18286" y="10893"/>
                  <a:pt x="18276" y="10939"/>
                  <a:pt x="18296" y="10975"/>
                </a:cubicBezTo>
                <a:cubicBezTo>
                  <a:pt x="18307" y="10998"/>
                  <a:pt x="18330" y="11013"/>
                  <a:pt x="18353" y="11013"/>
                </a:cubicBezTo>
                <a:cubicBezTo>
                  <a:pt x="18365" y="11013"/>
                  <a:pt x="18377" y="11009"/>
                  <a:pt x="18388" y="11001"/>
                </a:cubicBezTo>
                <a:cubicBezTo>
                  <a:pt x="18664" y="10823"/>
                  <a:pt x="18930" y="10621"/>
                  <a:pt x="19181" y="10403"/>
                </a:cubicBezTo>
                <a:cubicBezTo>
                  <a:pt x="19209" y="10377"/>
                  <a:pt x="19215" y="10330"/>
                  <a:pt x="19190" y="10297"/>
                </a:cubicBezTo>
                <a:cubicBezTo>
                  <a:pt x="19177" y="10279"/>
                  <a:pt x="19157" y="10269"/>
                  <a:pt x="19138" y="10269"/>
                </a:cubicBezTo>
                <a:close/>
                <a:moveTo>
                  <a:pt x="17502" y="11328"/>
                </a:moveTo>
                <a:cubicBezTo>
                  <a:pt x="17493" y="11328"/>
                  <a:pt x="17485" y="11329"/>
                  <a:pt x="17476" y="11334"/>
                </a:cubicBezTo>
                <a:cubicBezTo>
                  <a:pt x="17184" y="11464"/>
                  <a:pt x="16882" y="11573"/>
                  <a:pt x="16580" y="11654"/>
                </a:cubicBezTo>
                <a:cubicBezTo>
                  <a:pt x="16543" y="11665"/>
                  <a:pt x="16521" y="11705"/>
                  <a:pt x="16531" y="11744"/>
                </a:cubicBezTo>
                <a:cubicBezTo>
                  <a:pt x="16538" y="11779"/>
                  <a:pt x="16567" y="11801"/>
                  <a:pt x="16596" y="11801"/>
                </a:cubicBezTo>
                <a:cubicBezTo>
                  <a:pt x="16601" y="11801"/>
                  <a:pt x="16608" y="11801"/>
                  <a:pt x="16613" y="11800"/>
                </a:cubicBezTo>
                <a:cubicBezTo>
                  <a:pt x="16921" y="11716"/>
                  <a:pt x="17229" y="11606"/>
                  <a:pt x="17528" y="11472"/>
                </a:cubicBezTo>
                <a:cubicBezTo>
                  <a:pt x="17562" y="11456"/>
                  <a:pt x="17578" y="11413"/>
                  <a:pt x="17564" y="11374"/>
                </a:cubicBezTo>
                <a:cubicBezTo>
                  <a:pt x="17553" y="11346"/>
                  <a:pt x="17528" y="11328"/>
                  <a:pt x="17502" y="11328"/>
                </a:cubicBezTo>
                <a:close/>
                <a:moveTo>
                  <a:pt x="15661" y="11823"/>
                </a:moveTo>
                <a:cubicBezTo>
                  <a:pt x="15657" y="11823"/>
                  <a:pt x="15655" y="11823"/>
                  <a:pt x="15652" y="11823"/>
                </a:cubicBezTo>
                <a:lnTo>
                  <a:pt x="15614" y="11825"/>
                </a:lnTo>
                <a:cubicBezTo>
                  <a:pt x="15326" y="11850"/>
                  <a:pt x="15032" y="11856"/>
                  <a:pt x="14705" y="11860"/>
                </a:cubicBezTo>
                <a:cubicBezTo>
                  <a:pt x="14668" y="11860"/>
                  <a:pt x="14637" y="11894"/>
                  <a:pt x="14637" y="11934"/>
                </a:cubicBezTo>
                <a:cubicBezTo>
                  <a:pt x="14637" y="11976"/>
                  <a:pt x="14669" y="12010"/>
                  <a:pt x="14706" y="12010"/>
                </a:cubicBezTo>
                <a:lnTo>
                  <a:pt x="14707" y="12009"/>
                </a:lnTo>
                <a:cubicBezTo>
                  <a:pt x="15036" y="12006"/>
                  <a:pt x="15332" y="12000"/>
                  <a:pt x="15625" y="11975"/>
                </a:cubicBezTo>
                <a:lnTo>
                  <a:pt x="15665" y="11971"/>
                </a:lnTo>
                <a:cubicBezTo>
                  <a:pt x="15701" y="11968"/>
                  <a:pt x="15728" y="11932"/>
                  <a:pt x="15726" y="11890"/>
                </a:cubicBezTo>
                <a:cubicBezTo>
                  <a:pt x="15722" y="11852"/>
                  <a:pt x="15691" y="11823"/>
                  <a:pt x="15661" y="11823"/>
                </a:cubicBezTo>
                <a:close/>
                <a:moveTo>
                  <a:pt x="13756" y="11890"/>
                </a:moveTo>
                <a:cubicBezTo>
                  <a:pt x="13754" y="11890"/>
                  <a:pt x="13751" y="11890"/>
                  <a:pt x="13749" y="11890"/>
                </a:cubicBezTo>
                <a:cubicBezTo>
                  <a:pt x="13374" y="11920"/>
                  <a:pt x="13072" y="11972"/>
                  <a:pt x="12796" y="12060"/>
                </a:cubicBezTo>
                <a:cubicBezTo>
                  <a:pt x="12760" y="12072"/>
                  <a:pt x="12739" y="12114"/>
                  <a:pt x="12750" y="12153"/>
                </a:cubicBezTo>
                <a:cubicBezTo>
                  <a:pt x="12758" y="12185"/>
                  <a:pt x="12787" y="12207"/>
                  <a:pt x="12815" y="12207"/>
                </a:cubicBezTo>
                <a:cubicBezTo>
                  <a:pt x="12822" y="12207"/>
                  <a:pt x="12828" y="12205"/>
                  <a:pt x="12833" y="12204"/>
                </a:cubicBezTo>
                <a:cubicBezTo>
                  <a:pt x="13101" y="12119"/>
                  <a:pt x="13394" y="12068"/>
                  <a:pt x="13757" y="12038"/>
                </a:cubicBezTo>
                <a:cubicBezTo>
                  <a:pt x="13795" y="12035"/>
                  <a:pt x="13824" y="12002"/>
                  <a:pt x="13821" y="11960"/>
                </a:cubicBezTo>
                <a:cubicBezTo>
                  <a:pt x="13819" y="11921"/>
                  <a:pt x="13793" y="11890"/>
                  <a:pt x="13756" y="11890"/>
                </a:cubicBezTo>
                <a:close/>
                <a:moveTo>
                  <a:pt x="11963" y="12511"/>
                </a:moveTo>
                <a:cubicBezTo>
                  <a:pt x="11948" y="12511"/>
                  <a:pt x="11935" y="12515"/>
                  <a:pt x="11923" y="12525"/>
                </a:cubicBezTo>
                <a:cubicBezTo>
                  <a:pt x="11665" y="12735"/>
                  <a:pt x="11449" y="12991"/>
                  <a:pt x="11262" y="13307"/>
                </a:cubicBezTo>
                <a:cubicBezTo>
                  <a:pt x="11241" y="13341"/>
                  <a:pt x="11251" y="13387"/>
                  <a:pt x="11282" y="13408"/>
                </a:cubicBezTo>
                <a:cubicBezTo>
                  <a:pt x="11294" y="13418"/>
                  <a:pt x="11308" y="13422"/>
                  <a:pt x="11319" y="13422"/>
                </a:cubicBezTo>
                <a:cubicBezTo>
                  <a:pt x="11341" y="13422"/>
                  <a:pt x="11364" y="13408"/>
                  <a:pt x="11376" y="13387"/>
                </a:cubicBezTo>
                <a:cubicBezTo>
                  <a:pt x="11556" y="13086"/>
                  <a:pt x="11759" y="12844"/>
                  <a:pt x="12004" y="12646"/>
                </a:cubicBezTo>
                <a:cubicBezTo>
                  <a:pt x="12034" y="12620"/>
                  <a:pt x="12040" y="12574"/>
                  <a:pt x="12018" y="12541"/>
                </a:cubicBezTo>
                <a:cubicBezTo>
                  <a:pt x="12005" y="12522"/>
                  <a:pt x="11984" y="12511"/>
                  <a:pt x="11963" y="12511"/>
                </a:cubicBezTo>
                <a:close/>
                <a:moveTo>
                  <a:pt x="10909" y="14213"/>
                </a:moveTo>
                <a:cubicBezTo>
                  <a:pt x="10881" y="14213"/>
                  <a:pt x="10854" y="14232"/>
                  <a:pt x="10845" y="14263"/>
                </a:cubicBezTo>
                <a:cubicBezTo>
                  <a:pt x="10753" y="14544"/>
                  <a:pt x="10667" y="14866"/>
                  <a:pt x="10577" y="15274"/>
                </a:cubicBezTo>
                <a:cubicBezTo>
                  <a:pt x="10569" y="15315"/>
                  <a:pt x="10591" y="15355"/>
                  <a:pt x="10628" y="15365"/>
                </a:cubicBezTo>
                <a:cubicBezTo>
                  <a:pt x="10634" y="15366"/>
                  <a:pt x="10639" y="15366"/>
                  <a:pt x="10644" y="15366"/>
                </a:cubicBezTo>
                <a:cubicBezTo>
                  <a:pt x="10674" y="15366"/>
                  <a:pt x="10703" y="15343"/>
                  <a:pt x="10710" y="15309"/>
                </a:cubicBezTo>
                <a:cubicBezTo>
                  <a:pt x="10798" y="14905"/>
                  <a:pt x="10883" y="14589"/>
                  <a:pt x="10973" y="14312"/>
                </a:cubicBezTo>
                <a:cubicBezTo>
                  <a:pt x="10985" y="14273"/>
                  <a:pt x="10967" y="14230"/>
                  <a:pt x="10931" y="14217"/>
                </a:cubicBezTo>
                <a:cubicBezTo>
                  <a:pt x="10924" y="14214"/>
                  <a:pt x="10916" y="14213"/>
                  <a:pt x="10909" y="14213"/>
                </a:cubicBezTo>
                <a:close/>
                <a:moveTo>
                  <a:pt x="10433" y="16236"/>
                </a:moveTo>
                <a:cubicBezTo>
                  <a:pt x="10402" y="16236"/>
                  <a:pt x="10373" y="16261"/>
                  <a:pt x="10366" y="16296"/>
                </a:cubicBezTo>
                <a:cubicBezTo>
                  <a:pt x="10303" y="16599"/>
                  <a:pt x="10225" y="16956"/>
                  <a:pt x="10128" y="17302"/>
                </a:cubicBezTo>
                <a:cubicBezTo>
                  <a:pt x="10118" y="17343"/>
                  <a:pt x="10138" y="17384"/>
                  <a:pt x="10175" y="17396"/>
                </a:cubicBezTo>
                <a:cubicBezTo>
                  <a:pt x="10181" y="17399"/>
                  <a:pt x="10187" y="17400"/>
                  <a:pt x="10195" y="17400"/>
                </a:cubicBezTo>
                <a:cubicBezTo>
                  <a:pt x="10223" y="17400"/>
                  <a:pt x="10251" y="17379"/>
                  <a:pt x="10260" y="17347"/>
                </a:cubicBezTo>
                <a:cubicBezTo>
                  <a:pt x="10357" y="16996"/>
                  <a:pt x="10435" y="16634"/>
                  <a:pt x="10499" y="16329"/>
                </a:cubicBezTo>
                <a:cubicBezTo>
                  <a:pt x="10507" y="16289"/>
                  <a:pt x="10484" y="16249"/>
                  <a:pt x="10447" y="16239"/>
                </a:cubicBezTo>
                <a:cubicBezTo>
                  <a:pt x="10442" y="16238"/>
                  <a:pt x="10438" y="16236"/>
                  <a:pt x="10433" y="16236"/>
                </a:cubicBezTo>
                <a:close/>
                <a:moveTo>
                  <a:pt x="67" y="17590"/>
                </a:moveTo>
                <a:cubicBezTo>
                  <a:pt x="60" y="17590"/>
                  <a:pt x="52" y="17592"/>
                  <a:pt x="45" y="17594"/>
                </a:cubicBezTo>
                <a:cubicBezTo>
                  <a:pt x="11" y="17609"/>
                  <a:pt x="-9" y="17652"/>
                  <a:pt x="4" y="17691"/>
                </a:cubicBezTo>
                <a:cubicBezTo>
                  <a:pt x="111" y="18019"/>
                  <a:pt x="250" y="18341"/>
                  <a:pt x="416" y="18648"/>
                </a:cubicBezTo>
                <a:cubicBezTo>
                  <a:pt x="428" y="18671"/>
                  <a:pt x="451" y="18684"/>
                  <a:pt x="473" y="18684"/>
                </a:cubicBezTo>
                <a:cubicBezTo>
                  <a:pt x="486" y="18684"/>
                  <a:pt x="499" y="18682"/>
                  <a:pt x="509" y="18674"/>
                </a:cubicBezTo>
                <a:cubicBezTo>
                  <a:pt x="541" y="18652"/>
                  <a:pt x="553" y="18606"/>
                  <a:pt x="533" y="18571"/>
                </a:cubicBezTo>
                <a:cubicBezTo>
                  <a:pt x="371" y="18272"/>
                  <a:pt x="236" y="17960"/>
                  <a:pt x="133" y="17640"/>
                </a:cubicBezTo>
                <a:cubicBezTo>
                  <a:pt x="122" y="17609"/>
                  <a:pt x="97" y="17590"/>
                  <a:pt x="67" y="17590"/>
                </a:cubicBezTo>
                <a:close/>
                <a:moveTo>
                  <a:pt x="9845" y="18221"/>
                </a:moveTo>
                <a:cubicBezTo>
                  <a:pt x="9819" y="18221"/>
                  <a:pt x="9796" y="18236"/>
                  <a:pt x="9783" y="18263"/>
                </a:cubicBezTo>
                <a:cubicBezTo>
                  <a:pt x="9644" y="18565"/>
                  <a:pt x="9474" y="18857"/>
                  <a:pt x="9281" y="19133"/>
                </a:cubicBezTo>
                <a:cubicBezTo>
                  <a:pt x="9258" y="19165"/>
                  <a:pt x="9264" y="19213"/>
                  <a:pt x="9294" y="19237"/>
                </a:cubicBezTo>
                <a:cubicBezTo>
                  <a:pt x="9306" y="19248"/>
                  <a:pt x="9321" y="19253"/>
                  <a:pt x="9335" y="19253"/>
                </a:cubicBezTo>
                <a:cubicBezTo>
                  <a:pt x="9356" y="19253"/>
                  <a:pt x="9376" y="19242"/>
                  <a:pt x="9389" y="19223"/>
                </a:cubicBezTo>
                <a:cubicBezTo>
                  <a:pt x="9587" y="18940"/>
                  <a:pt x="9761" y="18641"/>
                  <a:pt x="9906" y="18330"/>
                </a:cubicBezTo>
                <a:cubicBezTo>
                  <a:pt x="9923" y="18292"/>
                  <a:pt x="9909" y="18248"/>
                  <a:pt x="9875" y="18229"/>
                </a:cubicBezTo>
                <a:cubicBezTo>
                  <a:pt x="9866" y="18224"/>
                  <a:pt x="9855" y="18221"/>
                  <a:pt x="9845" y="18221"/>
                </a:cubicBezTo>
                <a:close/>
                <a:moveTo>
                  <a:pt x="1033" y="19380"/>
                </a:moveTo>
                <a:cubicBezTo>
                  <a:pt x="1017" y="19380"/>
                  <a:pt x="1001" y="19385"/>
                  <a:pt x="988" y="19399"/>
                </a:cubicBezTo>
                <a:cubicBezTo>
                  <a:pt x="961" y="19425"/>
                  <a:pt x="958" y="19473"/>
                  <a:pt x="981" y="19505"/>
                </a:cubicBezTo>
                <a:cubicBezTo>
                  <a:pt x="1191" y="19768"/>
                  <a:pt x="1426" y="20014"/>
                  <a:pt x="1676" y="20237"/>
                </a:cubicBezTo>
                <a:cubicBezTo>
                  <a:pt x="1688" y="20249"/>
                  <a:pt x="1704" y="20254"/>
                  <a:pt x="1718" y="20254"/>
                </a:cubicBezTo>
                <a:cubicBezTo>
                  <a:pt x="1737" y="20254"/>
                  <a:pt x="1757" y="20245"/>
                  <a:pt x="1772" y="20226"/>
                </a:cubicBezTo>
                <a:cubicBezTo>
                  <a:pt x="1795" y="20193"/>
                  <a:pt x="1790" y="20146"/>
                  <a:pt x="1762" y="20121"/>
                </a:cubicBezTo>
                <a:cubicBezTo>
                  <a:pt x="1518" y="19904"/>
                  <a:pt x="1289" y="19663"/>
                  <a:pt x="1084" y="19405"/>
                </a:cubicBezTo>
                <a:cubicBezTo>
                  <a:pt x="1071" y="19389"/>
                  <a:pt x="1051" y="19380"/>
                  <a:pt x="1033" y="19380"/>
                </a:cubicBezTo>
                <a:close/>
                <a:moveTo>
                  <a:pt x="8690" y="19871"/>
                </a:moveTo>
                <a:cubicBezTo>
                  <a:pt x="8674" y="19871"/>
                  <a:pt x="8658" y="19877"/>
                  <a:pt x="8644" y="19890"/>
                </a:cubicBezTo>
                <a:cubicBezTo>
                  <a:pt x="8414" y="20121"/>
                  <a:pt x="8163" y="20332"/>
                  <a:pt x="7898" y="20518"/>
                </a:cubicBezTo>
                <a:cubicBezTo>
                  <a:pt x="7865" y="20540"/>
                  <a:pt x="7857" y="20587"/>
                  <a:pt x="7877" y="20622"/>
                </a:cubicBezTo>
                <a:cubicBezTo>
                  <a:pt x="7891" y="20643"/>
                  <a:pt x="7912" y="20656"/>
                  <a:pt x="7934" y="20656"/>
                </a:cubicBezTo>
                <a:cubicBezTo>
                  <a:pt x="7947" y="20656"/>
                  <a:pt x="7960" y="20651"/>
                  <a:pt x="7971" y="20645"/>
                </a:cubicBezTo>
                <a:cubicBezTo>
                  <a:pt x="8242" y="20453"/>
                  <a:pt x="8500" y="20237"/>
                  <a:pt x="8737" y="20001"/>
                </a:cubicBezTo>
                <a:cubicBezTo>
                  <a:pt x="8764" y="19974"/>
                  <a:pt x="8766" y="19927"/>
                  <a:pt x="8740" y="19896"/>
                </a:cubicBezTo>
                <a:cubicBezTo>
                  <a:pt x="8727" y="19879"/>
                  <a:pt x="8708" y="19871"/>
                  <a:pt x="8690" y="19871"/>
                </a:cubicBezTo>
                <a:close/>
                <a:moveTo>
                  <a:pt x="2506" y="20691"/>
                </a:moveTo>
                <a:cubicBezTo>
                  <a:pt x="2482" y="20691"/>
                  <a:pt x="2459" y="20705"/>
                  <a:pt x="2447" y="20730"/>
                </a:cubicBezTo>
                <a:cubicBezTo>
                  <a:pt x="2428" y="20765"/>
                  <a:pt x="2441" y="20812"/>
                  <a:pt x="2474" y="20832"/>
                </a:cubicBezTo>
                <a:cubicBezTo>
                  <a:pt x="2754" y="21004"/>
                  <a:pt x="3049" y="21151"/>
                  <a:pt x="3350" y="21267"/>
                </a:cubicBezTo>
                <a:cubicBezTo>
                  <a:pt x="3357" y="21270"/>
                  <a:pt x="3365" y="21271"/>
                  <a:pt x="3372" y="21271"/>
                </a:cubicBezTo>
                <a:cubicBezTo>
                  <a:pt x="3400" y="21271"/>
                  <a:pt x="3426" y="21254"/>
                  <a:pt x="3437" y="21223"/>
                </a:cubicBezTo>
                <a:cubicBezTo>
                  <a:pt x="3448" y="21184"/>
                  <a:pt x="3430" y="21141"/>
                  <a:pt x="3395" y="21128"/>
                </a:cubicBezTo>
                <a:cubicBezTo>
                  <a:pt x="3102" y="21014"/>
                  <a:pt x="2814" y="20870"/>
                  <a:pt x="2539" y="20700"/>
                </a:cubicBezTo>
                <a:cubicBezTo>
                  <a:pt x="2528" y="20695"/>
                  <a:pt x="2517" y="20691"/>
                  <a:pt x="2506" y="20691"/>
                </a:cubicBezTo>
                <a:close/>
                <a:moveTo>
                  <a:pt x="7092" y="20992"/>
                </a:moveTo>
                <a:cubicBezTo>
                  <a:pt x="7083" y="20992"/>
                  <a:pt x="7075" y="20995"/>
                  <a:pt x="7066" y="20999"/>
                </a:cubicBezTo>
                <a:cubicBezTo>
                  <a:pt x="6775" y="21132"/>
                  <a:pt x="6475" y="21239"/>
                  <a:pt x="6172" y="21313"/>
                </a:cubicBezTo>
                <a:cubicBezTo>
                  <a:pt x="6135" y="21324"/>
                  <a:pt x="6111" y="21364"/>
                  <a:pt x="6121" y="21403"/>
                </a:cubicBezTo>
                <a:cubicBezTo>
                  <a:pt x="6127" y="21438"/>
                  <a:pt x="6156" y="21461"/>
                  <a:pt x="6186" y="21461"/>
                </a:cubicBezTo>
                <a:cubicBezTo>
                  <a:pt x="6191" y="21461"/>
                  <a:pt x="6197" y="21461"/>
                  <a:pt x="6202" y="21460"/>
                </a:cubicBezTo>
                <a:cubicBezTo>
                  <a:pt x="6513" y="21383"/>
                  <a:pt x="6821" y="21274"/>
                  <a:pt x="7119" y="21137"/>
                </a:cubicBezTo>
                <a:cubicBezTo>
                  <a:pt x="7153" y="21119"/>
                  <a:pt x="7169" y="21076"/>
                  <a:pt x="7155" y="21038"/>
                </a:cubicBezTo>
                <a:cubicBezTo>
                  <a:pt x="7145" y="21010"/>
                  <a:pt x="7119" y="20992"/>
                  <a:pt x="7092" y="20992"/>
                </a:cubicBezTo>
                <a:close/>
                <a:moveTo>
                  <a:pt x="4294" y="21382"/>
                </a:moveTo>
                <a:cubicBezTo>
                  <a:pt x="4261" y="21382"/>
                  <a:pt x="4232" y="21409"/>
                  <a:pt x="4226" y="21445"/>
                </a:cubicBezTo>
                <a:cubicBezTo>
                  <a:pt x="4221" y="21485"/>
                  <a:pt x="4246" y="21523"/>
                  <a:pt x="4284" y="21530"/>
                </a:cubicBezTo>
                <a:cubicBezTo>
                  <a:pt x="4533" y="21574"/>
                  <a:pt x="4786" y="21597"/>
                  <a:pt x="5035" y="21600"/>
                </a:cubicBezTo>
                <a:lnTo>
                  <a:pt x="5076" y="21600"/>
                </a:lnTo>
                <a:cubicBezTo>
                  <a:pt x="5132" y="21600"/>
                  <a:pt x="5190" y="21599"/>
                  <a:pt x="5245" y="21597"/>
                </a:cubicBezTo>
                <a:cubicBezTo>
                  <a:pt x="5283" y="21596"/>
                  <a:pt x="5314" y="21561"/>
                  <a:pt x="5311" y="21519"/>
                </a:cubicBezTo>
                <a:cubicBezTo>
                  <a:pt x="5310" y="21480"/>
                  <a:pt x="5285" y="21448"/>
                  <a:pt x="5246" y="21448"/>
                </a:cubicBezTo>
                <a:cubicBezTo>
                  <a:pt x="5245" y="21448"/>
                  <a:pt x="5242" y="21448"/>
                  <a:pt x="5241" y="21448"/>
                </a:cubicBezTo>
                <a:cubicBezTo>
                  <a:pt x="5186" y="21449"/>
                  <a:pt x="5131" y="21450"/>
                  <a:pt x="5076" y="21450"/>
                </a:cubicBezTo>
                <a:lnTo>
                  <a:pt x="5035" y="21450"/>
                </a:lnTo>
                <a:cubicBezTo>
                  <a:pt x="4793" y="21448"/>
                  <a:pt x="4548" y="21426"/>
                  <a:pt x="4305" y="21383"/>
                </a:cubicBezTo>
                <a:cubicBezTo>
                  <a:pt x="4301" y="21382"/>
                  <a:pt x="4297" y="21382"/>
                  <a:pt x="4294" y="21382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9" name="Google Shape;102;p4"/>
          <p:cNvSpPr/>
          <p:nvPr/>
        </p:nvSpPr>
        <p:spPr>
          <a:xfrm>
            <a:off x="-568833" y="2861691"/>
            <a:ext cx="2636749" cy="27895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5" h="21600" fill="norm" stroke="1" extrusionOk="0">
                <a:moveTo>
                  <a:pt x="7661" y="0"/>
                </a:moveTo>
                <a:cubicBezTo>
                  <a:pt x="7008" y="0"/>
                  <a:pt x="6354" y="72"/>
                  <a:pt x="5722" y="200"/>
                </a:cubicBezTo>
                <a:cubicBezTo>
                  <a:pt x="5287" y="290"/>
                  <a:pt x="4317" y="884"/>
                  <a:pt x="4506" y="888"/>
                </a:cubicBezTo>
                <a:cubicBezTo>
                  <a:pt x="3032" y="2324"/>
                  <a:pt x="2917" y="4503"/>
                  <a:pt x="2778" y="6411"/>
                </a:cubicBezTo>
                <a:cubicBezTo>
                  <a:pt x="2595" y="8987"/>
                  <a:pt x="2159" y="11541"/>
                  <a:pt x="1456" y="14034"/>
                </a:cubicBezTo>
                <a:cubicBezTo>
                  <a:pt x="1059" y="15444"/>
                  <a:pt x="576" y="16832"/>
                  <a:pt x="15" y="18190"/>
                </a:cubicBezTo>
                <a:cubicBezTo>
                  <a:pt x="-31" y="18301"/>
                  <a:pt x="35" y="18420"/>
                  <a:pt x="159" y="18443"/>
                </a:cubicBezTo>
                <a:cubicBezTo>
                  <a:pt x="4098" y="19147"/>
                  <a:pt x="8036" y="19852"/>
                  <a:pt x="11974" y="20558"/>
                </a:cubicBezTo>
                <a:cubicBezTo>
                  <a:pt x="12960" y="20735"/>
                  <a:pt x="13945" y="20911"/>
                  <a:pt x="14929" y="21087"/>
                </a:cubicBezTo>
                <a:cubicBezTo>
                  <a:pt x="15855" y="21253"/>
                  <a:pt x="16784" y="21462"/>
                  <a:pt x="17722" y="21565"/>
                </a:cubicBezTo>
                <a:cubicBezTo>
                  <a:pt x="17920" y="21586"/>
                  <a:pt x="18121" y="21600"/>
                  <a:pt x="18320" y="21600"/>
                </a:cubicBezTo>
                <a:cubicBezTo>
                  <a:pt x="18917" y="21600"/>
                  <a:pt x="19504" y="21482"/>
                  <a:pt x="20004" y="21139"/>
                </a:cubicBezTo>
                <a:cubicBezTo>
                  <a:pt x="20596" y="20733"/>
                  <a:pt x="20984" y="20094"/>
                  <a:pt x="21161" y="19423"/>
                </a:cubicBezTo>
                <a:cubicBezTo>
                  <a:pt x="21569" y="17872"/>
                  <a:pt x="20818" y="16184"/>
                  <a:pt x="20003" y="14872"/>
                </a:cubicBezTo>
                <a:cubicBezTo>
                  <a:pt x="19165" y="13522"/>
                  <a:pt x="18026" y="12432"/>
                  <a:pt x="16702" y="11521"/>
                </a:cubicBezTo>
                <a:cubicBezTo>
                  <a:pt x="15483" y="10682"/>
                  <a:pt x="14121" y="9818"/>
                  <a:pt x="13805" y="8306"/>
                </a:cubicBezTo>
                <a:cubicBezTo>
                  <a:pt x="13484" y="6783"/>
                  <a:pt x="14003" y="5207"/>
                  <a:pt x="13541" y="3696"/>
                </a:cubicBezTo>
                <a:cubicBezTo>
                  <a:pt x="13129" y="2350"/>
                  <a:pt x="12025" y="1269"/>
                  <a:pt x="10737" y="651"/>
                </a:cubicBezTo>
                <a:cubicBezTo>
                  <a:pt x="9783" y="192"/>
                  <a:pt x="8723" y="0"/>
                  <a:pt x="7661" y="0"/>
                </a:cubicBezTo>
                <a:close/>
              </a:path>
            </a:pathLst>
          </a:custGeom>
          <a:solidFill>
            <a:schemeClr val="accent1">
              <a:alpha val="4972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0" name="Google Shape;103;p4"/>
          <p:cNvSpPr/>
          <p:nvPr/>
        </p:nvSpPr>
        <p:spPr>
          <a:xfrm>
            <a:off x="6603457" y="4161013"/>
            <a:ext cx="3021153" cy="12505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1" h="21600" fill="norm" stroke="1" extrusionOk="0">
                <a:moveTo>
                  <a:pt x="11760" y="0"/>
                </a:moveTo>
                <a:cubicBezTo>
                  <a:pt x="11311" y="0"/>
                  <a:pt x="10871" y="469"/>
                  <a:pt x="10480" y="1175"/>
                </a:cubicBezTo>
                <a:cubicBezTo>
                  <a:pt x="9851" y="2319"/>
                  <a:pt x="9349" y="3892"/>
                  <a:pt x="8763" y="5180"/>
                </a:cubicBezTo>
                <a:cubicBezTo>
                  <a:pt x="8159" y="6511"/>
                  <a:pt x="7491" y="7641"/>
                  <a:pt x="6775" y="8457"/>
                </a:cubicBezTo>
                <a:cubicBezTo>
                  <a:pt x="6075" y="9259"/>
                  <a:pt x="5329" y="9768"/>
                  <a:pt x="4569" y="9833"/>
                </a:cubicBezTo>
                <a:cubicBezTo>
                  <a:pt x="4513" y="9838"/>
                  <a:pt x="4457" y="9841"/>
                  <a:pt x="4402" y="9841"/>
                </a:cubicBezTo>
                <a:cubicBezTo>
                  <a:pt x="4082" y="9841"/>
                  <a:pt x="3763" y="9759"/>
                  <a:pt x="3449" y="9592"/>
                </a:cubicBezTo>
                <a:cubicBezTo>
                  <a:pt x="3040" y="9372"/>
                  <a:pt x="2651" y="8937"/>
                  <a:pt x="2240" y="8737"/>
                </a:cubicBezTo>
                <a:cubicBezTo>
                  <a:pt x="2121" y="8677"/>
                  <a:pt x="2001" y="8646"/>
                  <a:pt x="1884" y="8646"/>
                </a:cubicBezTo>
                <a:cubicBezTo>
                  <a:pt x="1615" y="8646"/>
                  <a:pt x="1355" y="8813"/>
                  <a:pt x="1119" y="9222"/>
                </a:cubicBezTo>
                <a:cubicBezTo>
                  <a:pt x="816" y="9745"/>
                  <a:pt x="579" y="10547"/>
                  <a:pt x="400" y="11389"/>
                </a:cubicBezTo>
                <a:cubicBezTo>
                  <a:pt x="83" y="12883"/>
                  <a:pt x="-61" y="14716"/>
                  <a:pt x="24" y="16439"/>
                </a:cubicBezTo>
                <a:cubicBezTo>
                  <a:pt x="109" y="18191"/>
                  <a:pt x="434" y="19781"/>
                  <a:pt x="996" y="20674"/>
                </a:cubicBezTo>
                <a:cubicBezTo>
                  <a:pt x="1469" y="21419"/>
                  <a:pt x="2014" y="21600"/>
                  <a:pt x="2552" y="21600"/>
                </a:cubicBezTo>
                <a:cubicBezTo>
                  <a:pt x="2749" y="21600"/>
                  <a:pt x="2944" y="21575"/>
                  <a:pt x="3135" y="21546"/>
                </a:cubicBezTo>
                <a:cubicBezTo>
                  <a:pt x="5010" y="21253"/>
                  <a:pt x="6884" y="20916"/>
                  <a:pt x="8758" y="20603"/>
                </a:cubicBezTo>
                <a:cubicBezTo>
                  <a:pt x="10634" y="20292"/>
                  <a:pt x="12512" y="19976"/>
                  <a:pt x="14388" y="19662"/>
                </a:cubicBezTo>
                <a:cubicBezTo>
                  <a:pt x="16264" y="19346"/>
                  <a:pt x="18141" y="19032"/>
                  <a:pt x="20017" y="18722"/>
                </a:cubicBezTo>
                <a:cubicBezTo>
                  <a:pt x="20477" y="18643"/>
                  <a:pt x="20935" y="18566"/>
                  <a:pt x="21395" y="18487"/>
                </a:cubicBezTo>
                <a:cubicBezTo>
                  <a:pt x="21491" y="18473"/>
                  <a:pt x="21539" y="18196"/>
                  <a:pt x="21494" y="17968"/>
                </a:cubicBezTo>
                <a:cubicBezTo>
                  <a:pt x="20981" y="15355"/>
                  <a:pt x="20726" y="12414"/>
                  <a:pt x="20744" y="9463"/>
                </a:cubicBezTo>
                <a:cubicBezTo>
                  <a:pt x="20744" y="9463"/>
                  <a:pt x="20744" y="9463"/>
                  <a:pt x="20744" y="9463"/>
                </a:cubicBezTo>
                <a:cubicBezTo>
                  <a:pt x="20769" y="9463"/>
                  <a:pt x="20793" y="8793"/>
                  <a:pt x="20753" y="8768"/>
                </a:cubicBezTo>
                <a:cubicBezTo>
                  <a:pt x="20753" y="8739"/>
                  <a:pt x="20753" y="8711"/>
                  <a:pt x="20754" y="8683"/>
                </a:cubicBezTo>
                <a:cubicBezTo>
                  <a:pt x="20759" y="8468"/>
                  <a:pt x="20702" y="8364"/>
                  <a:pt x="20642" y="8364"/>
                </a:cubicBezTo>
                <a:cubicBezTo>
                  <a:pt x="20591" y="8364"/>
                  <a:pt x="20539" y="8437"/>
                  <a:pt x="20517" y="8578"/>
                </a:cubicBezTo>
                <a:cubicBezTo>
                  <a:pt x="19953" y="8059"/>
                  <a:pt x="19424" y="7118"/>
                  <a:pt x="18820" y="7118"/>
                </a:cubicBezTo>
                <a:cubicBezTo>
                  <a:pt x="18785" y="7118"/>
                  <a:pt x="18750" y="7121"/>
                  <a:pt x="18715" y="7127"/>
                </a:cubicBezTo>
                <a:cubicBezTo>
                  <a:pt x="18544" y="7158"/>
                  <a:pt x="18381" y="7259"/>
                  <a:pt x="18224" y="7401"/>
                </a:cubicBezTo>
                <a:lnTo>
                  <a:pt x="18189" y="7434"/>
                </a:lnTo>
                <a:cubicBezTo>
                  <a:pt x="17738" y="7869"/>
                  <a:pt x="17331" y="8660"/>
                  <a:pt x="16907" y="9248"/>
                </a:cubicBezTo>
                <a:cubicBezTo>
                  <a:pt x="16630" y="9629"/>
                  <a:pt x="16329" y="9926"/>
                  <a:pt x="16016" y="9926"/>
                </a:cubicBezTo>
                <a:cubicBezTo>
                  <a:pt x="15996" y="9926"/>
                  <a:pt x="15975" y="9926"/>
                  <a:pt x="15956" y="9923"/>
                </a:cubicBezTo>
                <a:cubicBezTo>
                  <a:pt x="15627" y="9883"/>
                  <a:pt x="15318" y="9479"/>
                  <a:pt x="15064" y="8915"/>
                </a:cubicBezTo>
                <a:cubicBezTo>
                  <a:pt x="14516" y="7703"/>
                  <a:pt x="14196" y="5974"/>
                  <a:pt x="13839" y="4353"/>
                </a:cubicBezTo>
                <a:cubicBezTo>
                  <a:pt x="13495" y="2796"/>
                  <a:pt x="13072" y="1138"/>
                  <a:pt x="12446" y="393"/>
                </a:cubicBezTo>
                <a:cubicBezTo>
                  <a:pt x="12218" y="121"/>
                  <a:pt x="11988" y="0"/>
                  <a:pt x="11760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1" name="Google Shape;104;p4"/>
          <p:cNvSpPr/>
          <p:nvPr/>
        </p:nvSpPr>
        <p:spPr>
          <a:xfrm>
            <a:off x="6061792" y="-371162"/>
            <a:ext cx="3572992" cy="28935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8" h="21600" fill="norm" stroke="1" extrusionOk="0">
                <a:moveTo>
                  <a:pt x="6364" y="0"/>
                </a:moveTo>
                <a:cubicBezTo>
                  <a:pt x="4936" y="0"/>
                  <a:pt x="3602" y="706"/>
                  <a:pt x="2527" y="1729"/>
                </a:cubicBezTo>
                <a:cubicBezTo>
                  <a:pt x="1403" y="2798"/>
                  <a:pt x="489" y="4183"/>
                  <a:pt x="142" y="5761"/>
                </a:cubicBezTo>
                <a:cubicBezTo>
                  <a:pt x="-204" y="7341"/>
                  <a:pt x="75" y="9121"/>
                  <a:pt x="1058" y="10343"/>
                </a:cubicBezTo>
                <a:cubicBezTo>
                  <a:pt x="1825" y="11296"/>
                  <a:pt x="2970" y="11885"/>
                  <a:pt x="3541" y="12988"/>
                </a:cubicBezTo>
                <a:cubicBezTo>
                  <a:pt x="4280" y="14420"/>
                  <a:pt x="3820" y="16226"/>
                  <a:pt x="4168" y="17823"/>
                </a:cubicBezTo>
                <a:cubicBezTo>
                  <a:pt x="4380" y="18795"/>
                  <a:pt x="4894" y="19670"/>
                  <a:pt x="5553" y="20367"/>
                </a:cubicBezTo>
                <a:cubicBezTo>
                  <a:pt x="6157" y="21003"/>
                  <a:pt x="6918" y="21512"/>
                  <a:pt x="7757" y="21589"/>
                </a:cubicBezTo>
                <a:cubicBezTo>
                  <a:pt x="7836" y="21596"/>
                  <a:pt x="7914" y="21600"/>
                  <a:pt x="7992" y="21600"/>
                </a:cubicBezTo>
                <a:cubicBezTo>
                  <a:pt x="9539" y="21600"/>
                  <a:pt x="10889" y="20238"/>
                  <a:pt x="12449" y="20014"/>
                </a:cubicBezTo>
                <a:cubicBezTo>
                  <a:pt x="12616" y="19990"/>
                  <a:pt x="12782" y="19980"/>
                  <a:pt x="12949" y="19980"/>
                </a:cubicBezTo>
                <a:cubicBezTo>
                  <a:pt x="14167" y="19980"/>
                  <a:pt x="15378" y="20542"/>
                  <a:pt x="16604" y="20542"/>
                </a:cubicBezTo>
                <a:cubicBezTo>
                  <a:pt x="16699" y="20542"/>
                  <a:pt x="16794" y="20538"/>
                  <a:pt x="16889" y="20531"/>
                </a:cubicBezTo>
                <a:cubicBezTo>
                  <a:pt x="18583" y="20400"/>
                  <a:pt x="20045" y="19003"/>
                  <a:pt x="20720" y="17310"/>
                </a:cubicBezTo>
                <a:cubicBezTo>
                  <a:pt x="21396" y="15617"/>
                  <a:pt x="21385" y="13684"/>
                  <a:pt x="21072" y="11871"/>
                </a:cubicBezTo>
                <a:cubicBezTo>
                  <a:pt x="20890" y="10818"/>
                  <a:pt x="20599" y="9759"/>
                  <a:pt x="20013" y="8897"/>
                </a:cubicBezTo>
                <a:cubicBezTo>
                  <a:pt x="18859" y="7198"/>
                  <a:pt x="16822" y="6577"/>
                  <a:pt x="14948" y="6019"/>
                </a:cubicBezTo>
                <a:cubicBezTo>
                  <a:pt x="13072" y="5462"/>
                  <a:pt x="11041" y="4726"/>
                  <a:pt x="10025" y="2924"/>
                </a:cubicBezTo>
                <a:cubicBezTo>
                  <a:pt x="9097" y="1277"/>
                  <a:pt x="8785" y="236"/>
                  <a:pt x="6827" y="24"/>
                </a:cubicBezTo>
                <a:cubicBezTo>
                  <a:pt x="6672" y="7"/>
                  <a:pt x="6517" y="0"/>
                  <a:pt x="6364" y="0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2" name="نص العنوان"/>
          <p:cNvSpPr txBox="1"/>
          <p:nvPr>
            <p:ph type="title"/>
          </p:nvPr>
        </p:nvSpPr>
        <p:spPr>
          <a:xfrm>
            <a:off x="2085275" y="673464"/>
            <a:ext cx="4973400" cy="57270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/>
          </a:lstStyle>
          <a:p>
            <a:pPr/>
            <a:r>
              <a:t>نص العنوان</a:t>
            </a:r>
          </a:p>
        </p:txBody>
      </p:sp>
      <p:sp>
        <p:nvSpPr>
          <p:cNvPr id="113" name="مستوى النص الأول…"/>
          <p:cNvSpPr txBox="1"/>
          <p:nvPr>
            <p:ph type="body" idx="1"/>
          </p:nvPr>
        </p:nvSpPr>
        <p:spPr>
          <a:xfrm>
            <a:off x="713225" y="1564120"/>
            <a:ext cx="7717501" cy="30435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indent="-317500">
              <a:buSzPts val="1100"/>
              <a:defRPr sz="1100"/>
            </a:lvl1pPr>
            <a:lvl2pPr marL="887941" indent="-291041">
              <a:buSzPts val="1100"/>
              <a:defRPr sz="1100"/>
            </a:lvl2pPr>
            <a:lvl3pPr marL="1345141" indent="-291041">
              <a:buSzPts val="1100"/>
              <a:defRPr sz="1100"/>
            </a:lvl3pPr>
            <a:lvl4pPr marL="1802341" indent="-291041">
              <a:buSzPts val="1100"/>
              <a:defRPr sz="1100"/>
            </a:lvl4pPr>
            <a:lvl5pPr marL="2259541" indent="-291041">
              <a:buSzPts val="1100"/>
              <a:defRPr sz="11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17" name="Google Shape;107;p4"/>
          <p:cNvGrpSpPr/>
          <p:nvPr/>
        </p:nvGrpSpPr>
        <p:grpSpPr>
          <a:xfrm>
            <a:off x="8646517" y="4098273"/>
            <a:ext cx="217139" cy="248501"/>
            <a:chOff x="0" y="0"/>
            <a:chExt cx="217138" cy="248499"/>
          </a:xfrm>
        </p:grpSpPr>
        <p:sp>
          <p:nvSpPr>
            <p:cNvPr id="114" name="Google Shape;108;p4"/>
            <p:cNvSpPr/>
            <p:nvPr/>
          </p:nvSpPr>
          <p:spPr>
            <a:xfrm rot="1800040">
              <a:off x="108525" y="160340"/>
              <a:ext cx="86319" cy="71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5" name="Google Shape;109;p4"/>
            <p:cNvSpPr/>
            <p:nvPr/>
          </p:nvSpPr>
          <p:spPr>
            <a:xfrm rot="1800040">
              <a:off x="12057" y="79370"/>
              <a:ext cx="86319" cy="71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6" name="Google Shape;110;p4"/>
            <p:cNvSpPr/>
            <p:nvPr/>
          </p:nvSpPr>
          <p:spPr>
            <a:xfrm rot="1800040">
              <a:off x="118782" y="16807"/>
              <a:ext cx="86325" cy="71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21" name="Google Shape;115;p4"/>
          <p:cNvGrpSpPr/>
          <p:nvPr/>
        </p:nvGrpSpPr>
        <p:grpSpPr>
          <a:xfrm>
            <a:off x="8526189" y="2543773"/>
            <a:ext cx="221664" cy="232209"/>
            <a:chOff x="0" y="0"/>
            <a:chExt cx="221662" cy="232208"/>
          </a:xfrm>
        </p:grpSpPr>
        <p:sp>
          <p:nvSpPr>
            <p:cNvPr id="118" name="Google Shape;116;p4"/>
            <p:cNvSpPr/>
            <p:nvPr/>
          </p:nvSpPr>
          <p:spPr>
            <a:xfrm rot="16200000">
              <a:off x="134628" y="8254"/>
              <a:ext cx="95290" cy="78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9" name="Google Shape;117;p4"/>
            <p:cNvSpPr/>
            <p:nvPr/>
          </p:nvSpPr>
          <p:spPr>
            <a:xfrm rot="16200000">
              <a:off x="110465" y="145174"/>
              <a:ext cx="95290" cy="78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0" name="Google Shape;118;p4"/>
            <p:cNvSpPr/>
            <p:nvPr/>
          </p:nvSpPr>
          <p:spPr>
            <a:xfrm rot="16200000">
              <a:off x="-8314" y="77755"/>
              <a:ext cx="95297" cy="78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22" name="Google Shape;119;p4"/>
          <p:cNvSpPr/>
          <p:nvPr/>
        </p:nvSpPr>
        <p:spPr>
          <a:xfrm rot="912814">
            <a:off x="8372956" y="228831"/>
            <a:ext cx="527455" cy="1240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FF6EA7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126" name="Google Shape;120;p4"/>
          <p:cNvGrpSpPr/>
          <p:nvPr/>
        </p:nvGrpSpPr>
        <p:grpSpPr>
          <a:xfrm>
            <a:off x="324517" y="977847"/>
            <a:ext cx="200786" cy="210347"/>
            <a:chOff x="0" y="0"/>
            <a:chExt cx="200784" cy="210345"/>
          </a:xfrm>
        </p:grpSpPr>
        <p:sp>
          <p:nvSpPr>
            <p:cNvPr id="123" name="Google Shape;121;p4"/>
            <p:cNvSpPr/>
            <p:nvPr/>
          </p:nvSpPr>
          <p:spPr>
            <a:xfrm rot="16200000">
              <a:off x="121945" y="7479"/>
              <a:ext cx="86319" cy="71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4" name="Google Shape;122;p4"/>
            <p:cNvSpPr/>
            <p:nvPr/>
          </p:nvSpPr>
          <p:spPr>
            <a:xfrm rot="16200000">
              <a:off x="100058" y="131507"/>
              <a:ext cx="86319" cy="71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5" name="Google Shape;123;p4"/>
            <p:cNvSpPr/>
            <p:nvPr/>
          </p:nvSpPr>
          <p:spPr>
            <a:xfrm rot="16200000">
              <a:off x="-7533" y="70436"/>
              <a:ext cx="86325" cy="71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27" name="Google Shape;124;p4"/>
          <p:cNvSpPr/>
          <p:nvPr/>
        </p:nvSpPr>
        <p:spPr>
          <a:xfrm>
            <a:off x="8536324" y="4434061"/>
            <a:ext cx="609381" cy="9551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1510" y="0"/>
                </a:moveTo>
                <a:cubicBezTo>
                  <a:pt x="21502" y="0"/>
                  <a:pt x="21496" y="1"/>
                  <a:pt x="21489" y="2"/>
                </a:cubicBezTo>
                <a:cubicBezTo>
                  <a:pt x="21198" y="47"/>
                  <a:pt x="20886" y="87"/>
                  <a:pt x="20508" y="123"/>
                </a:cubicBezTo>
                <a:cubicBezTo>
                  <a:pt x="20463" y="128"/>
                  <a:pt x="20431" y="155"/>
                  <a:pt x="20439" y="185"/>
                </a:cubicBezTo>
                <a:cubicBezTo>
                  <a:pt x="20445" y="211"/>
                  <a:pt x="20480" y="230"/>
                  <a:pt x="20520" y="230"/>
                </a:cubicBezTo>
                <a:cubicBezTo>
                  <a:pt x="20525" y="230"/>
                  <a:pt x="20529" y="229"/>
                  <a:pt x="20534" y="229"/>
                </a:cubicBezTo>
                <a:cubicBezTo>
                  <a:pt x="20916" y="191"/>
                  <a:pt x="21231" y="152"/>
                  <a:pt x="21528" y="106"/>
                </a:cubicBezTo>
                <a:cubicBezTo>
                  <a:pt x="21573" y="98"/>
                  <a:pt x="21600" y="70"/>
                  <a:pt x="21589" y="41"/>
                </a:cubicBezTo>
                <a:cubicBezTo>
                  <a:pt x="21580" y="16"/>
                  <a:pt x="21547" y="0"/>
                  <a:pt x="21510" y="0"/>
                </a:cubicBezTo>
                <a:close/>
                <a:moveTo>
                  <a:pt x="19361" y="224"/>
                </a:moveTo>
                <a:cubicBezTo>
                  <a:pt x="19356" y="224"/>
                  <a:pt x="19353" y="224"/>
                  <a:pt x="19349" y="225"/>
                </a:cubicBezTo>
                <a:cubicBezTo>
                  <a:pt x="18913" y="261"/>
                  <a:pt x="18549" y="296"/>
                  <a:pt x="18186" y="339"/>
                </a:cubicBezTo>
                <a:cubicBezTo>
                  <a:pt x="18141" y="346"/>
                  <a:pt x="18111" y="374"/>
                  <a:pt x="18120" y="403"/>
                </a:cubicBezTo>
                <a:cubicBezTo>
                  <a:pt x="18126" y="428"/>
                  <a:pt x="18162" y="446"/>
                  <a:pt x="18203" y="446"/>
                </a:cubicBezTo>
                <a:cubicBezTo>
                  <a:pt x="18207" y="446"/>
                  <a:pt x="18212" y="446"/>
                  <a:pt x="18216" y="444"/>
                </a:cubicBezTo>
                <a:cubicBezTo>
                  <a:pt x="18578" y="402"/>
                  <a:pt x="18939" y="367"/>
                  <a:pt x="19370" y="332"/>
                </a:cubicBezTo>
                <a:cubicBezTo>
                  <a:pt x="19416" y="328"/>
                  <a:pt x="19449" y="301"/>
                  <a:pt x="19442" y="271"/>
                </a:cubicBezTo>
                <a:cubicBezTo>
                  <a:pt x="19436" y="244"/>
                  <a:pt x="19401" y="224"/>
                  <a:pt x="19361" y="224"/>
                </a:cubicBezTo>
                <a:close/>
                <a:moveTo>
                  <a:pt x="17069" y="527"/>
                </a:moveTo>
                <a:cubicBezTo>
                  <a:pt x="17060" y="527"/>
                  <a:pt x="17049" y="528"/>
                  <a:pt x="17040" y="530"/>
                </a:cubicBezTo>
                <a:cubicBezTo>
                  <a:pt x="16704" y="604"/>
                  <a:pt x="16403" y="690"/>
                  <a:pt x="16121" y="795"/>
                </a:cubicBezTo>
                <a:cubicBezTo>
                  <a:pt x="16069" y="813"/>
                  <a:pt x="16017" y="833"/>
                  <a:pt x="15968" y="854"/>
                </a:cubicBezTo>
                <a:cubicBezTo>
                  <a:pt x="15927" y="870"/>
                  <a:pt x="15917" y="903"/>
                  <a:pt x="15941" y="928"/>
                </a:cubicBezTo>
                <a:cubicBezTo>
                  <a:pt x="15956" y="944"/>
                  <a:pt x="15984" y="953"/>
                  <a:pt x="16011" y="953"/>
                </a:cubicBezTo>
                <a:cubicBezTo>
                  <a:pt x="16026" y="953"/>
                  <a:pt x="16043" y="950"/>
                  <a:pt x="16057" y="945"/>
                </a:cubicBezTo>
                <a:cubicBezTo>
                  <a:pt x="16106" y="925"/>
                  <a:pt x="16156" y="905"/>
                  <a:pt x="16206" y="887"/>
                </a:cubicBezTo>
                <a:cubicBezTo>
                  <a:pt x="16477" y="786"/>
                  <a:pt x="16770" y="703"/>
                  <a:pt x="17096" y="631"/>
                </a:cubicBezTo>
                <a:cubicBezTo>
                  <a:pt x="17141" y="621"/>
                  <a:pt x="17163" y="590"/>
                  <a:pt x="17147" y="562"/>
                </a:cubicBezTo>
                <a:cubicBezTo>
                  <a:pt x="17135" y="541"/>
                  <a:pt x="17103" y="527"/>
                  <a:pt x="17069" y="527"/>
                </a:cubicBezTo>
                <a:close/>
                <a:moveTo>
                  <a:pt x="15102" y="1315"/>
                </a:moveTo>
                <a:cubicBezTo>
                  <a:pt x="15079" y="1315"/>
                  <a:pt x="15058" y="1320"/>
                  <a:pt x="15043" y="1330"/>
                </a:cubicBezTo>
                <a:cubicBezTo>
                  <a:pt x="14778" y="1500"/>
                  <a:pt x="14525" y="1697"/>
                  <a:pt x="14286" y="1913"/>
                </a:cubicBezTo>
                <a:cubicBezTo>
                  <a:pt x="14260" y="1938"/>
                  <a:pt x="14270" y="1970"/>
                  <a:pt x="14307" y="1988"/>
                </a:cubicBezTo>
                <a:cubicBezTo>
                  <a:pt x="14322" y="1994"/>
                  <a:pt x="14340" y="1997"/>
                  <a:pt x="14355" y="1997"/>
                </a:cubicBezTo>
                <a:cubicBezTo>
                  <a:pt x="14382" y="1997"/>
                  <a:pt x="14408" y="1989"/>
                  <a:pt x="14424" y="1974"/>
                </a:cubicBezTo>
                <a:cubicBezTo>
                  <a:pt x="14656" y="1762"/>
                  <a:pt x="14904" y="1571"/>
                  <a:pt x="15162" y="1405"/>
                </a:cubicBezTo>
                <a:cubicBezTo>
                  <a:pt x="15194" y="1385"/>
                  <a:pt x="15194" y="1351"/>
                  <a:pt x="15162" y="1330"/>
                </a:cubicBezTo>
                <a:cubicBezTo>
                  <a:pt x="15144" y="1320"/>
                  <a:pt x="15123" y="1315"/>
                  <a:pt x="15102" y="1315"/>
                </a:cubicBezTo>
                <a:close/>
                <a:moveTo>
                  <a:pt x="13746" y="2530"/>
                </a:moveTo>
                <a:cubicBezTo>
                  <a:pt x="13718" y="2530"/>
                  <a:pt x="13689" y="2540"/>
                  <a:pt x="13673" y="2558"/>
                </a:cubicBezTo>
                <a:cubicBezTo>
                  <a:pt x="13626" y="2614"/>
                  <a:pt x="13582" y="2670"/>
                  <a:pt x="13537" y="2728"/>
                </a:cubicBezTo>
                <a:cubicBezTo>
                  <a:pt x="13411" y="2889"/>
                  <a:pt x="13287" y="3060"/>
                  <a:pt x="13170" y="3237"/>
                </a:cubicBezTo>
                <a:cubicBezTo>
                  <a:pt x="13152" y="3264"/>
                  <a:pt x="13171" y="3296"/>
                  <a:pt x="13213" y="3307"/>
                </a:cubicBezTo>
                <a:cubicBezTo>
                  <a:pt x="13224" y="3310"/>
                  <a:pt x="13236" y="3311"/>
                  <a:pt x="13246" y="3311"/>
                </a:cubicBezTo>
                <a:cubicBezTo>
                  <a:pt x="13280" y="3311"/>
                  <a:pt x="13310" y="3300"/>
                  <a:pt x="13323" y="3280"/>
                </a:cubicBezTo>
                <a:cubicBezTo>
                  <a:pt x="13441" y="3105"/>
                  <a:pt x="13563" y="2935"/>
                  <a:pt x="13686" y="2775"/>
                </a:cubicBezTo>
                <a:cubicBezTo>
                  <a:pt x="13730" y="2720"/>
                  <a:pt x="13775" y="2663"/>
                  <a:pt x="13822" y="2608"/>
                </a:cubicBezTo>
                <a:cubicBezTo>
                  <a:pt x="13844" y="2582"/>
                  <a:pt x="13828" y="2549"/>
                  <a:pt x="13786" y="2537"/>
                </a:cubicBezTo>
                <a:cubicBezTo>
                  <a:pt x="13774" y="2532"/>
                  <a:pt x="13760" y="2530"/>
                  <a:pt x="13746" y="2530"/>
                </a:cubicBezTo>
                <a:close/>
                <a:moveTo>
                  <a:pt x="12823" y="3902"/>
                </a:moveTo>
                <a:cubicBezTo>
                  <a:pt x="12787" y="3902"/>
                  <a:pt x="12755" y="3916"/>
                  <a:pt x="12743" y="3938"/>
                </a:cubicBezTo>
                <a:cubicBezTo>
                  <a:pt x="12621" y="4156"/>
                  <a:pt x="12501" y="4390"/>
                  <a:pt x="12373" y="4650"/>
                </a:cubicBezTo>
                <a:cubicBezTo>
                  <a:pt x="12361" y="4678"/>
                  <a:pt x="12385" y="4708"/>
                  <a:pt x="12430" y="4718"/>
                </a:cubicBezTo>
                <a:cubicBezTo>
                  <a:pt x="12438" y="4719"/>
                  <a:pt x="12445" y="4719"/>
                  <a:pt x="12454" y="4719"/>
                </a:cubicBezTo>
                <a:cubicBezTo>
                  <a:pt x="12489" y="4719"/>
                  <a:pt x="12524" y="4705"/>
                  <a:pt x="12533" y="4681"/>
                </a:cubicBezTo>
                <a:cubicBezTo>
                  <a:pt x="12659" y="4422"/>
                  <a:pt x="12780" y="4191"/>
                  <a:pt x="12902" y="3974"/>
                </a:cubicBezTo>
                <a:cubicBezTo>
                  <a:pt x="12915" y="3946"/>
                  <a:pt x="12893" y="3915"/>
                  <a:pt x="12850" y="3905"/>
                </a:cubicBezTo>
                <a:cubicBezTo>
                  <a:pt x="12841" y="3903"/>
                  <a:pt x="12832" y="3902"/>
                  <a:pt x="12823" y="3902"/>
                </a:cubicBezTo>
                <a:close/>
                <a:moveTo>
                  <a:pt x="12120" y="5330"/>
                </a:moveTo>
                <a:cubicBezTo>
                  <a:pt x="12082" y="5330"/>
                  <a:pt x="12049" y="5345"/>
                  <a:pt x="12039" y="5368"/>
                </a:cubicBezTo>
                <a:cubicBezTo>
                  <a:pt x="11981" y="5496"/>
                  <a:pt x="11924" y="5625"/>
                  <a:pt x="11867" y="5753"/>
                </a:cubicBezTo>
                <a:lnTo>
                  <a:pt x="11716" y="6087"/>
                </a:lnTo>
                <a:cubicBezTo>
                  <a:pt x="11704" y="6116"/>
                  <a:pt x="11730" y="6146"/>
                  <a:pt x="11775" y="6154"/>
                </a:cubicBezTo>
                <a:cubicBezTo>
                  <a:pt x="11781" y="6155"/>
                  <a:pt x="11790" y="6156"/>
                  <a:pt x="11798" y="6156"/>
                </a:cubicBezTo>
                <a:cubicBezTo>
                  <a:pt x="11834" y="6156"/>
                  <a:pt x="11867" y="6140"/>
                  <a:pt x="11878" y="6117"/>
                </a:cubicBezTo>
                <a:lnTo>
                  <a:pt x="12028" y="5783"/>
                </a:lnTo>
                <a:cubicBezTo>
                  <a:pt x="12085" y="5655"/>
                  <a:pt x="12141" y="5526"/>
                  <a:pt x="12200" y="5398"/>
                </a:cubicBezTo>
                <a:cubicBezTo>
                  <a:pt x="12212" y="5369"/>
                  <a:pt x="12186" y="5340"/>
                  <a:pt x="12144" y="5332"/>
                </a:cubicBezTo>
                <a:cubicBezTo>
                  <a:pt x="12135" y="5331"/>
                  <a:pt x="12128" y="5330"/>
                  <a:pt x="12120" y="5330"/>
                </a:cubicBezTo>
                <a:close/>
                <a:moveTo>
                  <a:pt x="11465" y="6766"/>
                </a:moveTo>
                <a:cubicBezTo>
                  <a:pt x="11429" y="6766"/>
                  <a:pt x="11396" y="6781"/>
                  <a:pt x="11384" y="6803"/>
                </a:cubicBezTo>
                <a:cubicBezTo>
                  <a:pt x="11328" y="6922"/>
                  <a:pt x="11268" y="7040"/>
                  <a:pt x="11209" y="7157"/>
                </a:cubicBezTo>
                <a:cubicBezTo>
                  <a:pt x="11147" y="7276"/>
                  <a:pt x="11085" y="7394"/>
                  <a:pt x="11019" y="7512"/>
                </a:cubicBezTo>
                <a:cubicBezTo>
                  <a:pt x="11003" y="7540"/>
                  <a:pt x="11025" y="7570"/>
                  <a:pt x="11069" y="7580"/>
                </a:cubicBezTo>
                <a:cubicBezTo>
                  <a:pt x="11078" y="7582"/>
                  <a:pt x="11088" y="7583"/>
                  <a:pt x="11097" y="7583"/>
                </a:cubicBezTo>
                <a:cubicBezTo>
                  <a:pt x="11132" y="7583"/>
                  <a:pt x="11164" y="7569"/>
                  <a:pt x="11176" y="7548"/>
                </a:cubicBezTo>
                <a:cubicBezTo>
                  <a:pt x="11242" y="7429"/>
                  <a:pt x="11307" y="7310"/>
                  <a:pt x="11369" y="7191"/>
                </a:cubicBezTo>
                <a:cubicBezTo>
                  <a:pt x="11429" y="7072"/>
                  <a:pt x="11487" y="6953"/>
                  <a:pt x="11545" y="6835"/>
                </a:cubicBezTo>
                <a:cubicBezTo>
                  <a:pt x="11558" y="6807"/>
                  <a:pt x="11534" y="6777"/>
                  <a:pt x="11490" y="6769"/>
                </a:cubicBezTo>
                <a:cubicBezTo>
                  <a:pt x="11481" y="6767"/>
                  <a:pt x="11472" y="6766"/>
                  <a:pt x="11465" y="6766"/>
                </a:cubicBezTo>
                <a:close/>
                <a:moveTo>
                  <a:pt x="10671" y="8173"/>
                </a:moveTo>
                <a:cubicBezTo>
                  <a:pt x="10640" y="8173"/>
                  <a:pt x="10609" y="8186"/>
                  <a:pt x="10596" y="8206"/>
                </a:cubicBezTo>
                <a:cubicBezTo>
                  <a:pt x="10438" y="8442"/>
                  <a:pt x="10271" y="8668"/>
                  <a:pt x="10099" y="8879"/>
                </a:cubicBezTo>
                <a:cubicBezTo>
                  <a:pt x="10078" y="8905"/>
                  <a:pt x="10094" y="8937"/>
                  <a:pt x="10134" y="8951"/>
                </a:cubicBezTo>
                <a:cubicBezTo>
                  <a:pt x="10147" y="8955"/>
                  <a:pt x="10159" y="8957"/>
                  <a:pt x="10173" y="8957"/>
                </a:cubicBezTo>
                <a:cubicBezTo>
                  <a:pt x="10203" y="8957"/>
                  <a:pt x="10231" y="8947"/>
                  <a:pt x="10247" y="8929"/>
                </a:cubicBezTo>
                <a:cubicBezTo>
                  <a:pt x="10420" y="8715"/>
                  <a:pt x="10590" y="8486"/>
                  <a:pt x="10750" y="8247"/>
                </a:cubicBezTo>
                <a:cubicBezTo>
                  <a:pt x="10768" y="8221"/>
                  <a:pt x="10747" y="8188"/>
                  <a:pt x="10704" y="8178"/>
                </a:cubicBezTo>
                <a:cubicBezTo>
                  <a:pt x="10694" y="8175"/>
                  <a:pt x="10683" y="8173"/>
                  <a:pt x="10671" y="8173"/>
                </a:cubicBezTo>
                <a:close/>
                <a:moveTo>
                  <a:pt x="2447" y="8829"/>
                </a:moveTo>
                <a:cubicBezTo>
                  <a:pt x="2029" y="8834"/>
                  <a:pt x="1635" y="8890"/>
                  <a:pt x="1276" y="8993"/>
                </a:cubicBezTo>
                <a:cubicBezTo>
                  <a:pt x="1235" y="9005"/>
                  <a:pt x="1217" y="9036"/>
                  <a:pt x="1235" y="9064"/>
                </a:cubicBezTo>
                <a:cubicBezTo>
                  <a:pt x="1248" y="9083"/>
                  <a:pt x="1279" y="9095"/>
                  <a:pt x="1312" y="9095"/>
                </a:cubicBezTo>
                <a:cubicBezTo>
                  <a:pt x="1322" y="9095"/>
                  <a:pt x="1334" y="9094"/>
                  <a:pt x="1345" y="9090"/>
                </a:cubicBezTo>
                <a:cubicBezTo>
                  <a:pt x="1684" y="8993"/>
                  <a:pt x="2054" y="8942"/>
                  <a:pt x="2450" y="8935"/>
                </a:cubicBezTo>
                <a:cubicBezTo>
                  <a:pt x="2497" y="8935"/>
                  <a:pt x="2533" y="8910"/>
                  <a:pt x="2533" y="8880"/>
                </a:cubicBezTo>
                <a:cubicBezTo>
                  <a:pt x="2532" y="8853"/>
                  <a:pt x="2494" y="8829"/>
                  <a:pt x="2449" y="8829"/>
                </a:cubicBezTo>
                <a:close/>
                <a:moveTo>
                  <a:pt x="3601" y="8941"/>
                </a:moveTo>
                <a:cubicBezTo>
                  <a:pt x="3566" y="8941"/>
                  <a:pt x="3533" y="8955"/>
                  <a:pt x="3522" y="8979"/>
                </a:cubicBezTo>
                <a:cubicBezTo>
                  <a:pt x="3507" y="9006"/>
                  <a:pt x="3531" y="9036"/>
                  <a:pt x="3575" y="9045"/>
                </a:cubicBezTo>
                <a:cubicBezTo>
                  <a:pt x="3946" y="9125"/>
                  <a:pt x="4283" y="9239"/>
                  <a:pt x="4581" y="9387"/>
                </a:cubicBezTo>
                <a:cubicBezTo>
                  <a:pt x="4595" y="9395"/>
                  <a:pt x="4613" y="9399"/>
                  <a:pt x="4632" y="9399"/>
                </a:cubicBezTo>
                <a:cubicBezTo>
                  <a:pt x="4656" y="9399"/>
                  <a:pt x="4681" y="9391"/>
                  <a:pt x="4699" y="9378"/>
                </a:cubicBezTo>
                <a:cubicBezTo>
                  <a:pt x="4726" y="9354"/>
                  <a:pt x="4718" y="9321"/>
                  <a:pt x="4682" y="9303"/>
                </a:cubicBezTo>
                <a:cubicBezTo>
                  <a:pt x="4370" y="9147"/>
                  <a:pt x="4016" y="9027"/>
                  <a:pt x="3628" y="8945"/>
                </a:cubicBezTo>
                <a:cubicBezTo>
                  <a:pt x="3619" y="8942"/>
                  <a:pt x="3610" y="8941"/>
                  <a:pt x="3601" y="8941"/>
                </a:cubicBezTo>
                <a:close/>
                <a:moveTo>
                  <a:pt x="9584" y="9496"/>
                </a:moveTo>
                <a:cubicBezTo>
                  <a:pt x="9557" y="9496"/>
                  <a:pt x="9530" y="9504"/>
                  <a:pt x="9513" y="9521"/>
                </a:cubicBezTo>
                <a:cubicBezTo>
                  <a:pt x="9296" y="9733"/>
                  <a:pt x="9064" y="9933"/>
                  <a:pt x="8823" y="10117"/>
                </a:cubicBezTo>
                <a:cubicBezTo>
                  <a:pt x="8792" y="10139"/>
                  <a:pt x="8796" y="10172"/>
                  <a:pt x="8832" y="10192"/>
                </a:cubicBezTo>
                <a:cubicBezTo>
                  <a:pt x="8849" y="10200"/>
                  <a:pt x="8869" y="10205"/>
                  <a:pt x="8887" y="10205"/>
                </a:cubicBezTo>
                <a:cubicBezTo>
                  <a:pt x="8911" y="10205"/>
                  <a:pt x="8933" y="10197"/>
                  <a:pt x="8951" y="10185"/>
                </a:cubicBezTo>
                <a:cubicBezTo>
                  <a:pt x="9195" y="9999"/>
                  <a:pt x="9432" y="9795"/>
                  <a:pt x="9653" y="9578"/>
                </a:cubicBezTo>
                <a:cubicBezTo>
                  <a:pt x="9679" y="9553"/>
                  <a:pt x="9667" y="9521"/>
                  <a:pt x="9629" y="9504"/>
                </a:cubicBezTo>
                <a:cubicBezTo>
                  <a:pt x="9614" y="9499"/>
                  <a:pt x="9599" y="9496"/>
                  <a:pt x="9584" y="9496"/>
                </a:cubicBezTo>
                <a:close/>
                <a:moveTo>
                  <a:pt x="396" y="9443"/>
                </a:moveTo>
                <a:cubicBezTo>
                  <a:pt x="370" y="9443"/>
                  <a:pt x="345" y="9450"/>
                  <a:pt x="328" y="9464"/>
                </a:cubicBezTo>
                <a:cubicBezTo>
                  <a:pt x="122" y="9641"/>
                  <a:pt x="8" y="9837"/>
                  <a:pt x="0" y="10030"/>
                </a:cubicBezTo>
                <a:lnTo>
                  <a:pt x="0" y="10052"/>
                </a:lnTo>
                <a:cubicBezTo>
                  <a:pt x="0" y="10104"/>
                  <a:pt x="6" y="10155"/>
                  <a:pt x="21" y="10208"/>
                </a:cubicBezTo>
                <a:cubicBezTo>
                  <a:pt x="27" y="10233"/>
                  <a:pt x="63" y="10252"/>
                  <a:pt x="102" y="10252"/>
                </a:cubicBezTo>
                <a:cubicBezTo>
                  <a:pt x="108" y="10252"/>
                  <a:pt x="113" y="10252"/>
                  <a:pt x="117" y="10251"/>
                </a:cubicBezTo>
                <a:cubicBezTo>
                  <a:pt x="163" y="10245"/>
                  <a:pt x="193" y="10218"/>
                  <a:pt x="185" y="10189"/>
                </a:cubicBezTo>
                <a:cubicBezTo>
                  <a:pt x="175" y="10144"/>
                  <a:pt x="167" y="10097"/>
                  <a:pt x="167" y="10052"/>
                </a:cubicBezTo>
                <a:lnTo>
                  <a:pt x="167" y="10033"/>
                </a:lnTo>
                <a:cubicBezTo>
                  <a:pt x="175" y="9862"/>
                  <a:pt x="277" y="9687"/>
                  <a:pt x="464" y="9528"/>
                </a:cubicBezTo>
                <a:cubicBezTo>
                  <a:pt x="491" y="9504"/>
                  <a:pt x="483" y="9471"/>
                  <a:pt x="446" y="9453"/>
                </a:cubicBezTo>
                <a:cubicBezTo>
                  <a:pt x="431" y="9446"/>
                  <a:pt x="414" y="9443"/>
                  <a:pt x="396" y="9443"/>
                </a:cubicBezTo>
                <a:close/>
                <a:moveTo>
                  <a:pt x="5426" y="9837"/>
                </a:moveTo>
                <a:cubicBezTo>
                  <a:pt x="5409" y="9837"/>
                  <a:pt x="5393" y="9840"/>
                  <a:pt x="5378" y="9846"/>
                </a:cubicBezTo>
                <a:cubicBezTo>
                  <a:pt x="5342" y="9863"/>
                  <a:pt x="5331" y="9896"/>
                  <a:pt x="5358" y="9921"/>
                </a:cubicBezTo>
                <a:cubicBezTo>
                  <a:pt x="5568" y="10117"/>
                  <a:pt x="5742" y="10336"/>
                  <a:pt x="5873" y="10574"/>
                </a:cubicBezTo>
                <a:cubicBezTo>
                  <a:pt x="5885" y="10596"/>
                  <a:pt x="5917" y="10609"/>
                  <a:pt x="5953" y="10609"/>
                </a:cubicBezTo>
                <a:cubicBezTo>
                  <a:pt x="5962" y="10609"/>
                  <a:pt x="5971" y="10609"/>
                  <a:pt x="5980" y="10606"/>
                </a:cubicBezTo>
                <a:cubicBezTo>
                  <a:pt x="6024" y="10597"/>
                  <a:pt x="6046" y="10566"/>
                  <a:pt x="6031" y="10539"/>
                </a:cubicBezTo>
                <a:cubicBezTo>
                  <a:pt x="5894" y="10292"/>
                  <a:pt x="5715" y="10064"/>
                  <a:pt x="5495" y="9860"/>
                </a:cubicBezTo>
                <a:cubicBezTo>
                  <a:pt x="5479" y="9845"/>
                  <a:pt x="5453" y="9837"/>
                  <a:pt x="5426" y="9837"/>
                </a:cubicBezTo>
                <a:close/>
                <a:moveTo>
                  <a:pt x="8073" y="10635"/>
                </a:moveTo>
                <a:cubicBezTo>
                  <a:pt x="8054" y="10635"/>
                  <a:pt x="8033" y="10639"/>
                  <a:pt x="8016" y="10648"/>
                </a:cubicBezTo>
                <a:cubicBezTo>
                  <a:pt x="7802" y="10770"/>
                  <a:pt x="7578" y="10886"/>
                  <a:pt x="7348" y="10988"/>
                </a:cubicBezTo>
                <a:cubicBezTo>
                  <a:pt x="7265" y="11025"/>
                  <a:pt x="7180" y="11060"/>
                  <a:pt x="7095" y="11094"/>
                </a:cubicBezTo>
                <a:cubicBezTo>
                  <a:pt x="7057" y="11110"/>
                  <a:pt x="7043" y="11142"/>
                  <a:pt x="7069" y="11167"/>
                </a:cubicBezTo>
                <a:cubicBezTo>
                  <a:pt x="7086" y="11184"/>
                  <a:pt x="7113" y="11192"/>
                  <a:pt x="7140" y="11192"/>
                </a:cubicBezTo>
                <a:cubicBezTo>
                  <a:pt x="7155" y="11192"/>
                  <a:pt x="7170" y="11189"/>
                  <a:pt x="7183" y="11184"/>
                </a:cubicBezTo>
                <a:cubicBezTo>
                  <a:pt x="7272" y="11149"/>
                  <a:pt x="7358" y="11113"/>
                  <a:pt x="7442" y="11075"/>
                </a:cubicBezTo>
                <a:cubicBezTo>
                  <a:pt x="7679" y="10970"/>
                  <a:pt x="7909" y="10854"/>
                  <a:pt x="8129" y="10728"/>
                </a:cubicBezTo>
                <a:cubicBezTo>
                  <a:pt x="8164" y="10709"/>
                  <a:pt x="8167" y="10675"/>
                  <a:pt x="8135" y="10652"/>
                </a:cubicBezTo>
                <a:cubicBezTo>
                  <a:pt x="8120" y="10640"/>
                  <a:pt x="8096" y="10635"/>
                  <a:pt x="8073" y="10635"/>
                </a:cubicBezTo>
                <a:close/>
                <a:moveTo>
                  <a:pt x="652" y="10795"/>
                </a:moveTo>
                <a:cubicBezTo>
                  <a:pt x="633" y="10795"/>
                  <a:pt x="611" y="10799"/>
                  <a:pt x="595" y="10809"/>
                </a:cubicBezTo>
                <a:cubicBezTo>
                  <a:pt x="562" y="10828"/>
                  <a:pt x="559" y="10862"/>
                  <a:pt x="589" y="10885"/>
                </a:cubicBezTo>
                <a:lnTo>
                  <a:pt x="631" y="10913"/>
                </a:lnTo>
                <a:cubicBezTo>
                  <a:pt x="889" y="11088"/>
                  <a:pt x="1184" y="11240"/>
                  <a:pt x="1513" y="11365"/>
                </a:cubicBezTo>
                <a:cubicBezTo>
                  <a:pt x="1527" y="11370"/>
                  <a:pt x="1544" y="11372"/>
                  <a:pt x="1557" y="11372"/>
                </a:cubicBezTo>
                <a:cubicBezTo>
                  <a:pt x="1584" y="11372"/>
                  <a:pt x="1614" y="11363"/>
                  <a:pt x="1628" y="11346"/>
                </a:cubicBezTo>
                <a:cubicBezTo>
                  <a:pt x="1652" y="11321"/>
                  <a:pt x="1640" y="11288"/>
                  <a:pt x="1599" y="11273"/>
                </a:cubicBezTo>
                <a:cubicBezTo>
                  <a:pt x="1285" y="11154"/>
                  <a:pt x="1000" y="11009"/>
                  <a:pt x="753" y="10840"/>
                </a:cubicBezTo>
                <a:lnTo>
                  <a:pt x="714" y="10812"/>
                </a:lnTo>
                <a:cubicBezTo>
                  <a:pt x="699" y="10801"/>
                  <a:pt x="675" y="10795"/>
                  <a:pt x="652" y="10795"/>
                </a:cubicBezTo>
                <a:close/>
                <a:moveTo>
                  <a:pt x="2635" y="11552"/>
                </a:moveTo>
                <a:cubicBezTo>
                  <a:pt x="2598" y="11552"/>
                  <a:pt x="2565" y="11568"/>
                  <a:pt x="2553" y="11592"/>
                </a:cubicBezTo>
                <a:cubicBezTo>
                  <a:pt x="2542" y="11621"/>
                  <a:pt x="2569" y="11650"/>
                  <a:pt x="2613" y="11657"/>
                </a:cubicBezTo>
                <a:cubicBezTo>
                  <a:pt x="2986" y="11721"/>
                  <a:pt x="3382" y="11758"/>
                  <a:pt x="3789" y="11767"/>
                </a:cubicBezTo>
                <a:lnTo>
                  <a:pt x="3792" y="11767"/>
                </a:lnTo>
                <a:cubicBezTo>
                  <a:pt x="3837" y="11767"/>
                  <a:pt x="3875" y="11745"/>
                  <a:pt x="3876" y="11716"/>
                </a:cubicBezTo>
                <a:cubicBezTo>
                  <a:pt x="3878" y="11686"/>
                  <a:pt x="3840" y="11661"/>
                  <a:pt x="3795" y="11660"/>
                </a:cubicBezTo>
                <a:cubicBezTo>
                  <a:pt x="3400" y="11653"/>
                  <a:pt x="3018" y="11616"/>
                  <a:pt x="2657" y="11554"/>
                </a:cubicBezTo>
                <a:cubicBezTo>
                  <a:pt x="2649" y="11553"/>
                  <a:pt x="2641" y="11552"/>
                  <a:pt x="2635" y="11552"/>
                </a:cubicBezTo>
                <a:close/>
                <a:moveTo>
                  <a:pt x="6217" y="11231"/>
                </a:moveTo>
                <a:cubicBezTo>
                  <a:pt x="6212" y="11231"/>
                  <a:pt x="6208" y="11231"/>
                  <a:pt x="6203" y="11232"/>
                </a:cubicBezTo>
                <a:cubicBezTo>
                  <a:pt x="6159" y="11234"/>
                  <a:pt x="6125" y="11261"/>
                  <a:pt x="6131" y="11290"/>
                </a:cubicBezTo>
                <a:cubicBezTo>
                  <a:pt x="6140" y="11337"/>
                  <a:pt x="6146" y="11383"/>
                  <a:pt x="6150" y="11432"/>
                </a:cubicBezTo>
                <a:cubicBezTo>
                  <a:pt x="6135" y="11421"/>
                  <a:pt x="6113" y="11414"/>
                  <a:pt x="6090" y="11414"/>
                </a:cubicBezTo>
                <a:cubicBezTo>
                  <a:pt x="6080" y="11414"/>
                  <a:pt x="6071" y="11416"/>
                  <a:pt x="6060" y="11418"/>
                </a:cubicBezTo>
                <a:cubicBezTo>
                  <a:pt x="5700" y="11505"/>
                  <a:pt x="5324" y="11569"/>
                  <a:pt x="4946" y="11609"/>
                </a:cubicBezTo>
                <a:cubicBezTo>
                  <a:pt x="4900" y="11614"/>
                  <a:pt x="4870" y="11642"/>
                  <a:pt x="4876" y="11671"/>
                </a:cubicBezTo>
                <a:cubicBezTo>
                  <a:pt x="4884" y="11698"/>
                  <a:pt x="4921" y="11716"/>
                  <a:pt x="4961" y="11716"/>
                </a:cubicBezTo>
                <a:cubicBezTo>
                  <a:pt x="4965" y="11716"/>
                  <a:pt x="4970" y="11715"/>
                  <a:pt x="4973" y="11715"/>
                </a:cubicBezTo>
                <a:cubicBezTo>
                  <a:pt x="5363" y="11673"/>
                  <a:pt x="5748" y="11606"/>
                  <a:pt x="6119" y="11518"/>
                </a:cubicBezTo>
                <a:cubicBezTo>
                  <a:pt x="6134" y="11514"/>
                  <a:pt x="6149" y="11507"/>
                  <a:pt x="6156" y="11500"/>
                </a:cubicBezTo>
                <a:cubicBezTo>
                  <a:pt x="6162" y="11556"/>
                  <a:pt x="6164" y="11615"/>
                  <a:pt x="6164" y="11673"/>
                </a:cubicBezTo>
                <a:cubicBezTo>
                  <a:pt x="6164" y="11788"/>
                  <a:pt x="6155" y="11907"/>
                  <a:pt x="6138" y="12026"/>
                </a:cubicBezTo>
                <a:cubicBezTo>
                  <a:pt x="6134" y="12055"/>
                  <a:pt x="6168" y="12080"/>
                  <a:pt x="6214" y="12083"/>
                </a:cubicBezTo>
                <a:lnTo>
                  <a:pt x="6221" y="12083"/>
                </a:lnTo>
                <a:cubicBezTo>
                  <a:pt x="6265" y="12083"/>
                  <a:pt x="6301" y="12063"/>
                  <a:pt x="6305" y="12035"/>
                </a:cubicBezTo>
                <a:cubicBezTo>
                  <a:pt x="6322" y="11914"/>
                  <a:pt x="6333" y="11792"/>
                  <a:pt x="6333" y="11673"/>
                </a:cubicBezTo>
                <a:cubicBezTo>
                  <a:pt x="6333" y="11541"/>
                  <a:pt x="6319" y="11408"/>
                  <a:pt x="6296" y="11278"/>
                </a:cubicBezTo>
                <a:cubicBezTo>
                  <a:pt x="6292" y="11252"/>
                  <a:pt x="6259" y="11231"/>
                  <a:pt x="6217" y="11231"/>
                </a:cubicBezTo>
                <a:close/>
                <a:moveTo>
                  <a:pt x="6015" y="12713"/>
                </a:moveTo>
                <a:cubicBezTo>
                  <a:pt x="5977" y="12713"/>
                  <a:pt x="5943" y="12728"/>
                  <a:pt x="5932" y="12752"/>
                </a:cubicBezTo>
                <a:cubicBezTo>
                  <a:pt x="5837" y="12980"/>
                  <a:pt x="5712" y="13216"/>
                  <a:pt x="5559" y="13454"/>
                </a:cubicBezTo>
                <a:cubicBezTo>
                  <a:pt x="5540" y="13481"/>
                  <a:pt x="5562" y="13512"/>
                  <a:pt x="5605" y="13523"/>
                </a:cubicBezTo>
                <a:cubicBezTo>
                  <a:pt x="5614" y="13526"/>
                  <a:pt x="5626" y="13527"/>
                  <a:pt x="5635" y="13527"/>
                </a:cubicBezTo>
                <a:cubicBezTo>
                  <a:pt x="5670" y="13527"/>
                  <a:pt x="5700" y="13515"/>
                  <a:pt x="5714" y="13494"/>
                </a:cubicBezTo>
                <a:cubicBezTo>
                  <a:pt x="5869" y="13253"/>
                  <a:pt x="5998" y="13013"/>
                  <a:pt x="6095" y="12780"/>
                </a:cubicBezTo>
                <a:cubicBezTo>
                  <a:pt x="6105" y="12751"/>
                  <a:pt x="6080" y="12721"/>
                  <a:pt x="6034" y="12714"/>
                </a:cubicBezTo>
                <a:cubicBezTo>
                  <a:pt x="6028" y="12713"/>
                  <a:pt x="6021" y="12713"/>
                  <a:pt x="6015" y="12713"/>
                </a:cubicBezTo>
                <a:close/>
                <a:moveTo>
                  <a:pt x="5134" y="14096"/>
                </a:moveTo>
                <a:cubicBezTo>
                  <a:pt x="5104" y="14096"/>
                  <a:pt x="5075" y="14107"/>
                  <a:pt x="5060" y="14124"/>
                </a:cubicBezTo>
                <a:cubicBezTo>
                  <a:pt x="4882" y="14334"/>
                  <a:pt x="4691" y="14544"/>
                  <a:pt x="4471" y="14766"/>
                </a:cubicBezTo>
                <a:cubicBezTo>
                  <a:pt x="4446" y="14790"/>
                  <a:pt x="4456" y="14825"/>
                  <a:pt x="4497" y="14840"/>
                </a:cubicBezTo>
                <a:cubicBezTo>
                  <a:pt x="4512" y="14845"/>
                  <a:pt x="4525" y="14848"/>
                  <a:pt x="4542" y="14848"/>
                </a:cubicBezTo>
                <a:cubicBezTo>
                  <a:pt x="4569" y="14848"/>
                  <a:pt x="4596" y="14839"/>
                  <a:pt x="4613" y="14824"/>
                </a:cubicBezTo>
                <a:cubicBezTo>
                  <a:pt x="4834" y="14600"/>
                  <a:pt x="5030" y="14387"/>
                  <a:pt x="5208" y="14175"/>
                </a:cubicBezTo>
                <a:cubicBezTo>
                  <a:pt x="5229" y="14149"/>
                  <a:pt x="5214" y="14116"/>
                  <a:pt x="5173" y="14103"/>
                </a:cubicBezTo>
                <a:cubicBezTo>
                  <a:pt x="5159" y="14098"/>
                  <a:pt x="5147" y="14096"/>
                  <a:pt x="5134" y="14096"/>
                </a:cubicBezTo>
                <a:close/>
                <a:moveTo>
                  <a:pt x="3887" y="15362"/>
                </a:moveTo>
                <a:cubicBezTo>
                  <a:pt x="3861" y="15362"/>
                  <a:pt x="3836" y="15370"/>
                  <a:pt x="3819" y="15384"/>
                </a:cubicBezTo>
                <a:cubicBezTo>
                  <a:pt x="3616" y="15567"/>
                  <a:pt x="3396" y="15758"/>
                  <a:pt x="3128" y="15986"/>
                </a:cubicBezTo>
                <a:cubicBezTo>
                  <a:pt x="3099" y="16010"/>
                  <a:pt x="3107" y="16043"/>
                  <a:pt x="3144" y="16061"/>
                </a:cubicBezTo>
                <a:cubicBezTo>
                  <a:pt x="3158" y="16067"/>
                  <a:pt x="3176" y="16072"/>
                  <a:pt x="3194" y="16072"/>
                </a:cubicBezTo>
                <a:cubicBezTo>
                  <a:pt x="3220" y="16072"/>
                  <a:pt x="3245" y="16064"/>
                  <a:pt x="3262" y="16050"/>
                </a:cubicBezTo>
                <a:cubicBezTo>
                  <a:pt x="3531" y="15821"/>
                  <a:pt x="3751" y="15629"/>
                  <a:pt x="3955" y="15445"/>
                </a:cubicBezTo>
                <a:cubicBezTo>
                  <a:pt x="3982" y="15421"/>
                  <a:pt x="3974" y="15389"/>
                  <a:pt x="3935" y="15371"/>
                </a:cubicBezTo>
                <a:cubicBezTo>
                  <a:pt x="3922" y="15365"/>
                  <a:pt x="3903" y="15362"/>
                  <a:pt x="3887" y="15362"/>
                </a:cubicBezTo>
                <a:close/>
                <a:moveTo>
                  <a:pt x="2498" y="16567"/>
                </a:moveTo>
                <a:cubicBezTo>
                  <a:pt x="2473" y="16567"/>
                  <a:pt x="2447" y="16575"/>
                  <a:pt x="2431" y="16590"/>
                </a:cubicBezTo>
                <a:cubicBezTo>
                  <a:pt x="2170" y="16832"/>
                  <a:pt x="1980" y="17040"/>
                  <a:pt x="1834" y="17245"/>
                </a:cubicBezTo>
                <a:cubicBezTo>
                  <a:pt x="1815" y="17271"/>
                  <a:pt x="1834" y="17303"/>
                  <a:pt x="1876" y="17315"/>
                </a:cubicBezTo>
                <a:cubicBezTo>
                  <a:pt x="1887" y="17319"/>
                  <a:pt x="1899" y="17320"/>
                  <a:pt x="1910" y="17320"/>
                </a:cubicBezTo>
                <a:cubicBezTo>
                  <a:pt x="1943" y="17320"/>
                  <a:pt x="1973" y="17308"/>
                  <a:pt x="1986" y="17289"/>
                </a:cubicBezTo>
                <a:cubicBezTo>
                  <a:pt x="2128" y="17090"/>
                  <a:pt x="2313" y="16887"/>
                  <a:pt x="2568" y="16651"/>
                </a:cubicBezTo>
                <a:cubicBezTo>
                  <a:pt x="2595" y="16627"/>
                  <a:pt x="2586" y="16593"/>
                  <a:pt x="2547" y="16577"/>
                </a:cubicBezTo>
                <a:cubicBezTo>
                  <a:pt x="2532" y="16570"/>
                  <a:pt x="2515" y="16567"/>
                  <a:pt x="2498" y="16567"/>
                </a:cubicBezTo>
                <a:close/>
                <a:moveTo>
                  <a:pt x="1581" y="17928"/>
                </a:moveTo>
                <a:cubicBezTo>
                  <a:pt x="1541" y="17928"/>
                  <a:pt x="1504" y="17948"/>
                  <a:pt x="1500" y="17974"/>
                </a:cubicBezTo>
                <a:cubicBezTo>
                  <a:pt x="1482" y="18066"/>
                  <a:pt x="1473" y="18160"/>
                  <a:pt x="1473" y="18252"/>
                </a:cubicBezTo>
                <a:cubicBezTo>
                  <a:pt x="1473" y="18411"/>
                  <a:pt x="1500" y="18574"/>
                  <a:pt x="1551" y="18737"/>
                </a:cubicBezTo>
                <a:cubicBezTo>
                  <a:pt x="1559" y="18762"/>
                  <a:pt x="1593" y="18779"/>
                  <a:pt x="1632" y="18779"/>
                </a:cubicBezTo>
                <a:cubicBezTo>
                  <a:pt x="1638" y="18779"/>
                  <a:pt x="1645" y="18779"/>
                  <a:pt x="1649" y="18778"/>
                </a:cubicBezTo>
                <a:cubicBezTo>
                  <a:pt x="1694" y="18771"/>
                  <a:pt x="1723" y="18743"/>
                  <a:pt x="1715" y="18714"/>
                </a:cubicBezTo>
                <a:cubicBezTo>
                  <a:pt x="1666" y="18560"/>
                  <a:pt x="1640" y="18404"/>
                  <a:pt x="1640" y="18252"/>
                </a:cubicBezTo>
                <a:cubicBezTo>
                  <a:pt x="1640" y="18164"/>
                  <a:pt x="1649" y="18074"/>
                  <a:pt x="1666" y="17988"/>
                </a:cubicBezTo>
                <a:cubicBezTo>
                  <a:pt x="1672" y="17958"/>
                  <a:pt x="1638" y="17931"/>
                  <a:pt x="1593" y="17928"/>
                </a:cubicBezTo>
                <a:cubicBezTo>
                  <a:pt x="1589" y="17928"/>
                  <a:pt x="1586" y="17928"/>
                  <a:pt x="1581" y="17928"/>
                </a:cubicBezTo>
                <a:close/>
                <a:moveTo>
                  <a:pt x="2021" y="19376"/>
                </a:moveTo>
                <a:cubicBezTo>
                  <a:pt x="2007" y="19376"/>
                  <a:pt x="1994" y="19378"/>
                  <a:pt x="1982" y="19382"/>
                </a:cubicBezTo>
                <a:cubicBezTo>
                  <a:pt x="1943" y="19395"/>
                  <a:pt x="1925" y="19427"/>
                  <a:pt x="1946" y="19454"/>
                </a:cubicBezTo>
                <a:cubicBezTo>
                  <a:pt x="2120" y="19674"/>
                  <a:pt x="2339" y="19887"/>
                  <a:pt x="2596" y="20088"/>
                </a:cubicBezTo>
                <a:cubicBezTo>
                  <a:pt x="2613" y="20101"/>
                  <a:pt x="2637" y="20107"/>
                  <a:pt x="2661" y="20107"/>
                </a:cubicBezTo>
                <a:cubicBezTo>
                  <a:pt x="2679" y="20107"/>
                  <a:pt x="2699" y="20103"/>
                  <a:pt x="2714" y="20095"/>
                </a:cubicBezTo>
                <a:cubicBezTo>
                  <a:pt x="2750" y="20077"/>
                  <a:pt x="2754" y="20043"/>
                  <a:pt x="2726" y="20020"/>
                </a:cubicBezTo>
                <a:cubicBezTo>
                  <a:pt x="2476" y="19826"/>
                  <a:pt x="2263" y="19619"/>
                  <a:pt x="2095" y="19405"/>
                </a:cubicBezTo>
                <a:cubicBezTo>
                  <a:pt x="2080" y="19386"/>
                  <a:pt x="2051" y="19376"/>
                  <a:pt x="2021" y="19376"/>
                </a:cubicBezTo>
                <a:close/>
                <a:moveTo>
                  <a:pt x="3489" y="20527"/>
                </a:moveTo>
                <a:cubicBezTo>
                  <a:pt x="3465" y="20527"/>
                  <a:pt x="3441" y="20534"/>
                  <a:pt x="3426" y="20547"/>
                </a:cubicBezTo>
                <a:cubicBezTo>
                  <a:pt x="3396" y="20571"/>
                  <a:pt x="3400" y="20603"/>
                  <a:pt x="3438" y="20622"/>
                </a:cubicBezTo>
                <a:cubicBezTo>
                  <a:pt x="3528" y="20671"/>
                  <a:pt x="3622" y="20716"/>
                  <a:pt x="3717" y="20758"/>
                </a:cubicBezTo>
                <a:cubicBezTo>
                  <a:pt x="3941" y="20861"/>
                  <a:pt x="4181" y="20957"/>
                  <a:pt x="4425" y="21042"/>
                </a:cubicBezTo>
                <a:cubicBezTo>
                  <a:pt x="4437" y="21045"/>
                  <a:pt x="4450" y="21048"/>
                  <a:pt x="4465" y="21048"/>
                </a:cubicBezTo>
                <a:cubicBezTo>
                  <a:pt x="4494" y="21048"/>
                  <a:pt x="4522" y="21039"/>
                  <a:pt x="4539" y="21020"/>
                </a:cubicBezTo>
                <a:cubicBezTo>
                  <a:pt x="4560" y="20994"/>
                  <a:pt x="4545" y="20963"/>
                  <a:pt x="4504" y="20948"/>
                </a:cubicBezTo>
                <a:cubicBezTo>
                  <a:pt x="4266" y="20865"/>
                  <a:pt x="4033" y="20771"/>
                  <a:pt x="3815" y="20671"/>
                </a:cubicBezTo>
                <a:cubicBezTo>
                  <a:pt x="3721" y="20629"/>
                  <a:pt x="3631" y="20585"/>
                  <a:pt x="3542" y="20540"/>
                </a:cubicBezTo>
                <a:cubicBezTo>
                  <a:pt x="3527" y="20531"/>
                  <a:pt x="3509" y="20527"/>
                  <a:pt x="3489" y="20527"/>
                </a:cubicBezTo>
                <a:close/>
                <a:moveTo>
                  <a:pt x="5534" y="21243"/>
                </a:moveTo>
                <a:cubicBezTo>
                  <a:pt x="5501" y="21243"/>
                  <a:pt x="5468" y="21257"/>
                  <a:pt x="5456" y="21279"/>
                </a:cubicBezTo>
                <a:cubicBezTo>
                  <a:pt x="5441" y="21307"/>
                  <a:pt x="5464" y="21338"/>
                  <a:pt x="5507" y="21347"/>
                </a:cubicBezTo>
                <a:cubicBezTo>
                  <a:pt x="5881" y="21430"/>
                  <a:pt x="6266" y="21492"/>
                  <a:pt x="6656" y="21535"/>
                </a:cubicBezTo>
                <a:cubicBezTo>
                  <a:pt x="6661" y="21536"/>
                  <a:pt x="6664" y="21536"/>
                  <a:pt x="6668" y="21536"/>
                </a:cubicBezTo>
                <a:cubicBezTo>
                  <a:pt x="6709" y="21536"/>
                  <a:pt x="6744" y="21517"/>
                  <a:pt x="6753" y="21491"/>
                </a:cubicBezTo>
                <a:cubicBezTo>
                  <a:pt x="6760" y="21462"/>
                  <a:pt x="6729" y="21434"/>
                  <a:pt x="6683" y="21430"/>
                </a:cubicBezTo>
                <a:cubicBezTo>
                  <a:pt x="6304" y="21388"/>
                  <a:pt x="5927" y="21326"/>
                  <a:pt x="5562" y="21246"/>
                </a:cubicBezTo>
                <a:cubicBezTo>
                  <a:pt x="5552" y="21244"/>
                  <a:pt x="5543" y="21243"/>
                  <a:pt x="5534" y="21243"/>
                </a:cubicBezTo>
                <a:close/>
                <a:moveTo>
                  <a:pt x="9003" y="21432"/>
                </a:moveTo>
                <a:cubicBezTo>
                  <a:pt x="8998" y="21432"/>
                  <a:pt x="8994" y="21433"/>
                  <a:pt x="8989" y="21433"/>
                </a:cubicBezTo>
                <a:cubicBezTo>
                  <a:pt x="8619" y="21473"/>
                  <a:pt x="8239" y="21493"/>
                  <a:pt x="7858" y="21493"/>
                </a:cubicBezTo>
                <a:lnTo>
                  <a:pt x="7836" y="21493"/>
                </a:lnTo>
                <a:cubicBezTo>
                  <a:pt x="7789" y="21493"/>
                  <a:pt x="7751" y="21517"/>
                  <a:pt x="7751" y="21547"/>
                </a:cubicBezTo>
                <a:cubicBezTo>
                  <a:pt x="7751" y="21576"/>
                  <a:pt x="7789" y="21600"/>
                  <a:pt x="7836" y="21600"/>
                </a:cubicBezTo>
                <a:lnTo>
                  <a:pt x="7858" y="21600"/>
                </a:lnTo>
                <a:cubicBezTo>
                  <a:pt x="8247" y="21600"/>
                  <a:pt x="8638" y="21580"/>
                  <a:pt x="9016" y="21538"/>
                </a:cubicBezTo>
                <a:cubicBezTo>
                  <a:pt x="9061" y="21533"/>
                  <a:pt x="9093" y="21505"/>
                  <a:pt x="9085" y="21476"/>
                </a:cubicBezTo>
                <a:cubicBezTo>
                  <a:pt x="9078" y="21450"/>
                  <a:pt x="9042" y="21432"/>
                  <a:pt x="9003" y="21432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8" name="Google Shape;125;p4"/>
          <p:cNvSpPr/>
          <p:nvPr/>
        </p:nvSpPr>
        <p:spPr>
          <a:xfrm rot="20949014">
            <a:off x="1482078" y="4695797"/>
            <a:ext cx="1022784" cy="2405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129" name="phonto 2.png" descr="phonto 2.png"/>
          <p:cNvPicPr>
            <a:picLocks noChangeAspect="1"/>
          </p:cNvPicPr>
          <p:nvPr/>
        </p:nvPicPr>
        <p:blipFill>
          <a:blip r:embed="rId3">
            <a:alphaModFix amt="51785"/>
            <a:extLst/>
          </a:blip>
          <a:srcRect l="35300" t="42572" r="30024" b="39667"/>
          <a:stretch>
            <a:fillRect/>
          </a:stretch>
        </p:blipFill>
        <p:spPr>
          <a:xfrm>
            <a:off x="160090" y="4555101"/>
            <a:ext cx="1201441" cy="2715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IMG_1539.png" descr="IMG_1539.png"/>
          <p:cNvPicPr>
            <a:picLocks noChangeAspect="1"/>
          </p:cNvPicPr>
          <p:nvPr/>
        </p:nvPicPr>
        <p:blipFill>
          <a:blip r:embed="rId4">
            <a:alphaModFix amt="14795"/>
            <a:extLst/>
          </a:blip>
          <a:srcRect l="0" t="21386" r="12844" b="15601"/>
          <a:stretch>
            <a:fillRect/>
          </a:stretch>
        </p:blipFill>
        <p:spPr>
          <a:xfrm>
            <a:off x="7181348" y="214218"/>
            <a:ext cx="1675229" cy="1215738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4_1_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826;p31"/>
          <p:cNvSpPr/>
          <p:nvPr/>
        </p:nvSpPr>
        <p:spPr>
          <a:xfrm flipH="1">
            <a:off x="7011596" y="2798647"/>
            <a:ext cx="2625866" cy="27779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5" h="21600" fill="norm" stroke="1" extrusionOk="0">
                <a:moveTo>
                  <a:pt x="7661" y="0"/>
                </a:moveTo>
                <a:cubicBezTo>
                  <a:pt x="7008" y="0"/>
                  <a:pt x="6354" y="72"/>
                  <a:pt x="5722" y="200"/>
                </a:cubicBezTo>
                <a:cubicBezTo>
                  <a:pt x="5287" y="290"/>
                  <a:pt x="4317" y="884"/>
                  <a:pt x="4506" y="888"/>
                </a:cubicBezTo>
                <a:cubicBezTo>
                  <a:pt x="3032" y="2324"/>
                  <a:pt x="2917" y="4503"/>
                  <a:pt x="2778" y="6411"/>
                </a:cubicBezTo>
                <a:cubicBezTo>
                  <a:pt x="2595" y="8987"/>
                  <a:pt x="2159" y="11541"/>
                  <a:pt x="1456" y="14034"/>
                </a:cubicBezTo>
                <a:cubicBezTo>
                  <a:pt x="1059" y="15444"/>
                  <a:pt x="576" y="16832"/>
                  <a:pt x="15" y="18190"/>
                </a:cubicBezTo>
                <a:cubicBezTo>
                  <a:pt x="-31" y="18301"/>
                  <a:pt x="35" y="18420"/>
                  <a:pt x="159" y="18443"/>
                </a:cubicBezTo>
                <a:cubicBezTo>
                  <a:pt x="4098" y="19147"/>
                  <a:pt x="8036" y="19852"/>
                  <a:pt x="11974" y="20558"/>
                </a:cubicBezTo>
                <a:cubicBezTo>
                  <a:pt x="12960" y="20735"/>
                  <a:pt x="13945" y="20911"/>
                  <a:pt x="14929" y="21087"/>
                </a:cubicBezTo>
                <a:cubicBezTo>
                  <a:pt x="15855" y="21253"/>
                  <a:pt x="16784" y="21462"/>
                  <a:pt x="17722" y="21565"/>
                </a:cubicBezTo>
                <a:cubicBezTo>
                  <a:pt x="17920" y="21586"/>
                  <a:pt x="18121" y="21600"/>
                  <a:pt x="18320" y="21600"/>
                </a:cubicBezTo>
                <a:cubicBezTo>
                  <a:pt x="18917" y="21600"/>
                  <a:pt x="19504" y="21482"/>
                  <a:pt x="20004" y="21139"/>
                </a:cubicBezTo>
                <a:cubicBezTo>
                  <a:pt x="20596" y="20733"/>
                  <a:pt x="20984" y="20094"/>
                  <a:pt x="21161" y="19423"/>
                </a:cubicBezTo>
                <a:cubicBezTo>
                  <a:pt x="21569" y="17872"/>
                  <a:pt x="20818" y="16184"/>
                  <a:pt x="20003" y="14872"/>
                </a:cubicBezTo>
                <a:cubicBezTo>
                  <a:pt x="19165" y="13522"/>
                  <a:pt x="18026" y="12432"/>
                  <a:pt x="16702" y="11521"/>
                </a:cubicBezTo>
                <a:cubicBezTo>
                  <a:pt x="15483" y="10682"/>
                  <a:pt x="14121" y="9818"/>
                  <a:pt x="13805" y="8306"/>
                </a:cubicBezTo>
                <a:cubicBezTo>
                  <a:pt x="13484" y="6783"/>
                  <a:pt x="14003" y="5207"/>
                  <a:pt x="13541" y="3696"/>
                </a:cubicBezTo>
                <a:cubicBezTo>
                  <a:pt x="13129" y="2350"/>
                  <a:pt x="12025" y="1269"/>
                  <a:pt x="10737" y="651"/>
                </a:cubicBezTo>
                <a:cubicBezTo>
                  <a:pt x="9783" y="192"/>
                  <a:pt x="8723" y="0"/>
                  <a:pt x="7661" y="0"/>
                </a:cubicBezTo>
                <a:close/>
              </a:path>
            </a:pathLst>
          </a:custGeom>
          <a:solidFill>
            <a:schemeClr val="accent1">
              <a:alpha val="4972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43" name="Google Shape;827;p31"/>
          <p:cNvSpPr/>
          <p:nvPr/>
        </p:nvSpPr>
        <p:spPr>
          <a:xfrm flipH="1">
            <a:off x="-513897" y="4092607"/>
            <a:ext cx="3008683" cy="12454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1" h="21600" fill="norm" stroke="1" extrusionOk="0">
                <a:moveTo>
                  <a:pt x="11760" y="0"/>
                </a:moveTo>
                <a:cubicBezTo>
                  <a:pt x="11311" y="0"/>
                  <a:pt x="10871" y="469"/>
                  <a:pt x="10480" y="1175"/>
                </a:cubicBezTo>
                <a:cubicBezTo>
                  <a:pt x="9851" y="2319"/>
                  <a:pt x="9349" y="3892"/>
                  <a:pt x="8763" y="5180"/>
                </a:cubicBezTo>
                <a:cubicBezTo>
                  <a:pt x="8159" y="6511"/>
                  <a:pt x="7491" y="7641"/>
                  <a:pt x="6775" y="8457"/>
                </a:cubicBezTo>
                <a:cubicBezTo>
                  <a:pt x="6075" y="9259"/>
                  <a:pt x="5329" y="9768"/>
                  <a:pt x="4569" y="9833"/>
                </a:cubicBezTo>
                <a:cubicBezTo>
                  <a:pt x="4513" y="9838"/>
                  <a:pt x="4457" y="9841"/>
                  <a:pt x="4402" y="9841"/>
                </a:cubicBezTo>
                <a:cubicBezTo>
                  <a:pt x="4082" y="9841"/>
                  <a:pt x="3763" y="9759"/>
                  <a:pt x="3449" y="9592"/>
                </a:cubicBezTo>
                <a:cubicBezTo>
                  <a:pt x="3040" y="9372"/>
                  <a:pt x="2651" y="8937"/>
                  <a:pt x="2240" y="8737"/>
                </a:cubicBezTo>
                <a:cubicBezTo>
                  <a:pt x="2121" y="8677"/>
                  <a:pt x="2001" y="8646"/>
                  <a:pt x="1884" y="8646"/>
                </a:cubicBezTo>
                <a:cubicBezTo>
                  <a:pt x="1615" y="8646"/>
                  <a:pt x="1355" y="8813"/>
                  <a:pt x="1119" y="9222"/>
                </a:cubicBezTo>
                <a:cubicBezTo>
                  <a:pt x="816" y="9745"/>
                  <a:pt x="579" y="10547"/>
                  <a:pt x="400" y="11389"/>
                </a:cubicBezTo>
                <a:cubicBezTo>
                  <a:pt x="83" y="12883"/>
                  <a:pt x="-61" y="14716"/>
                  <a:pt x="24" y="16439"/>
                </a:cubicBezTo>
                <a:cubicBezTo>
                  <a:pt x="109" y="18191"/>
                  <a:pt x="434" y="19781"/>
                  <a:pt x="996" y="20674"/>
                </a:cubicBezTo>
                <a:cubicBezTo>
                  <a:pt x="1469" y="21419"/>
                  <a:pt x="2014" y="21600"/>
                  <a:pt x="2552" y="21600"/>
                </a:cubicBezTo>
                <a:cubicBezTo>
                  <a:pt x="2749" y="21600"/>
                  <a:pt x="2944" y="21575"/>
                  <a:pt x="3135" y="21546"/>
                </a:cubicBezTo>
                <a:cubicBezTo>
                  <a:pt x="5010" y="21253"/>
                  <a:pt x="6884" y="20916"/>
                  <a:pt x="8758" y="20603"/>
                </a:cubicBezTo>
                <a:cubicBezTo>
                  <a:pt x="10634" y="20292"/>
                  <a:pt x="12512" y="19976"/>
                  <a:pt x="14388" y="19662"/>
                </a:cubicBezTo>
                <a:cubicBezTo>
                  <a:pt x="16264" y="19346"/>
                  <a:pt x="18141" y="19032"/>
                  <a:pt x="20017" y="18722"/>
                </a:cubicBezTo>
                <a:cubicBezTo>
                  <a:pt x="20477" y="18643"/>
                  <a:pt x="20935" y="18566"/>
                  <a:pt x="21395" y="18487"/>
                </a:cubicBezTo>
                <a:cubicBezTo>
                  <a:pt x="21491" y="18473"/>
                  <a:pt x="21539" y="18196"/>
                  <a:pt x="21494" y="17968"/>
                </a:cubicBezTo>
                <a:cubicBezTo>
                  <a:pt x="20981" y="15355"/>
                  <a:pt x="20726" y="12414"/>
                  <a:pt x="20744" y="9463"/>
                </a:cubicBezTo>
                <a:cubicBezTo>
                  <a:pt x="20744" y="9463"/>
                  <a:pt x="20744" y="9463"/>
                  <a:pt x="20744" y="9463"/>
                </a:cubicBezTo>
                <a:cubicBezTo>
                  <a:pt x="20769" y="9463"/>
                  <a:pt x="20793" y="8793"/>
                  <a:pt x="20753" y="8768"/>
                </a:cubicBezTo>
                <a:cubicBezTo>
                  <a:pt x="20753" y="8739"/>
                  <a:pt x="20753" y="8711"/>
                  <a:pt x="20754" y="8683"/>
                </a:cubicBezTo>
                <a:cubicBezTo>
                  <a:pt x="20759" y="8468"/>
                  <a:pt x="20702" y="8364"/>
                  <a:pt x="20642" y="8364"/>
                </a:cubicBezTo>
                <a:cubicBezTo>
                  <a:pt x="20591" y="8364"/>
                  <a:pt x="20539" y="8437"/>
                  <a:pt x="20517" y="8578"/>
                </a:cubicBezTo>
                <a:cubicBezTo>
                  <a:pt x="19953" y="8059"/>
                  <a:pt x="19424" y="7118"/>
                  <a:pt x="18820" y="7118"/>
                </a:cubicBezTo>
                <a:cubicBezTo>
                  <a:pt x="18785" y="7118"/>
                  <a:pt x="18750" y="7121"/>
                  <a:pt x="18715" y="7127"/>
                </a:cubicBezTo>
                <a:cubicBezTo>
                  <a:pt x="18544" y="7158"/>
                  <a:pt x="18381" y="7259"/>
                  <a:pt x="18224" y="7401"/>
                </a:cubicBezTo>
                <a:lnTo>
                  <a:pt x="18189" y="7434"/>
                </a:lnTo>
                <a:cubicBezTo>
                  <a:pt x="17738" y="7869"/>
                  <a:pt x="17331" y="8660"/>
                  <a:pt x="16907" y="9248"/>
                </a:cubicBezTo>
                <a:cubicBezTo>
                  <a:pt x="16630" y="9629"/>
                  <a:pt x="16329" y="9926"/>
                  <a:pt x="16016" y="9926"/>
                </a:cubicBezTo>
                <a:cubicBezTo>
                  <a:pt x="15996" y="9926"/>
                  <a:pt x="15975" y="9926"/>
                  <a:pt x="15956" y="9923"/>
                </a:cubicBezTo>
                <a:cubicBezTo>
                  <a:pt x="15627" y="9883"/>
                  <a:pt x="15318" y="9479"/>
                  <a:pt x="15064" y="8915"/>
                </a:cubicBezTo>
                <a:cubicBezTo>
                  <a:pt x="14516" y="7703"/>
                  <a:pt x="14196" y="5974"/>
                  <a:pt x="13839" y="4353"/>
                </a:cubicBezTo>
                <a:cubicBezTo>
                  <a:pt x="13495" y="2796"/>
                  <a:pt x="13072" y="1138"/>
                  <a:pt x="12446" y="393"/>
                </a:cubicBezTo>
                <a:cubicBezTo>
                  <a:pt x="12218" y="121"/>
                  <a:pt x="11988" y="0"/>
                  <a:pt x="11760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44" name="Google Shape;828;p31"/>
          <p:cNvSpPr/>
          <p:nvPr/>
        </p:nvSpPr>
        <p:spPr>
          <a:xfrm flipH="1">
            <a:off x="5304196" y="-196436"/>
            <a:ext cx="4175744" cy="11271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600" fill="norm" stroke="1" extrusionOk="0">
                <a:moveTo>
                  <a:pt x="21520" y="0"/>
                </a:moveTo>
                <a:lnTo>
                  <a:pt x="19005" y="3"/>
                </a:lnTo>
                <a:lnTo>
                  <a:pt x="18906" y="3"/>
                </a:lnTo>
                <a:lnTo>
                  <a:pt x="0" y="9"/>
                </a:lnTo>
                <a:lnTo>
                  <a:pt x="1" y="4151"/>
                </a:lnTo>
                <a:lnTo>
                  <a:pt x="1" y="8102"/>
                </a:lnTo>
                <a:lnTo>
                  <a:pt x="2" y="11663"/>
                </a:lnTo>
                <a:lnTo>
                  <a:pt x="2" y="15611"/>
                </a:lnTo>
                <a:lnTo>
                  <a:pt x="3" y="19175"/>
                </a:lnTo>
                <a:lnTo>
                  <a:pt x="3" y="19581"/>
                </a:lnTo>
                <a:cubicBezTo>
                  <a:pt x="382" y="19581"/>
                  <a:pt x="767" y="19500"/>
                  <a:pt x="1150" y="19365"/>
                </a:cubicBezTo>
                <a:cubicBezTo>
                  <a:pt x="1310" y="19309"/>
                  <a:pt x="1470" y="19247"/>
                  <a:pt x="1629" y="19175"/>
                </a:cubicBezTo>
                <a:cubicBezTo>
                  <a:pt x="2031" y="18991"/>
                  <a:pt x="2429" y="18763"/>
                  <a:pt x="2812" y="18513"/>
                </a:cubicBezTo>
                <a:cubicBezTo>
                  <a:pt x="3656" y="17964"/>
                  <a:pt x="4535" y="17327"/>
                  <a:pt x="5407" y="17327"/>
                </a:cubicBezTo>
                <a:cubicBezTo>
                  <a:pt x="5649" y="17327"/>
                  <a:pt x="5891" y="17377"/>
                  <a:pt x="6131" y="17493"/>
                </a:cubicBezTo>
                <a:cubicBezTo>
                  <a:pt x="6746" y="17783"/>
                  <a:pt x="7276" y="18470"/>
                  <a:pt x="7803" y="19172"/>
                </a:cubicBezTo>
                <a:cubicBezTo>
                  <a:pt x="7852" y="19234"/>
                  <a:pt x="7900" y="19300"/>
                  <a:pt x="7949" y="19362"/>
                </a:cubicBezTo>
                <a:cubicBezTo>
                  <a:pt x="8154" y="19634"/>
                  <a:pt x="8360" y="19905"/>
                  <a:pt x="8571" y="20146"/>
                </a:cubicBezTo>
                <a:cubicBezTo>
                  <a:pt x="9328" y="21023"/>
                  <a:pt x="10197" y="21600"/>
                  <a:pt x="11076" y="21600"/>
                </a:cubicBezTo>
                <a:cubicBezTo>
                  <a:pt x="11137" y="21600"/>
                  <a:pt x="11197" y="21597"/>
                  <a:pt x="11257" y="21591"/>
                </a:cubicBezTo>
                <a:cubicBezTo>
                  <a:pt x="12175" y="21513"/>
                  <a:pt x="13094" y="20745"/>
                  <a:pt x="13675" y="19362"/>
                </a:cubicBezTo>
                <a:cubicBezTo>
                  <a:pt x="13691" y="19322"/>
                  <a:pt x="13705" y="19287"/>
                  <a:pt x="13720" y="19250"/>
                </a:cubicBezTo>
                <a:cubicBezTo>
                  <a:pt x="13731" y="19225"/>
                  <a:pt x="13741" y="19197"/>
                  <a:pt x="13751" y="19169"/>
                </a:cubicBezTo>
                <a:cubicBezTo>
                  <a:pt x="14145" y="18139"/>
                  <a:pt x="14351" y="16875"/>
                  <a:pt x="14543" y="15605"/>
                </a:cubicBezTo>
                <a:cubicBezTo>
                  <a:pt x="14552" y="15542"/>
                  <a:pt x="14562" y="15477"/>
                  <a:pt x="14572" y="15414"/>
                </a:cubicBezTo>
                <a:cubicBezTo>
                  <a:pt x="14761" y="14144"/>
                  <a:pt x="14945" y="12874"/>
                  <a:pt x="15295" y="11850"/>
                </a:cubicBezTo>
                <a:cubicBezTo>
                  <a:pt x="15317" y="11785"/>
                  <a:pt x="15341" y="11719"/>
                  <a:pt x="15364" y="11657"/>
                </a:cubicBezTo>
                <a:cubicBezTo>
                  <a:pt x="15502" y="11288"/>
                  <a:pt x="15663" y="10954"/>
                  <a:pt x="15858" y="10674"/>
                </a:cubicBezTo>
                <a:cubicBezTo>
                  <a:pt x="16688" y="9450"/>
                  <a:pt x="17831" y="9553"/>
                  <a:pt x="18819" y="8926"/>
                </a:cubicBezTo>
                <a:cubicBezTo>
                  <a:pt x="18848" y="8907"/>
                  <a:pt x="18878" y="8888"/>
                  <a:pt x="18907" y="8867"/>
                </a:cubicBezTo>
                <a:cubicBezTo>
                  <a:pt x="18941" y="8845"/>
                  <a:pt x="18973" y="8823"/>
                  <a:pt x="19006" y="8798"/>
                </a:cubicBezTo>
                <a:cubicBezTo>
                  <a:pt x="19253" y="8611"/>
                  <a:pt x="19491" y="8373"/>
                  <a:pt x="19714" y="8089"/>
                </a:cubicBezTo>
                <a:cubicBezTo>
                  <a:pt x="19763" y="8030"/>
                  <a:pt x="19813" y="7965"/>
                  <a:pt x="19860" y="7899"/>
                </a:cubicBezTo>
                <a:cubicBezTo>
                  <a:pt x="20502" y="7013"/>
                  <a:pt x="21011" y="5758"/>
                  <a:pt x="21300" y="4335"/>
                </a:cubicBezTo>
                <a:cubicBezTo>
                  <a:pt x="21314" y="4266"/>
                  <a:pt x="21327" y="4204"/>
                  <a:pt x="21338" y="4138"/>
                </a:cubicBezTo>
                <a:cubicBezTo>
                  <a:pt x="21406" y="3786"/>
                  <a:pt x="21458" y="3424"/>
                  <a:pt x="21495" y="3052"/>
                </a:cubicBezTo>
                <a:cubicBezTo>
                  <a:pt x="21600" y="2032"/>
                  <a:pt x="21597" y="1011"/>
                  <a:pt x="21520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45" name="Google Shape;829;p31"/>
          <p:cNvSpPr/>
          <p:nvPr/>
        </p:nvSpPr>
        <p:spPr>
          <a:xfrm flipH="1">
            <a:off x="-524030" y="-420864"/>
            <a:ext cx="3558244" cy="28815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8" h="21600" fill="norm" stroke="1" extrusionOk="0">
                <a:moveTo>
                  <a:pt x="6364" y="0"/>
                </a:moveTo>
                <a:cubicBezTo>
                  <a:pt x="4936" y="0"/>
                  <a:pt x="3602" y="706"/>
                  <a:pt x="2527" y="1729"/>
                </a:cubicBezTo>
                <a:cubicBezTo>
                  <a:pt x="1403" y="2798"/>
                  <a:pt x="489" y="4183"/>
                  <a:pt x="142" y="5761"/>
                </a:cubicBezTo>
                <a:cubicBezTo>
                  <a:pt x="-204" y="7341"/>
                  <a:pt x="75" y="9121"/>
                  <a:pt x="1058" y="10343"/>
                </a:cubicBezTo>
                <a:cubicBezTo>
                  <a:pt x="1825" y="11296"/>
                  <a:pt x="2970" y="11885"/>
                  <a:pt x="3541" y="12988"/>
                </a:cubicBezTo>
                <a:cubicBezTo>
                  <a:pt x="4280" y="14420"/>
                  <a:pt x="3820" y="16226"/>
                  <a:pt x="4168" y="17823"/>
                </a:cubicBezTo>
                <a:cubicBezTo>
                  <a:pt x="4380" y="18795"/>
                  <a:pt x="4894" y="19670"/>
                  <a:pt x="5553" y="20367"/>
                </a:cubicBezTo>
                <a:cubicBezTo>
                  <a:pt x="6157" y="21003"/>
                  <a:pt x="6918" y="21512"/>
                  <a:pt x="7757" y="21589"/>
                </a:cubicBezTo>
                <a:cubicBezTo>
                  <a:pt x="7836" y="21596"/>
                  <a:pt x="7914" y="21600"/>
                  <a:pt x="7992" y="21600"/>
                </a:cubicBezTo>
                <a:cubicBezTo>
                  <a:pt x="9539" y="21600"/>
                  <a:pt x="10889" y="20238"/>
                  <a:pt x="12449" y="20014"/>
                </a:cubicBezTo>
                <a:cubicBezTo>
                  <a:pt x="12616" y="19990"/>
                  <a:pt x="12782" y="19980"/>
                  <a:pt x="12949" y="19980"/>
                </a:cubicBezTo>
                <a:cubicBezTo>
                  <a:pt x="14167" y="19980"/>
                  <a:pt x="15378" y="20542"/>
                  <a:pt x="16604" y="20542"/>
                </a:cubicBezTo>
                <a:cubicBezTo>
                  <a:pt x="16699" y="20542"/>
                  <a:pt x="16794" y="20538"/>
                  <a:pt x="16889" y="20531"/>
                </a:cubicBezTo>
                <a:cubicBezTo>
                  <a:pt x="18583" y="20400"/>
                  <a:pt x="20045" y="19003"/>
                  <a:pt x="20720" y="17310"/>
                </a:cubicBezTo>
                <a:cubicBezTo>
                  <a:pt x="21396" y="15617"/>
                  <a:pt x="21385" y="13684"/>
                  <a:pt x="21072" y="11871"/>
                </a:cubicBezTo>
                <a:cubicBezTo>
                  <a:pt x="20890" y="10818"/>
                  <a:pt x="20599" y="9759"/>
                  <a:pt x="20013" y="8897"/>
                </a:cubicBezTo>
                <a:cubicBezTo>
                  <a:pt x="18859" y="7198"/>
                  <a:pt x="16822" y="6577"/>
                  <a:pt x="14948" y="6019"/>
                </a:cubicBezTo>
                <a:cubicBezTo>
                  <a:pt x="13072" y="5462"/>
                  <a:pt x="11041" y="4726"/>
                  <a:pt x="10025" y="2924"/>
                </a:cubicBezTo>
                <a:cubicBezTo>
                  <a:pt x="9097" y="1277"/>
                  <a:pt x="8785" y="236"/>
                  <a:pt x="6827" y="24"/>
                </a:cubicBezTo>
                <a:cubicBezTo>
                  <a:pt x="6672" y="7"/>
                  <a:pt x="6517" y="0"/>
                  <a:pt x="6364" y="0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46" name="Google Shape;830;p31"/>
          <p:cNvSpPr/>
          <p:nvPr/>
        </p:nvSpPr>
        <p:spPr>
          <a:xfrm>
            <a:off x="1945338" y="2097825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99" h="21600" fill="norm" stroke="1" extrusionOk="0">
                <a:moveTo>
                  <a:pt x="2323" y="0"/>
                </a:moveTo>
                <a:cubicBezTo>
                  <a:pt x="1290" y="0"/>
                  <a:pt x="386" y="2267"/>
                  <a:pt x="85" y="5333"/>
                </a:cubicBezTo>
                <a:cubicBezTo>
                  <a:pt x="-259" y="9333"/>
                  <a:pt x="472" y="13467"/>
                  <a:pt x="1720" y="14667"/>
                </a:cubicBezTo>
                <a:cubicBezTo>
                  <a:pt x="7013" y="19333"/>
                  <a:pt x="12520" y="21600"/>
                  <a:pt x="18157" y="21600"/>
                </a:cubicBezTo>
                <a:lnTo>
                  <a:pt x="18931" y="21600"/>
                </a:lnTo>
                <a:cubicBezTo>
                  <a:pt x="20265" y="21600"/>
                  <a:pt x="21341" y="18133"/>
                  <a:pt x="21298" y="14000"/>
                </a:cubicBezTo>
                <a:cubicBezTo>
                  <a:pt x="21298" y="10400"/>
                  <a:pt x="20480" y="6667"/>
                  <a:pt x="19233" y="6667"/>
                </a:cubicBezTo>
                <a:cubicBezTo>
                  <a:pt x="19104" y="6667"/>
                  <a:pt x="19017" y="6667"/>
                  <a:pt x="18888" y="6800"/>
                </a:cubicBezTo>
                <a:cubicBezTo>
                  <a:pt x="18716" y="6800"/>
                  <a:pt x="18544" y="6800"/>
                  <a:pt x="18415" y="6800"/>
                </a:cubicBezTo>
                <a:cubicBezTo>
                  <a:pt x="13123" y="6800"/>
                  <a:pt x="7959" y="4667"/>
                  <a:pt x="3054" y="400"/>
                </a:cubicBezTo>
                <a:cubicBezTo>
                  <a:pt x="2796" y="133"/>
                  <a:pt x="2581" y="0"/>
                  <a:pt x="2323" y="0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47" name="Google Shape;831;p31"/>
          <p:cNvSpPr/>
          <p:nvPr/>
        </p:nvSpPr>
        <p:spPr>
          <a:xfrm>
            <a:off x="2178047" y="1687362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07" h="21600" fill="norm" stroke="1" extrusionOk="0">
                <a:moveTo>
                  <a:pt x="2747" y="0"/>
                </a:moveTo>
                <a:cubicBezTo>
                  <a:pt x="1857" y="0"/>
                  <a:pt x="1017" y="567"/>
                  <a:pt x="473" y="1574"/>
                </a:cubicBezTo>
                <a:cubicBezTo>
                  <a:pt x="-367" y="3086"/>
                  <a:pt x="-70" y="5353"/>
                  <a:pt x="1215" y="6423"/>
                </a:cubicBezTo>
                <a:cubicBezTo>
                  <a:pt x="6405" y="10894"/>
                  <a:pt x="11496" y="15743"/>
                  <a:pt x="16438" y="20907"/>
                </a:cubicBezTo>
                <a:cubicBezTo>
                  <a:pt x="16933" y="21411"/>
                  <a:pt x="17526" y="21600"/>
                  <a:pt x="18168" y="21600"/>
                </a:cubicBezTo>
                <a:cubicBezTo>
                  <a:pt x="18959" y="21600"/>
                  <a:pt x="19750" y="21222"/>
                  <a:pt x="20294" y="20341"/>
                </a:cubicBezTo>
                <a:cubicBezTo>
                  <a:pt x="21233" y="18829"/>
                  <a:pt x="21085" y="16625"/>
                  <a:pt x="19898" y="15429"/>
                </a:cubicBezTo>
                <a:cubicBezTo>
                  <a:pt x="14857" y="10202"/>
                  <a:pt x="9617" y="5227"/>
                  <a:pt x="4279" y="630"/>
                </a:cubicBezTo>
                <a:cubicBezTo>
                  <a:pt x="3785" y="252"/>
                  <a:pt x="3291" y="0"/>
                  <a:pt x="2747" y="0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48" name="Google Shape;832;p31"/>
          <p:cNvSpPr/>
          <p:nvPr/>
        </p:nvSpPr>
        <p:spPr>
          <a:xfrm>
            <a:off x="1770094" y="2562249"/>
            <a:ext cx="738205" cy="540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600" fill="norm" stroke="1" extrusionOk="0">
                <a:moveTo>
                  <a:pt x="2527" y="0"/>
                </a:moveTo>
                <a:cubicBezTo>
                  <a:pt x="2461" y="0"/>
                  <a:pt x="2394" y="3"/>
                  <a:pt x="2327" y="8"/>
                </a:cubicBezTo>
                <a:cubicBezTo>
                  <a:pt x="2303" y="9"/>
                  <a:pt x="2286" y="41"/>
                  <a:pt x="2287" y="77"/>
                </a:cubicBezTo>
                <a:cubicBezTo>
                  <a:pt x="2288" y="81"/>
                  <a:pt x="2288" y="86"/>
                  <a:pt x="2289" y="89"/>
                </a:cubicBezTo>
                <a:cubicBezTo>
                  <a:pt x="2294" y="119"/>
                  <a:pt x="2313" y="141"/>
                  <a:pt x="2335" y="141"/>
                </a:cubicBezTo>
                <a:cubicBezTo>
                  <a:pt x="2335" y="141"/>
                  <a:pt x="2335" y="141"/>
                  <a:pt x="2336" y="141"/>
                </a:cubicBezTo>
                <a:cubicBezTo>
                  <a:pt x="2397" y="137"/>
                  <a:pt x="2459" y="134"/>
                  <a:pt x="2520" y="134"/>
                </a:cubicBezTo>
                <a:cubicBezTo>
                  <a:pt x="2592" y="134"/>
                  <a:pt x="2664" y="137"/>
                  <a:pt x="2735" y="143"/>
                </a:cubicBezTo>
                <a:cubicBezTo>
                  <a:pt x="2808" y="149"/>
                  <a:pt x="2884" y="158"/>
                  <a:pt x="2958" y="171"/>
                </a:cubicBezTo>
                <a:cubicBezTo>
                  <a:pt x="2959" y="171"/>
                  <a:pt x="2961" y="171"/>
                  <a:pt x="2962" y="171"/>
                </a:cubicBezTo>
                <a:cubicBezTo>
                  <a:pt x="2985" y="171"/>
                  <a:pt x="3004" y="146"/>
                  <a:pt x="3006" y="111"/>
                </a:cubicBezTo>
                <a:cubicBezTo>
                  <a:pt x="3008" y="75"/>
                  <a:pt x="2988" y="42"/>
                  <a:pt x="2964" y="37"/>
                </a:cubicBezTo>
                <a:cubicBezTo>
                  <a:pt x="2888" y="25"/>
                  <a:pt x="2811" y="15"/>
                  <a:pt x="2736" y="9"/>
                </a:cubicBezTo>
                <a:cubicBezTo>
                  <a:pt x="2667" y="3"/>
                  <a:pt x="2597" y="0"/>
                  <a:pt x="2527" y="0"/>
                </a:cubicBezTo>
                <a:close/>
                <a:moveTo>
                  <a:pt x="1710" y="125"/>
                </a:moveTo>
                <a:cubicBezTo>
                  <a:pt x="1707" y="125"/>
                  <a:pt x="1704" y="125"/>
                  <a:pt x="1701" y="126"/>
                </a:cubicBezTo>
                <a:cubicBezTo>
                  <a:pt x="1674" y="135"/>
                  <a:pt x="1647" y="143"/>
                  <a:pt x="1619" y="152"/>
                </a:cubicBezTo>
                <a:cubicBezTo>
                  <a:pt x="1443" y="213"/>
                  <a:pt x="1268" y="291"/>
                  <a:pt x="1098" y="385"/>
                </a:cubicBezTo>
                <a:cubicBezTo>
                  <a:pt x="1077" y="396"/>
                  <a:pt x="1066" y="430"/>
                  <a:pt x="1073" y="463"/>
                </a:cubicBezTo>
                <a:cubicBezTo>
                  <a:pt x="1073" y="465"/>
                  <a:pt x="1073" y="468"/>
                  <a:pt x="1074" y="471"/>
                </a:cubicBezTo>
                <a:cubicBezTo>
                  <a:pt x="1081" y="498"/>
                  <a:pt x="1099" y="515"/>
                  <a:pt x="1117" y="515"/>
                </a:cubicBezTo>
                <a:cubicBezTo>
                  <a:pt x="1122" y="515"/>
                  <a:pt x="1127" y="513"/>
                  <a:pt x="1133" y="511"/>
                </a:cubicBezTo>
                <a:cubicBezTo>
                  <a:pt x="1299" y="418"/>
                  <a:pt x="1470" y="342"/>
                  <a:pt x="1642" y="283"/>
                </a:cubicBezTo>
                <a:cubicBezTo>
                  <a:pt x="1670" y="274"/>
                  <a:pt x="1696" y="265"/>
                  <a:pt x="1723" y="256"/>
                </a:cubicBezTo>
                <a:cubicBezTo>
                  <a:pt x="1747" y="249"/>
                  <a:pt x="1762" y="214"/>
                  <a:pt x="1756" y="177"/>
                </a:cubicBezTo>
                <a:cubicBezTo>
                  <a:pt x="1756" y="177"/>
                  <a:pt x="1756" y="176"/>
                  <a:pt x="1756" y="176"/>
                </a:cubicBezTo>
                <a:cubicBezTo>
                  <a:pt x="1750" y="146"/>
                  <a:pt x="1731" y="125"/>
                  <a:pt x="1710" y="125"/>
                </a:cubicBezTo>
                <a:close/>
                <a:moveTo>
                  <a:pt x="3581" y="215"/>
                </a:moveTo>
                <a:cubicBezTo>
                  <a:pt x="3561" y="215"/>
                  <a:pt x="3543" y="234"/>
                  <a:pt x="3539" y="264"/>
                </a:cubicBezTo>
                <a:cubicBezTo>
                  <a:pt x="3537" y="275"/>
                  <a:pt x="3537" y="285"/>
                  <a:pt x="3540" y="296"/>
                </a:cubicBezTo>
                <a:cubicBezTo>
                  <a:pt x="3544" y="319"/>
                  <a:pt x="3556" y="339"/>
                  <a:pt x="3573" y="345"/>
                </a:cubicBezTo>
                <a:cubicBezTo>
                  <a:pt x="3774" y="426"/>
                  <a:pt x="3974" y="531"/>
                  <a:pt x="4168" y="657"/>
                </a:cubicBezTo>
                <a:cubicBezTo>
                  <a:pt x="4174" y="661"/>
                  <a:pt x="4180" y="663"/>
                  <a:pt x="4186" y="663"/>
                </a:cubicBezTo>
                <a:cubicBezTo>
                  <a:pt x="4203" y="663"/>
                  <a:pt x="4220" y="648"/>
                  <a:pt x="4225" y="623"/>
                </a:cubicBezTo>
                <a:cubicBezTo>
                  <a:pt x="4235" y="590"/>
                  <a:pt x="4224" y="550"/>
                  <a:pt x="4201" y="535"/>
                </a:cubicBezTo>
                <a:cubicBezTo>
                  <a:pt x="4003" y="407"/>
                  <a:pt x="3798" y="299"/>
                  <a:pt x="3593" y="217"/>
                </a:cubicBezTo>
                <a:cubicBezTo>
                  <a:pt x="3589" y="215"/>
                  <a:pt x="3585" y="215"/>
                  <a:pt x="3581" y="215"/>
                </a:cubicBezTo>
                <a:close/>
                <a:moveTo>
                  <a:pt x="553" y="768"/>
                </a:moveTo>
                <a:cubicBezTo>
                  <a:pt x="545" y="768"/>
                  <a:pt x="538" y="771"/>
                  <a:pt x="531" y="777"/>
                </a:cubicBezTo>
                <a:cubicBezTo>
                  <a:pt x="350" y="928"/>
                  <a:pt x="177" y="1102"/>
                  <a:pt x="15" y="1293"/>
                </a:cubicBezTo>
                <a:cubicBezTo>
                  <a:pt x="1" y="1309"/>
                  <a:pt x="-3" y="1335"/>
                  <a:pt x="1" y="1360"/>
                </a:cubicBezTo>
                <a:cubicBezTo>
                  <a:pt x="3" y="1370"/>
                  <a:pt x="6" y="1378"/>
                  <a:pt x="10" y="1387"/>
                </a:cubicBezTo>
                <a:cubicBezTo>
                  <a:pt x="20" y="1404"/>
                  <a:pt x="33" y="1412"/>
                  <a:pt x="47" y="1412"/>
                </a:cubicBezTo>
                <a:cubicBezTo>
                  <a:pt x="56" y="1412"/>
                  <a:pt x="66" y="1408"/>
                  <a:pt x="73" y="1399"/>
                </a:cubicBezTo>
                <a:cubicBezTo>
                  <a:pt x="231" y="1213"/>
                  <a:pt x="401" y="1042"/>
                  <a:pt x="578" y="893"/>
                </a:cubicBezTo>
                <a:cubicBezTo>
                  <a:pt x="599" y="875"/>
                  <a:pt x="607" y="834"/>
                  <a:pt x="594" y="803"/>
                </a:cubicBezTo>
                <a:cubicBezTo>
                  <a:pt x="585" y="781"/>
                  <a:pt x="569" y="768"/>
                  <a:pt x="553" y="768"/>
                </a:cubicBezTo>
                <a:close/>
                <a:moveTo>
                  <a:pt x="4749" y="970"/>
                </a:moveTo>
                <a:cubicBezTo>
                  <a:pt x="4734" y="970"/>
                  <a:pt x="4720" y="981"/>
                  <a:pt x="4712" y="1001"/>
                </a:cubicBezTo>
                <a:cubicBezTo>
                  <a:pt x="4706" y="1017"/>
                  <a:pt x="4705" y="1035"/>
                  <a:pt x="4707" y="1052"/>
                </a:cubicBezTo>
                <a:cubicBezTo>
                  <a:pt x="4711" y="1068"/>
                  <a:pt x="4718" y="1083"/>
                  <a:pt x="4729" y="1094"/>
                </a:cubicBezTo>
                <a:cubicBezTo>
                  <a:pt x="4909" y="1260"/>
                  <a:pt x="5082" y="1446"/>
                  <a:pt x="5244" y="1646"/>
                </a:cubicBezTo>
                <a:cubicBezTo>
                  <a:pt x="5253" y="1658"/>
                  <a:pt x="5264" y="1663"/>
                  <a:pt x="5274" y="1663"/>
                </a:cubicBezTo>
                <a:cubicBezTo>
                  <a:pt x="5286" y="1663"/>
                  <a:pt x="5299" y="1655"/>
                  <a:pt x="5308" y="1640"/>
                </a:cubicBezTo>
                <a:cubicBezTo>
                  <a:pt x="5322" y="1612"/>
                  <a:pt x="5319" y="1569"/>
                  <a:pt x="5300" y="1546"/>
                </a:cubicBezTo>
                <a:cubicBezTo>
                  <a:pt x="5135" y="1341"/>
                  <a:pt x="4958" y="1151"/>
                  <a:pt x="4774" y="981"/>
                </a:cubicBezTo>
                <a:cubicBezTo>
                  <a:pt x="4766" y="974"/>
                  <a:pt x="4758" y="970"/>
                  <a:pt x="4749" y="970"/>
                </a:cubicBezTo>
                <a:close/>
                <a:moveTo>
                  <a:pt x="5731" y="2195"/>
                </a:moveTo>
                <a:cubicBezTo>
                  <a:pt x="5721" y="2195"/>
                  <a:pt x="5710" y="2201"/>
                  <a:pt x="5702" y="2211"/>
                </a:cubicBezTo>
                <a:cubicBezTo>
                  <a:pt x="5690" y="2229"/>
                  <a:pt x="5686" y="2253"/>
                  <a:pt x="5689" y="2278"/>
                </a:cubicBezTo>
                <a:cubicBezTo>
                  <a:pt x="5691" y="2287"/>
                  <a:pt x="5695" y="2297"/>
                  <a:pt x="5700" y="2305"/>
                </a:cubicBezTo>
                <a:cubicBezTo>
                  <a:pt x="5734" y="2362"/>
                  <a:pt x="5768" y="2420"/>
                  <a:pt x="5800" y="2479"/>
                </a:cubicBezTo>
                <a:cubicBezTo>
                  <a:pt x="5901" y="2659"/>
                  <a:pt x="5997" y="2854"/>
                  <a:pt x="6087" y="3055"/>
                </a:cubicBezTo>
                <a:cubicBezTo>
                  <a:pt x="6096" y="3076"/>
                  <a:pt x="6111" y="3087"/>
                  <a:pt x="6127" y="3087"/>
                </a:cubicBezTo>
                <a:cubicBezTo>
                  <a:pt x="6135" y="3087"/>
                  <a:pt x="6143" y="3084"/>
                  <a:pt x="6149" y="3077"/>
                </a:cubicBezTo>
                <a:cubicBezTo>
                  <a:pt x="6170" y="3058"/>
                  <a:pt x="6176" y="3016"/>
                  <a:pt x="6161" y="2985"/>
                </a:cubicBezTo>
                <a:cubicBezTo>
                  <a:pt x="6070" y="2779"/>
                  <a:pt x="5971" y="2580"/>
                  <a:pt x="5868" y="2396"/>
                </a:cubicBezTo>
                <a:cubicBezTo>
                  <a:pt x="5835" y="2336"/>
                  <a:pt x="5801" y="2277"/>
                  <a:pt x="5766" y="2219"/>
                </a:cubicBezTo>
                <a:cubicBezTo>
                  <a:pt x="5757" y="2204"/>
                  <a:pt x="5744" y="2195"/>
                  <a:pt x="5731" y="2195"/>
                </a:cubicBezTo>
                <a:close/>
                <a:moveTo>
                  <a:pt x="6444" y="3779"/>
                </a:moveTo>
                <a:cubicBezTo>
                  <a:pt x="6437" y="3779"/>
                  <a:pt x="6431" y="3781"/>
                  <a:pt x="6424" y="3785"/>
                </a:cubicBezTo>
                <a:cubicBezTo>
                  <a:pt x="6406" y="3798"/>
                  <a:pt x="6396" y="3830"/>
                  <a:pt x="6401" y="3860"/>
                </a:cubicBezTo>
                <a:cubicBezTo>
                  <a:pt x="6403" y="3864"/>
                  <a:pt x="6404" y="3870"/>
                  <a:pt x="6406" y="3874"/>
                </a:cubicBezTo>
                <a:cubicBezTo>
                  <a:pt x="6497" y="4142"/>
                  <a:pt x="6583" y="4432"/>
                  <a:pt x="6663" y="4736"/>
                </a:cubicBezTo>
                <a:cubicBezTo>
                  <a:pt x="6670" y="4764"/>
                  <a:pt x="6688" y="4781"/>
                  <a:pt x="6706" y="4781"/>
                </a:cubicBezTo>
                <a:cubicBezTo>
                  <a:pt x="6711" y="4781"/>
                  <a:pt x="6717" y="4780"/>
                  <a:pt x="6721" y="4778"/>
                </a:cubicBezTo>
                <a:cubicBezTo>
                  <a:pt x="6744" y="4765"/>
                  <a:pt x="6754" y="4725"/>
                  <a:pt x="6747" y="4692"/>
                </a:cubicBezTo>
                <a:cubicBezTo>
                  <a:pt x="6666" y="4385"/>
                  <a:pt x="6578" y="4091"/>
                  <a:pt x="6486" y="3817"/>
                </a:cubicBezTo>
                <a:cubicBezTo>
                  <a:pt x="6477" y="3793"/>
                  <a:pt x="6461" y="3779"/>
                  <a:pt x="6444" y="3779"/>
                </a:cubicBezTo>
                <a:close/>
                <a:moveTo>
                  <a:pt x="6912" y="5543"/>
                </a:moveTo>
                <a:cubicBezTo>
                  <a:pt x="6907" y="5543"/>
                  <a:pt x="6904" y="5544"/>
                  <a:pt x="6900" y="5546"/>
                </a:cubicBezTo>
                <a:cubicBezTo>
                  <a:pt x="6877" y="5555"/>
                  <a:pt x="6864" y="5591"/>
                  <a:pt x="6870" y="5625"/>
                </a:cubicBezTo>
                <a:cubicBezTo>
                  <a:pt x="6870" y="5626"/>
                  <a:pt x="6870" y="5627"/>
                  <a:pt x="6870" y="5628"/>
                </a:cubicBezTo>
                <a:cubicBezTo>
                  <a:pt x="6930" y="5909"/>
                  <a:pt x="6989" y="6222"/>
                  <a:pt x="7041" y="6535"/>
                </a:cubicBezTo>
                <a:cubicBezTo>
                  <a:pt x="7041" y="6535"/>
                  <a:pt x="7042" y="6536"/>
                  <a:pt x="7042" y="6536"/>
                </a:cubicBezTo>
                <a:cubicBezTo>
                  <a:pt x="7048" y="6566"/>
                  <a:pt x="7066" y="6588"/>
                  <a:pt x="7087" y="6588"/>
                </a:cubicBezTo>
                <a:cubicBezTo>
                  <a:pt x="7090" y="6588"/>
                  <a:pt x="7093" y="6588"/>
                  <a:pt x="7096" y="6586"/>
                </a:cubicBezTo>
                <a:cubicBezTo>
                  <a:pt x="7120" y="6579"/>
                  <a:pt x="7136" y="6544"/>
                  <a:pt x="7129" y="6507"/>
                </a:cubicBezTo>
                <a:cubicBezTo>
                  <a:pt x="7075" y="6192"/>
                  <a:pt x="7016" y="5877"/>
                  <a:pt x="6956" y="5594"/>
                </a:cubicBezTo>
                <a:cubicBezTo>
                  <a:pt x="6951" y="5563"/>
                  <a:pt x="6932" y="5543"/>
                  <a:pt x="6912" y="5543"/>
                </a:cubicBezTo>
                <a:close/>
                <a:moveTo>
                  <a:pt x="7231" y="7374"/>
                </a:moveTo>
                <a:cubicBezTo>
                  <a:pt x="7228" y="7374"/>
                  <a:pt x="7225" y="7374"/>
                  <a:pt x="7222" y="7375"/>
                </a:cubicBezTo>
                <a:cubicBezTo>
                  <a:pt x="7198" y="7382"/>
                  <a:pt x="7183" y="7416"/>
                  <a:pt x="7188" y="7453"/>
                </a:cubicBezTo>
                <a:cubicBezTo>
                  <a:pt x="7225" y="7701"/>
                  <a:pt x="7261" y="7948"/>
                  <a:pt x="7297" y="8195"/>
                </a:cubicBezTo>
                <a:lnTo>
                  <a:pt x="7322" y="8375"/>
                </a:lnTo>
                <a:cubicBezTo>
                  <a:pt x="7323" y="8376"/>
                  <a:pt x="7323" y="8377"/>
                  <a:pt x="7323" y="8378"/>
                </a:cubicBezTo>
                <a:cubicBezTo>
                  <a:pt x="7329" y="8408"/>
                  <a:pt x="7348" y="8430"/>
                  <a:pt x="7368" y="8430"/>
                </a:cubicBezTo>
                <a:cubicBezTo>
                  <a:pt x="7370" y="8430"/>
                  <a:pt x="7373" y="8430"/>
                  <a:pt x="7376" y="8429"/>
                </a:cubicBezTo>
                <a:cubicBezTo>
                  <a:pt x="7400" y="8424"/>
                  <a:pt x="7416" y="8389"/>
                  <a:pt x="7411" y="8352"/>
                </a:cubicBezTo>
                <a:lnTo>
                  <a:pt x="7384" y="8173"/>
                </a:lnTo>
                <a:cubicBezTo>
                  <a:pt x="7349" y="7926"/>
                  <a:pt x="7313" y="7677"/>
                  <a:pt x="7276" y="7429"/>
                </a:cubicBezTo>
                <a:cubicBezTo>
                  <a:pt x="7269" y="7394"/>
                  <a:pt x="7251" y="7374"/>
                  <a:pt x="7231" y="7374"/>
                </a:cubicBezTo>
                <a:close/>
                <a:moveTo>
                  <a:pt x="7502" y="9218"/>
                </a:moveTo>
                <a:cubicBezTo>
                  <a:pt x="7499" y="9218"/>
                  <a:pt x="7496" y="9218"/>
                  <a:pt x="7493" y="9219"/>
                </a:cubicBezTo>
                <a:cubicBezTo>
                  <a:pt x="7469" y="9226"/>
                  <a:pt x="7454" y="9260"/>
                  <a:pt x="7459" y="9297"/>
                </a:cubicBezTo>
                <a:cubicBezTo>
                  <a:pt x="7513" y="9636"/>
                  <a:pt x="7563" y="9938"/>
                  <a:pt x="7613" y="10218"/>
                </a:cubicBezTo>
                <a:cubicBezTo>
                  <a:pt x="7619" y="10249"/>
                  <a:pt x="7638" y="10270"/>
                  <a:pt x="7658" y="10270"/>
                </a:cubicBezTo>
                <a:cubicBezTo>
                  <a:pt x="7662" y="10270"/>
                  <a:pt x="7665" y="10269"/>
                  <a:pt x="7669" y="10268"/>
                </a:cubicBezTo>
                <a:cubicBezTo>
                  <a:pt x="7692" y="10260"/>
                  <a:pt x="7706" y="10224"/>
                  <a:pt x="7700" y="10188"/>
                </a:cubicBezTo>
                <a:cubicBezTo>
                  <a:pt x="7649" y="9910"/>
                  <a:pt x="7599" y="9611"/>
                  <a:pt x="7547" y="9272"/>
                </a:cubicBezTo>
                <a:cubicBezTo>
                  <a:pt x="7539" y="9237"/>
                  <a:pt x="7522" y="9218"/>
                  <a:pt x="7502" y="9218"/>
                </a:cubicBezTo>
                <a:close/>
                <a:moveTo>
                  <a:pt x="16574" y="11493"/>
                </a:moveTo>
                <a:cubicBezTo>
                  <a:pt x="16570" y="11493"/>
                  <a:pt x="16565" y="11493"/>
                  <a:pt x="16560" y="11493"/>
                </a:cubicBezTo>
                <a:cubicBezTo>
                  <a:pt x="16536" y="11493"/>
                  <a:pt x="16517" y="11523"/>
                  <a:pt x="16518" y="11560"/>
                </a:cubicBezTo>
                <a:cubicBezTo>
                  <a:pt x="16518" y="11566"/>
                  <a:pt x="16518" y="11570"/>
                  <a:pt x="16519" y="11575"/>
                </a:cubicBezTo>
                <a:cubicBezTo>
                  <a:pt x="16524" y="11605"/>
                  <a:pt x="16542" y="11627"/>
                  <a:pt x="16563" y="11627"/>
                </a:cubicBezTo>
                <a:cubicBezTo>
                  <a:pt x="16563" y="11627"/>
                  <a:pt x="16564" y="11627"/>
                  <a:pt x="16564" y="11627"/>
                </a:cubicBezTo>
                <a:cubicBezTo>
                  <a:pt x="16772" y="11627"/>
                  <a:pt x="16981" y="11648"/>
                  <a:pt x="17186" y="11691"/>
                </a:cubicBezTo>
                <a:cubicBezTo>
                  <a:pt x="17189" y="11691"/>
                  <a:pt x="17191" y="11692"/>
                  <a:pt x="17193" y="11692"/>
                </a:cubicBezTo>
                <a:cubicBezTo>
                  <a:pt x="17216" y="11692"/>
                  <a:pt x="17234" y="11667"/>
                  <a:pt x="17236" y="11634"/>
                </a:cubicBezTo>
                <a:cubicBezTo>
                  <a:pt x="17238" y="11598"/>
                  <a:pt x="17220" y="11564"/>
                  <a:pt x="17196" y="11558"/>
                </a:cubicBezTo>
                <a:cubicBezTo>
                  <a:pt x="16991" y="11516"/>
                  <a:pt x="16781" y="11493"/>
                  <a:pt x="16574" y="11493"/>
                </a:cubicBezTo>
                <a:close/>
                <a:moveTo>
                  <a:pt x="15936" y="11563"/>
                </a:moveTo>
                <a:cubicBezTo>
                  <a:pt x="15934" y="11563"/>
                  <a:pt x="15932" y="11563"/>
                  <a:pt x="15930" y="11564"/>
                </a:cubicBezTo>
                <a:cubicBezTo>
                  <a:pt x="15824" y="11587"/>
                  <a:pt x="15718" y="11617"/>
                  <a:pt x="15615" y="11652"/>
                </a:cubicBezTo>
                <a:cubicBezTo>
                  <a:pt x="15514" y="11687"/>
                  <a:pt x="15413" y="11727"/>
                  <a:pt x="15316" y="11772"/>
                </a:cubicBezTo>
                <a:cubicBezTo>
                  <a:pt x="15294" y="11783"/>
                  <a:pt x="15282" y="11817"/>
                  <a:pt x="15288" y="11850"/>
                </a:cubicBezTo>
                <a:cubicBezTo>
                  <a:pt x="15288" y="11852"/>
                  <a:pt x="15288" y="11854"/>
                  <a:pt x="15289" y="11855"/>
                </a:cubicBezTo>
                <a:cubicBezTo>
                  <a:pt x="15296" y="11884"/>
                  <a:pt x="15314" y="11902"/>
                  <a:pt x="15333" y="11902"/>
                </a:cubicBezTo>
                <a:cubicBezTo>
                  <a:pt x="15337" y="11902"/>
                  <a:pt x="15342" y="11901"/>
                  <a:pt x="15346" y="11899"/>
                </a:cubicBezTo>
                <a:cubicBezTo>
                  <a:pt x="15442" y="11855"/>
                  <a:pt x="15539" y="11816"/>
                  <a:pt x="15639" y="11783"/>
                </a:cubicBezTo>
                <a:cubicBezTo>
                  <a:pt x="15739" y="11748"/>
                  <a:pt x="15843" y="11720"/>
                  <a:pt x="15947" y="11696"/>
                </a:cubicBezTo>
                <a:cubicBezTo>
                  <a:pt x="15971" y="11691"/>
                  <a:pt x="15987" y="11657"/>
                  <a:pt x="15982" y="11620"/>
                </a:cubicBezTo>
                <a:cubicBezTo>
                  <a:pt x="15978" y="11587"/>
                  <a:pt x="15958" y="11563"/>
                  <a:pt x="15936" y="11563"/>
                </a:cubicBezTo>
                <a:close/>
                <a:moveTo>
                  <a:pt x="7837" y="11043"/>
                </a:moveTo>
                <a:cubicBezTo>
                  <a:pt x="7832" y="11043"/>
                  <a:pt x="7829" y="11044"/>
                  <a:pt x="7824" y="11046"/>
                </a:cubicBezTo>
                <a:cubicBezTo>
                  <a:pt x="7802" y="11055"/>
                  <a:pt x="7789" y="11090"/>
                  <a:pt x="7795" y="11125"/>
                </a:cubicBezTo>
                <a:cubicBezTo>
                  <a:pt x="7796" y="11126"/>
                  <a:pt x="7796" y="11127"/>
                  <a:pt x="7796" y="11129"/>
                </a:cubicBezTo>
                <a:cubicBezTo>
                  <a:pt x="7868" y="11448"/>
                  <a:pt x="7941" y="11741"/>
                  <a:pt x="8021" y="12023"/>
                </a:cubicBezTo>
                <a:cubicBezTo>
                  <a:pt x="8029" y="12050"/>
                  <a:pt x="8047" y="12066"/>
                  <a:pt x="8065" y="12066"/>
                </a:cubicBezTo>
                <a:cubicBezTo>
                  <a:pt x="8070" y="12066"/>
                  <a:pt x="8075" y="12064"/>
                  <a:pt x="8080" y="12062"/>
                </a:cubicBezTo>
                <a:cubicBezTo>
                  <a:pt x="8103" y="12049"/>
                  <a:pt x="8113" y="12010"/>
                  <a:pt x="8104" y="11975"/>
                </a:cubicBezTo>
                <a:cubicBezTo>
                  <a:pt x="8025" y="11697"/>
                  <a:pt x="7952" y="11409"/>
                  <a:pt x="7881" y="11091"/>
                </a:cubicBezTo>
                <a:cubicBezTo>
                  <a:pt x="7875" y="11062"/>
                  <a:pt x="7857" y="11043"/>
                  <a:pt x="7837" y="11043"/>
                </a:cubicBezTo>
                <a:close/>
                <a:moveTo>
                  <a:pt x="17810" y="11757"/>
                </a:moveTo>
                <a:cubicBezTo>
                  <a:pt x="17790" y="11757"/>
                  <a:pt x="17772" y="11776"/>
                  <a:pt x="17768" y="11805"/>
                </a:cubicBezTo>
                <a:cubicBezTo>
                  <a:pt x="17766" y="11816"/>
                  <a:pt x="17766" y="11828"/>
                  <a:pt x="17768" y="11838"/>
                </a:cubicBezTo>
                <a:cubicBezTo>
                  <a:pt x="17772" y="11862"/>
                  <a:pt x="17784" y="11881"/>
                  <a:pt x="17801" y="11887"/>
                </a:cubicBezTo>
                <a:cubicBezTo>
                  <a:pt x="17992" y="11971"/>
                  <a:pt x="18179" y="12073"/>
                  <a:pt x="18357" y="12193"/>
                </a:cubicBezTo>
                <a:lnTo>
                  <a:pt x="18391" y="12217"/>
                </a:lnTo>
                <a:cubicBezTo>
                  <a:pt x="18397" y="12222"/>
                  <a:pt x="18404" y="12223"/>
                  <a:pt x="18410" y="12223"/>
                </a:cubicBezTo>
                <a:cubicBezTo>
                  <a:pt x="18427" y="12223"/>
                  <a:pt x="18443" y="12210"/>
                  <a:pt x="18451" y="12185"/>
                </a:cubicBezTo>
                <a:cubicBezTo>
                  <a:pt x="18460" y="12152"/>
                  <a:pt x="18449" y="12112"/>
                  <a:pt x="18426" y="12096"/>
                </a:cubicBezTo>
                <a:lnTo>
                  <a:pt x="18391" y="12072"/>
                </a:lnTo>
                <a:cubicBezTo>
                  <a:pt x="18209" y="11949"/>
                  <a:pt x="18017" y="11845"/>
                  <a:pt x="17823" y="11759"/>
                </a:cubicBezTo>
                <a:cubicBezTo>
                  <a:pt x="17818" y="11758"/>
                  <a:pt x="17815" y="11757"/>
                  <a:pt x="17810" y="11757"/>
                </a:cubicBezTo>
                <a:close/>
                <a:moveTo>
                  <a:pt x="14755" y="12113"/>
                </a:moveTo>
                <a:cubicBezTo>
                  <a:pt x="14749" y="12113"/>
                  <a:pt x="14742" y="12115"/>
                  <a:pt x="14736" y="12120"/>
                </a:cubicBezTo>
                <a:cubicBezTo>
                  <a:pt x="14548" y="12260"/>
                  <a:pt x="14370" y="12425"/>
                  <a:pt x="14206" y="12607"/>
                </a:cubicBezTo>
                <a:cubicBezTo>
                  <a:pt x="14191" y="12623"/>
                  <a:pt x="14186" y="12651"/>
                  <a:pt x="14190" y="12676"/>
                </a:cubicBezTo>
                <a:cubicBezTo>
                  <a:pt x="14192" y="12684"/>
                  <a:pt x="14195" y="12693"/>
                  <a:pt x="14199" y="12700"/>
                </a:cubicBezTo>
                <a:cubicBezTo>
                  <a:pt x="14208" y="12719"/>
                  <a:pt x="14222" y="12728"/>
                  <a:pt x="14236" y="12728"/>
                </a:cubicBezTo>
                <a:cubicBezTo>
                  <a:pt x="14246" y="12728"/>
                  <a:pt x="14254" y="12724"/>
                  <a:pt x="14262" y="12715"/>
                </a:cubicBezTo>
                <a:cubicBezTo>
                  <a:pt x="14422" y="12537"/>
                  <a:pt x="14596" y="12378"/>
                  <a:pt x="14779" y="12240"/>
                </a:cubicBezTo>
                <a:cubicBezTo>
                  <a:pt x="14801" y="12224"/>
                  <a:pt x="14808" y="12183"/>
                  <a:pt x="14796" y="12150"/>
                </a:cubicBezTo>
                <a:cubicBezTo>
                  <a:pt x="14788" y="12127"/>
                  <a:pt x="14772" y="12113"/>
                  <a:pt x="14755" y="12113"/>
                </a:cubicBezTo>
                <a:close/>
                <a:moveTo>
                  <a:pt x="18968" y="12546"/>
                </a:moveTo>
                <a:cubicBezTo>
                  <a:pt x="18954" y="12546"/>
                  <a:pt x="18940" y="12557"/>
                  <a:pt x="18932" y="12576"/>
                </a:cubicBezTo>
                <a:cubicBezTo>
                  <a:pt x="18925" y="12591"/>
                  <a:pt x="18924" y="12611"/>
                  <a:pt x="18927" y="12628"/>
                </a:cubicBezTo>
                <a:cubicBezTo>
                  <a:pt x="18930" y="12644"/>
                  <a:pt x="18937" y="12659"/>
                  <a:pt x="18948" y="12668"/>
                </a:cubicBezTo>
                <a:cubicBezTo>
                  <a:pt x="19125" y="12836"/>
                  <a:pt x="19297" y="13024"/>
                  <a:pt x="19461" y="13227"/>
                </a:cubicBezTo>
                <a:cubicBezTo>
                  <a:pt x="19470" y="13238"/>
                  <a:pt x="19481" y="13244"/>
                  <a:pt x="19491" y="13244"/>
                </a:cubicBezTo>
                <a:cubicBezTo>
                  <a:pt x="19504" y="13244"/>
                  <a:pt x="19517" y="13236"/>
                  <a:pt x="19525" y="13221"/>
                </a:cubicBezTo>
                <a:cubicBezTo>
                  <a:pt x="19540" y="13192"/>
                  <a:pt x="19537" y="13150"/>
                  <a:pt x="19517" y="13126"/>
                </a:cubicBezTo>
                <a:cubicBezTo>
                  <a:pt x="19349" y="12919"/>
                  <a:pt x="19174" y="12727"/>
                  <a:pt x="18993" y="12557"/>
                </a:cubicBezTo>
                <a:cubicBezTo>
                  <a:pt x="18986" y="12550"/>
                  <a:pt x="18977" y="12546"/>
                  <a:pt x="18968" y="12546"/>
                </a:cubicBezTo>
                <a:close/>
                <a:moveTo>
                  <a:pt x="8338" y="12789"/>
                </a:moveTo>
                <a:cubicBezTo>
                  <a:pt x="8332" y="12789"/>
                  <a:pt x="8325" y="12791"/>
                  <a:pt x="8319" y="12795"/>
                </a:cubicBezTo>
                <a:cubicBezTo>
                  <a:pt x="8300" y="12809"/>
                  <a:pt x="8292" y="12840"/>
                  <a:pt x="8297" y="12870"/>
                </a:cubicBezTo>
                <a:cubicBezTo>
                  <a:pt x="8298" y="12876"/>
                  <a:pt x="8300" y="12880"/>
                  <a:pt x="8303" y="12885"/>
                </a:cubicBezTo>
                <a:cubicBezTo>
                  <a:pt x="8409" y="13174"/>
                  <a:pt x="8525" y="13447"/>
                  <a:pt x="8648" y="13699"/>
                </a:cubicBezTo>
                <a:cubicBezTo>
                  <a:pt x="8657" y="13718"/>
                  <a:pt x="8672" y="13729"/>
                  <a:pt x="8686" y="13729"/>
                </a:cubicBezTo>
                <a:cubicBezTo>
                  <a:pt x="8695" y="13729"/>
                  <a:pt x="8704" y="13725"/>
                  <a:pt x="8711" y="13716"/>
                </a:cubicBezTo>
                <a:cubicBezTo>
                  <a:pt x="8731" y="13696"/>
                  <a:pt x="8735" y="13654"/>
                  <a:pt x="8720" y="13623"/>
                </a:cubicBezTo>
                <a:cubicBezTo>
                  <a:pt x="8599" y="13377"/>
                  <a:pt x="8485" y="13107"/>
                  <a:pt x="8380" y="12825"/>
                </a:cubicBezTo>
                <a:cubicBezTo>
                  <a:pt x="8371" y="12802"/>
                  <a:pt x="8355" y="12789"/>
                  <a:pt x="8338" y="12789"/>
                </a:cubicBezTo>
                <a:close/>
                <a:moveTo>
                  <a:pt x="13778" y="13211"/>
                </a:moveTo>
                <a:cubicBezTo>
                  <a:pt x="13766" y="13211"/>
                  <a:pt x="13754" y="13218"/>
                  <a:pt x="13746" y="13231"/>
                </a:cubicBezTo>
                <a:cubicBezTo>
                  <a:pt x="13610" y="13452"/>
                  <a:pt x="13488" y="13684"/>
                  <a:pt x="13354" y="13943"/>
                </a:cubicBezTo>
                <a:cubicBezTo>
                  <a:pt x="13345" y="13960"/>
                  <a:pt x="13343" y="13981"/>
                  <a:pt x="13347" y="14001"/>
                </a:cubicBezTo>
                <a:cubicBezTo>
                  <a:pt x="13349" y="14014"/>
                  <a:pt x="13354" y="14027"/>
                  <a:pt x="13363" y="14037"/>
                </a:cubicBezTo>
                <a:cubicBezTo>
                  <a:pt x="13372" y="14047"/>
                  <a:pt x="13382" y="14052"/>
                  <a:pt x="13392" y="14052"/>
                </a:cubicBezTo>
                <a:cubicBezTo>
                  <a:pt x="13405" y="14052"/>
                  <a:pt x="13417" y="14044"/>
                  <a:pt x="13425" y="14028"/>
                </a:cubicBezTo>
                <a:cubicBezTo>
                  <a:pt x="13559" y="13771"/>
                  <a:pt x="13680" y="13541"/>
                  <a:pt x="13814" y="13323"/>
                </a:cubicBezTo>
                <a:cubicBezTo>
                  <a:pt x="13830" y="13297"/>
                  <a:pt x="13828" y="13255"/>
                  <a:pt x="13809" y="13229"/>
                </a:cubicBezTo>
                <a:cubicBezTo>
                  <a:pt x="13800" y="13217"/>
                  <a:pt x="13789" y="13211"/>
                  <a:pt x="13778" y="13211"/>
                </a:cubicBezTo>
                <a:close/>
                <a:moveTo>
                  <a:pt x="19957" y="13764"/>
                </a:moveTo>
                <a:cubicBezTo>
                  <a:pt x="19946" y="13764"/>
                  <a:pt x="19935" y="13769"/>
                  <a:pt x="19927" y="13782"/>
                </a:cubicBezTo>
                <a:cubicBezTo>
                  <a:pt x="19915" y="13798"/>
                  <a:pt x="19911" y="13822"/>
                  <a:pt x="19915" y="13846"/>
                </a:cubicBezTo>
                <a:cubicBezTo>
                  <a:pt x="19917" y="13856"/>
                  <a:pt x="19920" y="13867"/>
                  <a:pt x="19927" y="13876"/>
                </a:cubicBezTo>
                <a:cubicBezTo>
                  <a:pt x="20071" y="14103"/>
                  <a:pt x="20211" y="14346"/>
                  <a:pt x="20339" y="14599"/>
                </a:cubicBezTo>
                <a:cubicBezTo>
                  <a:pt x="20348" y="14617"/>
                  <a:pt x="20362" y="14626"/>
                  <a:pt x="20376" y="14626"/>
                </a:cubicBezTo>
                <a:cubicBezTo>
                  <a:pt x="20385" y="14626"/>
                  <a:pt x="20394" y="14622"/>
                  <a:pt x="20402" y="14614"/>
                </a:cubicBezTo>
                <a:cubicBezTo>
                  <a:pt x="20421" y="14592"/>
                  <a:pt x="20424" y="14551"/>
                  <a:pt x="20410" y="14521"/>
                </a:cubicBezTo>
                <a:cubicBezTo>
                  <a:pt x="20279" y="14263"/>
                  <a:pt x="20138" y="14017"/>
                  <a:pt x="19991" y="13786"/>
                </a:cubicBezTo>
                <a:cubicBezTo>
                  <a:pt x="19981" y="13771"/>
                  <a:pt x="19969" y="13764"/>
                  <a:pt x="19957" y="13764"/>
                </a:cubicBezTo>
                <a:close/>
                <a:moveTo>
                  <a:pt x="9100" y="14319"/>
                </a:moveTo>
                <a:cubicBezTo>
                  <a:pt x="9089" y="14319"/>
                  <a:pt x="9078" y="14326"/>
                  <a:pt x="9070" y="14338"/>
                </a:cubicBezTo>
                <a:cubicBezTo>
                  <a:pt x="9059" y="14355"/>
                  <a:pt x="9055" y="14379"/>
                  <a:pt x="9059" y="14401"/>
                </a:cubicBezTo>
                <a:cubicBezTo>
                  <a:pt x="9062" y="14413"/>
                  <a:pt x="9065" y="14424"/>
                  <a:pt x="9072" y="14433"/>
                </a:cubicBezTo>
                <a:cubicBezTo>
                  <a:pt x="9226" y="14657"/>
                  <a:pt x="9396" y="14863"/>
                  <a:pt x="9576" y="15046"/>
                </a:cubicBezTo>
                <a:cubicBezTo>
                  <a:pt x="9584" y="15055"/>
                  <a:pt x="9593" y="15059"/>
                  <a:pt x="9602" y="15059"/>
                </a:cubicBezTo>
                <a:cubicBezTo>
                  <a:pt x="9616" y="15059"/>
                  <a:pt x="9630" y="15049"/>
                  <a:pt x="9638" y="15030"/>
                </a:cubicBezTo>
                <a:cubicBezTo>
                  <a:pt x="9652" y="14999"/>
                  <a:pt x="9645" y="14958"/>
                  <a:pt x="9624" y="14936"/>
                </a:cubicBezTo>
                <a:cubicBezTo>
                  <a:pt x="9449" y="14758"/>
                  <a:pt x="9283" y="14557"/>
                  <a:pt x="9133" y="14339"/>
                </a:cubicBezTo>
                <a:cubicBezTo>
                  <a:pt x="9124" y="14326"/>
                  <a:pt x="9112" y="14319"/>
                  <a:pt x="9100" y="14319"/>
                </a:cubicBezTo>
                <a:close/>
                <a:moveTo>
                  <a:pt x="13001" y="14630"/>
                </a:moveTo>
                <a:cubicBezTo>
                  <a:pt x="12989" y="14630"/>
                  <a:pt x="12977" y="14637"/>
                  <a:pt x="12969" y="14651"/>
                </a:cubicBezTo>
                <a:cubicBezTo>
                  <a:pt x="12815" y="14911"/>
                  <a:pt x="12674" y="15105"/>
                  <a:pt x="12526" y="15264"/>
                </a:cubicBezTo>
                <a:cubicBezTo>
                  <a:pt x="12511" y="15280"/>
                  <a:pt x="12505" y="15308"/>
                  <a:pt x="12510" y="15334"/>
                </a:cubicBezTo>
                <a:cubicBezTo>
                  <a:pt x="12512" y="15341"/>
                  <a:pt x="12514" y="15350"/>
                  <a:pt x="12517" y="15357"/>
                </a:cubicBezTo>
                <a:cubicBezTo>
                  <a:pt x="12527" y="15376"/>
                  <a:pt x="12541" y="15386"/>
                  <a:pt x="12555" y="15386"/>
                </a:cubicBezTo>
                <a:cubicBezTo>
                  <a:pt x="12564" y="15386"/>
                  <a:pt x="12573" y="15382"/>
                  <a:pt x="12581" y="15373"/>
                </a:cubicBezTo>
                <a:cubicBezTo>
                  <a:pt x="12734" y="15209"/>
                  <a:pt x="12880" y="15008"/>
                  <a:pt x="13038" y="14743"/>
                </a:cubicBezTo>
                <a:cubicBezTo>
                  <a:pt x="13054" y="14715"/>
                  <a:pt x="13052" y="14673"/>
                  <a:pt x="13033" y="14648"/>
                </a:cubicBezTo>
                <a:cubicBezTo>
                  <a:pt x="13023" y="14636"/>
                  <a:pt x="13012" y="14630"/>
                  <a:pt x="13001" y="14630"/>
                </a:cubicBezTo>
                <a:close/>
                <a:moveTo>
                  <a:pt x="10156" y="15391"/>
                </a:moveTo>
                <a:cubicBezTo>
                  <a:pt x="10139" y="15391"/>
                  <a:pt x="10124" y="15406"/>
                  <a:pt x="10117" y="15431"/>
                </a:cubicBezTo>
                <a:cubicBezTo>
                  <a:pt x="10113" y="15445"/>
                  <a:pt x="10112" y="15460"/>
                  <a:pt x="10115" y="15474"/>
                </a:cubicBezTo>
                <a:cubicBezTo>
                  <a:pt x="10118" y="15493"/>
                  <a:pt x="10128" y="15510"/>
                  <a:pt x="10141" y="15520"/>
                </a:cubicBezTo>
                <a:cubicBezTo>
                  <a:pt x="10343" y="15654"/>
                  <a:pt x="10549" y="15759"/>
                  <a:pt x="10753" y="15827"/>
                </a:cubicBezTo>
                <a:cubicBezTo>
                  <a:pt x="10756" y="15829"/>
                  <a:pt x="10760" y="15829"/>
                  <a:pt x="10763" y="15829"/>
                </a:cubicBezTo>
                <a:cubicBezTo>
                  <a:pt x="10784" y="15829"/>
                  <a:pt x="10802" y="15808"/>
                  <a:pt x="10805" y="15778"/>
                </a:cubicBezTo>
                <a:cubicBezTo>
                  <a:pt x="10810" y="15742"/>
                  <a:pt x="10794" y="15707"/>
                  <a:pt x="10769" y="15698"/>
                </a:cubicBezTo>
                <a:cubicBezTo>
                  <a:pt x="10571" y="15630"/>
                  <a:pt x="10371" y="15529"/>
                  <a:pt x="10175" y="15398"/>
                </a:cubicBezTo>
                <a:cubicBezTo>
                  <a:pt x="10169" y="15394"/>
                  <a:pt x="10163" y="15391"/>
                  <a:pt x="10156" y="15391"/>
                </a:cubicBezTo>
                <a:close/>
                <a:moveTo>
                  <a:pt x="12000" y="15661"/>
                </a:moveTo>
                <a:cubicBezTo>
                  <a:pt x="11996" y="15661"/>
                  <a:pt x="11992" y="15662"/>
                  <a:pt x="11988" y="15664"/>
                </a:cubicBezTo>
                <a:cubicBezTo>
                  <a:pt x="11939" y="15686"/>
                  <a:pt x="11890" y="15706"/>
                  <a:pt x="11842" y="15723"/>
                </a:cubicBezTo>
                <a:cubicBezTo>
                  <a:pt x="11696" y="15772"/>
                  <a:pt x="11542" y="15798"/>
                  <a:pt x="11385" y="15801"/>
                </a:cubicBezTo>
                <a:cubicBezTo>
                  <a:pt x="11360" y="15801"/>
                  <a:pt x="11341" y="15832"/>
                  <a:pt x="11343" y="15868"/>
                </a:cubicBezTo>
                <a:cubicBezTo>
                  <a:pt x="11343" y="15873"/>
                  <a:pt x="11343" y="15878"/>
                  <a:pt x="11344" y="15882"/>
                </a:cubicBezTo>
                <a:cubicBezTo>
                  <a:pt x="11349" y="15912"/>
                  <a:pt x="11369" y="15934"/>
                  <a:pt x="11390" y="15934"/>
                </a:cubicBezTo>
                <a:cubicBezTo>
                  <a:pt x="11554" y="15931"/>
                  <a:pt x="11714" y="15904"/>
                  <a:pt x="11866" y="15852"/>
                </a:cubicBezTo>
                <a:cubicBezTo>
                  <a:pt x="11917" y="15835"/>
                  <a:pt x="11967" y="15815"/>
                  <a:pt x="12018" y="15791"/>
                </a:cubicBezTo>
                <a:cubicBezTo>
                  <a:pt x="12041" y="15781"/>
                  <a:pt x="12052" y="15743"/>
                  <a:pt x="12046" y="15709"/>
                </a:cubicBezTo>
                <a:cubicBezTo>
                  <a:pt x="12038" y="15680"/>
                  <a:pt x="12020" y="15661"/>
                  <a:pt x="12000" y="15661"/>
                </a:cubicBezTo>
                <a:close/>
                <a:moveTo>
                  <a:pt x="20731" y="15285"/>
                </a:moveTo>
                <a:cubicBezTo>
                  <a:pt x="20724" y="15285"/>
                  <a:pt x="20716" y="15287"/>
                  <a:pt x="20709" y="15293"/>
                </a:cubicBezTo>
                <a:cubicBezTo>
                  <a:pt x="20693" y="15308"/>
                  <a:pt x="20684" y="15338"/>
                  <a:pt x="20690" y="15367"/>
                </a:cubicBezTo>
                <a:cubicBezTo>
                  <a:pt x="20691" y="15372"/>
                  <a:pt x="20693" y="15379"/>
                  <a:pt x="20695" y="15384"/>
                </a:cubicBezTo>
                <a:cubicBezTo>
                  <a:pt x="20803" y="15654"/>
                  <a:pt x="20903" y="15934"/>
                  <a:pt x="20992" y="16219"/>
                </a:cubicBezTo>
                <a:cubicBezTo>
                  <a:pt x="21000" y="16245"/>
                  <a:pt x="21017" y="16260"/>
                  <a:pt x="21035" y="16260"/>
                </a:cubicBezTo>
                <a:cubicBezTo>
                  <a:pt x="21041" y="16260"/>
                  <a:pt x="21046" y="16259"/>
                  <a:pt x="21052" y="16255"/>
                </a:cubicBezTo>
                <a:cubicBezTo>
                  <a:pt x="21075" y="16241"/>
                  <a:pt x="21084" y="16201"/>
                  <a:pt x="21073" y="16167"/>
                </a:cubicBezTo>
                <a:cubicBezTo>
                  <a:pt x="20984" y="15878"/>
                  <a:pt x="20881" y="15593"/>
                  <a:pt x="20771" y="15320"/>
                </a:cubicBezTo>
                <a:cubicBezTo>
                  <a:pt x="20763" y="15297"/>
                  <a:pt x="20747" y="15285"/>
                  <a:pt x="20731" y="15285"/>
                </a:cubicBezTo>
                <a:close/>
                <a:moveTo>
                  <a:pt x="21269" y="17008"/>
                </a:moveTo>
                <a:cubicBezTo>
                  <a:pt x="21265" y="17008"/>
                  <a:pt x="21261" y="17009"/>
                  <a:pt x="21256" y="17011"/>
                </a:cubicBezTo>
                <a:cubicBezTo>
                  <a:pt x="21234" y="17021"/>
                  <a:pt x="21221" y="17056"/>
                  <a:pt x="21227" y="17090"/>
                </a:cubicBezTo>
                <a:cubicBezTo>
                  <a:pt x="21227" y="17091"/>
                  <a:pt x="21228" y="17092"/>
                  <a:pt x="21228" y="17093"/>
                </a:cubicBezTo>
                <a:cubicBezTo>
                  <a:pt x="21283" y="17332"/>
                  <a:pt x="21329" y="17572"/>
                  <a:pt x="21370" y="17812"/>
                </a:cubicBezTo>
                <a:cubicBezTo>
                  <a:pt x="21380" y="17873"/>
                  <a:pt x="21390" y="17935"/>
                  <a:pt x="21398" y="17997"/>
                </a:cubicBezTo>
                <a:cubicBezTo>
                  <a:pt x="21404" y="18027"/>
                  <a:pt x="21424" y="18052"/>
                  <a:pt x="21446" y="18052"/>
                </a:cubicBezTo>
                <a:cubicBezTo>
                  <a:pt x="21448" y="18052"/>
                  <a:pt x="21450" y="18052"/>
                  <a:pt x="21452" y="18052"/>
                </a:cubicBezTo>
                <a:cubicBezTo>
                  <a:pt x="21476" y="18044"/>
                  <a:pt x="21492" y="18010"/>
                  <a:pt x="21487" y="17974"/>
                </a:cubicBezTo>
                <a:cubicBezTo>
                  <a:pt x="21477" y="17911"/>
                  <a:pt x="21467" y="17849"/>
                  <a:pt x="21457" y="17786"/>
                </a:cubicBezTo>
                <a:cubicBezTo>
                  <a:pt x="21417" y="17542"/>
                  <a:pt x="21368" y="17297"/>
                  <a:pt x="21313" y="17056"/>
                </a:cubicBezTo>
                <a:cubicBezTo>
                  <a:pt x="21307" y="17027"/>
                  <a:pt x="21288" y="17008"/>
                  <a:pt x="21269" y="17008"/>
                </a:cubicBezTo>
                <a:close/>
                <a:moveTo>
                  <a:pt x="21533" y="18850"/>
                </a:moveTo>
                <a:cubicBezTo>
                  <a:pt x="21533" y="18850"/>
                  <a:pt x="21533" y="18850"/>
                  <a:pt x="21532" y="18850"/>
                </a:cubicBezTo>
                <a:cubicBezTo>
                  <a:pt x="21507" y="18851"/>
                  <a:pt x="21489" y="18882"/>
                  <a:pt x="21490" y="18918"/>
                </a:cubicBezTo>
                <a:cubicBezTo>
                  <a:pt x="21506" y="19241"/>
                  <a:pt x="21503" y="19551"/>
                  <a:pt x="21481" y="19839"/>
                </a:cubicBezTo>
                <a:cubicBezTo>
                  <a:pt x="21481" y="19848"/>
                  <a:pt x="21481" y="19856"/>
                  <a:pt x="21482" y="19865"/>
                </a:cubicBezTo>
                <a:cubicBezTo>
                  <a:pt x="21487" y="19890"/>
                  <a:pt x="21501" y="19911"/>
                  <a:pt x="21520" y="19916"/>
                </a:cubicBezTo>
                <a:cubicBezTo>
                  <a:pt x="21522" y="19916"/>
                  <a:pt x="21525" y="19917"/>
                  <a:pt x="21527" y="19917"/>
                </a:cubicBezTo>
                <a:cubicBezTo>
                  <a:pt x="21549" y="19917"/>
                  <a:pt x="21568" y="19893"/>
                  <a:pt x="21570" y="19860"/>
                </a:cubicBezTo>
                <a:cubicBezTo>
                  <a:pt x="21593" y="19563"/>
                  <a:pt x="21597" y="19245"/>
                  <a:pt x="21580" y="18915"/>
                </a:cubicBezTo>
                <a:cubicBezTo>
                  <a:pt x="21578" y="18878"/>
                  <a:pt x="21558" y="18850"/>
                  <a:pt x="21533" y="18850"/>
                </a:cubicBezTo>
                <a:close/>
                <a:moveTo>
                  <a:pt x="21379" y="20681"/>
                </a:moveTo>
                <a:cubicBezTo>
                  <a:pt x="21362" y="20681"/>
                  <a:pt x="21345" y="20696"/>
                  <a:pt x="21338" y="20721"/>
                </a:cubicBezTo>
                <a:cubicBezTo>
                  <a:pt x="21264" y="21008"/>
                  <a:pt x="21160" y="21266"/>
                  <a:pt x="21034" y="21488"/>
                </a:cubicBezTo>
                <a:cubicBezTo>
                  <a:pt x="21024" y="21505"/>
                  <a:pt x="21021" y="21527"/>
                  <a:pt x="21024" y="21547"/>
                </a:cubicBezTo>
                <a:cubicBezTo>
                  <a:pt x="21027" y="21561"/>
                  <a:pt x="21032" y="21573"/>
                  <a:pt x="21039" y="21582"/>
                </a:cubicBezTo>
                <a:cubicBezTo>
                  <a:pt x="21049" y="21594"/>
                  <a:pt x="21060" y="21600"/>
                  <a:pt x="21070" y="21600"/>
                </a:cubicBezTo>
                <a:cubicBezTo>
                  <a:pt x="21082" y="21600"/>
                  <a:pt x="21094" y="21592"/>
                  <a:pt x="21103" y="21578"/>
                </a:cubicBezTo>
                <a:cubicBezTo>
                  <a:pt x="21236" y="21345"/>
                  <a:pt x="21344" y="21075"/>
                  <a:pt x="21423" y="20774"/>
                </a:cubicBezTo>
                <a:cubicBezTo>
                  <a:pt x="21431" y="20741"/>
                  <a:pt x="21419" y="20701"/>
                  <a:pt x="21397" y="20686"/>
                </a:cubicBezTo>
                <a:cubicBezTo>
                  <a:pt x="21391" y="20682"/>
                  <a:pt x="21385" y="20681"/>
                  <a:pt x="21379" y="20681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49" name="Google Shape;833;p31"/>
          <p:cNvSpPr/>
          <p:nvPr/>
        </p:nvSpPr>
        <p:spPr>
          <a:xfrm rot="20693225">
            <a:off x="7087819" y="296293"/>
            <a:ext cx="603124" cy="1418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953" name="Google Shape;834;p31"/>
          <p:cNvGrpSpPr/>
          <p:nvPr/>
        </p:nvGrpSpPr>
        <p:grpSpPr>
          <a:xfrm>
            <a:off x="8656719" y="997965"/>
            <a:ext cx="200785" cy="210347"/>
            <a:chOff x="0" y="0"/>
            <a:chExt cx="200784" cy="210345"/>
          </a:xfrm>
        </p:grpSpPr>
        <p:sp>
          <p:nvSpPr>
            <p:cNvPr id="950" name="Google Shape;835;p31"/>
            <p:cNvSpPr/>
            <p:nvPr/>
          </p:nvSpPr>
          <p:spPr>
            <a:xfrm rot="16200000">
              <a:off x="121945" y="7479"/>
              <a:ext cx="86319" cy="71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51" name="Google Shape;836;p31"/>
            <p:cNvSpPr/>
            <p:nvPr/>
          </p:nvSpPr>
          <p:spPr>
            <a:xfrm rot="16200000">
              <a:off x="100058" y="131507"/>
              <a:ext cx="86319" cy="71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52" name="Google Shape;837;p31"/>
            <p:cNvSpPr/>
            <p:nvPr/>
          </p:nvSpPr>
          <p:spPr>
            <a:xfrm rot="16200000">
              <a:off x="-7533" y="70436"/>
              <a:ext cx="86325" cy="71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954" name="Google Shape;838;p31"/>
          <p:cNvSpPr/>
          <p:nvPr/>
        </p:nvSpPr>
        <p:spPr>
          <a:xfrm rot="9965797">
            <a:off x="-505935" y="3859716"/>
            <a:ext cx="993484" cy="1557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1510" y="0"/>
                </a:moveTo>
                <a:cubicBezTo>
                  <a:pt x="21502" y="0"/>
                  <a:pt x="21496" y="1"/>
                  <a:pt x="21489" y="2"/>
                </a:cubicBezTo>
                <a:cubicBezTo>
                  <a:pt x="21198" y="47"/>
                  <a:pt x="20886" y="87"/>
                  <a:pt x="20508" y="123"/>
                </a:cubicBezTo>
                <a:cubicBezTo>
                  <a:pt x="20463" y="128"/>
                  <a:pt x="20431" y="155"/>
                  <a:pt x="20439" y="185"/>
                </a:cubicBezTo>
                <a:cubicBezTo>
                  <a:pt x="20445" y="211"/>
                  <a:pt x="20480" y="230"/>
                  <a:pt x="20520" y="230"/>
                </a:cubicBezTo>
                <a:cubicBezTo>
                  <a:pt x="20525" y="230"/>
                  <a:pt x="20529" y="229"/>
                  <a:pt x="20534" y="229"/>
                </a:cubicBezTo>
                <a:cubicBezTo>
                  <a:pt x="20916" y="191"/>
                  <a:pt x="21231" y="152"/>
                  <a:pt x="21528" y="106"/>
                </a:cubicBezTo>
                <a:cubicBezTo>
                  <a:pt x="21573" y="98"/>
                  <a:pt x="21600" y="70"/>
                  <a:pt x="21589" y="41"/>
                </a:cubicBezTo>
                <a:cubicBezTo>
                  <a:pt x="21580" y="16"/>
                  <a:pt x="21547" y="0"/>
                  <a:pt x="21510" y="0"/>
                </a:cubicBezTo>
                <a:close/>
                <a:moveTo>
                  <a:pt x="19361" y="224"/>
                </a:moveTo>
                <a:cubicBezTo>
                  <a:pt x="19356" y="224"/>
                  <a:pt x="19353" y="224"/>
                  <a:pt x="19349" y="225"/>
                </a:cubicBezTo>
                <a:cubicBezTo>
                  <a:pt x="18913" y="261"/>
                  <a:pt x="18549" y="296"/>
                  <a:pt x="18186" y="339"/>
                </a:cubicBezTo>
                <a:cubicBezTo>
                  <a:pt x="18141" y="346"/>
                  <a:pt x="18111" y="374"/>
                  <a:pt x="18120" y="403"/>
                </a:cubicBezTo>
                <a:cubicBezTo>
                  <a:pt x="18126" y="428"/>
                  <a:pt x="18162" y="446"/>
                  <a:pt x="18203" y="446"/>
                </a:cubicBezTo>
                <a:cubicBezTo>
                  <a:pt x="18207" y="446"/>
                  <a:pt x="18212" y="446"/>
                  <a:pt x="18216" y="444"/>
                </a:cubicBezTo>
                <a:cubicBezTo>
                  <a:pt x="18578" y="402"/>
                  <a:pt x="18939" y="367"/>
                  <a:pt x="19370" y="332"/>
                </a:cubicBezTo>
                <a:cubicBezTo>
                  <a:pt x="19416" y="328"/>
                  <a:pt x="19449" y="301"/>
                  <a:pt x="19442" y="271"/>
                </a:cubicBezTo>
                <a:cubicBezTo>
                  <a:pt x="19436" y="244"/>
                  <a:pt x="19401" y="224"/>
                  <a:pt x="19361" y="224"/>
                </a:cubicBezTo>
                <a:close/>
                <a:moveTo>
                  <a:pt x="17069" y="527"/>
                </a:moveTo>
                <a:cubicBezTo>
                  <a:pt x="17060" y="527"/>
                  <a:pt x="17049" y="528"/>
                  <a:pt x="17040" y="530"/>
                </a:cubicBezTo>
                <a:cubicBezTo>
                  <a:pt x="16704" y="604"/>
                  <a:pt x="16403" y="690"/>
                  <a:pt x="16121" y="795"/>
                </a:cubicBezTo>
                <a:cubicBezTo>
                  <a:pt x="16069" y="813"/>
                  <a:pt x="16017" y="833"/>
                  <a:pt x="15968" y="854"/>
                </a:cubicBezTo>
                <a:cubicBezTo>
                  <a:pt x="15927" y="870"/>
                  <a:pt x="15917" y="903"/>
                  <a:pt x="15941" y="928"/>
                </a:cubicBezTo>
                <a:cubicBezTo>
                  <a:pt x="15956" y="944"/>
                  <a:pt x="15984" y="953"/>
                  <a:pt x="16011" y="953"/>
                </a:cubicBezTo>
                <a:cubicBezTo>
                  <a:pt x="16026" y="953"/>
                  <a:pt x="16043" y="950"/>
                  <a:pt x="16057" y="945"/>
                </a:cubicBezTo>
                <a:cubicBezTo>
                  <a:pt x="16106" y="925"/>
                  <a:pt x="16156" y="905"/>
                  <a:pt x="16206" y="887"/>
                </a:cubicBezTo>
                <a:cubicBezTo>
                  <a:pt x="16477" y="786"/>
                  <a:pt x="16770" y="703"/>
                  <a:pt x="17096" y="631"/>
                </a:cubicBezTo>
                <a:cubicBezTo>
                  <a:pt x="17141" y="621"/>
                  <a:pt x="17163" y="590"/>
                  <a:pt x="17147" y="562"/>
                </a:cubicBezTo>
                <a:cubicBezTo>
                  <a:pt x="17135" y="541"/>
                  <a:pt x="17103" y="527"/>
                  <a:pt x="17069" y="527"/>
                </a:cubicBezTo>
                <a:close/>
                <a:moveTo>
                  <a:pt x="15102" y="1315"/>
                </a:moveTo>
                <a:cubicBezTo>
                  <a:pt x="15079" y="1315"/>
                  <a:pt x="15058" y="1320"/>
                  <a:pt x="15043" y="1330"/>
                </a:cubicBezTo>
                <a:cubicBezTo>
                  <a:pt x="14778" y="1500"/>
                  <a:pt x="14525" y="1697"/>
                  <a:pt x="14286" y="1913"/>
                </a:cubicBezTo>
                <a:cubicBezTo>
                  <a:pt x="14260" y="1938"/>
                  <a:pt x="14270" y="1970"/>
                  <a:pt x="14307" y="1988"/>
                </a:cubicBezTo>
                <a:cubicBezTo>
                  <a:pt x="14322" y="1994"/>
                  <a:pt x="14340" y="1997"/>
                  <a:pt x="14355" y="1997"/>
                </a:cubicBezTo>
                <a:cubicBezTo>
                  <a:pt x="14382" y="1997"/>
                  <a:pt x="14408" y="1989"/>
                  <a:pt x="14424" y="1974"/>
                </a:cubicBezTo>
                <a:cubicBezTo>
                  <a:pt x="14656" y="1762"/>
                  <a:pt x="14904" y="1571"/>
                  <a:pt x="15162" y="1405"/>
                </a:cubicBezTo>
                <a:cubicBezTo>
                  <a:pt x="15194" y="1385"/>
                  <a:pt x="15194" y="1351"/>
                  <a:pt x="15162" y="1330"/>
                </a:cubicBezTo>
                <a:cubicBezTo>
                  <a:pt x="15144" y="1320"/>
                  <a:pt x="15123" y="1315"/>
                  <a:pt x="15102" y="1315"/>
                </a:cubicBezTo>
                <a:close/>
                <a:moveTo>
                  <a:pt x="13746" y="2530"/>
                </a:moveTo>
                <a:cubicBezTo>
                  <a:pt x="13718" y="2530"/>
                  <a:pt x="13689" y="2540"/>
                  <a:pt x="13673" y="2558"/>
                </a:cubicBezTo>
                <a:cubicBezTo>
                  <a:pt x="13626" y="2614"/>
                  <a:pt x="13582" y="2670"/>
                  <a:pt x="13537" y="2728"/>
                </a:cubicBezTo>
                <a:cubicBezTo>
                  <a:pt x="13411" y="2889"/>
                  <a:pt x="13287" y="3060"/>
                  <a:pt x="13170" y="3237"/>
                </a:cubicBezTo>
                <a:cubicBezTo>
                  <a:pt x="13152" y="3264"/>
                  <a:pt x="13171" y="3296"/>
                  <a:pt x="13213" y="3307"/>
                </a:cubicBezTo>
                <a:cubicBezTo>
                  <a:pt x="13224" y="3310"/>
                  <a:pt x="13236" y="3311"/>
                  <a:pt x="13246" y="3311"/>
                </a:cubicBezTo>
                <a:cubicBezTo>
                  <a:pt x="13280" y="3311"/>
                  <a:pt x="13310" y="3300"/>
                  <a:pt x="13323" y="3280"/>
                </a:cubicBezTo>
                <a:cubicBezTo>
                  <a:pt x="13441" y="3105"/>
                  <a:pt x="13563" y="2935"/>
                  <a:pt x="13686" y="2775"/>
                </a:cubicBezTo>
                <a:cubicBezTo>
                  <a:pt x="13730" y="2720"/>
                  <a:pt x="13775" y="2663"/>
                  <a:pt x="13822" y="2608"/>
                </a:cubicBezTo>
                <a:cubicBezTo>
                  <a:pt x="13844" y="2582"/>
                  <a:pt x="13828" y="2549"/>
                  <a:pt x="13786" y="2537"/>
                </a:cubicBezTo>
                <a:cubicBezTo>
                  <a:pt x="13774" y="2532"/>
                  <a:pt x="13760" y="2530"/>
                  <a:pt x="13746" y="2530"/>
                </a:cubicBezTo>
                <a:close/>
                <a:moveTo>
                  <a:pt x="12823" y="3902"/>
                </a:moveTo>
                <a:cubicBezTo>
                  <a:pt x="12787" y="3902"/>
                  <a:pt x="12755" y="3916"/>
                  <a:pt x="12743" y="3938"/>
                </a:cubicBezTo>
                <a:cubicBezTo>
                  <a:pt x="12621" y="4156"/>
                  <a:pt x="12501" y="4390"/>
                  <a:pt x="12373" y="4650"/>
                </a:cubicBezTo>
                <a:cubicBezTo>
                  <a:pt x="12361" y="4678"/>
                  <a:pt x="12385" y="4708"/>
                  <a:pt x="12430" y="4718"/>
                </a:cubicBezTo>
                <a:cubicBezTo>
                  <a:pt x="12438" y="4719"/>
                  <a:pt x="12445" y="4719"/>
                  <a:pt x="12454" y="4719"/>
                </a:cubicBezTo>
                <a:cubicBezTo>
                  <a:pt x="12489" y="4719"/>
                  <a:pt x="12524" y="4705"/>
                  <a:pt x="12533" y="4681"/>
                </a:cubicBezTo>
                <a:cubicBezTo>
                  <a:pt x="12659" y="4422"/>
                  <a:pt x="12780" y="4191"/>
                  <a:pt x="12902" y="3974"/>
                </a:cubicBezTo>
                <a:cubicBezTo>
                  <a:pt x="12915" y="3946"/>
                  <a:pt x="12893" y="3915"/>
                  <a:pt x="12850" y="3905"/>
                </a:cubicBezTo>
                <a:cubicBezTo>
                  <a:pt x="12841" y="3903"/>
                  <a:pt x="12832" y="3902"/>
                  <a:pt x="12823" y="3902"/>
                </a:cubicBezTo>
                <a:close/>
                <a:moveTo>
                  <a:pt x="12120" y="5330"/>
                </a:moveTo>
                <a:cubicBezTo>
                  <a:pt x="12082" y="5330"/>
                  <a:pt x="12049" y="5345"/>
                  <a:pt x="12039" y="5368"/>
                </a:cubicBezTo>
                <a:cubicBezTo>
                  <a:pt x="11981" y="5496"/>
                  <a:pt x="11924" y="5625"/>
                  <a:pt x="11867" y="5753"/>
                </a:cubicBezTo>
                <a:lnTo>
                  <a:pt x="11716" y="6087"/>
                </a:lnTo>
                <a:cubicBezTo>
                  <a:pt x="11704" y="6116"/>
                  <a:pt x="11730" y="6146"/>
                  <a:pt x="11775" y="6154"/>
                </a:cubicBezTo>
                <a:cubicBezTo>
                  <a:pt x="11781" y="6155"/>
                  <a:pt x="11790" y="6156"/>
                  <a:pt x="11798" y="6156"/>
                </a:cubicBezTo>
                <a:cubicBezTo>
                  <a:pt x="11834" y="6156"/>
                  <a:pt x="11867" y="6140"/>
                  <a:pt x="11878" y="6117"/>
                </a:cubicBezTo>
                <a:lnTo>
                  <a:pt x="12028" y="5783"/>
                </a:lnTo>
                <a:cubicBezTo>
                  <a:pt x="12085" y="5655"/>
                  <a:pt x="12141" y="5526"/>
                  <a:pt x="12200" y="5398"/>
                </a:cubicBezTo>
                <a:cubicBezTo>
                  <a:pt x="12212" y="5369"/>
                  <a:pt x="12186" y="5340"/>
                  <a:pt x="12144" y="5332"/>
                </a:cubicBezTo>
                <a:cubicBezTo>
                  <a:pt x="12135" y="5331"/>
                  <a:pt x="12128" y="5330"/>
                  <a:pt x="12120" y="5330"/>
                </a:cubicBezTo>
                <a:close/>
                <a:moveTo>
                  <a:pt x="11465" y="6766"/>
                </a:moveTo>
                <a:cubicBezTo>
                  <a:pt x="11429" y="6766"/>
                  <a:pt x="11396" y="6781"/>
                  <a:pt x="11384" y="6803"/>
                </a:cubicBezTo>
                <a:cubicBezTo>
                  <a:pt x="11328" y="6922"/>
                  <a:pt x="11268" y="7040"/>
                  <a:pt x="11209" y="7157"/>
                </a:cubicBezTo>
                <a:cubicBezTo>
                  <a:pt x="11147" y="7276"/>
                  <a:pt x="11085" y="7394"/>
                  <a:pt x="11019" y="7512"/>
                </a:cubicBezTo>
                <a:cubicBezTo>
                  <a:pt x="11003" y="7540"/>
                  <a:pt x="11025" y="7570"/>
                  <a:pt x="11069" y="7580"/>
                </a:cubicBezTo>
                <a:cubicBezTo>
                  <a:pt x="11078" y="7582"/>
                  <a:pt x="11088" y="7583"/>
                  <a:pt x="11097" y="7583"/>
                </a:cubicBezTo>
                <a:cubicBezTo>
                  <a:pt x="11132" y="7583"/>
                  <a:pt x="11164" y="7569"/>
                  <a:pt x="11176" y="7548"/>
                </a:cubicBezTo>
                <a:cubicBezTo>
                  <a:pt x="11242" y="7429"/>
                  <a:pt x="11307" y="7310"/>
                  <a:pt x="11368" y="7191"/>
                </a:cubicBezTo>
                <a:cubicBezTo>
                  <a:pt x="11429" y="7072"/>
                  <a:pt x="11487" y="6953"/>
                  <a:pt x="11545" y="6835"/>
                </a:cubicBezTo>
                <a:cubicBezTo>
                  <a:pt x="11558" y="6807"/>
                  <a:pt x="11534" y="6777"/>
                  <a:pt x="11490" y="6769"/>
                </a:cubicBezTo>
                <a:cubicBezTo>
                  <a:pt x="11481" y="6767"/>
                  <a:pt x="11472" y="6766"/>
                  <a:pt x="11465" y="6766"/>
                </a:cubicBezTo>
                <a:close/>
                <a:moveTo>
                  <a:pt x="10671" y="8173"/>
                </a:moveTo>
                <a:cubicBezTo>
                  <a:pt x="10640" y="8173"/>
                  <a:pt x="10609" y="8186"/>
                  <a:pt x="10596" y="8206"/>
                </a:cubicBezTo>
                <a:cubicBezTo>
                  <a:pt x="10438" y="8442"/>
                  <a:pt x="10271" y="8668"/>
                  <a:pt x="10099" y="8879"/>
                </a:cubicBezTo>
                <a:cubicBezTo>
                  <a:pt x="10078" y="8905"/>
                  <a:pt x="10094" y="8937"/>
                  <a:pt x="10134" y="8951"/>
                </a:cubicBezTo>
                <a:cubicBezTo>
                  <a:pt x="10147" y="8955"/>
                  <a:pt x="10159" y="8957"/>
                  <a:pt x="10173" y="8957"/>
                </a:cubicBezTo>
                <a:cubicBezTo>
                  <a:pt x="10203" y="8957"/>
                  <a:pt x="10232" y="8947"/>
                  <a:pt x="10247" y="8929"/>
                </a:cubicBezTo>
                <a:cubicBezTo>
                  <a:pt x="10420" y="8715"/>
                  <a:pt x="10590" y="8486"/>
                  <a:pt x="10750" y="8247"/>
                </a:cubicBezTo>
                <a:cubicBezTo>
                  <a:pt x="10768" y="8221"/>
                  <a:pt x="10747" y="8188"/>
                  <a:pt x="10704" y="8178"/>
                </a:cubicBezTo>
                <a:cubicBezTo>
                  <a:pt x="10694" y="8175"/>
                  <a:pt x="10683" y="8173"/>
                  <a:pt x="10671" y="8173"/>
                </a:cubicBezTo>
                <a:close/>
                <a:moveTo>
                  <a:pt x="2447" y="8829"/>
                </a:moveTo>
                <a:cubicBezTo>
                  <a:pt x="2029" y="8834"/>
                  <a:pt x="1635" y="8890"/>
                  <a:pt x="1276" y="8993"/>
                </a:cubicBezTo>
                <a:cubicBezTo>
                  <a:pt x="1235" y="9005"/>
                  <a:pt x="1217" y="9036"/>
                  <a:pt x="1235" y="9064"/>
                </a:cubicBezTo>
                <a:cubicBezTo>
                  <a:pt x="1248" y="9083"/>
                  <a:pt x="1279" y="9095"/>
                  <a:pt x="1312" y="9095"/>
                </a:cubicBezTo>
                <a:cubicBezTo>
                  <a:pt x="1322" y="9095"/>
                  <a:pt x="1334" y="9094"/>
                  <a:pt x="1345" y="9090"/>
                </a:cubicBezTo>
                <a:cubicBezTo>
                  <a:pt x="1684" y="8993"/>
                  <a:pt x="2054" y="8942"/>
                  <a:pt x="2450" y="8935"/>
                </a:cubicBezTo>
                <a:cubicBezTo>
                  <a:pt x="2497" y="8935"/>
                  <a:pt x="2533" y="8910"/>
                  <a:pt x="2533" y="8880"/>
                </a:cubicBezTo>
                <a:cubicBezTo>
                  <a:pt x="2532" y="8853"/>
                  <a:pt x="2494" y="8829"/>
                  <a:pt x="2449" y="8829"/>
                </a:cubicBezTo>
                <a:close/>
                <a:moveTo>
                  <a:pt x="3601" y="8941"/>
                </a:moveTo>
                <a:cubicBezTo>
                  <a:pt x="3566" y="8941"/>
                  <a:pt x="3533" y="8955"/>
                  <a:pt x="3522" y="8979"/>
                </a:cubicBezTo>
                <a:cubicBezTo>
                  <a:pt x="3507" y="9006"/>
                  <a:pt x="3531" y="9036"/>
                  <a:pt x="3575" y="9045"/>
                </a:cubicBezTo>
                <a:cubicBezTo>
                  <a:pt x="3946" y="9125"/>
                  <a:pt x="4283" y="9239"/>
                  <a:pt x="4581" y="9387"/>
                </a:cubicBezTo>
                <a:cubicBezTo>
                  <a:pt x="4595" y="9395"/>
                  <a:pt x="4613" y="9399"/>
                  <a:pt x="4632" y="9399"/>
                </a:cubicBezTo>
                <a:cubicBezTo>
                  <a:pt x="4656" y="9399"/>
                  <a:pt x="4681" y="9391"/>
                  <a:pt x="4699" y="9378"/>
                </a:cubicBezTo>
                <a:cubicBezTo>
                  <a:pt x="4726" y="9354"/>
                  <a:pt x="4718" y="9321"/>
                  <a:pt x="4682" y="9303"/>
                </a:cubicBezTo>
                <a:cubicBezTo>
                  <a:pt x="4370" y="9147"/>
                  <a:pt x="4016" y="9027"/>
                  <a:pt x="3628" y="8945"/>
                </a:cubicBezTo>
                <a:cubicBezTo>
                  <a:pt x="3619" y="8942"/>
                  <a:pt x="3610" y="8941"/>
                  <a:pt x="3601" y="8941"/>
                </a:cubicBezTo>
                <a:close/>
                <a:moveTo>
                  <a:pt x="9584" y="9496"/>
                </a:moveTo>
                <a:cubicBezTo>
                  <a:pt x="9557" y="9496"/>
                  <a:pt x="9530" y="9504"/>
                  <a:pt x="9513" y="9521"/>
                </a:cubicBezTo>
                <a:cubicBezTo>
                  <a:pt x="9296" y="9733"/>
                  <a:pt x="9064" y="9933"/>
                  <a:pt x="8823" y="10117"/>
                </a:cubicBezTo>
                <a:cubicBezTo>
                  <a:pt x="8792" y="10139"/>
                  <a:pt x="8796" y="10172"/>
                  <a:pt x="8832" y="10192"/>
                </a:cubicBezTo>
                <a:cubicBezTo>
                  <a:pt x="8849" y="10200"/>
                  <a:pt x="8869" y="10205"/>
                  <a:pt x="8887" y="10205"/>
                </a:cubicBezTo>
                <a:cubicBezTo>
                  <a:pt x="8911" y="10205"/>
                  <a:pt x="8933" y="10197"/>
                  <a:pt x="8951" y="10185"/>
                </a:cubicBezTo>
                <a:cubicBezTo>
                  <a:pt x="9195" y="9999"/>
                  <a:pt x="9432" y="9795"/>
                  <a:pt x="9653" y="9578"/>
                </a:cubicBezTo>
                <a:cubicBezTo>
                  <a:pt x="9679" y="9553"/>
                  <a:pt x="9667" y="9521"/>
                  <a:pt x="9629" y="9504"/>
                </a:cubicBezTo>
                <a:cubicBezTo>
                  <a:pt x="9614" y="9499"/>
                  <a:pt x="9599" y="9496"/>
                  <a:pt x="9584" y="9496"/>
                </a:cubicBezTo>
                <a:close/>
                <a:moveTo>
                  <a:pt x="396" y="9443"/>
                </a:moveTo>
                <a:cubicBezTo>
                  <a:pt x="370" y="9443"/>
                  <a:pt x="345" y="9450"/>
                  <a:pt x="328" y="9464"/>
                </a:cubicBezTo>
                <a:cubicBezTo>
                  <a:pt x="122" y="9641"/>
                  <a:pt x="8" y="9837"/>
                  <a:pt x="0" y="10030"/>
                </a:cubicBezTo>
                <a:lnTo>
                  <a:pt x="0" y="10052"/>
                </a:lnTo>
                <a:cubicBezTo>
                  <a:pt x="0" y="10104"/>
                  <a:pt x="6" y="10155"/>
                  <a:pt x="21" y="10208"/>
                </a:cubicBezTo>
                <a:cubicBezTo>
                  <a:pt x="27" y="10233"/>
                  <a:pt x="63" y="10252"/>
                  <a:pt x="102" y="10252"/>
                </a:cubicBezTo>
                <a:cubicBezTo>
                  <a:pt x="108" y="10252"/>
                  <a:pt x="113" y="10252"/>
                  <a:pt x="117" y="10251"/>
                </a:cubicBezTo>
                <a:cubicBezTo>
                  <a:pt x="163" y="10245"/>
                  <a:pt x="193" y="10218"/>
                  <a:pt x="185" y="10189"/>
                </a:cubicBezTo>
                <a:cubicBezTo>
                  <a:pt x="175" y="10144"/>
                  <a:pt x="167" y="10097"/>
                  <a:pt x="167" y="10052"/>
                </a:cubicBezTo>
                <a:lnTo>
                  <a:pt x="167" y="10033"/>
                </a:lnTo>
                <a:cubicBezTo>
                  <a:pt x="175" y="9862"/>
                  <a:pt x="277" y="9687"/>
                  <a:pt x="464" y="9528"/>
                </a:cubicBezTo>
                <a:cubicBezTo>
                  <a:pt x="491" y="9504"/>
                  <a:pt x="483" y="9471"/>
                  <a:pt x="446" y="9453"/>
                </a:cubicBezTo>
                <a:cubicBezTo>
                  <a:pt x="431" y="9446"/>
                  <a:pt x="414" y="9443"/>
                  <a:pt x="396" y="9443"/>
                </a:cubicBezTo>
                <a:close/>
                <a:moveTo>
                  <a:pt x="5426" y="9837"/>
                </a:moveTo>
                <a:cubicBezTo>
                  <a:pt x="5409" y="9837"/>
                  <a:pt x="5393" y="9840"/>
                  <a:pt x="5378" y="9846"/>
                </a:cubicBezTo>
                <a:cubicBezTo>
                  <a:pt x="5342" y="9863"/>
                  <a:pt x="5331" y="9896"/>
                  <a:pt x="5358" y="9921"/>
                </a:cubicBezTo>
                <a:cubicBezTo>
                  <a:pt x="5568" y="10117"/>
                  <a:pt x="5742" y="10336"/>
                  <a:pt x="5873" y="10574"/>
                </a:cubicBezTo>
                <a:cubicBezTo>
                  <a:pt x="5885" y="10596"/>
                  <a:pt x="5917" y="10609"/>
                  <a:pt x="5953" y="10609"/>
                </a:cubicBezTo>
                <a:cubicBezTo>
                  <a:pt x="5962" y="10609"/>
                  <a:pt x="5971" y="10609"/>
                  <a:pt x="5980" y="10606"/>
                </a:cubicBezTo>
                <a:cubicBezTo>
                  <a:pt x="6024" y="10597"/>
                  <a:pt x="6046" y="10566"/>
                  <a:pt x="6031" y="10539"/>
                </a:cubicBezTo>
                <a:cubicBezTo>
                  <a:pt x="5894" y="10292"/>
                  <a:pt x="5715" y="10064"/>
                  <a:pt x="5495" y="9860"/>
                </a:cubicBezTo>
                <a:cubicBezTo>
                  <a:pt x="5479" y="9845"/>
                  <a:pt x="5453" y="9837"/>
                  <a:pt x="5426" y="9837"/>
                </a:cubicBezTo>
                <a:close/>
                <a:moveTo>
                  <a:pt x="8073" y="10635"/>
                </a:moveTo>
                <a:cubicBezTo>
                  <a:pt x="8054" y="10635"/>
                  <a:pt x="8033" y="10639"/>
                  <a:pt x="8016" y="10648"/>
                </a:cubicBezTo>
                <a:cubicBezTo>
                  <a:pt x="7802" y="10770"/>
                  <a:pt x="7578" y="10886"/>
                  <a:pt x="7348" y="10988"/>
                </a:cubicBezTo>
                <a:cubicBezTo>
                  <a:pt x="7265" y="11025"/>
                  <a:pt x="7180" y="11060"/>
                  <a:pt x="7095" y="11094"/>
                </a:cubicBezTo>
                <a:cubicBezTo>
                  <a:pt x="7057" y="11110"/>
                  <a:pt x="7043" y="11142"/>
                  <a:pt x="7069" y="11167"/>
                </a:cubicBezTo>
                <a:cubicBezTo>
                  <a:pt x="7086" y="11184"/>
                  <a:pt x="7113" y="11192"/>
                  <a:pt x="7140" y="11192"/>
                </a:cubicBezTo>
                <a:cubicBezTo>
                  <a:pt x="7155" y="11192"/>
                  <a:pt x="7170" y="11189"/>
                  <a:pt x="7183" y="11184"/>
                </a:cubicBezTo>
                <a:cubicBezTo>
                  <a:pt x="7272" y="11149"/>
                  <a:pt x="7358" y="11113"/>
                  <a:pt x="7442" y="11075"/>
                </a:cubicBezTo>
                <a:cubicBezTo>
                  <a:pt x="7679" y="10970"/>
                  <a:pt x="7909" y="10854"/>
                  <a:pt x="8129" y="10728"/>
                </a:cubicBezTo>
                <a:cubicBezTo>
                  <a:pt x="8164" y="10709"/>
                  <a:pt x="8167" y="10675"/>
                  <a:pt x="8135" y="10652"/>
                </a:cubicBezTo>
                <a:cubicBezTo>
                  <a:pt x="8120" y="10640"/>
                  <a:pt x="8096" y="10635"/>
                  <a:pt x="8073" y="10635"/>
                </a:cubicBezTo>
                <a:close/>
                <a:moveTo>
                  <a:pt x="652" y="10795"/>
                </a:moveTo>
                <a:cubicBezTo>
                  <a:pt x="633" y="10795"/>
                  <a:pt x="611" y="10799"/>
                  <a:pt x="595" y="10809"/>
                </a:cubicBezTo>
                <a:cubicBezTo>
                  <a:pt x="562" y="10828"/>
                  <a:pt x="559" y="10862"/>
                  <a:pt x="589" y="10885"/>
                </a:cubicBezTo>
                <a:lnTo>
                  <a:pt x="631" y="10913"/>
                </a:lnTo>
                <a:cubicBezTo>
                  <a:pt x="889" y="11088"/>
                  <a:pt x="1184" y="11240"/>
                  <a:pt x="1513" y="11365"/>
                </a:cubicBezTo>
                <a:cubicBezTo>
                  <a:pt x="1527" y="11370"/>
                  <a:pt x="1544" y="11372"/>
                  <a:pt x="1557" y="11372"/>
                </a:cubicBezTo>
                <a:cubicBezTo>
                  <a:pt x="1584" y="11372"/>
                  <a:pt x="1614" y="11363"/>
                  <a:pt x="1628" y="11346"/>
                </a:cubicBezTo>
                <a:cubicBezTo>
                  <a:pt x="1652" y="11321"/>
                  <a:pt x="1640" y="11288"/>
                  <a:pt x="1599" y="11273"/>
                </a:cubicBezTo>
                <a:cubicBezTo>
                  <a:pt x="1285" y="11154"/>
                  <a:pt x="1000" y="11009"/>
                  <a:pt x="753" y="10840"/>
                </a:cubicBezTo>
                <a:lnTo>
                  <a:pt x="714" y="10812"/>
                </a:lnTo>
                <a:cubicBezTo>
                  <a:pt x="699" y="10801"/>
                  <a:pt x="675" y="10795"/>
                  <a:pt x="652" y="10795"/>
                </a:cubicBezTo>
                <a:close/>
                <a:moveTo>
                  <a:pt x="2635" y="11552"/>
                </a:moveTo>
                <a:cubicBezTo>
                  <a:pt x="2598" y="11552"/>
                  <a:pt x="2565" y="11568"/>
                  <a:pt x="2553" y="11592"/>
                </a:cubicBezTo>
                <a:cubicBezTo>
                  <a:pt x="2542" y="11621"/>
                  <a:pt x="2569" y="11650"/>
                  <a:pt x="2613" y="11657"/>
                </a:cubicBezTo>
                <a:cubicBezTo>
                  <a:pt x="2986" y="11721"/>
                  <a:pt x="3382" y="11758"/>
                  <a:pt x="3789" y="11767"/>
                </a:cubicBezTo>
                <a:lnTo>
                  <a:pt x="3792" y="11767"/>
                </a:lnTo>
                <a:cubicBezTo>
                  <a:pt x="3837" y="11767"/>
                  <a:pt x="3875" y="11745"/>
                  <a:pt x="3876" y="11716"/>
                </a:cubicBezTo>
                <a:cubicBezTo>
                  <a:pt x="3878" y="11686"/>
                  <a:pt x="3840" y="11661"/>
                  <a:pt x="3795" y="11660"/>
                </a:cubicBezTo>
                <a:cubicBezTo>
                  <a:pt x="3400" y="11653"/>
                  <a:pt x="3018" y="11616"/>
                  <a:pt x="2657" y="11554"/>
                </a:cubicBezTo>
                <a:cubicBezTo>
                  <a:pt x="2649" y="11553"/>
                  <a:pt x="2641" y="11552"/>
                  <a:pt x="2635" y="11552"/>
                </a:cubicBezTo>
                <a:close/>
                <a:moveTo>
                  <a:pt x="6217" y="11231"/>
                </a:moveTo>
                <a:cubicBezTo>
                  <a:pt x="6212" y="11231"/>
                  <a:pt x="6208" y="11231"/>
                  <a:pt x="6203" y="11232"/>
                </a:cubicBezTo>
                <a:cubicBezTo>
                  <a:pt x="6159" y="11234"/>
                  <a:pt x="6125" y="11261"/>
                  <a:pt x="6131" y="11290"/>
                </a:cubicBezTo>
                <a:cubicBezTo>
                  <a:pt x="6140" y="11337"/>
                  <a:pt x="6146" y="11383"/>
                  <a:pt x="6150" y="11432"/>
                </a:cubicBezTo>
                <a:cubicBezTo>
                  <a:pt x="6135" y="11421"/>
                  <a:pt x="6113" y="11414"/>
                  <a:pt x="6090" y="11414"/>
                </a:cubicBezTo>
                <a:cubicBezTo>
                  <a:pt x="6080" y="11414"/>
                  <a:pt x="6071" y="11416"/>
                  <a:pt x="6060" y="11418"/>
                </a:cubicBezTo>
                <a:cubicBezTo>
                  <a:pt x="5700" y="11505"/>
                  <a:pt x="5324" y="11569"/>
                  <a:pt x="4946" y="11609"/>
                </a:cubicBezTo>
                <a:cubicBezTo>
                  <a:pt x="4900" y="11614"/>
                  <a:pt x="4870" y="11642"/>
                  <a:pt x="4876" y="11671"/>
                </a:cubicBezTo>
                <a:cubicBezTo>
                  <a:pt x="4884" y="11698"/>
                  <a:pt x="4921" y="11716"/>
                  <a:pt x="4961" y="11716"/>
                </a:cubicBezTo>
                <a:cubicBezTo>
                  <a:pt x="4965" y="11716"/>
                  <a:pt x="4970" y="11715"/>
                  <a:pt x="4973" y="11715"/>
                </a:cubicBezTo>
                <a:cubicBezTo>
                  <a:pt x="5363" y="11673"/>
                  <a:pt x="5748" y="11606"/>
                  <a:pt x="6119" y="11518"/>
                </a:cubicBezTo>
                <a:cubicBezTo>
                  <a:pt x="6134" y="11514"/>
                  <a:pt x="6149" y="11507"/>
                  <a:pt x="6156" y="11500"/>
                </a:cubicBezTo>
                <a:cubicBezTo>
                  <a:pt x="6162" y="11556"/>
                  <a:pt x="6164" y="11615"/>
                  <a:pt x="6164" y="11673"/>
                </a:cubicBezTo>
                <a:cubicBezTo>
                  <a:pt x="6164" y="11788"/>
                  <a:pt x="6155" y="11907"/>
                  <a:pt x="6138" y="12026"/>
                </a:cubicBezTo>
                <a:cubicBezTo>
                  <a:pt x="6134" y="12055"/>
                  <a:pt x="6168" y="12080"/>
                  <a:pt x="6214" y="12083"/>
                </a:cubicBezTo>
                <a:lnTo>
                  <a:pt x="6221" y="12083"/>
                </a:lnTo>
                <a:cubicBezTo>
                  <a:pt x="6265" y="12083"/>
                  <a:pt x="6301" y="12063"/>
                  <a:pt x="6305" y="12035"/>
                </a:cubicBezTo>
                <a:cubicBezTo>
                  <a:pt x="6322" y="11914"/>
                  <a:pt x="6333" y="11792"/>
                  <a:pt x="6333" y="11673"/>
                </a:cubicBezTo>
                <a:cubicBezTo>
                  <a:pt x="6333" y="11541"/>
                  <a:pt x="6319" y="11408"/>
                  <a:pt x="6296" y="11278"/>
                </a:cubicBezTo>
                <a:cubicBezTo>
                  <a:pt x="6292" y="11252"/>
                  <a:pt x="6259" y="11231"/>
                  <a:pt x="6217" y="11231"/>
                </a:cubicBezTo>
                <a:close/>
                <a:moveTo>
                  <a:pt x="6015" y="12713"/>
                </a:moveTo>
                <a:cubicBezTo>
                  <a:pt x="5977" y="12713"/>
                  <a:pt x="5943" y="12728"/>
                  <a:pt x="5932" y="12752"/>
                </a:cubicBezTo>
                <a:cubicBezTo>
                  <a:pt x="5837" y="12980"/>
                  <a:pt x="5712" y="13216"/>
                  <a:pt x="5559" y="13454"/>
                </a:cubicBezTo>
                <a:cubicBezTo>
                  <a:pt x="5540" y="13481"/>
                  <a:pt x="5562" y="13512"/>
                  <a:pt x="5605" y="13523"/>
                </a:cubicBezTo>
                <a:cubicBezTo>
                  <a:pt x="5614" y="13526"/>
                  <a:pt x="5626" y="13527"/>
                  <a:pt x="5635" y="13527"/>
                </a:cubicBezTo>
                <a:cubicBezTo>
                  <a:pt x="5670" y="13527"/>
                  <a:pt x="5700" y="13515"/>
                  <a:pt x="5714" y="13494"/>
                </a:cubicBezTo>
                <a:cubicBezTo>
                  <a:pt x="5869" y="13253"/>
                  <a:pt x="5998" y="13013"/>
                  <a:pt x="6095" y="12780"/>
                </a:cubicBezTo>
                <a:cubicBezTo>
                  <a:pt x="6105" y="12751"/>
                  <a:pt x="6080" y="12721"/>
                  <a:pt x="6034" y="12714"/>
                </a:cubicBezTo>
                <a:cubicBezTo>
                  <a:pt x="6028" y="12713"/>
                  <a:pt x="6021" y="12713"/>
                  <a:pt x="6015" y="12713"/>
                </a:cubicBezTo>
                <a:close/>
                <a:moveTo>
                  <a:pt x="5134" y="14096"/>
                </a:moveTo>
                <a:cubicBezTo>
                  <a:pt x="5104" y="14096"/>
                  <a:pt x="5075" y="14107"/>
                  <a:pt x="5060" y="14124"/>
                </a:cubicBezTo>
                <a:cubicBezTo>
                  <a:pt x="4882" y="14334"/>
                  <a:pt x="4691" y="14544"/>
                  <a:pt x="4471" y="14766"/>
                </a:cubicBezTo>
                <a:cubicBezTo>
                  <a:pt x="4446" y="14790"/>
                  <a:pt x="4456" y="14825"/>
                  <a:pt x="4497" y="14840"/>
                </a:cubicBezTo>
                <a:cubicBezTo>
                  <a:pt x="4512" y="14845"/>
                  <a:pt x="4525" y="14848"/>
                  <a:pt x="4542" y="14848"/>
                </a:cubicBezTo>
                <a:cubicBezTo>
                  <a:pt x="4569" y="14848"/>
                  <a:pt x="4596" y="14839"/>
                  <a:pt x="4613" y="14824"/>
                </a:cubicBezTo>
                <a:cubicBezTo>
                  <a:pt x="4834" y="14600"/>
                  <a:pt x="5030" y="14387"/>
                  <a:pt x="5208" y="14175"/>
                </a:cubicBezTo>
                <a:cubicBezTo>
                  <a:pt x="5229" y="14149"/>
                  <a:pt x="5214" y="14116"/>
                  <a:pt x="5173" y="14103"/>
                </a:cubicBezTo>
                <a:cubicBezTo>
                  <a:pt x="5159" y="14098"/>
                  <a:pt x="5147" y="14096"/>
                  <a:pt x="5134" y="14096"/>
                </a:cubicBezTo>
                <a:close/>
                <a:moveTo>
                  <a:pt x="3887" y="15362"/>
                </a:moveTo>
                <a:cubicBezTo>
                  <a:pt x="3861" y="15362"/>
                  <a:pt x="3836" y="15370"/>
                  <a:pt x="3819" y="15384"/>
                </a:cubicBezTo>
                <a:cubicBezTo>
                  <a:pt x="3616" y="15567"/>
                  <a:pt x="3396" y="15758"/>
                  <a:pt x="3128" y="15986"/>
                </a:cubicBezTo>
                <a:cubicBezTo>
                  <a:pt x="3099" y="16010"/>
                  <a:pt x="3107" y="16043"/>
                  <a:pt x="3144" y="16061"/>
                </a:cubicBezTo>
                <a:cubicBezTo>
                  <a:pt x="3158" y="16067"/>
                  <a:pt x="3176" y="16072"/>
                  <a:pt x="3194" y="16072"/>
                </a:cubicBezTo>
                <a:cubicBezTo>
                  <a:pt x="3220" y="16072"/>
                  <a:pt x="3245" y="16064"/>
                  <a:pt x="3262" y="16050"/>
                </a:cubicBezTo>
                <a:cubicBezTo>
                  <a:pt x="3531" y="15821"/>
                  <a:pt x="3751" y="15629"/>
                  <a:pt x="3955" y="15445"/>
                </a:cubicBezTo>
                <a:cubicBezTo>
                  <a:pt x="3982" y="15421"/>
                  <a:pt x="3974" y="15389"/>
                  <a:pt x="3935" y="15371"/>
                </a:cubicBezTo>
                <a:cubicBezTo>
                  <a:pt x="3922" y="15365"/>
                  <a:pt x="3903" y="15362"/>
                  <a:pt x="3887" y="15362"/>
                </a:cubicBezTo>
                <a:close/>
                <a:moveTo>
                  <a:pt x="2498" y="16567"/>
                </a:moveTo>
                <a:cubicBezTo>
                  <a:pt x="2473" y="16567"/>
                  <a:pt x="2447" y="16575"/>
                  <a:pt x="2431" y="16590"/>
                </a:cubicBezTo>
                <a:cubicBezTo>
                  <a:pt x="2170" y="16832"/>
                  <a:pt x="1980" y="17040"/>
                  <a:pt x="1834" y="17245"/>
                </a:cubicBezTo>
                <a:cubicBezTo>
                  <a:pt x="1815" y="17271"/>
                  <a:pt x="1834" y="17303"/>
                  <a:pt x="1876" y="17315"/>
                </a:cubicBezTo>
                <a:cubicBezTo>
                  <a:pt x="1887" y="17319"/>
                  <a:pt x="1899" y="17320"/>
                  <a:pt x="1910" y="17320"/>
                </a:cubicBezTo>
                <a:cubicBezTo>
                  <a:pt x="1943" y="17320"/>
                  <a:pt x="1973" y="17308"/>
                  <a:pt x="1986" y="17289"/>
                </a:cubicBezTo>
                <a:cubicBezTo>
                  <a:pt x="2128" y="17090"/>
                  <a:pt x="2313" y="16887"/>
                  <a:pt x="2568" y="16651"/>
                </a:cubicBezTo>
                <a:cubicBezTo>
                  <a:pt x="2595" y="16627"/>
                  <a:pt x="2586" y="16593"/>
                  <a:pt x="2547" y="16577"/>
                </a:cubicBezTo>
                <a:cubicBezTo>
                  <a:pt x="2532" y="16570"/>
                  <a:pt x="2515" y="16567"/>
                  <a:pt x="2498" y="16567"/>
                </a:cubicBezTo>
                <a:close/>
                <a:moveTo>
                  <a:pt x="1581" y="17928"/>
                </a:moveTo>
                <a:cubicBezTo>
                  <a:pt x="1541" y="17928"/>
                  <a:pt x="1504" y="17948"/>
                  <a:pt x="1500" y="17974"/>
                </a:cubicBezTo>
                <a:cubicBezTo>
                  <a:pt x="1482" y="18066"/>
                  <a:pt x="1473" y="18160"/>
                  <a:pt x="1473" y="18252"/>
                </a:cubicBezTo>
                <a:cubicBezTo>
                  <a:pt x="1473" y="18411"/>
                  <a:pt x="1500" y="18574"/>
                  <a:pt x="1551" y="18737"/>
                </a:cubicBezTo>
                <a:cubicBezTo>
                  <a:pt x="1559" y="18762"/>
                  <a:pt x="1593" y="18779"/>
                  <a:pt x="1632" y="18779"/>
                </a:cubicBezTo>
                <a:cubicBezTo>
                  <a:pt x="1638" y="18779"/>
                  <a:pt x="1645" y="18779"/>
                  <a:pt x="1649" y="18778"/>
                </a:cubicBezTo>
                <a:cubicBezTo>
                  <a:pt x="1694" y="18771"/>
                  <a:pt x="1723" y="18743"/>
                  <a:pt x="1715" y="18714"/>
                </a:cubicBezTo>
                <a:cubicBezTo>
                  <a:pt x="1666" y="18560"/>
                  <a:pt x="1640" y="18404"/>
                  <a:pt x="1640" y="18252"/>
                </a:cubicBezTo>
                <a:cubicBezTo>
                  <a:pt x="1640" y="18164"/>
                  <a:pt x="1649" y="18074"/>
                  <a:pt x="1666" y="17988"/>
                </a:cubicBezTo>
                <a:cubicBezTo>
                  <a:pt x="1672" y="17958"/>
                  <a:pt x="1638" y="17931"/>
                  <a:pt x="1593" y="17928"/>
                </a:cubicBezTo>
                <a:cubicBezTo>
                  <a:pt x="1589" y="17928"/>
                  <a:pt x="1586" y="17928"/>
                  <a:pt x="1581" y="17928"/>
                </a:cubicBezTo>
                <a:close/>
                <a:moveTo>
                  <a:pt x="2021" y="19376"/>
                </a:moveTo>
                <a:cubicBezTo>
                  <a:pt x="2007" y="19376"/>
                  <a:pt x="1994" y="19378"/>
                  <a:pt x="1982" y="19382"/>
                </a:cubicBezTo>
                <a:cubicBezTo>
                  <a:pt x="1943" y="19395"/>
                  <a:pt x="1925" y="19427"/>
                  <a:pt x="1946" y="19454"/>
                </a:cubicBezTo>
                <a:cubicBezTo>
                  <a:pt x="2120" y="19674"/>
                  <a:pt x="2339" y="19887"/>
                  <a:pt x="2596" y="20088"/>
                </a:cubicBezTo>
                <a:cubicBezTo>
                  <a:pt x="2613" y="20101"/>
                  <a:pt x="2637" y="20107"/>
                  <a:pt x="2661" y="20107"/>
                </a:cubicBezTo>
                <a:cubicBezTo>
                  <a:pt x="2679" y="20107"/>
                  <a:pt x="2699" y="20103"/>
                  <a:pt x="2714" y="20095"/>
                </a:cubicBezTo>
                <a:cubicBezTo>
                  <a:pt x="2750" y="20077"/>
                  <a:pt x="2754" y="20043"/>
                  <a:pt x="2726" y="20020"/>
                </a:cubicBezTo>
                <a:cubicBezTo>
                  <a:pt x="2476" y="19826"/>
                  <a:pt x="2263" y="19619"/>
                  <a:pt x="2095" y="19405"/>
                </a:cubicBezTo>
                <a:cubicBezTo>
                  <a:pt x="2080" y="19386"/>
                  <a:pt x="2051" y="19376"/>
                  <a:pt x="2021" y="19376"/>
                </a:cubicBezTo>
                <a:close/>
                <a:moveTo>
                  <a:pt x="3489" y="20527"/>
                </a:moveTo>
                <a:cubicBezTo>
                  <a:pt x="3465" y="20527"/>
                  <a:pt x="3441" y="20534"/>
                  <a:pt x="3426" y="20547"/>
                </a:cubicBezTo>
                <a:cubicBezTo>
                  <a:pt x="3396" y="20571"/>
                  <a:pt x="3400" y="20603"/>
                  <a:pt x="3438" y="20622"/>
                </a:cubicBezTo>
                <a:cubicBezTo>
                  <a:pt x="3528" y="20671"/>
                  <a:pt x="3622" y="20716"/>
                  <a:pt x="3717" y="20758"/>
                </a:cubicBezTo>
                <a:cubicBezTo>
                  <a:pt x="3941" y="20861"/>
                  <a:pt x="4181" y="20957"/>
                  <a:pt x="4425" y="21042"/>
                </a:cubicBezTo>
                <a:cubicBezTo>
                  <a:pt x="4437" y="21045"/>
                  <a:pt x="4450" y="21048"/>
                  <a:pt x="4465" y="21048"/>
                </a:cubicBezTo>
                <a:cubicBezTo>
                  <a:pt x="4494" y="21048"/>
                  <a:pt x="4522" y="21039"/>
                  <a:pt x="4539" y="21020"/>
                </a:cubicBezTo>
                <a:cubicBezTo>
                  <a:pt x="4560" y="20994"/>
                  <a:pt x="4545" y="20963"/>
                  <a:pt x="4504" y="20948"/>
                </a:cubicBezTo>
                <a:cubicBezTo>
                  <a:pt x="4266" y="20865"/>
                  <a:pt x="4033" y="20771"/>
                  <a:pt x="3815" y="20671"/>
                </a:cubicBezTo>
                <a:cubicBezTo>
                  <a:pt x="3721" y="20629"/>
                  <a:pt x="3631" y="20585"/>
                  <a:pt x="3542" y="20540"/>
                </a:cubicBezTo>
                <a:cubicBezTo>
                  <a:pt x="3527" y="20531"/>
                  <a:pt x="3509" y="20527"/>
                  <a:pt x="3489" y="20527"/>
                </a:cubicBezTo>
                <a:close/>
                <a:moveTo>
                  <a:pt x="5534" y="21243"/>
                </a:moveTo>
                <a:cubicBezTo>
                  <a:pt x="5501" y="21243"/>
                  <a:pt x="5468" y="21257"/>
                  <a:pt x="5456" y="21279"/>
                </a:cubicBezTo>
                <a:cubicBezTo>
                  <a:pt x="5441" y="21307"/>
                  <a:pt x="5464" y="21338"/>
                  <a:pt x="5507" y="21347"/>
                </a:cubicBezTo>
                <a:cubicBezTo>
                  <a:pt x="5881" y="21430"/>
                  <a:pt x="6266" y="21492"/>
                  <a:pt x="6656" y="21535"/>
                </a:cubicBezTo>
                <a:cubicBezTo>
                  <a:pt x="6661" y="21536"/>
                  <a:pt x="6664" y="21536"/>
                  <a:pt x="6668" y="21536"/>
                </a:cubicBezTo>
                <a:cubicBezTo>
                  <a:pt x="6709" y="21536"/>
                  <a:pt x="6744" y="21517"/>
                  <a:pt x="6753" y="21491"/>
                </a:cubicBezTo>
                <a:cubicBezTo>
                  <a:pt x="6760" y="21462"/>
                  <a:pt x="6729" y="21434"/>
                  <a:pt x="6683" y="21430"/>
                </a:cubicBezTo>
                <a:cubicBezTo>
                  <a:pt x="6304" y="21388"/>
                  <a:pt x="5927" y="21326"/>
                  <a:pt x="5562" y="21246"/>
                </a:cubicBezTo>
                <a:cubicBezTo>
                  <a:pt x="5552" y="21244"/>
                  <a:pt x="5543" y="21243"/>
                  <a:pt x="5534" y="21243"/>
                </a:cubicBezTo>
                <a:close/>
                <a:moveTo>
                  <a:pt x="9003" y="21432"/>
                </a:moveTo>
                <a:cubicBezTo>
                  <a:pt x="8998" y="21432"/>
                  <a:pt x="8994" y="21433"/>
                  <a:pt x="8989" y="21433"/>
                </a:cubicBezTo>
                <a:cubicBezTo>
                  <a:pt x="8619" y="21473"/>
                  <a:pt x="8239" y="21493"/>
                  <a:pt x="7858" y="21493"/>
                </a:cubicBezTo>
                <a:lnTo>
                  <a:pt x="7836" y="21493"/>
                </a:lnTo>
                <a:cubicBezTo>
                  <a:pt x="7789" y="21493"/>
                  <a:pt x="7751" y="21517"/>
                  <a:pt x="7751" y="21547"/>
                </a:cubicBezTo>
                <a:cubicBezTo>
                  <a:pt x="7751" y="21576"/>
                  <a:pt x="7789" y="21600"/>
                  <a:pt x="7836" y="21600"/>
                </a:cubicBezTo>
                <a:lnTo>
                  <a:pt x="7858" y="21600"/>
                </a:lnTo>
                <a:cubicBezTo>
                  <a:pt x="8247" y="21600"/>
                  <a:pt x="8638" y="21580"/>
                  <a:pt x="9016" y="21538"/>
                </a:cubicBezTo>
                <a:cubicBezTo>
                  <a:pt x="9061" y="21533"/>
                  <a:pt x="9093" y="21505"/>
                  <a:pt x="9085" y="21476"/>
                </a:cubicBezTo>
                <a:cubicBezTo>
                  <a:pt x="9078" y="21450"/>
                  <a:pt x="9042" y="21432"/>
                  <a:pt x="9003" y="21432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958" name="Google Shape;839;p31"/>
          <p:cNvGrpSpPr/>
          <p:nvPr/>
        </p:nvGrpSpPr>
        <p:grpSpPr>
          <a:xfrm>
            <a:off x="384011" y="433709"/>
            <a:ext cx="403642" cy="440890"/>
            <a:chOff x="0" y="0"/>
            <a:chExt cx="403641" cy="440888"/>
          </a:xfrm>
        </p:grpSpPr>
        <p:sp>
          <p:nvSpPr>
            <p:cNvPr id="955" name="Google Shape;840;p31"/>
            <p:cNvSpPr/>
            <p:nvPr/>
          </p:nvSpPr>
          <p:spPr>
            <a:xfrm rot="15454902">
              <a:off x="222611" y="27649"/>
              <a:ext cx="168782" cy="139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56" name="Google Shape;841;p31"/>
            <p:cNvSpPr/>
            <p:nvPr/>
          </p:nvSpPr>
          <p:spPr>
            <a:xfrm rot="15454902">
              <a:off x="232965" y="273698"/>
              <a:ext cx="168782" cy="139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57" name="Google Shape;842;p31"/>
            <p:cNvSpPr/>
            <p:nvPr/>
          </p:nvSpPr>
          <p:spPr>
            <a:xfrm rot="15454902">
              <a:off x="1795" y="202322"/>
              <a:ext cx="168794" cy="139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62" name="Google Shape;843;p31"/>
          <p:cNvGrpSpPr/>
          <p:nvPr/>
        </p:nvGrpSpPr>
        <p:grpSpPr>
          <a:xfrm>
            <a:off x="1770076" y="4709148"/>
            <a:ext cx="221664" cy="232209"/>
            <a:chOff x="0" y="0"/>
            <a:chExt cx="221662" cy="232208"/>
          </a:xfrm>
        </p:grpSpPr>
        <p:sp>
          <p:nvSpPr>
            <p:cNvPr id="959" name="Google Shape;844;p31"/>
            <p:cNvSpPr/>
            <p:nvPr/>
          </p:nvSpPr>
          <p:spPr>
            <a:xfrm rot="16200000">
              <a:off x="134628" y="8254"/>
              <a:ext cx="95290" cy="78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60" name="Google Shape;845;p31"/>
            <p:cNvSpPr/>
            <p:nvPr/>
          </p:nvSpPr>
          <p:spPr>
            <a:xfrm rot="16200000">
              <a:off x="110465" y="145174"/>
              <a:ext cx="95290" cy="78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61" name="Google Shape;846;p31"/>
            <p:cNvSpPr/>
            <p:nvPr/>
          </p:nvSpPr>
          <p:spPr>
            <a:xfrm rot="16200000">
              <a:off x="-8314" y="77755"/>
              <a:ext cx="95297" cy="78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963" name="Google Shape;847;p31"/>
          <p:cNvSpPr/>
          <p:nvPr/>
        </p:nvSpPr>
        <p:spPr>
          <a:xfrm rot="21291678">
            <a:off x="1185828" y="245415"/>
            <a:ext cx="577608" cy="1358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0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FF6EA7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967" name="Google Shape;848;p31"/>
          <p:cNvGrpSpPr/>
          <p:nvPr/>
        </p:nvGrpSpPr>
        <p:grpSpPr>
          <a:xfrm>
            <a:off x="8202017" y="4611572"/>
            <a:ext cx="200786" cy="210347"/>
            <a:chOff x="0" y="0"/>
            <a:chExt cx="200784" cy="210345"/>
          </a:xfrm>
        </p:grpSpPr>
        <p:sp>
          <p:nvSpPr>
            <p:cNvPr id="964" name="Google Shape;849;p31"/>
            <p:cNvSpPr/>
            <p:nvPr/>
          </p:nvSpPr>
          <p:spPr>
            <a:xfrm rot="16200000">
              <a:off x="121945" y="7479"/>
              <a:ext cx="86319" cy="71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65" name="Google Shape;850;p31"/>
            <p:cNvSpPr/>
            <p:nvPr/>
          </p:nvSpPr>
          <p:spPr>
            <a:xfrm rot="16200000">
              <a:off x="100058" y="131507"/>
              <a:ext cx="86319" cy="71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66" name="Google Shape;851;p31"/>
            <p:cNvSpPr/>
            <p:nvPr/>
          </p:nvSpPr>
          <p:spPr>
            <a:xfrm rot="16200000">
              <a:off x="-7533" y="70436"/>
              <a:ext cx="86325" cy="71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96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TWO_COLUMN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27;p5"/>
          <p:cNvSpPr/>
          <p:nvPr/>
        </p:nvSpPr>
        <p:spPr>
          <a:xfrm rot="10800000">
            <a:off x="-75976" y="-39140"/>
            <a:ext cx="3509293" cy="11378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148" y="0"/>
                </a:moveTo>
                <a:cubicBezTo>
                  <a:pt x="19461" y="0"/>
                  <a:pt x="18782" y="424"/>
                  <a:pt x="18225" y="1332"/>
                </a:cubicBezTo>
                <a:cubicBezTo>
                  <a:pt x="17160" y="3057"/>
                  <a:pt x="16710" y="6086"/>
                  <a:pt x="16190" y="8816"/>
                </a:cubicBezTo>
                <a:cubicBezTo>
                  <a:pt x="15671" y="11547"/>
                  <a:pt x="14869" y="14423"/>
                  <a:pt x="13588" y="15005"/>
                </a:cubicBezTo>
                <a:cubicBezTo>
                  <a:pt x="13424" y="15079"/>
                  <a:pt x="13259" y="15112"/>
                  <a:pt x="13094" y="15112"/>
                </a:cubicBezTo>
                <a:cubicBezTo>
                  <a:pt x="12394" y="15112"/>
                  <a:pt x="11696" y="14521"/>
                  <a:pt x="11022" y="14006"/>
                </a:cubicBezTo>
                <a:cubicBezTo>
                  <a:pt x="10266" y="13433"/>
                  <a:pt x="9436" y="12976"/>
                  <a:pt x="8643" y="12976"/>
                </a:cubicBezTo>
                <a:cubicBezTo>
                  <a:pt x="7945" y="12976"/>
                  <a:pt x="7276" y="13326"/>
                  <a:pt x="6711" y="14262"/>
                </a:cubicBezTo>
                <a:cubicBezTo>
                  <a:pt x="5906" y="15594"/>
                  <a:pt x="5395" y="17992"/>
                  <a:pt x="4537" y="18915"/>
                </a:cubicBezTo>
                <a:cubicBezTo>
                  <a:pt x="4513" y="18940"/>
                  <a:pt x="4490" y="18967"/>
                  <a:pt x="4464" y="18988"/>
                </a:cubicBezTo>
                <a:cubicBezTo>
                  <a:pt x="4353" y="19098"/>
                  <a:pt x="4234" y="19177"/>
                  <a:pt x="4109" y="19229"/>
                </a:cubicBezTo>
                <a:cubicBezTo>
                  <a:pt x="4003" y="19275"/>
                  <a:pt x="3896" y="19293"/>
                  <a:pt x="3789" y="19293"/>
                </a:cubicBezTo>
                <a:cubicBezTo>
                  <a:pt x="3266" y="19293"/>
                  <a:pt x="2740" y="18848"/>
                  <a:pt x="2208" y="18799"/>
                </a:cubicBezTo>
                <a:cubicBezTo>
                  <a:pt x="2178" y="18796"/>
                  <a:pt x="2146" y="18793"/>
                  <a:pt x="2115" y="18793"/>
                </a:cubicBezTo>
                <a:cubicBezTo>
                  <a:pt x="1414" y="18793"/>
                  <a:pt x="716" y="19522"/>
                  <a:pt x="261" y="20738"/>
                </a:cubicBezTo>
                <a:cubicBezTo>
                  <a:pt x="162" y="21006"/>
                  <a:pt x="75" y="21295"/>
                  <a:pt x="0" y="21600"/>
                </a:cubicBezTo>
                <a:lnTo>
                  <a:pt x="21600" y="21600"/>
                </a:lnTo>
                <a:lnTo>
                  <a:pt x="21600" y="640"/>
                </a:lnTo>
                <a:cubicBezTo>
                  <a:pt x="21141" y="222"/>
                  <a:pt x="20642" y="0"/>
                  <a:pt x="20148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9" name="Google Shape;128;p5"/>
          <p:cNvSpPr/>
          <p:nvPr/>
        </p:nvSpPr>
        <p:spPr>
          <a:xfrm rot="10800000">
            <a:off x="7074086" y="4276678"/>
            <a:ext cx="2111264" cy="1036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fill="norm" stroke="1" extrusionOk="0">
                <a:moveTo>
                  <a:pt x="2990" y="0"/>
                </a:moveTo>
                <a:lnTo>
                  <a:pt x="2990" y="10"/>
                </a:lnTo>
                <a:lnTo>
                  <a:pt x="0" y="13"/>
                </a:lnTo>
                <a:lnTo>
                  <a:pt x="0" y="7889"/>
                </a:lnTo>
                <a:lnTo>
                  <a:pt x="2" y="11275"/>
                </a:lnTo>
                <a:lnTo>
                  <a:pt x="2" y="20670"/>
                </a:lnTo>
                <a:cubicBezTo>
                  <a:pt x="606" y="21242"/>
                  <a:pt x="1264" y="21600"/>
                  <a:pt x="1933" y="21600"/>
                </a:cubicBezTo>
                <a:cubicBezTo>
                  <a:pt x="2238" y="21600"/>
                  <a:pt x="2545" y="21526"/>
                  <a:pt x="2850" y="21362"/>
                </a:cubicBezTo>
                <a:cubicBezTo>
                  <a:pt x="2896" y="21339"/>
                  <a:pt x="2946" y="21312"/>
                  <a:pt x="2992" y="21282"/>
                </a:cubicBezTo>
                <a:cubicBezTo>
                  <a:pt x="3026" y="21262"/>
                  <a:pt x="3057" y="21239"/>
                  <a:pt x="3090" y="21219"/>
                </a:cubicBezTo>
                <a:cubicBezTo>
                  <a:pt x="3845" y="20703"/>
                  <a:pt x="4464" y="19743"/>
                  <a:pt x="5008" y="18596"/>
                </a:cubicBezTo>
                <a:cubicBezTo>
                  <a:pt x="5038" y="18535"/>
                  <a:pt x="5065" y="18475"/>
                  <a:pt x="5093" y="18412"/>
                </a:cubicBezTo>
                <a:cubicBezTo>
                  <a:pt x="5579" y="17361"/>
                  <a:pt x="6005" y="16163"/>
                  <a:pt x="6417" y="15022"/>
                </a:cubicBezTo>
                <a:cubicBezTo>
                  <a:pt x="6417" y="15022"/>
                  <a:pt x="6418" y="15022"/>
                  <a:pt x="6418" y="15019"/>
                </a:cubicBezTo>
                <a:cubicBezTo>
                  <a:pt x="6441" y="14959"/>
                  <a:pt x="6463" y="14905"/>
                  <a:pt x="6484" y="14842"/>
                </a:cubicBezTo>
                <a:cubicBezTo>
                  <a:pt x="6924" y="13644"/>
                  <a:pt x="7425" y="12426"/>
                  <a:pt x="8005" y="11456"/>
                </a:cubicBezTo>
                <a:cubicBezTo>
                  <a:pt x="8041" y="11392"/>
                  <a:pt x="8077" y="11332"/>
                  <a:pt x="8115" y="11272"/>
                </a:cubicBezTo>
                <a:cubicBezTo>
                  <a:pt x="8734" y="10275"/>
                  <a:pt x="9441" y="9565"/>
                  <a:pt x="10259" y="9455"/>
                </a:cubicBezTo>
                <a:cubicBezTo>
                  <a:pt x="10338" y="9442"/>
                  <a:pt x="10417" y="9438"/>
                  <a:pt x="10494" y="9438"/>
                </a:cubicBezTo>
                <a:cubicBezTo>
                  <a:pt x="11535" y="9438"/>
                  <a:pt x="12505" y="10388"/>
                  <a:pt x="13464" y="11268"/>
                </a:cubicBezTo>
                <a:cubicBezTo>
                  <a:pt x="13530" y="11332"/>
                  <a:pt x="13597" y="11392"/>
                  <a:pt x="13666" y="11452"/>
                </a:cubicBezTo>
                <a:cubicBezTo>
                  <a:pt x="13763" y="11539"/>
                  <a:pt x="13861" y="11626"/>
                  <a:pt x="13958" y="11713"/>
                </a:cubicBezTo>
                <a:cubicBezTo>
                  <a:pt x="14863" y="12493"/>
                  <a:pt x="15860" y="13075"/>
                  <a:pt x="16845" y="13075"/>
                </a:cubicBezTo>
                <a:cubicBezTo>
                  <a:pt x="17219" y="13075"/>
                  <a:pt x="17594" y="12988"/>
                  <a:pt x="17958" y="12801"/>
                </a:cubicBezTo>
                <a:cubicBezTo>
                  <a:pt x="18477" y="12533"/>
                  <a:pt x="18960" y="12058"/>
                  <a:pt x="19392" y="11452"/>
                </a:cubicBezTo>
                <a:cubicBezTo>
                  <a:pt x="19433" y="11392"/>
                  <a:pt x="19475" y="11332"/>
                  <a:pt x="19516" y="11268"/>
                </a:cubicBezTo>
                <a:cubicBezTo>
                  <a:pt x="19681" y="11024"/>
                  <a:pt x="19837" y="10763"/>
                  <a:pt x="19981" y="10486"/>
                </a:cubicBezTo>
                <a:cubicBezTo>
                  <a:pt x="20387" y="9723"/>
                  <a:pt x="20728" y="8836"/>
                  <a:pt x="20989" y="7879"/>
                </a:cubicBezTo>
                <a:cubicBezTo>
                  <a:pt x="21007" y="7819"/>
                  <a:pt x="21025" y="7759"/>
                  <a:pt x="21040" y="7695"/>
                </a:cubicBezTo>
                <a:cubicBezTo>
                  <a:pt x="21318" y="6635"/>
                  <a:pt x="21501" y="5484"/>
                  <a:pt x="21567" y="4306"/>
                </a:cubicBezTo>
                <a:cubicBezTo>
                  <a:pt x="21570" y="4246"/>
                  <a:pt x="21574" y="4186"/>
                  <a:pt x="21577" y="4122"/>
                </a:cubicBezTo>
                <a:cubicBezTo>
                  <a:pt x="21595" y="3710"/>
                  <a:pt x="21600" y="3292"/>
                  <a:pt x="21590" y="2877"/>
                </a:cubicBezTo>
                <a:cubicBezTo>
                  <a:pt x="21570" y="2155"/>
                  <a:pt x="21503" y="1432"/>
                  <a:pt x="21391" y="743"/>
                </a:cubicBezTo>
                <a:cubicBezTo>
                  <a:pt x="21383" y="683"/>
                  <a:pt x="21373" y="619"/>
                  <a:pt x="21362" y="559"/>
                </a:cubicBezTo>
                <a:cubicBezTo>
                  <a:pt x="21331" y="371"/>
                  <a:pt x="21295" y="187"/>
                  <a:pt x="21257" y="3"/>
                </a:cubicBezTo>
                <a:lnTo>
                  <a:pt x="3087" y="10"/>
                </a:lnTo>
                <a:lnTo>
                  <a:pt x="3087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0" name="Google Shape;129;p5"/>
          <p:cNvSpPr/>
          <p:nvPr/>
        </p:nvSpPr>
        <p:spPr>
          <a:xfrm rot="10800000">
            <a:off x="-308340" y="3911638"/>
            <a:ext cx="4603454" cy="15616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1" h="21600" fill="norm" stroke="1" extrusionOk="0">
                <a:moveTo>
                  <a:pt x="640" y="0"/>
                </a:moveTo>
                <a:cubicBezTo>
                  <a:pt x="407" y="0"/>
                  <a:pt x="187" y="193"/>
                  <a:pt x="68" y="844"/>
                </a:cubicBezTo>
                <a:cubicBezTo>
                  <a:pt x="-65" y="1579"/>
                  <a:pt x="-7" y="2640"/>
                  <a:pt x="272" y="2893"/>
                </a:cubicBezTo>
                <a:cubicBezTo>
                  <a:pt x="200" y="5136"/>
                  <a:pt x="273" y="7820"/>
                  <a:pt x="1057" y="8857"/>
                </a:cubicBezTo>
                <a:cubicBezTo>
                  <a:pt x="1271" y="9141"/>
                  <a:pt x="1498" y="9248"/>
                  <a:pt x="1728" y="9248"/>
                </a:cubicBezTo>
                <a:cubicBezTo>
                  <a:pt x="2180" y="9248"/>
                  <a:pt x="2648" y="8839"/>
                  <a:pt x="3070" y="8544"/>
                </a:cubicBezTo>
                <a:cubicBezTo>
                  <a:pt x="3396" y="8315"/>
                  <a:pt x="3762" y="8067"/>
                  <a:pt x="4113" y="8067"/>
                </a:cubicBezTo>
                <a:cubicBezTo>
                  <a:pt x="4459" y="8067"/>
                  <a:pt x="4793" y="8306"/>
                  <a:pt x="5064" y="9035"/>
                </a:cubicBezTo>
                <a:cubicBezTo>
                  <a:pt x="5594" y="10460"/>
                  <a:pt x="5716" y="12738"/>
                  <a:pt x="6116" y="14433"/>
                </a:cubicBezTo>
                <a:cubicBezTo>
                  <a:pt x="6314" y="15267"/>
                  <a:pt x="6578" y="15938"/>
                  <a:pt x="6914" y="16209"/>
                </a:cubicBezTo>
                <a:cubicBezTo>
                  <a:pt x="7033" y="16307"/>
                  <a:pt x="7155" y="16349"/>
                  <a:pt x="7278" y="16349"/>
                </a:cubicBezTo>
                <a:cubicBezTo>
                  <a:pt x="7480" y="16349"/>
                  <a:pt x="7682" y="16231"/>
                  <a:pt x="7875" y="16056"/>
                </a:cubicBezTo>
                <a:cubicBezTo>
                  <a:pt x="8543" y="15452"/>
                  <a:pt x="9128" y="14166"/>
                  <a:pt x="9813" y="13731"/>
                </a:cubicBezTo>
                <a:cubicBezTo>
                  <a:pt x="9908" y="13669"/>
                  <a:pt x="10004" y="13635"/>
                  <a:pt x="10099" y="13635"/>
                </a:cubicBezTo>
                <a:cubicBezTo>
                  <a:pt x="10303" y="13635"/>
                  <a:pt x="10501" y="13791"/>
                  <a:pt x="10676" y="14157"/>
                </a:cubicBezTo>
                <a:cubicBezTo>
                  <a:pt x="10958" y="14750"/>
                  <a:pt x="11095" y="15758"/>
                  <a:pt x="11200" y="16700"/>
                </a:cubicBezTo>
                <a:cubicBezTo>
                  <a:pt x="11420" y="18651"/>
                  <a:pt x="11608" y="21214"/>
                  <a:pt x="12429" y="21558"/>
                </a:cubicBezTo>
                <a:cubicBezTo>
                  <a:pt x="12498" y="21587"/>
                  <a:pt x="12566" y="21600"/>
                  <a:pt x="12633" y="21600"/>
                </a:cubicBezTo>
                <a:cubicBezTo>
                  <a:pt x="13531" y="21600"/>
                  <a:pt x="14135" y="19069"/>
                  <a:pt x="14824" y="17688"/>
                </a:cubicBezTo>
                <a:cubicBezTo>
                  <a:pt x="15134" y="17064"/>
                  <a:pt x="15474" y="16735"/>
                  <a:pt x="15831" y="16735"/>
                </a:cubicBezTo>
                <a:cubicBezTo>
                  <a:pt x="15957" y="16735"/>
                  <a:pt x="16085" y="16777"/>
                  <a:pt x="16215" y="16859"/>
                </a:cubicBezTo>
                <a:cubicBezTo>
                  <a:pt x="16711" y="17177"/>
                  <a:pt x="17166" y="17956"/>
                  <a:pt x="17566" y="18860"/>
                </a:cubicBezTo>
                <a:cubicBezTo>
                  <a:pt x="17943" y="19708"/>
                  <a:pt x="18307" y="20785"/>
                  <a:pt x="18793" y="21018"/>
                </a:cubicBezTo>
                <a:cubicBezTo>
                  <a:pt x="18864" y="21052"/>
                  <a:pt x="18935" y="21069"/>
                  <a:pt x="19006" y="21069"/>
                </a:cubicBezTo>
                <a:cubicBezTo>
                  <a:pt x="19418" y="21069"/>
                  <a:pt x="19815" y="20516"/>
                  <a:pt x="20142" y="19784"/>
                </a:cubicBezTo>
                <a:cubicBezTo>
                  <a:pt x="20777" y="18365"/>
                  <a:pt x="21179" y="16251"/>
                  <a:pt x="21355" y="13971"/>
                </a:cubicBezTo>
                <a:cubicBezTo>
                  <a:pt x="21535" y="11633"/>
                  <a:pt x="21497" y="9157"/>
                  <a:pt x="21291" y="6848"/>
                </a:cubicBezTo>
                <a:cubicBezTo>
                  <a:pt x="21067" y="4348"/>
                  <a:pt x="20639" y="1541"/>
                  <a:pt x="19766" y="580"/>
                </a:cubicBezTo>
                <a:cubicBezTo>
                  <a:pt x="19456" y="235"/>
                  <a:pt x="19124" y="142"/>
                  <a:pt x="18793" y="142"/>
                </a:cubicBezTo>
                <a:cubicBezTo>
                  <a:pt x="18630" y="142"/>
                  <a:pt x="18467" y="164"/>
                  <a:pt x="18307" y="191"/>
                </a:cubicBezTo>
                <a:cubicBezTo>
                  <a:pt x="17735" y="291"/>
                  <a:pt x="17164" y="417"/>
                  <a:pt x="16593" y="551"/>
                </a:cubicBezTo>
                <a:cubicBezTo>
                  <a:pt x="15447" y="815"/>
                  <a:pt x="14302" y="1117"/>
                  <a:pt x="13157" y="1394"/>
                </a:cubicBezTo>
                <a:cubicBezTo>
                  <a:pt x="11305" y="1838"/>
                  <a:pt x="9446" y="2212"/>
                  <a:pt x="7587" y="2212"/>
                </a:cubicBezTo>
                <a:cubicBezTo>
                  <a:pt x="7158" y="2212"/>
                  <a:pt x="6730" y="2192"/>
                  <a:pt x="6302" y="2147"/>
                </a:cubicBezTo>
                <a:cubicBezTo>
                  <a:pt x="5164" y="2034"/>
                  <a:pt x="4027" y="1754"/>
                  <a:pt x="2904" y="1232"/>
                </a:cubicBezTo>
                <a:cubicBezTo>
                  <a:pt x="2337" y="968"/>
                  <a:pt x="1775" y="644"/>
                  <a:pt x="1218" y="258"/>
                </a:cubicBezTo>
                <a:cubicBezTo>
                  <a:pt x="1052" y="142"/>
                  <a:pt x="841" y="0"/>
                  <a:pt x="640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1" name="Google Shape;130;p5"/>
          <p:cNvSpPr/>
          <p:nvPr/>
        </p:nvSpPr>
        <p:spPr>
          <a:xfrm rot="10800000">
            <a:off x="7244071" y="-283267"/>
            <a:ext cx="2335323" cy="33524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8" h="21600" fill="norm" stroke="1" extrusionOk="0">
                <a:moveTo>
                  <a:pt x="4627" y="0"/>
                </a:moveTo>
                <a:cubicBezTo>
                  <a:pt x="4175" y="0"/>
                  <a:pt x="3719" y="83"/>
                  <a:pt x="3305" y="197"/>
                </a:cubicBezTo>
                <a:cubicBezTo>
                  <a:pt x="2720" y="360"/>
                  <a:pt x="2179" y="582"/>
                  <a:pt x="1667" y="836"/>
                </a:cubicBezTo>
                <a:cubicBezTo>
                  <a:pt x="1715" y="745"/>
                  <a:pt x="1766" y="654"/>
                  <a:pt x="1817" y="565"/>
                </a:cubicBezTo>
                <a:cubicBezTo>
                  <a:pt x="1884" y="452"/>
                  <a:pt x="1751" y="379"/>
                  <a:pt x="1614" y="379"/>
                </a:cubicBezTo>
                <a:cubicBezTo>
                  <a:pt x="1525" y="379"/>
                  <a:pt x="1434" y="410"/>
                  <a:pt x="1391" y="482"/>
                </a:cubicBezTo>
                <a:cubicBezTo>
                  <a:pt x="135" y="2651"/>
                  <a:pt x="-82" y="5022"/>
                  <a:pt x="23" y="7338"/>
                </a:cubicBezTo>
                <a:cubicBezTo>
                  <a:pt x="76" y="8546"/>
                  <a:pt x="213" y="9750"/>
                  <a:pt x="339" y="10954"/>
                </a:cubicBezTo>
                <a:cubicBezTo>
                  <a:pt x="476" y="12243"/>
                  <a:pt x="613" y="13531"/>
                  <a:pt x="752" y="14818"/>
                </a:cubicBezTo>
                <a:cubicBezTo>
                  <a:pt x="892" y="16106"/>
                  <a:pt x="1032" y="17394"/>
                  <a:pt x="1175" y="18681"/>
                </a:cubicBezTo>
                <a:cubicBezTo>
                  <a:pt x="1239" y="19254"/>
                  <a:pt x="1259" y="19840"/>
                  <a:pt x="1389" y="20406"/>
                </a:cubicBezTo>
                <a:cubicBezTo>
                  <a:pt x="1487" y="20826"/>
                  <a:pt x="1729" y="21285"/>
                  <a:pt x="2313" y="21479"/>
                </a:cubicBezTo>
                <a:cubicBezTo>
                  <a:pt x="2652" y="21593"/>
                  <a:pt x="3029" y="21600"/>
                  <a:pt x="3399" y="21600"/>
                </a:cubicBezTo>
                <a:cubicBezTo>
                  <a:pt x="3870" y="21600"/>
                  <a:pt x="4341" y="21599"/>
                  <a:pt x="4810" y="21598"/>
                </a:cubicBezTo>
                <a:cubicBezTo>
                  <a:pt x="5723" y="21597"/>
                  <a:pt x="6634" y="21596"/>
                  <a:pt x="7544" y="21595"/>
                </a:cubicBezTo>
                <a:cubicBezTo>
                  <a:pt x="9382" y="21593"/>
                  <a:pt x="11219" y="21590"/>
                  <a:pt x="13058" y="21588"/>
                </a:cubicBezTo>
                <a:cubicBezTo>
                  <a:pt x="13120" y="21588"/>
                  <a:pt x="13180" y="21588"/>
                  <a:pt x="13242" y="21588"/>
                </a:cubicBezTo>
                <a:cubicBezTo>
                  <a:pt x="14281" y="21588"/>
                  <a:pt x="15324" y="21597"/>
                  <a:pt x="16368" y="21597"/>
                </a:cubicBezTo>
                <a:cubicBezTo>
                  <a:pt x="17067" y="21597"/>
                  <a:pt x="17768" y="21593"/>
                  <a:pt x="18466" y="21577"/>
                </a:cubicBezTo>
                <a:cubicBezTo>
                  <a:pt x="19182" y="21562"/>
                  <a:pt x="19929" y="21479"/>
                  <a:pt x="20472" y="21124"/>
                </a:cubicBezTo>
                <a:cubicBezTo>
                  <a:pt x="20971" y="20800"/>
                  <a:pt x="21182" y="20323"/>
                  <a:pt x="21285" y="19866"/>
                </a:cubicBezTo>
                <a:cubicBezTo>
                  <a:pt x="21486" y="18974"/>
                  <a:pt x="21518" y="18032"/>
                  <a:pt x="21398" y="17134"/>
                </a:cubicBezTo>
                <a:cubicBezTo>
                  <a:pt x="21286" y="16283"/>
                  <a:pt x="21006" y="15408"/>
                  <a:pt x="20323" y="14686"/>
                </a:cubicBezTo>
                <a:cubicBezTo>
                  <a:pt x="19997" y="14341"/>
                  <a:pt x="19588" y="14042"/>
                  <a:pt x="19102" y="13807"/>
                </a:cubicBezTo>
                <a:cubicBezTo>
                  <a:pt x="18539" y="13534"/>
                  <a:pt x="17885" y="13370"/>
                  <a:pt x="17224" y="13249"/>
                </a:cubicBezTo>
                <a:cubicBezTo>
                  <a:pt x="15916" y="13010"/>
                  <a:pt x="14392" y="12928"/>
                  <a:pt x="13375" y="12231"/>
                </a:cubicBezTo>
                <a:cubicBezTo>
                  <a:pt x="12286" y="11486"/>
                  <a:pt x="12087" y="10342"/>
                  <a:pt x="12175" y="9328"/>
                </a:cubicBezTo>
                <a:cubicBezTo>
                  <a:pt x="12231" y="8691"/>
                  <a:pt x="12386" y="8061"/>
                  <a:pt x="12488" y="7426"/>
                </a:cubicBezTo>
                <a:cubicBezTo>
                  <a:pt x="12571" y="6904"/>
                  <a:pt x="12640" y="6345"/>
                  <a:pt x="12339" y="5847"/>
                </a:cubicBezTo>
                <a:cubicBezTo>
                  <a:pt x="11386" y="4281"/>
                  <a:pt x="7800" y="5034"/>
                  <a:pt x="7084" y="3356"/>
                </a:cubicBezTo>
                <a:cubicBezTo>
                  <a:pt x="6734" y="2540"/>
                  <a:pt x="7065" y="1635"/>
                  <a:pt x="6547" y="845"/>
                </a:cubicBezTo>
                <a:cubicBezTo>
                  <a:pt x="6295" y="464"/>
                  <a:pt x="5811" y="165"/>
                  <a:pt x="5228" y="54"/>
                </a:cubicBezTo>
                <a:cubicBezTo>
                  <a:pt x="5031" y="17"/>
                  <a:pt x="4829" y="0"/>
                  <a:pt x="4627" y="0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2" name="نص العنوان"/>
          <p:cNvSpPr txBox="1"/>
          <p:nvPr>
            <p:ph type="title"/>
          </p:nvPr>
        </p:nvSpPr>
        <p:spPr>
          <a:xfrm>
            <a:off x="2715674" y="758951"/>
            <a:ext cx="3712502" cy="576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sz="21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43" name="Google Shape;132;p5"/>
          <p:cNvSpPr/>
          <p:nvPr/>
        </p:nvSpPr>
        <p:spPr>
          <a:xfrm rot="10545964">
            <a:off x="1016901" y="203767"/>
            <a:ext cx="1056807" cy="8237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600" fill="norm" stroke="1" extrusionOk="0">
                <a:moveTo>
                  <a:pt x="19759" y="0"/>
                </a:moveTo>
                <a:cubicBezTo>
                  <a:pt x="19741" y="0"/>
                  <a:pt x="19723" y="8"/>
                  <a:pt x="19710" y="22"/>
                </a:cubicBezTo>
                <a:cubicBezTo>
                  <a:pt x="19684" y="51"/>
                  <a:pt x="19683" y="98"/>
                  <a:pt x="19708" y="127"/>
                </a:cubicBezTo>
                <a:lnTo>
                  <a:pt x="19759" y="185"/>
                </a:lnTo>
                <a:cubicBezTo>
                  <a:pt x="19772" y="201"/>
                  <a:pt x="19789" y="207"/>
                  <a:pt x="19808" y="207"/>
                </a:cubicBezTo>
                <a:cubicBezTo>
                  <a:pt x="19825" y="207"/>
                  <a:pt x="19842" y="202"/>
                  <a:pt x="19854" y="187"/>
                </a:cubicBezTo>
                <a:cubicBezTo>
                  <a:pt x="19881" y="160"/>
                  <a:pt x="19883" y="113"/>
                  <a:pt x="19858" y="82"/>
                </a:cubicBezTo>
                <a:lnTo>
                  <a:pt x="19807" y="23"/>
                </a:lnTo>
                <a:cubicBezTo>
                  <a:pt x="19794" y="8"/>
                  <a:pt x="19776" y="0"/>
                  <a:pt x="19759" y="0"/>
                </a:cubicBezTo>
                <a:close/>
                <a:moveTo>
                  <a:pt x="20403" y="874"/>
                </a:moveTo>
                <a:cubicBezTo>
                  <a:pt x="20389" y="874"/>
                  <a:pt x="20376" y="878"/>
                  <a:pt x="20364" y="887"/>
                </a:cubicBezTo>
                <a:cubicBezTo>
                  <a:pt x="20334" y="909"/>
                  <a:pt x="20324" y="957"/>
                  <a:pt x="20348" y="990"/>
                </a:cubicBezTo>
                <a:cubicBezTo>
                  <a:pt x="20522" y="1273"/>
                  <a:pt x="20679" y="1574"/>
                  <a:pt x="20815" y="1888"/>
                </a:cubicBezTo>
                <a:cubicBezTo>
                  <a:pt x="20826" y="1913"/>
                  <a:pt x="20852" y="1929"/>
                  <a:pt x="20877" y="1929"/>
                </a:cubicBezTo>
                <a:cubicBezTo>
                  <a:pt x="20888" y="1929"/>
                  <a:pt x="20896" y="1928"/>
                  <a:pt x="20907" y="1921"/>
                </a:cubicBezTo>
                <a:cubicBezTo>
                  <a:pt x="20939" y="1905"/>
                  <a:pt x="20954" y="1859"/>
                  <a:pt x="20938" y="1823"/>
                </a:cubicBezTo>
                <a:cubicBezTo>
                  <a:pt x="20799" y="1504"/>
                  <a:pt x="20639" y="1195"/>
                  <a:pt x="20459" y="907"/>
                </a:cubicBezTo>
                <a:cubicBezTo>
                  <a:pt x="20446" y="885"/>
                  <a:pt x="20425" y="874"/>
                  <a:pt x="20403" y="874"/>
                </a:cubicBezTo>
                <a:close/>
                <a:moveTo>
                  <a:pt x="21225" y="2753"/>
                </a:moveTo>
                <a:cubicBezTo>
                  <a:pt x="21218" y="2753"/>
                  <a:pt x="21212" y="2754"/>
                  <a:pt x="21204" y="2757"/>
                </a:cubicBezTo>
                <a:cubicBezTo>
                  <a:pt x="21168" y="2769"/>
                  <a:pt x="21148" y="2810"/>
                  <a:pt x="21159" y="2850"/>
                </a:cubicBezTo>
                <a:cubicBezTo>
                  <a:pt x="21252" y="3178"/>
                  <a:pt x="21323" y="3516"/>
                  <a:pt x="21374" y="3857"/>
                </a:cubicBezTo>
                <a:cubicBezTo>
                  <a:pt x="21379" y="3894"/>
                  <a:pt x="21408" y="3919"/>
                  <a:pt x="21440" y="3919"/>
                </a:cubicBezTo>
                <a:lnTo>
                  <a:pt x="21451" y="3919"/>
                </a:lnTo>
                <a:cubicBezTo>
                  <a:pt x="21489" y="3913"/>
                  <a:pt x="21514" y="3874"/>
                  <a:pt x="21508" y="3833"/>
                </a:cubicBezTo>
                <a:cubicBezTo>
                  <a:pt x="21457" y="3487"/>
                  <a:pt x="21385" y="3141"/>
                  <a:pt x="21290" y="2805"/>
                </a:cubicBezTo>
                <a:cubicBezTo>
                  <a:pt x="21280" y="2774"/>
                  <a:pt x="21253" y="2753"/>
                  <a:pt x="21225" y="2753"/>
                </a:cubicBezTo>
                <a:close/>
                <a:moveTo>
                  <a:pt x="21522" y="4813"/>
                </a:moveTo>
                <a:cubicBezTo>
                  <a:pt x="21484" y="4813"/>
                  <a:pt x="21454" y="4846"/>
                  <a:pt x="21455" y="4887"/>
                </a:cubicBezTo>
                <a:lnTo>
                  <a:pt x="21455" y="4986"/>
                </a:lnTo>
                <a:cubicBezTo>
                  <a:pt x="21455" y="5299"/>
                  <a:pt x="21436" y="5613"/>
                  <a:pt x="21398" y="5919"/>
                </a:cubicBezTo>
                <a:cubicBezTo>
                  <a:pt x="21393" y="5960"/>
                  <a:pt x="21419" y="5998"/>
                  <a:pt x="21456" y="6004"/>
                </a:cubicBezTo>
                <a:lnTo>
                  <a:pt x="21466" y="6004"/>
                </a:lnTo>
                <a:cubicBezTo>
                  <a:pt x="21500" y="6004"/>
                  <a:pt x="21528" y="5977"/>
                  <a:pt x="21533" y="5939"/>
                </a:cubicBezTo>
                <a:cubicBezTo>
                  <a:pt x="21571" y="5626"/>
                  <a:pt x="21591" y="5306"/>
                  <a:pt x="21591" y="4986"/>
                </a:cubicBezTo>
                <a:lnTo>
                  <a:pt x="21591" y="4885"/>
                </a:lnTo>
                <a:cubicBezTo>
                  <a:pt x="21590" y="4844"/>
                  <a:pt x="21560" y="4813"/>
                  <a:pt x="21523" y="4813"/>
                </a:cubicBezTo>
                <a:close/>
                <a:moveTo>
                  <a:pt x="21266" y="6875"/>
                </a:moveTo>
                <a:cubicBezTo>
                  <a:pt x="21236" y="6875"/>
                  <a:pt x="21209" y="6897"/>
                  <a:pt x="21201" y="6929"/>
                </a:cubicBezTo>
                <a:cubicBezTo>
                  <a:pt x="21158" y="7084"/>
                  <a:pt x="21110" y="7239"/>
                  <a:pt x="21058" y="7387"/>
                </a:cubicBezTo>
                <a:cubicBezTo>
                  <a:pt x="20998" y="7556"/>
                  <a:pt x="20932" y="7725"/>
                  <a:pt x="20858" y="7891"/>
                </a:cubicBezTo>
                <a:cubicBezTo>
                  <a:pt x="20841" y="7928"/>
                  <a:pt x="20856" y="7972"/>
                  <a:pt x="20890" y="7991"/>
                </a:cubicBezTo>
                <a:cubicBezTo>
                  <a:pt x="20899" y="7996"/>
                  <a:pt x="20910" y="7999"/>
                  <a:pt x="20918" y="7999"/>
                </a:cubicBezTo>
                <a:cubicBezTo>
                  <a:pt x="20944" y="7999"/>
                  <a:pt x="20969" y="7983"/>
                  <a:pt x="20980" y="7957"/>
                </a:cubicBezTo>
                <a:cubicBezTo>
                  <a:pt x="21055" y="7787"/>
                  <a:pt x="21125" y="7612"/>
                  <a:pt x="21185" y="7440"/>
                </a:cubicBezTo>
                <a:cubicBezTo>
                  <a:pt x="21239" y="7288"/>
                  <a:pt x="21287" y="7131"/>
                  <a:pt x="21331" y="6972"/>
                </a:cubicBezTo>
                <a:cubicBezTo>
                  <a:pt x="21341" y="6932"/>
                  <a:pt x="21321" y="6891"/>
                  <a:pt x="21284" y="6879"/>
                </a:cubicBezTo>
                <a:cubicBezTo>
                  <a:pt x="21278" y="6877"/>
                  <a:pt x="21272" y="6875"/>
                  <a:pt x="21266" y="6875"/>
                </a:cubicBezTo>
                <a:close/>
                <a:moveTo>
                  <a:pt x="20437" y="8749"/>
                </a:moveTo>
                <a:cubicBezTo>
                  <a:pt x="20416" y="8749"/>
                  <a:pt x="20396" y="8762"/>
                  <a:pt x="20381" y="8782"/>
                </a:cubicBezTo>
                <a:cubicBezTo>
                  <a:pt x="20204" y="9062"/>
                  <a:pt x="20004" y="9333"/>
                  <a:pt x="19787" y="9585"/>
                </a:cubicBezTo>
                <a:cubicBezTo>
                  <a:pt x="19762" y="9614"/>
                  <a:pt x="19764" y="9663"/>
                  <a:pt x="19792" y="9690"/>
                </a:cubicBezTo>
                <a:cubicBezTo>
                  <a:pt x="19804" y="9705"/>
                  <a:pt x="19820" y="9711"/>
                  <a:pt x="19837" y="9711"/>
                </a:cubicBezTo>
                <a:cubicBezTo>
                  <a:pt x="19856" y="9711"/>
                  <a:pt x="19874" y="9703"/>
                  <a:pt x="19888" y="9687"/>
                </a:cubicBezTo>
                <a:cubicBezTo>
                  <a:pt x="20107" y="9430"/>
                  <a:pt x="20312" y="9155"/>
                  <a:pt x="20493" y="8867"/>
                </a:cubicBezTo>
                <a:cubicBezTo>
                  <a:pt x="20515" y="8833"/>
                  <a:pt x="20507" y="8787"/>
                  <a:pt x="20475" y="8763"/>
                </a:cubicBezTo>
                <a:cubicBezTo>
                  <a:pt x="20464" y="8753"/>
                  <a:pt x="20451" y="8749"/>
                  <a:pt x="20437" y="8749"/>
                </a:cubicBezTo>
                <a:close/>
                <a:moveTo>
                  <a:pt x="19138" y="10269"/>
                </a:moveTo>
                <a:cubicBezTo>
                  <a:pt x="19122" y="10269"/>
                  <a:pt x="19107" y="10275"/>
                  <a:pt x="19095" y="10285"/>
                </a:cubicBezTo>
                <a:cubicBezTo>
                  <a:pt x="18850" y="10500"/>
                  <a:pt x="18589" y="10699"/>
                  <a:pt x="18319" y="10873"/>
                </a:cubicBezTo>
                <a:cubicBezTo>
                  <a:pt x="18286" y="10893"/>
                  <a:pt x="18276" y="10939"/>
                  <a:pt x="18296" y="10975"/>
                </a:cubicBezTo>
                <a:cubicBezTo>
                  <a:pt x="18307" y="10998"/>
                  <a:pt x="18330" y="11013"/>
                  <a:pt x="18353" y="11013"/>
                </a:cubicBezTo>
                <a:cubicBezTo>
                  <a:pt x="18364" y="11013"/>
                  <a:pt x="18377" y="11009"/>
                  <a:pt x="18388" y="11001"/>
                </a:cubicBezTo>
                <a:cubicBezTo>
                  <a:pt x="18664" y="10823"/>
                  <a:pt x="18930" y="10621"/>
                  <a:pt x="19181" y="10403"/>
                </a:cubicBezTo>
                <a:cubicBezTo>
                  <a:pt x="19209" y="10377"/>
                  <a:pt x="19215" y="10330"/>
                  <a:pt x="19190" y="10297"/>
                </a:cubicBezTo>
                <a:cubicBezTo>
                  <a:pt x="19177" y="10279"/>
                  <a:pt x="19157" y="10269"/>
                  <a:pt x="19138" y="10269"/>
                </a:cubicBezTo>
                <a:close/>
                <a:moveTo>
                  <a:pt x="17502" y="11328"/>
                </a:moveTo>
                <a:cubicBezTo>
                  <a:pt x="17493" y="11328"/>
                  <a:pt x="17485" y="11329"/>
                  <a:pt x="17476" y="11334"/>
                </a:cubicBezTo>
                <a:cubicBezTo>
                  <a:pt x="17184" y="11464"/>
                  <a:pt x="16882" y="11573"/>
                  <a:pt x="16580" y="11654"/>
                </a:cubicBezTo>
                <a:cubicBezTo>
                  <a:pt x="16543" y="11665"/>
                  <a:pt x="16521" y="11705"/>
                  <a:pt x="16531" y="11744"/>
                </a:cubicBezTo>
                <a:cubicBezTo>
                  <a:pt x="16538" y="11779"/>
                  <a:pt x="16567" y="11801"/>
                  <a:pt x="16596" y="11801"/>
                </a:cubicBezTo>
                <a:cubicBezTo>
                  <a:pt x="16601" y="11801"/>
                  <a:pt x="16608" y="11801"/>
                  <a:pt x="16613" y="11800"/>
                </a:cubicBezTo>
                <a:cubicBezTo>
                  <a:pt x="16921" y="11716"/>
                  <a:pt x="17229" y="11606"/>
                  <a:pt x="17527" y="11472"/>
                </a:cubicBezTo>
                <a:cubicBezTo>
                  <a:pt x="17562" y="11456"/>
                  <a:pt x="17578" y="11413"/>
                  <a:pt x="17564" y="11374"/>
                </a:cubicBezTo>
                <a:cubicBezTo>
                  <a:pt x="17553" y="11346"/>
                  <a:pt x="17527" y="11328"/>
                  <a:pt x="17502" y="11328"/>
                </a:cubicBezTo>
                <a:close/>
                <a:moveTo>
                  <a:pt x="15661" y="11823"/>
                </a:moveTo>
                <a:cubicBezTo>
                  <a:pt x="15657" y="11823"/>
                  <a:pt x="15655" y="11823"/>
                  <a:pt x="15652" y="11823"/>
                </a:cubicBezTo>
                <a:lnTo>
                  <a:pt x="15614" y="11825"/>
                </a:lnTo>
                <a:cubicBezTo>
                  <a:pt x="15326" y="11850"/>
                  <a:pt x="15032" y="11856"/>
                  <a:pt x="14705" y="11860"/>
                </a:cubicBezTo>
                <a:cubicBezTo>
                  <a:pt x="14668" y="11860"/>
                  <a:pt x="14637" y="11894"/>
                  <a:pt x="14637" y="11934"/>
                </a:cubicBezTo>
                <a:cubicBezTo>
                  <a:pt x="14637" y="11976"/>
                  <a:pt x="14669" y="12010"/>
                  <a:pt x="14706" y="12010"/>
                </a:cubicBezTo>
                <a:lnTo>
                  <a:pt x="14707" y="12009"/>
                </a:lnTo>
                <a:cubicBezTo>
                  <a:pt x="15036" y="12006"/>
                  <a:pt x="15332" y="12000"/>
                  <a:pt x="15625" y="11975"/>
                </a:cubicBezTo>
                <a:lnTo>
                  <a:pt x="15664" y="11971"/>
                </a:lnTo>
                <a:cubicBezTo>
                  <a:pt x="15701" y="11968"/>
                  <a:pt x="15728" y="11932"/>
                  <a:pt x="15726" y="11890"/>
                </a:cubicBezTo>
                <a:cubicBezTo>
                  <a:pt x="15722" y="11852"/>
                  <a:pt x="15691" y="11823"/>
                  <a:pt x="15661" y="11823"/>
                </a:cubicBezTo>
                <a:close/>
                <a:moveTo>
                  <a:pt x="13756" y="11890"/>
                </a:moveTo>
                <a:cubicBezTo>
                  <a:pt x="13754" y="11890"/>
                  <a:pt x="13751" y="11890"/>
                  <a:pt x="13749" y="11890"/>
                </a:cubicBezTo>
                <a:cubicBezTo>
                  <a:pt x="13374" y="11920"/>
                  <a:pt x="13072" y="11972"/>
                  <a:pt x="12796" y="12060"/>
                </a:cubicBezTo>
                <a:cubicBezTo>
                  <a:pt x="12760" y="12072"/>
                  <a:pt x="12739" y="12114"/>
                  <a:pt x="12750" y="12153"/>
                </a:cubicBezTo>
                <a:cubicBezTo>
                  <a:pt x="12758" y="12185"/>
                  <a:pt x="12787" y="12207"/>
                  <a:pt x="12815" y="12207"/>
                </a:cubicBezTo>
                <a:cubicBezTo>
                  <a:pt x="12822" y="12207"/>
                  <a:pt x="12828" y="12205"/>
                  <a:pt x="12833" y="12204"/>
                </a:cubicBezTo>
                <a:cubicBezTo>
                  <a:pt x="13101" y="12119"/>
                  <a:pt x="13394" y="12068"/>
                  <a:pt x="13757" y="12038"/>
                </a:cubicBezTo>
                <a:cubicBezTo>
                  <a:pt x="13795" y="12035"/>
                  <a:pt x="13824" y="12002"/>
                  <a:pt x="13821" y="11960"/>
                </a:cubicBezTo>
                <a:cubicBezTo>
                  <a:pt x="13819" y="11921"/>
                  <a:pt x="13793" y="11890"/>
                  <a:pt x="13756" y="11890"/>
                </a:cubicBezTo>
                <a:close/>
                <a:moveTo>
                  <a:pt x="11963" y="12511"/>
                </a:moveTo>
                <a:cubicBezTo>
                  <a:pt x="11948" y="12511"/>
                  <a:pt x="11935" y="12515"/>
                  <a:pt x="11923" y="12525"/>
                </a:cubicBezTo>
                <a:cubicBezTo>
                  <a:pt x="11665" y="12735"/>
                  <a:pt x="11449" y="12991"/>
                  <a:pt x="11262" y="13307"/>
                </a:cubicBezTo>
                <a:cubicBezTo>
                  <a:pt x="11241" y="13341"/>
                  <a:pt x="11251" y="13387"/>
                  <a:pt x="11282" y="13408"/>
                </a:cubicBezTo>
                <a:cubicBezTo>
                  <a:pt x="11294" y="13418"/>
                  <a:pt x="11308" y="13422"/>
                  <a:pt x="11319" y="13422"/>
                </a:cubicBezTo>
                <a:cubicBezTo>
                  <a:pt x="11341" y="13422"/>
                  <a:pt x="11364" y="13408"/>
                  <a:pt x="11376" y="13387"/>
                </a:cubicBezTo>
                <a:cubicBezTo>
                  <a:pt x="11556" y="13086"/>
                  <a:pt x="11759" y="12844"/>
                  <a:pt x="12004" y="12646"/>
                </a:cubicBezTo>
                <a:cubicBezTo>
                  <a:pt x="12034" y="12620"/>
                  <a:pt x="12040" y="12574"/>
                  <a:pt x="12018" y="12541"/>
                </a:cubicBezTo>
                <a:cubicBezTo>
                  <a:pt x="12005" y="12522"/>
                  <a:pt x="11984" y="12511"/>
                  <a:pt x="11963" y="12511"/>
                </a:cubicBezTo>
                <a:close/>
                <a:moveTo>
                  <a:pt x="10909" y="14213"/>
                </a:moveTo>
                <a:cubicBezTo>
                  <a:pt x="10881" y="14213"/>
                  <a:pt x="10854" y="14232"/>
                  <a:pt x="10845" y="14263"/>
                </a:cubicBezTo>
                <a:cubicBezTo>
                  <a:pt x="10753" y="14544"/>
                  <a:pt x="10667" y="14866"/>
                  <a:pt x="10577" y="15274"/>
                </a:cubicBezTo>
                <a:cubicBezTo>
                  <a:pt x="10569" y="15315"/>
                  <a:pt x="10591" y="15355"/>
                  <a:pt x="10628" y="15365"/>
                </a:cubicBezTo>
                <a:cubicBezTo>
                  <a:pt x="10634" y="15366"/>
                  <a:pt x="10639" y="15366"/>
                  <a:pt x="10644" y="15366"/>
                </a:cubicBezTo>
                <a:cubicBezTo>
                  <a:pt x="10674" y="15366"/>
                  <a:pt x="10703" y="15343"/>
                  <a:pt x="10710" y="15309"/>
                </a:cubicBezTo>
                <a:cubicBezTo>
                  <a:pt x="10798" y="14905"/>
                  <a:pt x="10883" y="14589"/>
                  <a:pt x="10973" y="14312"/>
                </a:cubicBezTo>
                <a:cubicBezTo>
                  <a:pt x="10985" y="14273"/>
                  <a:pt x="10966" y="14230"/>
                  <a:pt x="10931" y="14217"/>
                </a:cubicBezTo>
                <a:cubicBezTo>
                  <a:pt x="10924" y="14214"/>
                  <a:pt x="10916" y="14213"/>
                  <a:pt x="10909" y="14213"/>
                </a:cubicBezTo>
                <a:close/>
                <a:moveTo>
                  <a:pt x="10433" y="16236"/>
                </a:moveTo>
                <a:cubicBezTo>
                  <a:pt x="10402" y="16236"/>
                  <a:pt x="10372" y="16261"/>
                  <a:pt x="10366" y="16296"/>
                </a:cubicBezTo>
                <a:cubicBezTo>
                  <a:pt x="10303" y="16599"/>
                  <a:pt x="10225" y="16956"/>
                  <a:pt x="10128" y="17302"/>
                </a:cubicBezTo>
                <a:cubicBezTo>
                  <a:pt x="10118" y="17343"/>
                  <a:pt x="10138" y="17384"/>
                  <a:pt x="10175" y="17396"/>
                </a:cubicBezTo>
                <a:cubicBezTo>
                  <a:pt x="10181" y="17399"/>
                  <a:pt x="10187" y="17400"/>
                  <a:pt x="10195" y="17400"/>
                </a:cubicBezTo>
                <a:cubicBezTo>
                  <a:pt x="10223" y="17400"/>
                  <a:pt x="10251" y="17379"/>
                  <a:pt x="10260" y="17347"/>
                </a:cubicBezTo>
                <a:cubicBezTo>
                  <a:pt x="10357" y="16996"/>
                  <a:pt x="10435" y="16634"/>
                  <a:pt x="10499" y="16329"/>
                </a:cubicBezTo>
                <a:cubicBezTo>
                  <a:pt x="10507" y="16289"/>
                  <a:pt x="10484" y="16249"/>
                  <a:pt x="10447" y="16239"/>
                </a:cubicBezTo>
                <a:cubicBezTo>
                  <a:pt x="10442" y="16238"/>
                  <a:pt x="10438" y="16236"/>
                  <a:pt x="10433" y="16236"/>
                </a:cubicBezTo>
                <a:close/>
                <a:moveTo>
                  <a:pt x="67" y="17590"/>
                </a:moveTo>
                <a:cubicBezTo>
                  <a:pt x="60" y="17590"/>
                  <a:pt x="52" y="17592"/>
                  <a:pt x="45" y="17594"/>
                </a:cubicBezTo>
                <a:cubicBezTo>
                  <a:pt x="11" y="17609"/>
                  <a:pt x="-9" y="17652"/>
                  <a:pt x="5" y="17691"/>
                </a:cubicBezTo>
                <a:cubicBezTo>
                  <a:pt x="111" y="18019"/>
                  <a:pt x="250" y="18341"/>
                  <a:pt x="416" y="18648"/>
                </a:cubicBezTo>
                <a:cubicBezTo>
                  <a:pt x="428" y="18671"/>
                  <a:pt x="451" y="18684"/>
                  <a:pt x="473" y="18684"/>
                </a:cubicBezTo>
                <a:cubicBezTo>
                  <a:pt x="486" y="18684"/>
                  <a:pt x="499" y="18682"/>
                  <a:pt x="509" y="18674"/>
                </a:cubicBezTo>
                <a:cubicBezTo>
                  <a:pt x="541" y="18652"/>
                  <a:pt x="553" y="18606"/>
                  <a:pt x="533" y="18571"/>
                </a:cubicBezTo>
                <a:cubicBezTo>
                  <a:pt x="371" y="18272"/>
                  <a:pt x="236" y="17960"/>
                  <a:pt x="133" y="17640"/>
                </a:cubicBezTo>
                <a:cubicBezTo>
                  <a:pt x="122" y="17609"/>
                  <a:pt x="97" y="17590"/>
                  <a:pt x="67" y="17590"/>
                </a:cubicBezTo>
                <a:close/>
                <a:moveTo>
                  <a:pt x="9845" y="18221"/>
                </a:moveTo>
                <a:cubicBezTo>
                  <a:pt x="9819" y="18221"/>
                  <a:pt x="9796" y="18236"/>
                  <a:pt x="9783" y="18263"/>
                </a:cubicBezTo>
                <a:cubicBezTo>
                  <a:pt x="9643" y="18565"/>
                  <a:pt x="9474" y="18857"/>
                  <a:pt x="9281" y="19133"/>
                </a:cubicBezTo>
                <a:cubicBezTo>
                  <a:pt x="9258" y="19165"/>
                  <a:pt x="9264" y="19213"/>
                  <a:pt x="9294" y="19237"/>
                </a:cubicBezTo>
                <a:cubicBezTo>
                  <a:pt x="9306" y="19248"/>
                  <a:pt x="9321" y="19253"/>
                  <a:pt x="9335" y="19253"/>
                </a:cubicBezTo>
                <a:cubicBezTo>
                  <a:pt x="9356" y="19253"/>
                  <a:pt x="9376" y="19242"/>
                  <a:pt x="9389" y="19223"/>
                </a:cubicBezTo>
                <a:cubicBezTo>
                  <a:pt x="9587" y="18940"/>
                  <a:pt x="9761" y="18641"/>
                  <a:pt x="9906" y="18330"/>
                </a:cubicBezTo>
                <a:cubicBezTo>
                  <a:pt x="9923" y="18292"/>
                  <a:pt x="9909" y="18248"/>
                  <a:pt x="9875" y="18229"/>
                </a:cubicBezTo>
                <a:cubicBezTo>
                  <a:pt x="9866" y="18224"/>
                  <a:pt x="9855" y="18221"/>
                  <a:pt x="9845" y="18221"/>
                </a:cubicBezTo>
                <a:close/>
                <a:moveTo>
                  <a:pt x="1033" y="19380"/>
                </a:moveTo>
                <a:cubicBezTo>
                  <a:pt x="1017" y="19380"/>
                  <a:pt x="1001" y="19385"/>
                  <a:pt x="988" y="19399"/>
                </a:cubicBezTo>
                <a:cubicBezTo>
                  <a:pt x="961" y="19425"/>
                  <a:pt x="958" y="19473"/>
                  <a:pt x="981" y="19505"/>
                </a:cubicBezTo>
                <a:cubicBezTo>
                  <a:pt x="1191" y="19768"/>
                  <a:pt x="1426" y="20014"/>
                  <a:pt x="1676" y="20237"/>
                </a:cubicBezTo>
                <a:cubicBezTo>
                  <a:pt x="1688" y="20249"/>
                  <a:pt x="1704" y="20254"/>
                  <a:pt x="1718" y="20254"/>
                </a:cubicBezTo>
                <a:cubicBezTo>
                  <a:pt x="1737" y="20254"/>
                  <a:pt x="1757" y="20245"/>
                  <a:pt x="1772" y="20226"/>
                </a:cubicBezTo>
                <a:cubicBezTo>
                  <a:pt x="1795" y="20193"/>
                  <a:pt x="1790" y="20146"/>
                  <a:pt x="1762" y="20121"/>
                </a:cubicBezTo>
                <a:cubicBezTo>
                  <a:pt x="1518" y="19904"/>
                  <a:pt x="1289" y="19663"/>
                  <a:pt x="1085" y="19405"/>
                </a:cubicBezTo>
                <a:cubicBezTo>
                  <a:pt x="1071" y="19389"/>
                  <a:pt x="1051" y="19380"/>
                  <a:pt x="1033" y="19380"/>
                </a:cubicBezTo>
                <a:close/>
                <a:moveTo>
                  <a:pt x="8690" y="19871"/>
                </a:moveTo>
                <a:cubicBezTo>
                  <a:pt x="8674" y="19871"/>
                  <a:pt x="8658" y="19877"/>
                  <a:pt x="8644" y="19890"/>
                </a:cubicBezTo>
                <a:cubicBezTo>
                  <a:pt x="8414" y="20121"/>
                  <a:pt x="8163" y="20332"/>
                  <a:pt x="7898" y="20518"/>
                </a:cubicBezTo>
                <a:cubicBezTo>
                  <a:pt x="7865" y="20540"/>
                  <a:pt x="7857" y="20587"/>
                  <a:pt x="7877" y="20622"/>
                </a:cubicBezTo>
                <a:cubicBezTo>
                  <a:pt x="7891" y="20643"/>
                  <a:pt x="7912" y="20656"/>
                  <a:pt x="7934" y="20656"/>
                </a:cubicBezTo>
                <a:cubicBezTo>
                  <a:pt x="7947" y="20656"/>
                  <a:pt x="7960" y="20651"/>
                  <a:pt x="7971" y="20645"/>
                </a:cubicBezTo>
                <a:cubicBezTo>
                  <a:pt x="8242" y="20453"/>
                  <a:pt x="8500" y="20237"/>
                  <a:pt x="8737" y="20001"/>
                </a:cubicBezTo>
                <a:cubicBezTo>
                  <a:pt x="8764" y="19974"/>
                  <a:pt x="8766" y="19927"/>
                  <a:pt x="8740" y="19896"/>
                </a:cubicBezTo>
                <a:cubicBezTo>
                  <a:pt x="8727" y="19879"/>
                  <a:pt x="8708" y="19871"/>
                  <a:pt x="8690" y="19871"/>
                </a:cubicBezTo>
                <a:close/>
                <a:moveTo>
                  <a:pt x="2506" y="20691"/>
                </a:moveTo>
                <a:cubicBezTo>
                  <a:pt x="2482" y="20691"/>
                  <a:pt x="2459" y="20705"/>
                  <a:pt x="2447" y="20730"/>
                </a:cubicBezTo>
                <a:cubicBezTo>
                  <a:pt x="2428" y="20765"/>
                  <a:pt x="2441" y="20812"/>
                  <a:pt x="2474" y="20832"/>
                </a:cubicBezTo>
                <a:cubicBezTo>
                  <a:pt x="2754" y="21004"/>
                  <a:pt x="3049" y="21151"/>
                  <a:pt x="3350" y="21267"/>
                </a:cubicBezTo>
                <a:cubicBezTo>
                  <a:pt x="3357" y="21270"/>
                  <a:pt x="3365" y="21271"/>
                  <a:pt x="3372" y="21271"/>
                </a:cubicBezTo>
                <a:cubicBezTo>
                  <a:pt x="3400" y="21271"/>
                  <a:pt x="3426" y="21254"/>
                  <a:pt x="3437" y="21223"/>
                </a:cubicBezTo>
                <a:cubicBezTo>
                  <a:pt x="3448" y="21184"/>
                  <a:pt x="3430" y="21141"/>
                  <a:pt x="3395" y="21128"/>
                </a:cubicBezTo>
                <a:cubicBezTo>
                  <a:pt x="3102" y="21014"/>
                  <a:pt x="2814" y="20870"/>
                  <a:pt x="2539" y="20700"/>
                </a:cubicBezTo>
                <a:cubicBezTo>
                  <a:pt x="2528" y="20695"/>
                  <a:pt x="2517" y="20691"/>
                  <a:pt x="2506" y="20691"/>
                </a:cubicBezTo>
                <a:close/>
                <a:moveTo>
                  <a:pt x="7092" y="20992"/>
                </a:moveTo>
                <a:cubicBezTo>
                  <a:pt x="7083" y="20992"/>
                  <a:pt x="7075" y="20995"/>
                  <a:pt x="7066" y="20999"/>
                </a:cubicBezTo>
                <a:cubicBezTo>
                  <a:pt x="6775" y="21132"/>
                  <a:pt x="6475" y="21239"/>
                  <a:pt x="6172" y="21313"/>
                </a:cubicBezTo>
                <a:cubicBezTo>
                  <a:pt x="6135" y="21324"/>
                  <a:pt x="6111" y="21364"/>
                  <a:pt x="6121" y="21403"/>
                </a:cubicBezTo>
                <a:cubicBezTo>
                  <a:pt x="6127" y="21438"/>
                  <a:pt x="6156" y="21461"/>
                  <a:pt x="6186" y="21461"/>
                </a:cubicBezTo>
                <a:cubicBezTo>
                  <a:pt x="6191" y="21461"/>
                  <a:pt x="6197" y="21461"/>
                  <a:pt x="6202" y="21460"/>
                </a:cubicBezTo>
                <a:cubicBezTo>
                  <a:pt x="6513" y="21383"/>
                  <a:pt x="6821" y="21274"/>
                  <a:pt x="7119" y="21137"/>
                </a:cubicBezTo>
                <a:cubicBezTo>
                  <a:pt x="7153" y="21119"/>
                  <a:pt x="7169" y="21076"/>
                  <a:pt x="7155" y="21038"/>
                </a:cubicBezTo>
                <a:cubicBezTo>
                  <a:pt x="7145" y="21010"/>
                  <a:pt x="7119" y="20992"/>
                  <a:pt x="7092" y="20992"/>
                </a:cubicBezTo>
                <a:close/>
                <a:moveTo>
                  <a:pt x="4294" y="21382"/>
                </a:moveTo>
                <a:cubicBezTo>
                  <a:pt x="4261" y="21382"/>
                  <a:pt x="4232" y="21409"/>
                  <a:pt x="4226" y="21445"/>
                </a:cubicBezTo>
                <a:cubicBezTo>
                  <a:pt x="4221" y="21485"/>
                  <a:pt x="4246" y="21523"/>
                  <a:pt x="4284" y="21530"/>
                </a:cubicBezTo>
                <a:cubicBezTo>
                  <a:pt x="4533" y="21574"/>
                  <a:pt x="4786" y="21597"/>
                  <a:pt x="5035" y="21600"/>
                </a:cubicBezTo>
                <a:lnTo>
                  <a:pt x="5076" y="21600"/>
                </a:lnTo>
                <a:cubicBezTo>
                  <a:pt x="5132" y="21600"/>
                  <a:pt x="5190" y="21599"/>
                  <a:pt x="5245" y="21597"/>
                </a:cubicBezTo>
                <a:cubicBezTo>
                  <a:pt x="5283" y="21596"/>
                  <a:pt x="5314" y="21561"/>
                  <a:pt x="5311" y="21519"/>
                </a:cubicBezTo>
                <a:cubicBezTo>
                  <a:pt x="5310" y="21480"/>
                  <a:pt x="5285" y="21448"/>
                  <a:pt x="5246" y="21448"/>
                </a:cubicBezTo>
                <a:cubicBezTo>
                  <a:pt x="5245" y="21448"/>
                  <a:pt x="5243" y="21448"/>
                  <a:pt x="5241" y="21448"/>
                </a:cubicBezTo>
                <a:cubicBezTo>
                  <a:pt x="5186" y="21449"/>
                  <a:pt x="5131" y="21450"/>
                  <a:pt x="5076" y="21450"/>
                </a:cubicBezTo>
                <a:lnTo>
                  <a:pt x="5035" y="21450"/>
                </a:lnTo>
                <a:cubicBezTo>
                  <a:pt x="4793" y="21448"/>
                  <a:pt x="4548" y="21426"/>
                  <a:pt x="4305" y="21383"/>
                </a:cubicBezTo>
                <a:cubicBezTo>
                  <a:pt x="4301" y="21382"/>
                  <a:pt x="4298" y="21382"/>
                  <a:pt x="4294" y="21382"/>
                </a:cubicBezTo>
                <a:close/>
              </a:path>
            </a:pathLst>
          </a:custGeom>
          <a:solidFill>
            <a:srgbClr val="FF6EA7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147" name="Google Shape;133;p5"/>
          <p:cNvGrpSpPr/>
          <p:nvPr/>
        </p:nvGrpSpPr>
        <p:grpSpPr>
          <a:xfrm>
            <a:off x="1647145" y="4510108"/>
            <a:ext cx="210297" cy="226452"/>
            <a:chOff x="0" y="0"/>
            <a:chExt cx="210295" cy="226451"/>
          </a:xfrm>
        </p:grpSpPr>
        <p:sp>
          <p:nvSpPr>
            <p:cNvPr id="144" name="Google Shape;134;p5"/>
            <p:cNvSpPr/>
            <p:nvPr/>
          </p:nvSpPr>
          <p:spPr>
            <a:xfrm rot="11699970">
              <a:off x="7559" y="9692"/>
              <a:ext cx="84046" cy="69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5" name="Google Shape;135;p5"/>
            <p:cNvSpPr/>
            <p:nvPr/>
          </p:nvSpPr>
          <p:spPr>
            <a:xfrm rot="11699970">
              <a:off x="118691" y="61532"/>
              <a:ext cx="84046" cy="69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6" name="Google Shape;136;p5"/>
            <p:cNvSpPr/>
            <p:nvPr/>
          </p:nvSpPr>
          <p:spPr>
            <a:xfrm rot="11699970">
              <a:off x="34091" y="147370"/>
              <a:ext cx="84051" cy="69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48" name="Google Shape;137;p5"/>
          <p:cNvSpPr/>
          <p:nvPr/>
        </p:nvSpPr>
        <p:spPr>
          <a:xfrm rot="20949066">
            <a:off x="208810" y="4629124"/>
            <a:ext cx="823905" cy="1937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152" name="Google Shape;138;p5"/>
          <p:cNvGrpSpPr/>
          <p:nvPr/>
        </p:nvGrpSpPr>
        <p:grpSpPr>
          <a:xfrm>
            <a:off x="286145" y="539507"/>
            <a:ext cx="415797" cy="396920"/>
            <a:chOff x="0" y="0"/>
            <a:chExt cx="415796" cy="396919"/>
          </a:xfrm>
        </p:grpSpPr>
        <p:sp>
          <p:nvSpPr>
            <p:cNvPr id="149" name="Google Shape;139;p5"/>
            <p:cNvSpPr/>
            <p:nvPr/>
          </p:nvSpPr>
          <p:spPr>
            <a:xfrm rot="10799956">
              <a:off x="0" y="1"/>
              <a:ext cx="170626" cy="141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0" name="Google Shape;140;p5"/>
            <p:cNvSpPr/>
            <p:nvPr/>
          </p:nvSpPr>
          <p:spPr>
            <a:xfrm rot="10799956">
              <a:off x="245170" y="43265"/>
              <a:ext cx="170626" cy="141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1" name="Google Shape;141;p5"/>
            <p:cNvSpPr/>
            <p:nvPr/>
          </p:nvSpPr>
          <p:spPr>
            <a:xfrm rot="10799956">
              <a:off x="124347" y="256050"/>
              <a:ext cx="170638" cy="140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6" name="Google Shape;142;p5"/>
          <p:cNvGrpSpPr/>
          <p:nvPr/>
        </p:nvGrpSpPr>
        <p:grpSpPr>
          <a:xfrm>
            <a:off x="8115334" y="612102"/>
            <a:ext cx="294098" cy="256975"/>
            <a:chOff x="0" y="0"/>
            <a:chExt cx="294097" cy="256974"/>
          </a:xfrm>
        </p:grpSpPr>
        <p:sp>
          <p:nvSpPr>
            <p:cNvPr id="153" name="Google Shape;143;p5"/>
            <p:cNvSpPr/>
            <p:nvPr/>
          </p:nvSpPr>
          <p:spPr>
            <a:xfrm rot="17999888">
              <a:off x="180913" y="35232"/>
              <a:ext cx="102154" cy="84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4" name="Google Shape;144;p5"/>
            <p:cNvSpPr/>
            <p:nvPr/>
          </p:nvSpPr>
          <p:spPr>
            <a:xfrm rot="17999888">
              <a:off x="85093" y="149399"/>
              <a:ext cx="102153" cy="84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5" name="Google Shape;145;p5"/>
            <p:cNvSpPr/>
            <p:nvPr/>
          </p:nvSpPr>
          <p:spPr>
            <a:xfrm rot="17999888">
              <a:off x="10978" y="23151"/>
              <a:ext cx="102160" cy="843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57" name="Google Shape;146;p5"/>
          <p:cNvSpPr/>
          <p:nvPr/>
        </p:nvSpPr>
        <p:spPr>
          <a:xfrm rot="11699972">
            <a:off x="6804724" y="268529"/>
            <a:ext cx="1033471" cy="2430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FF6EA7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8" name="Google Shape;147;p5"/>
          <p:cNvSpPr/>
          <p:nvPr/>
        </p:nvSpPr>
        <p:spPr>
          <a:xfrm rot="11699964">
            <a:off x="8356875" y="3991340"/>
            <a:ext cx="449655" cy="6653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600" fill="norm" stroke="1" extrusionOk="0">
                <a:moveTo>
                  <a:pt x="18590" y="0"/>
                </a:moveTo>
                <a:cubicBezTo>
                  <a:pt x="18564" y="0"/>
                  <a:pt x="18537" y="7"/>
                  <a:pt x="18517" y="19"/>
                </a:cubicBezTo>
                <a:cubicBezTo>
                  <a:pt x="18468" y="47"/>
                  <a:pt x="18464" y="95"/>
                  <a:pt x="18505" y="128"/>
                </a:cubicBezTo>
                <a:cubicBezTo>
                  <a:pt x="18842" y="386"/>
                  <a:pt x="19157" y="668"/>
                  <a:pt x="19444" y="966"/>
                </a:cubicBezTo>
                <a:cubicBezTo>
                  <a:pt x="19466" y="988"/>
                  <a:pt x="19501" y="999"/>
                  <a:pt x="19537" y="999"/>
                </a:cubicBezTo>
                <a:cubicBezTo>
                  <a:pt x="19560" y="999"/>
                  <a:pt x="19580" y="997"/>
                  <a:pt x="19600" y="988"/>
                </a:cubicBezTo>
                <a:cubicBezTo>
                  <a:pt x="19653" y="966"/>
                  <a:pt x="19667" y="918"/>
                  <a:pt x="19633" y="883"/>
                </a:cubicBezTo>
                <a:cubicBezTo>
                  <a:pt x="19342" y="579"/>
                  <a:pt x="19021" y="291"/>
                  <a:pt x="18675" y="26"/>
                </a:cubicBezTo>
                <a:cubicBezTo>
                  <a:pt x="18653" y="8"/>
                  <a:pt x="18621" y="0"/>
                  <a:pt x="18590" y="0"/>
                </a:cubicBezTo>
                <a:close/>
                <a:moveTo>
                  <a:pt x="20297" y="1779"/>
                </a:moveTo>
                <a:cubicBezTo>
                  <a:pt x="20281" y="1779"/>
                  <a:pt x="20265" y="1782"/>
                  <a:pt x="20249" y="1786"/>
                </a:cubicBezTo>
                <a:cubicBezTo>
                  <a:pt x="20194" y="1804"/>
                  <a:pt x="20169" y="1849"/>
                  <a:pt x="20196" y="1888"/>
                </a:cubicBezTo>
                <a:cubicBezTo>
                  <a:pt x="20411" y="2202"/>
                  <a:pt x="20600" y="2534"/>
                  <a:pt x="20757" y="2869"/>
                </a:cubicBezTo>
                <a:cubicBezTo>
                  <a:pt x="20773" y="2902"/>
                  <a:pt x="20818" y="2923"/>
                  <a:pt x="20867" y="2923"/>
                </a:cubicBezTo>
                <a:cubicBezTo>
                  <a:pt x="20877" y="2923"/>
                  <a:pt x="20887" y="2921"/>
                  <a:pt x="20901" y="2920"/>
                </a:cubicBezTo>
                <a:cubicBezTo>
                  <a:pt x="20960" y="2906"/>
                  <a:pt x="20993" y="2864"/>
                  <a:pt x="20974" y="2824"/>
                </a:cubicBezTo>
                <a:cubicBezTo>
                  <a:pt x="20814" y="2481"/>
                  <a:pt x="20623" y="2146"/>
                  <a:pt x="20399" y="1823"/>
                </a:cubicBezTo>
                <a:cubicBezTo>
                  <a:pt x="20381" y="1795"/>
                  <a:pt x="20340" y="1779"/>
                  <a:pt x="20297" y="1779"/>
                </a:cubicBezTo>
                <a:close/>
                <a:moveTo>
                  <a:pt x="21243" y="3803"/>
                </a:moveTo>
                <a:cubicBezTo>
                  <a:pt x="21236" y="3803"/>
                  <a:pt x="21228" y="3803"/>
                  <a:pt x="21222" y="3804"/>
                </a:cubicBezTo>
                <a:cubicBezTo>
                  <a:pt x="21159" y="3811"/>
                  <a:pt x="21121" y="3851"/>
                  <a:pt x="21131" y="3892"/>
                </a:cubicBezTo>
                <a:cubicBezTo>
                  <a:pt x="21222" y="4231"/>
                  <a:pt x="21289" y="4583"/>
                  <a:pt x="21326" y="4939"/>
                </a:cubicBezTo>
                <a:cubicBezTo>
                  <a:pt x="21330" y="4978"/>
                  <a:pt x="21379" y="5010"/>
                  <a:pt x="21440" y="5010"/>
                </a:cubicBezTo>
                <a:lnTo>
                  <a:pt x="21446" y="5010"/>
                </a:lnTo>
                <a:cubicBezTo>
                  <a:pt x="21509" y="5007"/>
                  <a:pt x="21554" y="4970"/>
                  <a:pt x="21549" y="4928"/>
                </a:cubicBezTo>
                <a:cubicBezTo>
                  <a:pt x="21513" y="4567"/>
                  <a:pt x="21446" y="4209"/>
                  <a:pt x="21352" y="3864"/>
                </a:cubicBezTo>
                <a:cubicBezTo>
                  <a:pt x="21342" y="3827"/>
                  <a:pt x="21295" y="3803"/>
                  <a:pt x="21243" y="3803"/>
                </a:cubicBezTo>
                <a:close/>
                <a:moveTo>
                  <a:pt x="21474" y="5920"/>
                </a:moveTo>
                <a:cubicBezTo>
                  <a:pt x="21419" y="5920"/>
                  <a:pt x="21358" y="5953"/>
                  <a:pt x="21356" y="5995"/>
                </a:cubicBezTo>
                <a:cubicBezTo>
                  <a:pt x="21344" y="6340"/>
                  <a:pt x="21306" y="6694"/>
                  <a:pt x="21243" y="7048"/>
                </a:cubicBezTo>
                <a:cubicBezTo>
                  <a:pt x="21234" y="7091"/>
                  <a:pt x="21279" y="7128"/>
                  <a:pt x="21342" y="7134"/>
                </a:cubicBezTo>
                <a:lnTo>
                  <a:pt x="21354" y="7134"/>
                </a:lnTo>
                <a:cubicBezTo>
                  <a:pt x="21411" y="7134"/>
                  <a:pt x="21458" y="7105"/>
                  <a:pt x="21466" y="7068"/>
                </a:cubicBezTo>
                <a:cubicBezTo>
                  <a:pt x="21529" y="6707"/>
                  <a:pt x="21570" y="6349"/>
                  <a:pt x="21582" y="5999"/>
                </a:cubicBezTo>
                <a:cubicBezTo>
                  <a:pt x="21584" y="5957"/>
                  <a:pt x="21537" y="5921"/>
                  <a:pt x="21474" y="5920"/>
                </a:cubicBezTo>
                <a:close/>
                <a:moveTo>
                  <a:pt x="21106" y="8031"/>
                </a:moveTo>
                <a:cubicBezTo>
                  <a:pt x="21054" y="8031"/>
                  <a:pt x="21005" y="8056"/>
                  <a:pt x="20995" y="8092"/>
                </a:cubicBezTo>
                <a:cubicBezTo>
                  <a:pt x="20978" y="8143"/>
                  <a:pt x="20964" y="8192"/>
                  <a:pt x="20948" y="8240"/>
                </a:cubicBezTo>
                <a:cubicBezTo>
                  <a:pt x="20854" y="8534"/>
                  <a:pt x="20747" y="8831"/>
                  <a:pt x="20627" y="9120"/>
                </a:cubicBezTo>
                <a:cubicBezTo>
                  <a:pt x="20610" y="9161"/>
                  <a:pt x="20645" y="9204"/>
                  <a:pt x="20706" y="9214"/>
                </a:cubicBezTo>
                <a:cubicBezTo>
                  <a:pt x="20716" y="9218"/>
                  <a:pt x="20724" y="9218"/>
                  <a:pt x="20736" y="9218"/>
                </a:cubicBezTo>
                <a:cubicBezTo>
                  <a:pt x="20785" y="9218"/>
                  <a:pt x="20832" y="9196"/>
                  <a:pt x="20844" y="9161"/>
                </a:cubicBezTo>
                <a:cubicBezTo>
                  <a:pt x="20966" y="8868"/>
                  <a:pt x="21076" y="8569"/>
                  <a:pt x="21169" y="8273"/>
                </a:cubicBezTo>
                <a:cubicBezTo>
                  <a:pt x="21186" y="8222"/>
                  <a:pt x="21200" y="8173"/>
                  <a:pt x="21216" y="8123"/>
                </a:cubicBezTo>
                <a:cubicBezTo>
                  <a:pt x="21228" y="8081"/>
                  <a:pt x="21188" y="8041"/>
                  <a:pt x="21127" y="8031"/>
                </a:cubicBezTo>
                <a:cubicBezTo>
                  <a:pt x="21121" y="8031"/>
                  <a:pt x="21112" y="8031"/>
                  <a:pt x="21106" y="8031"/>
                </a:cubicBezTo>
                <a:close/>
                <a:moveTo>
                  <a:pt x="5413" y="10623"/>
                </a:moveTo>
                <a:cubicBezTo>
                  <a:pt x="5360" y="10623"/>
                  <a:pt x="5301" y="10654"/>
                  <a:pt x="5299" y="10696"/>
                </a:cubicBezTo>
                <a:cubicBezTo>
                  <a:pt x="5299" y="10738"/>
                  <a:pt x="5348" y="10774"/>
                  <a:pt x="5411" y="10775"/>
                </a:cubicBezTo>
                <a:cubicBezTo>
                  <a:pt x="5887" y="10784"/>
                  <a:pt x="6362" y="10910"/>
                  <a:pt x="6785" y="11137"/>
                </a:cubicBezTo>
                <a:cubicBezTo>
                  <a:pt x="6805" y="11148"/>
                  <a:pt x="6830" y="11153"/>
                  <a:pt x="6854" y="11153"/>
                </a:cubicBezTo>
                <a:cubicBezTo>
                  <a:pt x="6887" y="11153"/>
                  <a:pt x="6921" y="11144"/>
                  <a:pt x="6943" y="11124"/>
                </a:cubicBezTo>
                <a:cubicBezTo>
                  <a:pt x="6980" y="11091"/>
                  <a:pt x="6974" y="11042"/>
                  <a:pt x="6923" y="11017"/>
                </a:cubicBezTo>
                <a:cubicBezTo>
                  <a:pt x="6464" y="10770"/>
                  <a:pt x="5941" y="10632"/>
                  <a:pt x="5417" y="10623"/>
                </a:cubicBezTo>
                <a:cubicBezTo>
                  <a:pt x="5415" y="10623"/>
                  <a:pt x="5415" y="10623"/>
                  <a:pt x="5413" y="10623"/>
                </a:cubicBezTo>
                <a:close/>
                <a:moveTo>
                  <a:pt x="20255" y="10077"/>
                </a:moveTo>
                <a:cubicBezTo>
                  <a:pt x="20208" y="10077"/>
                  <a:pt x="20165" y="10096"/>
                  <a:pt x="20149" y="10128"/>
                </a:cubicBezTo>
                <a:cubicBezTo>
                  <a:pt x="19972" y="10458"/>
                  <a:pt x="19773" y="10789"/>
                  <a:pt x="19562" y="11109"/>
                </a:cubicBezTo>
                <a:cubicBezTo>
                  <a:pt x="19535" y="11146"/>
                  <a:pt x="19562" y="11192"/>
                  <a:pt x="19616" y="11208"/>
                </a:cubicBezTo>
                <a:cubicBezTo>
                  <a:pt x="19633" y="11214"/>
                  <a:pt x="19647" y="11217"/>
                  <a:pt x="19663" y="11217"/>
                </a:cubicBezTo>
                <a:cubicBezTo>
                  <a:pt x="19706" y="11217"/>
                  <a:pt x="19749" y="11200"/>
                  <a:pt x="19767" y="11170"/>
                </a:cubicBezTo>
                <a:cubicBezTo>
                  <a:pt x="19982" y="10847"/>
                  <a:pt x="20182" y="10514"/>
                  <a:pt x="20360" y="10180"/>
                </a:cubicBezTo>
                <a:cubicBezTo>
                  <a:pt x="20381" y="10141"/>
                  <a:pt x="20352" y="10096"/>
                  <a:pt x="20293" y="10082"/>
                </a:cubicBezTo>
                <a:cubicBezTo>
                  <a:pt x="20279" y="10078"/>
                  <a:pt x="20267" y="10077"/>
                  <a:pt x="20255" y="10077"/>
                </a:cubicBezTo>
                <a:close/>
                <a:moveTo>
                  <a:pt x="3962" y="10966"/>
                </a:moveTo>
                <a:cubicBezTo>
                  <a:pt x="3935" y="10966"/>
                  <a:pt x="3911" y="10972"/>
                  <a:pt x="3891" y="10984"/>
                </a:cubicBezTo>
                <a:cubicBezTo>
                  <a:pt x="3472" y="11208"/>
                  <a:pt x="3139" y="11526"/>
                  <a:pt x="2954" y="11874"/>
                </a:cubicBezTo>
                <a:cubicBezTo>
                  <a:pt x="2935" y="11914"/>
                  <a:pt x="2966" y="11958"/>
                  <a:pt x="3025" y="11973"/>
                </a:cubicBezTo>
                <a:cubicBezTo>
                  <a:pt x="3037" y="11975"/>
                  <a:pt x="3047" y="11977"/>
                  <a:pt x="3061" y="11977"/>
                </a:cubicBezTo>
                <a:cubicBezTo>
                  <a:pt x="3108" y="11977"/>
                  <a:pt x="3153" y="11956"/>
                  <a:pt x="3167" y="11925"/>
                </a:cubicBezTo>
                <a:cubicBezTo>
                  <a:pt x="3336" y="11604"/>
                  <a:pt x="3643" y="11311"/>
                  <a:pt x="4031" y="11102"/>
                </a:cubicBezTo>
                <a:cubicBezTo>
                  <a:pt x="4080" y="11076"/>
                  <a:pt x="4088" y="11028"/>
                  <a:pt x="4049" y="10995"/>
                </a:cubicBezTo>
                <a:cubicBezTo>
                  <a:pt x="4027" y="10976"/>
                  <a:pt x="3994" y="10966"/>
                  <a:pt x="3962" y="10966"/>
                </a:cubicBezTo>
                <a:close/>
                <a:moveTo>
                  <a:pt x="7799" y="11838"/>
                </a:moveTo>
                <a:cubicBezTo>
                  <a:pt x="7783" y="11838"/>
                  <a:pt x="7769" y="11839"/>
                  <a:pt x="7752" y="11845"/>
                </a:cubicBezTo>
                <a:cubicBezTo>
                  <a:pt x="7698" y="11860"/>
                  <a:pt x="7671" y="11907"/>
                  <a:pt x="7696" y="11944"/>
                </a:cubicBezTo>
                <a:cubicBezTo>
                  <a:pt x="7887" y="12239"/>
                  <a:pt x="7998" y="12579"/>
                  <a:pt x="8033" y="12951"/>
                </a:cubicBezTo>
                <a:cubicBezTo>
                  <a:pt x="8037" y="12991"/>
                  <a:pt x="8088" y="13022"/>
                  <a:pt x="8147" y="13022"/>
                </a:cubicBezTo>
                <a:lnTo>
                  <a:pt x="8153" y="13022"/>
                </a:lnTo>
                <a:cubicBezTo>
                  <a:pt x="8216" y="13019"/>
                  <a:pt x="8263" y="12984"/>
                  <a:pt x="8259" y="12942"/>
                </a:cubicBezTo>
                <a:cubicBezTo>
                  <a:pt x="8222" y="12551"/>
                  <a:pt x="8102" y="12195"/>
                  <a:pt x="7903" y="11885"/>
                </a:cubicBezTo>
                <a:cubicBezTo>
                  <a:pt x="7885" y="11856"/>
                  <a:pt x="7842" y="11838"/>
                  <a:pt x="7799" y="11838"/>
                </a:cubicBezTo>
                <a:close/>
                <a:moveTo>
                  <a:pt x="18966" y="12017"/>
                </a:moveTo>
                <a:cubicBezTo>
                  <a:pt x="18927" y="12017"/>
                  <a:pt x="18889" y="12032"/>
                  <a:pt x="18869" y="12058"/>
                </a:cubicBezTo>
                <a:cubicBezTo>
                  <a:pt x="18675" y="12298"/>
                  <a:pt x="18468" y="12539"/>
                  <a:pt x="18257" y="12771"/>
                </a:cubicBezTo>
                <a:cubicBezTo>
                  <a:pt x="18196" y="12837"/>
                  <a:pt x="18135" y="12902"/>
                  <a:pt x="18074" y="12968"/>
                </a:cubicBezTo>
                <a:cubicBezTo>
                  <a:pt x="18039" y="13004"/>
                  <a:pt x="18053" y="13050"/>
                  <a:pt x="18106" y="13074"/>
                </a:cubicBezTo>
                <a:cubicBezTo>
                  <a:pt x="18127" y="13081"/>
                  <a:pt x="18147" y="13085"/>
                  <a:pt x="18167" y="13085"/>
                </a:cubicBezTo>
                <a:cubicBezTo>
                  <a:pt x="18204" y="13085"/>
                  <a:pt x="18240" y="13072"/>
                  <a:pt x="18263" y="13050"/>
                </a:cubicBezTo>
                <a:cubicBezTo>
                  <a:pt x="18326" y="12984"/>
                  <a:pt x="18389" y="12918"/>
                  <a:pt x="18450" y="12852"/>
                </a:cubicBezTo>
                <a:cubicBezTo>
                  <a:pt x="18663" y="12617"/>
                  <a:pt x="18873" y="12373"/>
                  <a:pt x="19068" y="12129"/>
                </a:cubicBezTo>
                <a:cubicBezTo>
                  <a:pt x="19096" y="12092"/>
                  <a:pt x="19076" y="12046"/>
                  <a:pt x="19023" y="12026"/>
                </a:cubicBezTo>
                <a:cubicBezTo>
                  <a:pt x="19005" y="12019"/>
                  <a:pt x="18986" y="12017"/>
                  <a:pt x="18966" y="12017"/>
                </a:cubicBezTo>
                <a:close/>
                <a:moveTo>
                  <a:pt x="2958" y="12873"/>
                </a:moveTo>
                <a:cubicBezTo>
                  <a:pt x="2952" y="12873"/>
                  <a:pt x="2943" y="12873"/>
                  <a:pt x="2937" y="12874"/>
                </a:cubicBezTo>
                <a:cubicBezTo>
                  <a:pt x="2874" y="12881"/>
                  <a:pt x="2836" y="12921"/>
                  <a:pt x="2846" y="12962"/>
                </a:cubicBezTo>
                <a:cubicBezTo>
                  <a:pt x="2939" y="13305"/>
                  <a:pt x="3149" y="13653"/>
                  <a:pt x="3450" y="13970"/>
                </a:cubicBezTo>
                <a:cubicBezTo>
                  <a:pt x="3472" y="13994"/>
                  <a:pt x="3508" y="14005"/>
                  <a:pt x="3545" y="14005"/>
                </a:cubicBezTo>
                <a:cubicBezTo>
                  <a:pt x="3567" y="14005"/>
                  <a:pt x="3588" y="14000"/>
                  <a:pt x="3606" y="13994"/>
                </a:cubicBezTo>
                <a:cubicBezTo>
                  <a:pt x="3659" y="13970"/>
                  <a:pt x="3673" y="13922"/>
                  <a:pt x="3641" y="13888"/>
                </a:cubicBezTo>
                <a:cubicBezTo>
                  <a:pt x="3352" y="13587"/>
                  <a:pt x="3155" y="13257"/>
                  <a:pt x="3067" y="12935"/>
                </a:cubicBezTo>
                <a:cubicBezTo>
                  <a:pt x="3057" y="12898"/>
                  <a:pt x="3010" y="12873"/>
                  <a:pt x="2958" y="12873"/>
                </a:cubicBezTo>
                <a:close/>
                <a:moveTo>
                  <a:pt x="17251" y="13797"/>
                </a:moveTo>
                <a:cubicBezTo>
                  <a:pt x="17218" y="13797"/>
                  <a:pt x="17186" y="13807"/>
                  <a:pt x="17161" y="13826"/>
                </a:cubicBezTo>
                <a:cubicBezTo>
                  <a:pt x="16824" y="14110"/>
                  <a:pt x="16472" y="14372"/>
                  <a:pt x="16110" y="14601"/>
                </a:cubicBezTo>
                <a:cubicBezTo>
                  <a:pt x="16068" y="14630"/>
                  <a:pt x="16066" y="14680"/>
                  <a:pt x="16106" y="14710"/>
                </a:cubicBezTo>
                <a:cubicBezTo>
                  <a:pt x="16131" y="14725"/>
                  <a:pt x="16159" y="14733"/>
                  <a:pt x="16190" y="14733"/>
                </a:cubicBezTo>
                <a:cubicBezTo>
                  <a:pt x="16218" y="14733"/>
                  <a:pt x="16244" y="14726"/>
                  <a:pt x="16267" y="14713"/>
                </a:cubicBezTo>
                <a:cubicBezTo>
                  <a:pt x="16633" y="14477"/>
                  <a:pt x="16992" y="14212"/>
                  <a:pt x="17340" y="13921"/>
                </a:cubicBezTo>
                <a:cubicBezTo>
                  <a:pt x="17379" y="13888"/>
                  <a:pt x="17371" y="13841"/>
                  <a:pt x="17322" y="13813"/>
                </a:cubicBezTo>
                <a:cubicBezTo>
                  <a:pt x="17301" y="13802"/>
                  <a:pt x="17275" y="13797"/>
                  <a:pt x="17251" y="13797"/>
                </a:cubicBezTo>
                <a:close/>
                <a:moveTo>
                  <a:pt x="8072" y="13930"/>
                </a:moveTo>
                <a:cubicBezTo>
                  <a:pt x="8017" y="13930"/>
                  <a:pt x="7970" y="13959"/>
                  <a:pt x="7962" y="13998"/>
                </a:cubicBezTo>
                <a:lnTo>
                  <a:pt x="7952" y="14050"/>
                </a:lnTo>
                <a:cubicBezTo>
                  <a:pt x="7878" y="14376"/>
                  <a:pt x="7779" y="14707"/>
                  <a:pt x="7653" y="15030"/>
                </a:cubicBezTo>
                <a:cubicBezTo>
                  <a:pt x="7637" y="15071"/>
                  <a:pt x="7673" y="15113"/>
                  <a:pt x="7734" y="15122"/>
                </a:cubicBezTo>
                <a:cubicBezTo>
                  <a:pt x="7742" y="15125"/>
                  <a:pt x="7752" y="15125"/>
                  <a:pt x="7763" y="15125"/>
                </a:cubicBezTo>
                <a:cubicBezTo>
                  <a:pt x="7811" y="15125"/>
                  <a:pt x="7858" y="15103"/>
                  <a:pt x="7872" y="15069"/>
                </a:cubicBezTo>
                <a:cubicBezTo>
                  <a:pt x="8000" y="14739"/>
                  <a:pt x="8102" y="14405"/>
                  <a:pt x="8175" y="14072"/>
                </a:cubicBezTo>
                <a:lnTo>
                  <a:pt x="8185" y="14018"/>
                </a:lnTo>
                <a:cubicBezTo>
                  <a:pt x="8194" y="13976"/>
                  <a:pt x="8151" y="13937"/>
                  <a:pt x="8088" y="13932"/>
                </a:cubicBezTo>
                <a:cubicBezTo>
                  <a:pt x="8082" y="13930"/>
                  <a:pt x="8078" y="13930"/>
                  <a:pt x="8072" y="13930"/>
                </a:cubicBezTo>
                <a:close/>
                <a:moveTo>
                  <a:pt x="4602" y="14633"/>
                </a:moveTo>
                <a:cubicBezTo>
                  <a:pt x="4569" y="14633"/>
                  <a:pt x="4535" y="14642"/>
                  <a:pt x="4513" y="14662"/>
                </a:cubicBezTo>
                <a:cubicBezTo>
                  <a:pt x="4474" y="14695"/>
                  <a:pt x="4484" y="14744"/>
                  <a:pt x="4531" y="14770"/>
                </a:cubicBezTo>
                <a:cubicBezTo>
                  <a:pt x="4921" y="14982"/>
                  <a:pt x="5364" y="15168"/>
                  <a:pt x="5885" y="15339"/>
                </a:cubicBezTo>
                <a:cubicBezTo>
                  <a:pt x="5901" y="15346"/>
                  <a:pt x="5919" y="15348"/>
                  <a:pt x="5933" y="15348"/>
                </a:cubicBezTo>
                <a:cubicBezTo>
                  <a:pt x="5974" y="15348"/>
                  <a:pt x="6017" y="15333"/>
                  <a:pt x="6035" y="15305"/>
                </a:cubicBezTo>
                <a:cubicBezTo>
                  <a:pt x="6061" y="15267"/>
                  <a:pt x="6039" y="15221"/>
                  <a:pt x="5984" y="15202"/>
                </a:cubicBezTo>
                <a:cubicBezTo>
                  <a:pt x="5478" y="15036"/>
                  <a:pt x="5049" y="14856"/>
                  <a:pt x="4671" y="14649"/>
                </a:cubicBezTo>
                <a:cubicBezTo>
                  <a:pt x="4651" y="14638"/>
                  <a:pt x="4626" y="14633"/>
                  <a:pt x="4602" y="14633"/>
                </a:cubicBezTo>
                <a:close/>
                <a:moveTo>
                  <a:pt x="14960" y="15242"/>
                </a:moveTo>
                <a:cubicBezTo>
                  <a:pt x="14940" y="15242"/>
                  <a:pt x="14917" y="15246"/>
                  <a:pt x="14899" y="15254"/>
                </a:cubicBezTo>
                <a:cubicBezTo>
                  <a:pt x="14454" y="15449"/>
                  <a:pt x="13992" y="15610"/>
                  <a:pt x="13523" y="15727"/>
                </a:cubicBezTo>
                <a:cubicBezTo>
                  <a:pt x="13464" y="15742"/>
                  <a:pt x="13433" y="15788"/>
                  <a:pt x="13456" y="15826"/>
                </a:cubicBezTo>
                <a:cubicBezTo>
                  <a:pt x="13472" y="15856"/>
                  <a:pt x="13517" y="15876"/>
                  <a:pt x="13561" y="15876"/>
                </a:cubicBezTo>
                <a:cubicBezTo>
                  <a:pt x="13574" y="15876"/>
                  <a:pt x="13588" y="15874"/>
                  <a:pt x="13600" y="15871"/>
                </a:cubicBezTo>
                <a:cubicBezTo>
                  <a:pt x="14088" y="15749"/>
                  <a:pt x="14566" y="15585"/>
                  <a:pt x="15023" y="15382"/>
                </a:cubicBezTo>
                <a:cubicBezTo>
                  <a:pt x="15076" y="15359"/>
                  <a:pt x="15090" y="15312"/>
                  <a:pt x="15055" y="15276"/>
                </a:cubicBezTo>
                <a:cubicBezTo>
                  <a:pt x="15033" y="15254"/>
                  <a:pt x="14996" y="15242"/>
                  <a:pt x="14960" y="15242"/>
                </a:cubicBezTo>
                <a:close/>
                <a:moveTo>
                  <a:pt x="7395" y="15590"/>
                </a:moveTo>
                <a:cubicBezTo>
                  <a:pt x="7346" y="15590"/>
                  <a:pt x="7301" y="15610"/>
                  <a:pt x="7287" y="15642"/>
                </a:cubicBezTo>
                <a:cubicBezTo>
                  <a:pt x="7267" y="15682"/>
                  <a:pt x="7299" y="15726"/>
                  <a:pt x="7358" y="15739"/>
                </a:cubicBezTo>
                <a:cubicBezTo>
                  <a:pt x="7874" y="15855"/>
                  <a:pt x="8389" y="15950"/>
                  <a:pt x="8887" y="16020"/>
                </a:cubicBezTo>
                <a:cubicBezTo>
                  <a:pt x="8895" y="16020"/>
                  <a:pt x="8905" y="16021"/>
                  <a:pt x="8911" y="16021"/>
                </a:cubicBezTo>
                <a:cubicBezTo>
                  <a:pt x="8962" y="16021"/>
                  <a:pt x="9011" y="15997"/>
                  <a:pt x="9021" y="15959"/>
                </a:cubicBezTo>
                <a:cubicBezTo>
                  <a:pt x="9035" y="15918"/>
                  <a:pt x="8994" y="15878"/>
                  <a:pt x="8935" y="15870"/>
                </a:cubicBezTo>
                <a:cubicBezTo>
                  <a:pt x="8446" y="15801"/>
                  <a:pt x="7937" y="15708"/>
                  <a:pt x="7429" y="15594"/>
                </a:cubicBezTo>
                <a:cubicBezTo>
                  <a:pt x="7417" y="15591"/>
                  <a:pt x="7405" y="15590"/>
                  <a:pt x="7395" y="15590"/>
                </a:cubicBezTo>
                <a:close/>
                <a:moveTo>
                  <a:pt x="12041" y="15976"/>
                </a:moveTo>
                <a:cubicBezTo>
                  <a:pt x="12035" y="15976"/>
                  <a:pt x="12029" y="15977"/>
                  <a:pt x="12025" y="15977"/>
                </a:cubicBezTo>
                <a:cubicBezTo>
                  <a:pt x="11685" y="16006"/>
                  <a:pt x="11334" y="16020"/>
                  <a:pt x="10978" y="16020"/>
                </a:cubicBezTo>
                <a:cubicBezTo>
                  <a:pt x="10809" y="16020"/>
                  <a:pt x="10643" y="16017"/>
                  <a:pt x="10474" y="16010"/>
                </a:cubicBezTo>
                <a:cubicBezTo>
                  <a:pt x="10472" y="16010"/>
                  <a:pt x="10468" y="16010"/>
                  <a:pt x="10466" y="16010"/>
                </a:cubicBezTo>
                <a:cubicBezTo>
                  <a:pt x="10407" y="16010"/>
                  <a:pt x="10358" y="16042"/>
                  <a:pt x="10354" y="16083"/>
                </a:cubicBezTo>
                <a:cubicBezTo>
                  <a:pt x="10352" y="16124"/>
                  <a:pt x="10401" y="16160"/>
                  <a:pt x="10462" y="16164"/>
                </a:cubicBezTo>
                <a:cubicBezTo>
                  <a:pt x="10639" y="16170"/>
                  <a:pt x="10818" y="16174"/>
                  <a:pt x="10994" y="16174"/>
                </a:cubicBezTo>
                <a:cubicBezTo>
                  <a:pt x="11356" y="16174"/>
                  <a:pt x="11712" y="16157"/>
                  <a:pt x="12053" y="16129"/>
                </a:cubicBezTo>
                <a:cubicBezTo>
                  <a:pt x="12112" y="16123"/>
                  <a:pt x="12159" y="16085"/>
                  <a:pt x="12151" y="16043"/>
                </a:cubicBezTo>
                <a:cubicBezTo>
                  <a:pt x="12143" y="16005"/>
                  <a:pt x="12096" y="15976"/>
                  <a:pt x="12041" y="15976"/>
                </a:cubicBezTo>
                <a:close/>
                <a:moveTo>
                  <a:pt x="7273" y="15983"/>
                </a:moveTo>
                <a:cubicBezTo>
                  <a:pt x="7226" y="15983"/>
                  <a:pt x="7183" y="16001"/>
                  <a:pt x="7165" y="16031"/>
                </a:cubicBezTo>
                <a:cubicBezTo>
                  <a:pt x="6978" y="16353"/>
                  <a:pt x="6759" y="16676"/>
                  <a:pt x="6515" y="16989"/>
                </a:cubicBezTo>
                <a:cubicBezTo>
                  <a:pt x="6484" y="17028"/>
                  <a:pt x="6506" y="17073"/>
                  <a:pt x="6563" y="17094"/>
                </a:cubicBezTo>
                <a:cubicBezTo>
                  <a:pt x="6578" y="17099"/>
                  <a:pt x="6598" y="17102"/>
                  <a:pt x="6616" y="17102"/>
                </a:cubicBezTo>
                <a:cubicBezTo>
                  <a:pt x="6655" y="17102"/>
                  <a:pt x="6696" y="17088"/>
                  <a:pt x="6716" y="17061"/>
                </a:cubicBezTo>
                <a:cubicBezTo>
                  <a:pt x="6964" y="16742"/>
                  <a:pt x="7183" y="16414"/>
                  <a:pt x="7374" y="16087"/>
                </a:cubicBezTo>
                <a:cubicBezTo>
                  <a:pt x="7399" y="16047"/>
                  <a:pt x="7370" y="16003"/>
                  <a:pt x="7313" y="15987"/>
                </a:cubicBezTo>
                <a:cubicBezTo>
                  <a:pt x="7299" y="15984"/>
                  <a:pt x="7285" y="15983"/>
                  <a:pt x="7273" y="15983"/>
                </a:cubicBezTo>
                <a:close/>
                <a:moveTo>
                  <a:pt x="5815" y="17863"/>
                </a:moveTo>
                <a:cubicBezTo>
                  <a:pt x="5777" y="17863"/>
                  <a:pt x="5740" y="17876"/>
                  <a:pt x="5718" y="17898"/>
                </a:cubicBezTo>
                <a:cubicBezTo>
                  <a:pt x="5437" y="18188"/>
                  <a:pt x="5126" y="18474"/>
                  <a:pt x="4795" y="18750"/>
                </a:cubicBezTo>
                <a:cubicBezTo>
                  <a:pt x="4756" y="18782"/>
                  <a:pt x="4765" y="18831"/>
                  <a:pt x="4813" y="18857"/>
                </a:cubicBezTo>
                <a:cubicBezTo>
                  <a:pt x="4836" y="18868"/>
                  <a:pt x="4858" y="18875"/>
                  <a:pt x="4884" y="18875"/>
                </a:cubicBezTo>
                <a:cubicBezTo>
                  <a:pt x="4917" y="18875"/>
                  <a:pt x="4950" y="18864"/>
                  <a:pt x="4972" y="18845"/>
                </a:cubicBezTo>
                <a:cubicBezTo>
                  <a:pt x="5305" y="18566"/>
                  <a:pt x="5620" y="18276"/>
                  <a:pt x="5907" y="17982"/>
                </a:cubicBezTo>
                <a:cubicBezTo>
                  <a:pt x="5941" y="17946"/>
                  <a:pt x="5929" y="17899"/>
                  <a:pt x="5876" y="17876"/>
                </a:cubicBezTo>
                <a:cubicBezTo>
                  <a:pt x="5858" y="17868"/>
                  <a:pt x="5836" y="17863"/>
                  <a:pt x="5815" y="17863"/>
                </a:cubicBezTo>
                <a:close/>
                <a:moveTo>
                  <a:pt x="3842" y="19517"/>
                </a:moveTo>
                <a:cubicBezTo>
                  <a:pt x="3811" y="19517"/>
                  <a:pt x="3783" y="19526"/>
                  <a:pt x="3760" y="19541"/>
                </a:cubicBezTo>
                <a:cubicBezTo>
                  <a:pt x="3399" y="19791"/>
                  <a:pt x="3017" y="20037"/>
                  <a:pt x="2624" y="20266"/>
                </a:cubicBezTo>
                <a:cubicBezTo>
                  <a:pt x="2578" y="20295"/>
                  <a:pt x="2571" y="20342"/>
                  <a:pt x="2614" y="20374"/>
                </a:cubicBezTo>
                <a:cubicBezTo>
                  <a:pt x="2634" y="20392"/>
                  <a:pt x="2665" y="20401"/>
                  <a:pt x="2697" y="20401"/>
                </a:cubicBezTo>
                <a:cubicBezTo>
                  <a:pt x="2724" y="20401"/>
                  <a:pt x="2750" y="20394"/>
                  <a:pt x="2773" y="20382"/>
                </a:cubicBezTo>
                <a:cubicBezTo>
                  <a:pt x="3169" y="20148"/>
                  <a:pt x="3557" y="19901"/>
                  <a:pt x="3921" y="19648"/>
                </a:cubicBezTo>
                <a:cubicBezTo>
                  <a:pt x="3964" y="19616"/>
                  <a:pt x="3964" y="19568"/>
                  <a:pt x="3919" y="19538"/>
                </a:cubicBezTo>
                <a:cubicBezTo>
                  <a:pt x="3897" y="19524"/>
                  <a:pt x="3870" y="19517"/>
                  <a:pt x="3842" y="19517"/>
                </a:cubicBezTo>
                <a:close/>
                <a:moveTo>
                  <a:pt x="1466" y="20909"/>
                </a:moveTo>
                <a:cubicBezTo>
                  <a:pt x="1443" y="20909"/>
                  <a:pt x="1419" y="20914"/>
                  <a:pt x="1401" y="20924"/>
                </a:cubicBezTo>
                <a:cubicBezTo>
                  <a:pt x="925" y="21155"/>
                  <a:pt x="488" y="21328"/>
                  <a:pt x="67" y="21456"/>
                </a:cubicBezTo>
                <a:cubicBezTo>
                  <a:pt x="10" y="21472"/>
                  <a:pt x="-16" y="21516"/>
                  <a:pt x="10" y="21556"/>
                </a:cubicBezTo>
                <a:cubicBezTo>
                  <a:pt x="29" y="21585"/>
                  <a:pt x="71" y="21600"/>
                  <a:pt x="114" y="21600"/>
                </a:cubicBezTo>
                <a:cubicBezTo>
                  <a:pt x="130" y="21600"/>
                  <a:pt x="145" y="21599"/>
                  <a:pt x="161" y="21595"/>
                </a:cubicBezTo>
                <a:cubicBezTo>
                  <a:pt x="594" y="21464"/>
                  <a:pt x="1043" y="21285"/>
                  <a:pt x="1533" y="21047"/>
                </a:cubicBezTo>
                <a:cubicBezTo>
                  <a:pt x="1582" y="21024"/>
                  <a:pt x="1594" y="20974"/>
                  <a:pt x="1559" y="20941"/>
                </a:cubicBezTo>
                <a:cubicBezTo>
                  <a:pt x="1537" y="20920"/>
                  <a:pt x="1500" y="20909"/>
                  <a:pt x="1466" y="20909"/>
                </a:cubicBezTo>
                <a:close/>
              </a:path>
            </a:pathLst>
          </a:custGeom>
          <a:solidFill>
            <a:srgbClr val="FF6EA7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162" name="Google Shape;148;p5"/>
          <p:cNvGrpSpPr/>
          <p:nvPr/>
        </p:nvGrpSpPr>
        <p:grpSpPr>
          <a:xfrm>
            <a:off x="7761791" y="4496494"/>
            <a:ext cx="346949" cy="322197"/>
            <a:chOff x="0" y="0"/>
            <a:chExt cx="346947" cy="322195"/>
          </a:xfrm>
        </p:grpSpPr>
        <p:sp>
          <p:nvSpPr>
            <p:cNvPr id="159" name="Google Shape;149;p5"/>
            <p:cNvSpPr/>
            <p:nvPr/>
          </p:nvSpPr>
          <p:spPr>
            <a:xfrm rot="6300004">
              <a:off x="3695" y="193002"/>
              <a:ext cx="128766" cy="106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0" name="Google Shape;150;p5"/>
            <p:cNvSpPr/>
            <p:nvPr/>
          </p:nvSpPr>
          <p:spPr>
            <a:xfrm rot="6300004">
              <a:off x="83122" y="22737"/>
              <a:ext cx="128766" cy="106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1" name="Google Shape;151;p5"/>
            <p:cNvSpPr/>
            <p:nvPr/>
          </p:nvSpPr>
          <p:spPr>
            <a:xfrm rot="6300004">
              <a:off x="214553" y="152424"/>
              <a:ext cx="128776" cy="106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63" name="مستوى النص الأول…"/>
          <p:cNvSpPr txBox="1"/>
          <p:nvPr>
            <p:ph type="body" sz="quarter" idx="1"/>
          </p:nvPr>
        </p:nvSpPr>
        <p:spPr>
          <a:xfrm>
            <a:off x="1168830" y="2580725"/>
            <a:ext cx="3206102" cy="15543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304800" marR="91439" indent="-152400">
              <a:buClrTx/>
              <a:buSzTx/>
              <a:buFontTx/>
              <a:buNone/>
            </a:lvl1pPr>
            <a:lvl2pPr marL="304800" marR="91439" indent="304800">
              <a:buClrTx/>
              <a:buSzTx/>
              <a:buFontTx/>
              <a:buNone/>
            </a:lvl2pPr>
            <a:lvl3pPr marL="304800" marR="91439" indent="762000">
              <a:buClrTx/>
              <a:buSzTx/>
              <a:buFontTx/>
              <a:buNone/>
            </a:lvl3pPr>
            <a:lvl4pPr marL="304800" marR="91439" indent="1219200">
              <a:buClrTx/>
              <a:buSzTx/>
              <a:buFontTx/>
              <a:buNone/>
            </a:lvl4pPr>
            <a:lvl5pPr marL="304800" marR="91439" indent="1676400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ONL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55;p6"/>
          <p:cNvSpPr/>
          <p:nvPr/>
        </p:nvSpPr>
        <p:spPr>
          <a:xfrm flipH="1" rot="10800000">
            <a:off x="6960606" y="-409426"/>
            <a:ext cx="2570806" cy="27197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5" h="21600" fill="norm" stroke="1" extrusionOk="0">
                <a:moveTo>
                  <a:pt x="13613" y="0"/>
                </a:moveTo>
                <a:cubicBezTo>
                  <a:pt x="12550" y="0"/>
                  <a:pt x="11493" y="192"/>
                  <a:pt x="10539" y="651"/>
                </a:cubicBezTo>
                <a:cubicBezTo>
                  <a:pt x="9251" y="1270"/>
                  <a:pt x="8147" y="2350"/>
                  <a:pt x="7735" y="3696"/>
                </a:cubicBezTo>
                <a:cubicBezTo>
                  <a:pt x="7272" y="5206"/>
                  <a:pt x="7792" y="6783"/>
                  <a:pt x="7471" y="8306"/>
                </a:cubicBezTo>
                <a:cubicBezTo>
                  <a:pt x="7155" y="9818"/>
                  <a:pt x="5793" y="10682"/>
                  <a:pt x="4574" y="11522"/>
                </a:cubicBezTo>
                <a:cubicBezTo>
                  <a:pt x="3250" y="12433"/>
                  <a:pt x="2111" y="13523"/>
                  <a:pt x="1273" y="14872"/>
                </a:cubicBezTo>
                <a:cubicBezTo>
                  <a:pt x="458" y="16185"/>
                  <a:pt x="-293" y="17871"/>
                  <a:pt x="115" y="19423"/>
                </a:cubicBezTo>
                <a:cubicBezTo>
                  <a:pt x="292" y="20094"/>
                  <a:pt x="680" y="20731"/>
                  <a:pt x="1272" y="21140"/>
                </a:cubicBezTo>
                <a:cubicBezTo>
                  <a:pt x="1772" y="21483"/>
                  <a:pt x="2361" y="21600"/>
                  <a:pt x="2957" y="21600"/>
                </a:cubicBezTo>
                <a:cubicBezTo>
                  <a:pt x="3156" y="21600"/>
                  <a:pt x="3357" y="21587"/>
                  <a:pt x="3554" y="21566"/>
                </a:cubicBezTo>
                <a:cubicBezTo>
                  <a:pt x="4490" y="21461"/>
                  <a:pt x="5421" y="21253"/>
                  <a:pt x="6347" y="21087"/>
                </a:cubicBezTo>
                <a:cubicBezTo>
                  <a:pt x="7331" y="20911"/>
                  <a:pt x="8317" y="20734"/>
                  <a:pt x="9302" y="20558"/>
                </a:cubicBezTo>
                <a:cubicBezTo>
                  <a:pt x="13239" y="19852"/>
                  <a:pt x="17178" y="19148"/>
                  <a:pt x="21117" y="18443"/>
                </a:cubicBezTo>
                <a:cubicBezTo>
                  <a:pt x="21241" y="18420"/>
                  <a:pt x="21307" y="18301"/>
                  <a:pt x="21261" y="18191"/>
                </a:cubicBezTo>
                <a:cubicBezTo>
                  <a:pt x="20701" y="16831"/>
                  <a:pt x="20216" y="15444"/>
                  <a:pt x="19820" y="14034"/>
                </a:cubicBezTo>
                <a:cubicBezTo>
                  <a:pt x="19117" y="11540"/>
                  <a:pt x="18682" y="8987"/>
                  <a:pt x="18496" y="6413"/>
                </a:cubicBezTo>
                <a:cubicBezTo>
                  <a:pt x="18360" y="4502"/>
                  <a:pt x="18243" y="2322"/>
                  <a:pt x="16770" y="886"/>
                </a:cubicBezTo>
                <a:cubicBezTo>
                  <a:pt x="16959" y="885"/>
                  <a:pt x="15989" y="290"/>
                  <a:pt x="15554" y="201"/>
                </a:cubicBezTo>
                <a:cubicBezTo>
                  <a:pt x="14920" y="72"/>
                  <a:pt x="14266" y="0"/>
                  <a:pt x="13613" y="0"/>
                </a:cubicBezTo>
                <a:close/>
              </a:path>
            </a:pathLst>
          </a:custGeom>
          <a:solidFill>
            <a:schemeClr val="accent1">
              <a:alpha val="4972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72" name="Google Shape;156;p6"/>
          <p:cNvSpPr/>
          <p:nvPr/>
        </p:nvSpPr>
        <p:spPr>
          <a:xfrm flipH="1" rot="10800000">
            <a:off x="-407118" y="-175838"/>
            <a:ext cx="2945669" cy="12193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1" h="21600" fill="norm" stroke="1" extrusionOk="0">
                <a:moveTo>
                  <a:pt x="9750" y="0"/>
                </a:moveTo>
                <a:cubicBezTo>
                  <a:pt x="9523" y="0"/>
                  <a:pt x="9292" y="121"/>
                  <a:pt x="9065" y="393"/>
                </a:cubicBezTo>
                <a:cubicBezTo>
                  <a:pt x="8439" y="1136"/>
                  <a:pt x="8016" y="2796"/>
                  <a:pt x="7672" y="4356"/>
                </a:cubicBezTo>
                <a:cubicBezTo>
                  <a:pt x="7315" y="5977"/>
                  <a:pt x="6993" y="7706"/>
                  <a:pt x="6447" y="8915"/>
                </a:cubicBezTo>
                <a:cubicBezTo>
                  <a:pt x="6192" y="9479"/>
                  <a:pt x="5884" y="9883"/>
                  <a:pt x="5555" y="9926"/>
                </a:cubicBezTo>
                <a:cubicBezTo>
                  <a:pt x="5536" y="9929"/>
                  <a:pt x="5515" y="9929"/>
                  <a:pt x="5495" y="9929"/>
                </a:cubicBezTo>
                <a:cubicBezTo>
                  <a:pt x="5182" y="9929"/>
                  <a:pt x="4882" y="9629"/>
                  <a:pt x="4604" y="9245"/>
                </a:cubicBezTo>
                <a:cubicBezTo>
                  <a:pt x="4180" y="8660"/>
                  <a:pt x="3773" y="7869"/>
                  <a:pt x="3322" y="7434"/>
                </a:cubicBezTo>
                <a:lnTo>
                  <a:pt x="3287" y="7403"/>
                </a:lnTo>
                <a:cubicBezTo>
                  <a:pt x="3130" y="7259"/>
                  <a:pt x="2967" y="7158"/>
                  <a:pt x="2796" y="7127"/>
                </a:cubicBezTo>
                <a:cubicBezTo>
                  <a:pt x="2762" y="7121"/>
                  <a:pt x="2727" y="7118"/>
                  <a:pt x="2693" y="7118"/>
                </a:cubicBezTo>
                <a:cubicBezTo>
                  <a:pt x="2089" y="7118"/>
                  <a:pt x="1559" y="8056"/>
                  <a:pt x="993" y="8581"/>
                </a:cubicBezTo>
                <a:cubicBezTo>
                  <a:pt x="972" y="8437"/>
                  <a:pt x="919" y="8364"/>
                  <a:pt x="869" y="8364"/>
                </a:cubicBezTo>
                <a:cubicBezTo>
                  <a:pt x="808" y="8364"/>
                  <a:pt x="752" y="8468"/>
                  <a:pt x="757" y="8683"/>
                </a:cubicBezTo>
                <a:cubicBezTo>
                  <a:pt x="758" y="8711"/>
                  <a:pt x="758" y="8739"/>
                  <a:pt x="759" y="8768"/>
                </a:cubicBezTo>
                <a:cubicBezTo>
                  <a:pt x="717" y="8796"/>
                  <a:pt x="743" y="9463"/>
                  <a:pt x="767" y="9463"/>
                </a:cubicBezTo>
                <a:cubicBezTo>
                  <a:pt x="767" y="9463"/>
                  <a:pt x="767" y="9463"/>
                  <a:pt x="767" y="9463"/>
                </a:cubicBezTo>
                <a:cubicBezTo>
                  <a:pt x="786" y="12414"/>
                  <a:pt x="530" y="15358"/>
                  <a:pt x="17" y="17965"/>
                </a:cubicBezTo>
                <a:cubicBezTo>
                  <a:pt x="-28" y="18199"/>
                  <a:pt x="20" y="18473"/>
                  <a:pt x="116" y="18490"/>
                </a:cubicBezTo>
                <a:cubicBezTo>
                  <a:pt x="576" y="18564"/>
                  <a:pt x="1034" y="18643"/>
                  <a:pt x="1494" y="18719"/>
                </a:cubicBezTo>
                <a:cubicBezTo>
                  <a:pt x="3370" y="19032"/>
                  <a:pt x="5247" y="19349"/>
                  <a:pt x="7123" y="19662"/>
                </a:cubicBezTo>
                <a:cubicBezTo>
                  <a:pt x="9000" y="19979"/>
                  <a:pt x="10876" y="20289"/>
                  <a:pt x="12753" y="20603"/>
                </a:cubicBezTo>
                <a:cubicBezTo>
                  <a:pt x="14627" y="20919"/>
                  <a:pt x="16501" y="21255"/>
                  <a:pt x="18376" y="21546"/>
                </a:cubicBezTo>
                <a:cubicBezTo>
                  <a:pt x="18567" y="21575"/>
                  <a:pt x="18763" y="21600"/>
                  <a:pt x="18960" y="21600"/>
                </a:cubicBezTo>
                <a:cubicBezTo>
                  <a:pt x="19498" y="21600"/>
                  <a:pt x="20043" y="21419"/>
                  <a:pt x="20514" y="20671"/>
                </a:cubicBezTo>
                <a:cubicBezTo>
                  <a:pt x="21077" y="19781"/>
                  <a:pt x="21402" y="18191"/>
                  <a:pt x="21488" y="16442"/>
                </a:cubicBezTo>
                <a:cubicBezTo>
                  <a:pt x="21572" y="14714"/>
                  <a:pt x="21426" y="12880"/>
                  <a:pt x="21111" y="11389"/>
                </a:cubicBezTo>
                <a:cubicBezTo>
                  <a:pt x="20932" y="10544"/>
                  <a:pt x="20696" y="9742"/>
                  <a:pt x="20392" y="9222"/>
                </a:cubicBezTo>
                <a:cubicBezTo>
                  <a:pt x="20156" y="8813"/>
                  <a:pt x="19895" y="8646"/>
                  <a:pt x="19626" y="8646"/>
                </a:cubicBezTo>
                <a:cubicBezTo>
                  <a:pt x="19509" y="8646"/>
                  <a:pt x="19390" y="8677"/>
                  <a:pt x="19271" y="8737"/>
                </a:cubicBezTo>
                <a:cubicBezTo>
                  <a:pt x="18861" y="8940"/>
                  <a:pt x="18471" y="9372"/>
                  <a:pt x="18062" y="9592"/>
                </a:cubicBezTo>
                <a:cubicBezTo>
                  <a:pt x="17749" y="9762"/>
                  <a:pt x="17430" y="9841"/>
                  <a:pt x="17112" y="9841"/>
                </a:cubicBezTo>
                <a:cubicBezTo>
                  <a:pt x="17056" y="9841"/>
                  <a:pt x="16999" y="9838"/>
                  <a:pt x="16942" y="9833"/>
                </a:cubicBezTo>
                <a:cubicBezTo>
                  <a:pt x="16182" y="9770"/>
                  <a:pt x="15436" y="9256"/>
                  <a:pt x="14735" y="8460"/>
                </a:cubicBezTo>
                <a:cubicBezTo>
                  <a:pt x="14020" y="7643"/>
                  <a:pt x="13351" y="6511"/>
                  <a:pt x="12748" y="5180"/>
                </a:cubicBezTo>
                <a:cubicBezTo>
                  <a:pt x="12162" y="3890"/>
                  <a:pt x="11660" y="2316"/>
                  <a:pt x="11031" y="1178"/>
                </a:cubicBezTo>
                <a:cubicBezTo>
                  <a:pt x="10640" y="469"/>
                  <a:pt x="10200" y="0"/>
                  <a:pt x="9750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73" name="Google Shape;157;p6"/>
          <p:cNvSpPr/>
          <p:nvPr/>
        </p:nvSpPr>
        <p:spPr>
          <a:xfrm flipH="1" rot="10800000">
            <a:off x="5289086" y="4139056"/>
            <a:ext cx="4088107" cy="11035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600" fill="norm" stroke="1" extrusionOk="0">
                <a:moveTo>
                  <a:pt x="56" y="0"/>
                </a:moveTo>
                <a:cubicBezTo>
                  <a:pt x="-21" y="1011"/>
                  <a:pt x="-24" y="2032"/>
                  <a:pt x="80" y="3055"/>
                </a:cubicBezTo>
                <a:cubicBezTo>
                  <a:pt x="118" y="3424"/>
                  <a:pt x="170" y="3789"/>
                  <a:pt x="237" y="4141"/>
                </a:cubicBezTo>
                <a:cubicBezTo>
                  <a:pt x="249" y="4207"/>
                  <a:pt x="261" y="4269"/>
                  <a:pt x="275" y="4332"/>
                </a:cubicBezTo>
                <a:cubicBezTo>
                  <a:pt x="564" y="5758"/>
                  <a:pt x="1073" y="7016"/>
                  <a:pt x="1715" y="7902"/>
                </a:cubicBezTo>
                <a:cubicBezTo>
                  <a:pt x="1763" y="7968"/>
                  <a:pt x="1812" y="8030"/>
                  <a:pt x="1861" y="8093"/>
                </a:cubicBezTo>
                <a:cubicBezTo>
                  <a:pt x="2084" y="8373"/>
                  <a:pt x="2322" y="8614"/>
                  <a:pt x="2570" y="8798"/>
                </a:cubicBezTo>
                <a:cubicBezTo>
                  <a:pt x="2602" y="8823"/>
                  <a:pt x="2635" y="8848"/>
                  <a:pt x="2668" y="8870"/>
                </a:cubicBezTo>
                <a:cubicBezTo>
                  <a:pt x="2698" y="8885"/>
                  <a:pt x="2727" y="8907"/>
                  <a:pt x="2756" y="8926"/>
                </a:cubicBezTo>
                <a:cubicBezTo>
                  <a:pt x="3745" y="9553"/>
                  <a:pt x="4888" y="9450"/>
                  <a:pt x="5718" y="10670"/>
                </a:cubicBezTo>
                <a:cubicBezTo>
                  <a:pt x="5912" y="10958"/>
                  <a:pt x="6074" y="11292"/>
                  <a:pt x="6212" y="11660"/>
                </a:cubicBezTo>
                <a:cubicBezTo>
                  <a:pt x="6235" y="11722"/>
                  <a:pt x="6258" y="11785"/>
                  <a:pt x="6281" y="11850"/>
                </a:cubicBezTo>
                <a:cubicBezTo>
                  <a:pt x="6630" y="12874"/>
                  <a:pt x="6814" y="14141"/>
                  <a:pt x="7004" y="15414"/>
                </a:cubicBezTo>
                <a:cubicBezTo>
                  <a:pt x="7014" y="15477"/>
                  <a:pt x="7024" y="15542"/>
                  <a:pt x="7033" y="15608"/>
                </a:cubicBezTo>
                <a:cubicBezTo>
                  <a:pt x="7224" y="16878"/>
                  <a:pt x="7430" y="18142"/>
                  <a:pt x="7824" y="19169"/>
                </a:cubicBezTo>
                <a:cubicBezTo>
                  <a:pt x="7834" y="19197"/>
                  <a:pt x="7844" y="19225"/>
                  <a:pt x="7855" y="19253"/>
                </a:cubicBezTo>
                <a:cubicBezTo>
                  <a:pt x="7871" y="19287"/>
                  <a:pt x="7886" y="19325"/>
                  <a:pt x="7901" y="19362"/>
                </a:cubicBezTo>
                <a:cubicBezTo>
                  <a:pt x="8482" y="20748"/>
                  <a:pt x="9401" y="21516"/>
                  <a:pt x="10319" y="21594"/>
                </a:cubicBezTo>
                <a:cubicBezTo>
                  <a:pt x="10377" y="21600"/>
                  <a:pt x="10436" y="21600"/>
                  <a:pt x="10494" y="21600"/>
                </a:cubicBezTo>
                <a:cubicBezTo>
                  <a:pt x="11376" y="21600"/>
                  <a:pt x="12246" y="21029"/>
                  <a:pt x="13005" y="20149"/>
                </a:cubicBezTo>
                <a:cubicBezTo>
                  <a:pt x="13216" y="19905"/>
                  <a:pt x="13421" y="19634"/>
                  <a:pt x="13627" y="19365"/>
                </a:cubicBezTo>
                <a:cubicBezTo>
                  <a:pt x="13676" y="19300"/>
                  <a:pt x="13724" y="19231"/>
                  <a:pt x="13772" y="19169"/>
                </a:cubicBezTo>
                <a:cubicBezTo>
                  <a:pt x="14300" y="18470"/>
                  <a:pt x="14829" y="17783"/>
                  <a:pt x="15444" y="17493"/>
                </a:cubicBezTo>
                <a:cubicBezTo>
                  <a:pt x="15684" y="17380"/>
                  <a:pt x="15927" y="17331"/>
                  <a:pt x="16169" y="17331"/>
                </a:cubicBezTo>
                <a:cubicBezTo>
                  <a:pt x="17041" y="17331"/>
                  <a:pt x="17920" y="17964"/>
                  <a:pt x="18763" y="18510"/>
                </a:cubicBezTo>
                <a:cubicBezTo>
                  <a:pt x="19146" y="18763"/>
                  <a:pt x="19545" y="18991"/>
                  <a:pt x="19947" y="19172"/>
                </a:cubicBezTo>
                <a:cubicBezTo>
                  <a:pt x="20106" y="19250"/>
                  <a:pt x="20266" y="19312"/>
                  <a:pt x="20427" y="19369"/>
                </a:cubicBezTo>
                <a:cubicBezTo>
                  <a:pt x="20809" y="19500"/>
                  <a:pt x="21194" y="19578"/>
                  <a:pt x="21573" y="19581"/>
                </a:cubicBezTo>
                <a:lnTo>
                  <a:pt x="21573" y="19172"/>
                </a:lnTo>
                <a:lnTo>
                  <a:pt x="21574" y="15611"/>
                </a:lnTo>
                <a:lnTo>
                  <a:pt x="21574" y="11663"/>
                </a:lnTo>
                <a:lnTo>
                  <a:pt x="21575" y="8099"/>
                </a:lnTo>
                <a:lnTo>
                  <a:pt x="21575" y="4151"/>
                </a:lnTo>
                <a:lnTo>
                  <a:pt x="21576" y="12"/>
                </a:lnTo>
                <a:lnTo>
                  <a:pt x="2669" y="3"/>
                </a:lnTo>
                <a:lnTo>
                  <a:pt x="2570" y="3"/>
                </a:lnTo>
                <a:lnTo>
                  <a:pt x="56" y="0"/>
                </a:lnTo>
                <a:close/>
              </a:path>
            </a:pathLst>
          </a:custGeom>
          <a:solidFill>
            <a:srgbClr val="FF6EA7">
              <a:alpha val="4916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74" name="Google Shape;158;p6"/>
          <p:cNvSpPr/>
          <p:nvPr/>
        </p:nvSpPr>
        <p:spPr>
          <a:xfrm flipH="1">
            <a:off x="-375203" y="2569272"/>
            <a:ext cx="3375698" cy="28562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86" h="21600" fill="norm" stroke="1" extrusionOk="0">
                <a:moveTo>
                  <a:pt x="16378" y="0"/>
                </a:moveTo>
                <a:cubicBezTo>
                  <a:pt x="16310" y="0"/>
                  <a:pt x="16242" y="2"/>
                  <a:pt x="16174" y="6"/>
                </a:cubicBezTo>
                <a:cubicBezTo>
                  <a:pt x="14643" y="92"/>
                  <a:pt x="13221" y="1101"/>
                  <a:pt x="11692" y="1101"/>
                </a:cubicBezTo>
                <a:cubicBezTo>
                  <a:pt x="11682" y="1101"/>
                  <a:pt x="11673" y="1101"/>
                  <a:pt x="11663" y="1101"/>
                </a:cubicBezTo>
                <a:cubicBezTo>
                  <a:pt x="10174" y="1089"/>
                  <a:pt x="8781" y="109"/>
                  <a:pt x="7333" y="109"/>
                </a:cubicBezTo>
                <a:cubicBezTo>
                  <a:pt x="7126" y="109"/>
                  <a:pt x="6918" y="128"/>
                  <a:pt x="6707" y="174"/>
                </a:cubicBezTo>
                <a:cubicBezTo>
                  <a:pt x="5854" y="362"/>
                  <a:pt x="5117" y="962"/>
                  <a:pt x="4554" y="1668"/>
                </a:cubicBezTo>
                <a:cubicBezTo>
                  <a:pt x="3937" y="2437"/>
                  <a:pt x="3488" y="3367"/>
                  <a:pt x="3355" y="4348"/>
                </a:cubicBezTo>
                <a:cubicBezTo>
                  <a:pt x="3139" y="5963"/>
                  <a:pt x="3770" y="7675"/>
                  <a:pt x="3138" y="9179"/>
                </a:cubicBezTo>
                <a:cubicBezTo>
                  <a:pt x="2648" y="10338"/>
                  <a:pt x="1524" y="11068"/>
                  <a:pt x="821" y="12105"/>
                </a:cubicBezTo>
                <a:cubicBezTo>
                  <a:pt x="-80" y="13437"/>
                  <a:pt x="-209" y="15221"/>
                  <a:pt x="286" y="16726"/>
                </a:cubicBezTo>
                <a:cubicBezTo>
                  <a:pt x="780" y="18231"/>
                  <a:pt x="1840" y="19471"/>
                  <a:pt x="3088" y="20371"/>
                </a:cubicBezTo>
                <a:cubicBezTo>
                  <a:pt x="4116" y="21113"/>
                  <a:pt x="5321" y="21600"/>
                  <a:pt x="6572" y="21600"/>
                </a:cubicBezTo>
                <a:cubicBezTo>
                  <a:pt x="6929" y="21600"/>
                  <a:pt x="7290" y="21560"/>
                  <a:pt x="7652" y="21476"/>
                </a:cubicBezTo>
                <a:cubicBezTo>
                  <a:pt x="9642" y="21008"/>
                  <a:pt x="9872" y="19946"/>
                  <a:pt x="10680" y="18204"/>
                </a:cubicBezTo>
                <a:cubicBezTo>
                  <a:pt x="11563" y="16302"/>
                  <a:pt x="13584" y="15310"/>
                  <a:pt x="15459" y="14513"/>
                </a:cubicBezTo>
                <a:cubicBezTo>
                  <a:pt x="17335" y="13718"/>
                  <a:pt x="19370" y="12840"/>
                  <a:pt x="20406" y="11018"/>
                </a:cubicBezTo>
                <a:cubicBezTo>
                  <a:pt x="20931" y="10093"/>
                  <a:pt x="21136" y="9015"/>
                  <a:pt x="21230" y="7956"/>
                </a:cubicBezTo>
                <a:cubicBezTo>
                  <a:pt x="21391" y="6134"/>
                  <a:pt x="21233" y="4234"/>
                  <a:pt x="20391" y="2661"/>
                </a:cubicBezTo>
                <a:cubicBezTo>
                  <a:pt x="19581" y="1149"/>
                  <a:pt x="18050" y="0"/>
                  <a:pt x="16378" y="0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75" name="نص العنوان"/>
          <p:cNvSpPr txBox="1"/>
          <p:nvPr>
            <p:ph type="title"/>
          </p:nvPr>
        </p:nvSpPr>
        <p:spPr>
          <a:xfrm>
            <a:off x="2715674" y="758951"/>
            <a:ext cx="3712502" cy="576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sz="21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179" name="Google Shape;160;p6"/>
          <p:cNvGrpSpPr/>
          <p:nvPr/>
        </p:nvGrpSpPr>
        <p:grpSpPr>
          <a:xfrm>
            <a:off x="287796" y="822032"/>
            <a:ext cx="210296" cy="226452"/>
            <a:chOff x="0" y="0"/>
            <a:chExt cx="210295" cy="226451"/>
          </a:xfrm>
        </p:grpSpPr>
        <p:sp>
          <p:nvSpPr>
            <p:cNvPr id="176" name="Google Shape;161;p6"/>
            <p:cNvSpPr/>
            <p:nvPr/>
          </p:nvSpPr>
          <p:spPr>
            <a:xfrm rot="11699970">
              <a:off x="7559" y="9692"/>
              <a:ext cx="84046" cy="69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7" name="Google Shape;162;p6"/>
            <p:cNvSpPr/>
            <p:nvPr/>
          </p:nvSpPr>
          <p:spPr>
            <a:xfrm rot="11699970">
              <a:off x="118691" y="61532"/>
              <a:ext cx="84046" cy="69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8" name="Google Shape;163;p6"/>
            <p:cNvSpPr/>
            <p:nvPr/>
          </p:nvSpPr>
          <p:spPr>
            <a:xfrm rot="11699970">
              <a:off x="34091" y="147370"/>
              <a:ext cx="84051" cy="69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3" name="Google Shape;164;p6"/>
          <p:cNvGrpSpPr/>
          <p:nvPr/>
        </p:nvGrpSpPr>
        <p:grpSpPr>
          <a:xfrm>
            <a:off x="327154" y="2347866"/>
            <a:ext cx="300196" cy="271193"/>
            <a:chOff x="0" y="0"/>
            <a:chExt cx="300195" cy="271191"/>
          </a:xfrm>
        </p:grpSpPr>
        <p:sp>
          <p:nvSpPr>
            <p:cNvPr id="180" name="Google Shape;165;p6"/>
            <p:cNvSpPr/>
            <p:nvPr/>
          </p:nvSpPr>
          <p:spPr>
            <a:xfrm rot="6524431">
              <a:off x="5669" y="160218"/>
              <a:ext cx="108833" cy="89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1" name="Google Shape;166;p6"/>
            <p:cNvSpPr/>
            <p:nvPr/>
          </p:nvSpPr>
          <p:spPr>
            <a:xfrm rot="6524431">
              <a:off x="82046" y="20996"/>
              <a:ext cx="108833" cy="89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2" name="Google Shape;167;p6"/>
            <p:cNvSpPr/>
            <p:nvPr/>
          </p:nvSpPr>
          <p:spPr>
            <a:xfrm rot="6524431">
              <a:off x="185748" y="137622"/>
              <a:ext cx="108841" cy="89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84" name="Google Shape;168;p6"/>
          <p:cNvSpPr/>
          <p:nvPr/>
        </p:nvSpPr>
        <p:spPr>
          <a:xfrm flipH="1" rot="19478282">
            <a:off x="6740987" y="226031"/>
            <a:ext cx="884186" cy="2079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85" name="Google Shape;169;p6"/>
          <p:cNvSpPr/>
          <p:nvPr/>
        </p:nvSpPr>
        <p:spPr>
          <a:xfrm flipH="1" rot="10800117">
            <a:off x="217990" y="4797646"/>
            <a:ext cx="542773" cy="1276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FF6EA7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189" name="Google Shape;170;p6"/>
          <p:cNvGrpSpPr/>
          <p:nvPr/>
        </p:nvGrpSpPr>
        <p:grpSpPr>
          <a:xfrm>
            <a:off x="8559581" y="3897282"/>
            <a:ext cx="304954" cy="283201"/>
            <a:chOff x="0" y="0"/>
            <a:chExt cx="304953" cy="283199"/>
          </a:xfrm>
        </p:grpSpPr>
        <p:sp>
          <p:nvSpPr>
            <p:cNvPr id="186" name="Google Shape;171;p6"/>
            <p:cNvSpPr/>
            <p:nvPr/>
          </p:nvSpPr>
          <p:spPr>
            <a:xfrm rot="6300012">
              <a:off x="3247" y="169643"/>
              <a:ext cx="113181" cy="93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7" name="Google Shape;172;p6"/>
            <p:cNvSpPr/>
            <p:nvPr/>
          </p:nvSpPr>
          <p:spPr>
            <a:xfrm rot="6300012">
              <a:off x="73061" y="19985"/>
              <a:ext cx="113181" cy="935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8" name="Google Shape;173;p6"/>
            <p:cNvSpPr/>
            <p:nvPr/>
          </p:nvSpPr>
          <p:spPr>
            <a:xfrm rot="6300012">
              <a:off x="188583" y="133976"/>
              <a:ext cx="113190" cy="93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90" name="Google Shape;174;p6"/>
          <p:cNvSpPr/>
          <p:nvPr/>
        </p:nvSpPr>
        <p:spPr>
          <a:xfrm rot="10800000">
            <a:off x="5828382" y="4022950"/>
            <a:ext cx="1167029" cy="85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600" fill="norm" stroke="1" extrusionOk="0">
                <a:moveTo>
                  <a:pt x="2527" y="0"/>
                </a:moveTo>
                <a:cubicBezTo>
                  <a:pt x="2461" y="0"/>
                  <a:pt x="2394" y="3"/>
                  <a:pt x="2327" y="8"/>
                </a:cubicBezTo>
                <a:cubicBezTo>
                  <a:pt x="2303" y="9"/>
                  <a:pt x="2286" y="41"/>
                  <a:pt x="2287" y="77"/>
                </a:cubicBezTo>
                <a:cubicBezTo>
                  <a:pt x="2288" y="81"/>
                  <a:pt x="2288" y="86"/>
                  <a:pt x="2289" y="89"/>
                </a:cubicBezTo>
                <a:cubicBezTo>
                  <a:pt x="2294" y="119"/>
                  <a:pt x="2313" y="141"/>
                  <a:pt x="2335" y="141"/>
                </a:cubicBezTo>
                <a:cubicBezTo>
                  <a:pt x="2335" y="141"/>
                  <a:pt x="2335" y="141"/>
                  <a:pt x="2336" y="141"/>
                </a:cubicBezTo>
                <a:cubicBezTo>
                  <a:pt x="2397" y="137"/>
                  <a:pt x="2459" y="134"/>
                  <a:pt x="2520" y="134"/>
                </a:cubicBezTo>
                <a:cubicBezTo>
                  <a:pt x="2592" y="134"/>
                  <a:pt x="2664" y="137"/>
                  <a:pt x="2735" y="143"/>
                </a:cubicBezTo>
                <a:cubicBezTo>
                  <a:pt x="2808" y="149"/>
                  <a:pt x="2884" y="158"/>
                  <a:pt x="2958" y="171"/>
                </a:cubicBezTo>
                <a:cubicBezTo>
                  <a:pt x="2959" y="171"/>
                  <a:pt x="2961" y="171"/>
                  <a:pt x="2962" y="171"/>
                </a:cubicBezTo>
                <a:cubicBezTo>
                  <a:pt x="2985" y="171"/>
                  <a:pt x="3004" y="146"/>
                  <a:pt x="3006" y="111"/>
                </a:cubicBezTo>
                <a:cubicBezTo>
                  <a:pt x="3008" y="75"/>
                  <a:pt x="2988" y="42"/>
                  <a:pt x="2964" y="37"/>
                </a:cubicBezTo>
                <a:cubicBezTo>
                  <a:pt x="2888" y="25"/>
                  <a:pt x="2811" y="15"/>
                  <a:pt x="2736" y="9"/>
                </a:cubicBezTo>
                <a:cubicBezTo>
                  <a:pt x="2667" y="3"/>
                  <a:pt x="2597" y="0"/>
                  <a:pt x="2527" y="0"/>
                </a:cubicBezTo>
                <a:close/>
                <a:moveTo>
                  <a:pt x="1710" y="125"/>
                </a:moveTo>
                <a:cubicBezTo>
                  <a:pt x="1707" y="125"/>
                  <a:pt x="1704" y="125"/>
                  <a:pt x="1701" y="126"/>
                </a:cubicBezTo>
                <a:cubicBezTo>
                  <a:pt x="1674" y="135"/>
                  <a:pt x="1647" y="143"/>
                  <a:pt x="1619" y="152"/>
                </a:cubicBezTo>
                <a:cubicBezTo>
                  <a:pt x="1443" y="213"/>
                  <a:pt x="1268" y="291"/>
                  <a:pt x="1098" y="385"/>
                </a:cubicBezTo>
                <a:cubicBezTo>
                  <a:pt x="1077" y="396"/>
                  <a:pt x="1066" y="430"/>
                  <a:pt x="1073" y="463"/>
                </a:cubicBezTo>
                <a:cubicBezTo>
                  <a:pt x="1073" y="465"/>
                  <a:pt x="1073" y="468"/>
                  <a:pt x="1074" y="471"/>
                </a:cubicBezTo>
                <a:cubicBezTo>
                  <a:pt x="1081" y="498"/>
                  <a:pt x="1099" y="515"/>
                  <a:pt x="1117" y="515"/>
                </a:cubicBezTo>
                <a:cubicBezTo>
                  <a:pt x="1122" y="515"/>
                  <a:pt x="1127" y="513"/>
                  <a:pt x="1133" y="511"/>
                </a:cubicBezTo>
                <a:cubicBezTo>
                  <a:pt x="1299" y="418"/>
                  <a:pt x="1470" y="342"/>
                  <a:pt x="1642" y="283"/>
                </a:cubicBezTo>
                <a:cubicBezTo>
                  <a:pt x="1670" y="274"/>
                  <a:pt x="1696" y="265"/>
                  <a:pt x="1723" y="256"/>
                </a:cubicBezTo>
                <a:cubicBezTo>
                  <a:pt x="1747" y="249"/>
                  <a:pt x="1762" y="214"/>
                  <a:pt x="1756" y="177"/>
                </a:cubicBezTo>
                <a:cubicBezTo>
                  <a:pt x="1756" y="177"/>
                  <a:pt x="1756" y="176"/>
                  <a:pt x="1756" y="176"/>
                </a:cubicBezTo>
                <a:cubicBezTo>
                  <a:pt x="1750" y="146"/>
                  <a:pt x="1731" y="125"/>
                  <a:pt x="1710" y="125"/>
                </a:cubicBezTo>
                <a:close/>
                <a:moveTo>
                  <a:pt x="3581" y="215"/>
                </a:moveTo>
                <a:cubicBezTo>
                  <a:pt x="3561" y="215"/>
                  <a:pt x="3543" y="234"/>
                  <a:pt x="3539" y="264"/>
                </a:cubicBezTo>
                <a:cubicBezTo>
                  <a:pt x="3537" y="275"/>
                  <a:pt x="3537" y="285"/>
                  <a:pt x="3540" y="296"/>
                </a:cubicBezTo>
                <a:cubicBezTo>
                  <a:pt x="3544" y="319"/>
                  <a:pt x="3556" y="339"/>
                  <a:pt x="3573" y="345"/>
                </a:cubicBezTo>
                <a:cubicBezTo>
                  <a:pt x="3774" y="426"/>
                  <a:pt x="3974" y="531"/>
                  <a:pt x="4168" y="657"/>
                </a:cubicBezTo>
                <a:cubicBezTo>
                  <a:pt x="4174" y="661"/>
                  <a:pt x="4180" y="663"/>
                  <a:pt x="4186" y="663"/>
                </a:cubicBezTo>
                <a:cubicBezTo>
                  <a:pt x="4203" y="663"/>
                  <a:pt x="4220" y="648"/>
                  <a:pt x="4225" y="623"/>
                </a:cubicBezTo>
                <a:cubicBezTo>
                  <a:pt x="4235" y="590"/>
                  <a:pt x="4224" y="550"/>
                  <a:pt x="4201" y="535"/>
                </a:cubicBezTo>
                <a:cubicBezTo>
                  <a:pt x="4003" y="407"/>
                  <a:pt x="3798" y="299"/>
                  <a:pt x="3593" y="217"/>
                </a:cubicBezTo>
                <a:cubicBezTo>
                  <a:pt x="3589" y="215"/>
                  <a:pt x="3585" y="215"/>
                  <a:pt x="3581" y="215"/>
                </a:cubicBezTo>
                <a:close/>
                <a:moveTo>
                  <a:pt x="553" y="768"/>
                </a:moveTo>
                <a:cubicBezTo>
                  <a:pt x="545" y="768"/>
                  <a:pt x="538" y="771"/>
                  <a:pt x="531" y="777"/>
                </a:cubicBezTo>
                <a:cubicBezTo>
                  <a:pt x="350" y="928"/>
                  <a:pt x="177" y="1102"/>
                  <a:pt x="15" y="1293"/>
                </a:cubicBezTo>
                <a:cubicBezTo>
                  <a:pt x="1" y="1309"/>
                  <a:pt x="-3" y="1335"/>
                  <a:pt x="1" y="1360"/>
                </a:cubicBezTo>
                <a:cubicBezTo>
                  <a:pt x="3" y="1370"/>
                  <a:pt x="6" y="1378"/>
                  <a:pt x="10" y="1387"/>
                </a:cubicBezTo>
                <a:cubicBezTo>
                  <a:pt x="20" y="1404"/>
                  <a:pt x="33" y="1412"/>
                  <a:pt x="47" y="1412"/>
                </a:cubicBezTo>
                <a:cubicBezTo>
                  <a:pt x="56" y="1412"/>
                  <a:pt x="66" y="1408"/>
                  <a:pt x="73" y="1399"/>
                </a:cubicBezTo>
                <a:cubicBezTo>
                  <a:pt x="231" y="1213"/>
                  <a:pt x="401" y="1042"/>
                  <a:pt x="578" y="893"/>
                </a:cubicBezTo>
                <a:cubicBezTo>
                  <a:pt x="599" y="875"/>
                  <a:pt x="607" y="834"/>
                  <a:pt x="594" y="803"/>
                </a:cubicBezTo>
                <a:cubicBezTo>
                  <a:pt x="585" y="781"/>
                  <a:pt x="569" y="768"/>
                  <a:pt x="553" y="768"/>
                </a:cubicBezTo>
                <a:close/>
                <a:moveTo>
                  <a:pt x="4749" y="970"/>
                </a:moveTo>
                <a:cubicBezTo>
                  <a:pt x="4734" y="970"/>
                  <a:pt x="4720" y="981"/>
                  <a:pt x="4712" y="1001"/>
                </a:cubicBezTo>
                <a:cubicBezTo>
                  <a:pt x="4706" y="1017"/>
                  <a:pt x="4705" y="1035"/>
                  <a:pt x="4707" y="1052"/>
                </a:cubicBezTo>
                <a:cubicBezTo>
                  <a:pt x="4711" y="1068"/>
                  <a:pt x="4718" y="1083"/>
                  <a:pt x="4729" y="1094"/>
                </a:cubicBezTo>
                <a:cubicBezTo>
                  <a:pt x="4909" y="1260"/>
                  <a:pt x="5082" y="1446"/>
                  <a:pt x="5244" y="1646"/>
                </a:cubicBezTo>
                <a:cubicBezTo>
                  <a:pt x="5253" y="1658"/>
                  <a:pt x="5264" y="1663"/>
                  <a:pt x="5274" y="1663"/>
                </a:cubicBezTo>
                <a:cubicBezTo>
                  <a:pt x="5286" y="1663"/>
                  <a:pt x="5299" y="1655"/>
                  <a:pt x="5308" y="1640"/>
                </a:cubicBezTo>
                <a:cubicBezTo>
                  <a:pt x="5322" y="1612"/>
                  <a:pt x="5319" y="1569"/>
                  <a:pt x="5300" y="1546"/>
                </a:cubicBezTo>
                <a:cubicBezTo>
                  <a:pt x="5135" y="1341"/>
                  <a:pt x="4958" y="1151"/>
                  <a:pt x="4774" y="981"/>
                </a:cubicBezTo>
                <a:cubicBezTo>
                  <a:pt x="4766" y="974"/>
                  <a:pt x="4758" y="970"/>
                  <a:pt x="4749" y="970"/>
                </a:cubicBezTo>
                <a:close/>
                <a:moveTo>
                  <a:pt x="5731" y="2195"/>
                </a:moveTo>
                <a:cubicBezTo>
                  <a:pt x="5721" y="2195"/>
                  <a:pt x="5710" y="2201"/>
                  <a:pt x="5702" y="2211"/>
                </a:cubicBezTo>
                <a:cubicBezTo>
                  <a:pt x="5690" y="2229"/>
                  <a:pt x="5686" y="2253"/>
                  <a:pt x="5689" y="2278"/>
                </a:cubicBezTo>
                <a:cubicBezTo>
                  <a:pt x="5691" y="2287"/>
                  <a:pt x="5695" y="2297"/>
                  <a:pt x="5700" y="2305"/>
                </a:cubicBezTo>
                <a:cubicBezTo>
                  <a:pt x="5734" y="2362"/>
                  <a:pt x="5768" y="2420"/>
                  <a:pt x="5800" y="2479"/>
                </a:cubicBezTo>
                <a:cubicBezTo>
                  <a:pt x="5901" y="2659"/>
                  <a:pt x="5997" y="2854"/>
                  <a:pt x="6087" y="3055"/>
                </a:cubicBezTo>
                <a:cubicBezTo>
                  <a:pt x="6096" y="3076"/>
                  <a:pt x="6111" y="3087"/>
                  <a:pt x="6127" y="3087"/>
                </a:cubicBezTo>
                <a:cubicBezTo>
                  <a:pt x="6135" y="3087"/>
                  <a:pt x="6143" y="3084"/>
                  <a:pt x="6149" y="3077"/>
                </a:cubicBezTo>
                <a:cubicBezTo>
                  <a:pt x="6170" y="3058"/>
                  <a:pt x="6176" y="3016"/>
                  <a:pt x="6161" y="2985"/>
                </a:cubicBezTo>
                <a:cubicBezTo>
                  <a:pt x="6070" y="2779"/>
                  <a:pt x="5971" y="2580"/>
                  <a:pt x="5868" y="2396"/>
                </a:cubicBezTo>
                <a:cubicBezTo>
                  <a:pt x="5835" y="2336"/>
                  <a:pt x="5801" y="2277"/>
                  <a:pt x="5766" y="2219"/>
                </a:cubicBezTo>
                <a:cubicBezTo>
                  <a:pt x="5757" y="2204"/>
                  <a:pt x="5744" y="2195"/>
                  <a:pt x="5731" y="2195"/>
                </a:cubicBezTo>
                <a:close/>
                <a:moveTo>
                  <a:pt x="6444" y="3779"/>
                </a:moveTo>
                <a:cubicBezTo>
                  <a:pt x="6437" y="3779"/>
                  <a:pt x="6431" y="3781"/>
                  <a:pt x="6424" y="3785"/>
                </a:cubicBezTo>
                <a:cubicBezTo>
                  <a:pt x="6406" y="3798"/>
                  <a:pt x="6396" y="3830"/>
                  <a:pt x="6401" y="3860"/>
                </a:cubicBezTo>
                <a:cubicBezTo>
                  <a:pt x="6403" y="3864"/>
                  <a:pt x="6404" y="3870"/>
                  <a:pt x="6406" y="3874"/>
                </a:cubicBezTo>
                <a:cubicBezTo>
                  <a:pt x="6497" y="4142"/>
                  <a:pt x="6583" y="4432"/>
                  <a:pt x="6663" y="4736"/>
                </a:cubicBezTo>
                <a:cubicBezTo>
                  <a:pt x="6670" y="4764"/>
                  <a:pt x="6688" y="4781"/>
                  <a:pt x="6706" y="4781"/>
                </a:cubicBezTo>
                <a:cubicBezTo>
                  <a:pt x="6711" y="4781"/>
                  <a:pt x="6717" y="4780"/>
                  <a:pt x="6721" y="4778"/>
                </a:cubicBezTo>
                <a:cubicBezTo>
                  <a:pt x="6744" y="4765"/>
                  <a:pt x="6754" y="4725"/>
                  <a:pt x="6747" y="4692"/>
                </a:cubicBezTo>
                <a:cubicBezTo>
                  <a:pt x="6666" y="4385"/>
                  <a:pt x="6578" y="4091"/>
                  <a:pt x="6486" y="3817"/>
                </a:cubicBezTo>
                <a:cubicBezTo>
                  <a:pt x="6477" y="3793"/>
                  <a:pt x="6461" y="3779"/>
                  <a:pt x="6444" y="3779"/>
                </a:cubicBezTo>
                <a:close/>
                <a:moveTo>
                  <a:pt x="6912" y="5543"/>
                </a:moveTo>
                <a:cubicBezTo>
                  <a:pt x="6907" y="5543"/>
                  <a:pt x="6904" y="5544"/>
                  <a:pt x="6900" y="5546"/>
                </a:cubicBezTo>
                <a:cubicBezTo>
                  <a:pt x="6877" y="5555"/>
                  <a:pt x="6864" y="5591"/>
                  <a:pt x="6870" y="5625"/>
                </a:cubicBezTo>
                <a:cubicBezTo>
                  <a:pt x="6870" y="5626"/>
                  <a:pt x="6870" y="5627"/>
                  <a:pt x="6870" y="5628"/>
                </a:cubicBezTo>
                <a:cubicBezTo>
                  <a:pt x="6930" y="5909"/>
                  <a:pt x="6989" y="6222"/>
                  <a:pt x="7041" y="6535"/>
                </a:cubicBezTo>
                <a:cubicBezTo>
                  <a:pt x="7041" y="6535"/>
                  <a:pt x="7042" y="6536"/>
                  <a:pt x="7042" y="6536"/>
                </a:cubicBezTo>
                <a:cubicBezTo>
                  <a:pt x="7048" y="6566"/>
                  <a:pt x="7066" y="6588"/>
                  <a:pt x="7087" y="6588"/>
                </a:cubicBezTo>
                <a:cubicBezTo>
                  <a:pt x="7090" y="6588"/>
                  <a:pt x="7093" y="6588"/>
                  <a:pt x="7096" y="6586"/>
                </a:cubicBezTo>
                <a:cubicBezTo>
                  <a:pt x="7120" y="6579"/>
                  <a:pt x="7136" y="6544"/>
                  <a:pt x="7129" y="6507"/>
                </a:cubicBezTo>
                <a:cubicBezTo>
                  <a:pt x="7075" y="6192"/>
                  <a:pt x="7016" y="5877"/>
                  <a:pt x="6956" y="5594"/>
                </a:cubicBezTo>
                <a:cubicBezTo>
                  <a:pt x="6951" y="5563"/>
                  <a:pt x="6932" y="5543"/>
                  <a:pt x="6912" y="5543"/>
                </a:cubicBezTo>
                <a:close/>
                <a:moveTo>
                  <a:pt x="7231" y="7374"/>
                </a:moveTo>
                <a:cubicBezTo>
                  <a:pt x="7228" y="7374"/>
                  <a:pt x="7225" y="7374"/>
                  <a:pt x="7222" y="7375"/>
                </a:cubicBezTo>
                <a:cubicBezTo>
                  <a:pt x="7198" y="7382"/>
                  <a:pt x="7183" y="7416"/>
                  <a:pt x="7188" y="7453"/>
                </a:cubicBezTo>
                <a:cubicBezTo>
                  <a:pt x="7225" y="7701"/>
                  <a:pt x="7261" y="7948"/>
                  <a:pt x="7297" y="8195"/>
                </a:cubicBezTo>
                <a:lnTo>
                  <a:pt x="7322" y="8375"/>
                </a:lnTo>
                <a:cubicBezTo>
                  <a:pt x="7323" y="8376"/>
                  <a:pt x="7323" y="8377"/>
                  <a:pt x="7323" y="8378"/>
                </a:cubicBezTo>
                <a:cubicBezTo>
                  <a:pt x="7329" y="8408"/>
                  <a:pt x="7348" y="8430"/>
                  <a:pt x="7368" y="8430"/>
                </a:cubicBezTo>
                <a:cubicBezTo>
                  <a:pt x="7370" y="8430"/>
                  <a:pt x="7373" y="8430"/>
                  <a:pt x="7376" y="8429"/>
                </a:cubicBezTo>
                <a:cubicBezTo>
                  <a:pt x="7400" y="8424"/>
                  <a:pt x="7416" y="8389"/>
                  <a:pt x="7411" y="8352"/>
                </a:cubicBezTo>
                <a:lnTo>
                  <a:pt x="7384" y="8173"/>
                </a:lnTo>
                <a:cubicBezTo>
                  <a:pt x="7349" y="7926"/>
                  <a:pt x="7313" y="7677"/>
                  <a:pt x="7276" y="7429"/>
                </a:cubicBezTo>
                <a:cubicBezTo>
                  <a:pt x="7269" y="7394"/>
                  <a:pt x="7251" y="7374"/>
                  <a:pt x="7231" y="7374"/>
                </a:cubicBezTo>
                <a:close/>
                <a:moveTo>
                  <a:pt x="7502" y="9218"/>
                </a:moveTo>
                <a:cubicBezTo>
                  <a:pt x="7499" y="9218"/>
                  <a:pt x="7496" y="9218"/>
                  <a:pt x="7493" y="9219"/>
                </a:cubicBezTo>
                <a:cubicBezTo>
                  <a:pt x="7469" y="9226"/>
                  <a:pt x="7454" y="9260"/>
                  <a:pt x="7459" y="9297"/>
                </a:cubicBezTo>
                <a:cubicBezTo>
                  <a:pt x="7513" y="9636"/>
                  <a:pt x="7563" y="9938"/>
                  <a:pt x="7613" y="10218"/>
                </a:cubicBezTo>
                <a:cubicBezTo>
                  <a:pt x="7619" y="10249"/>
                  <a:pt x="7638" y="10270"/>
                  <a:pt x="7658" y="10270"/>
                </a:cubicBezTo>
                <a:cubicBezTo>
                  <a:pt x="7662" y="10270"/>
                  <a:pt x="7665" y="10269"/>
                  <a:pt x="7669" y="10268"/>
                </a:cubicBezTo>
                <a:cubicBezTo>
                  <a:pt x="7692" y="10260"/>
                  <a:pt x="7706" y="10224"/>
                  <a:pt x="7700" y="10188"/>
                </a:cubicBezTo>
                <a:cubicBezTo>
                  <a:pt x="7649" y="9910"/>
                  <a:pt x="7599" y="9611"/>
                  <a:pt x="7547" y="9272"/>
                </a:cubicBezTo>
                <a:cubicBezTo>
                  <a:pt x="7539" y="9237"/>
                  <a:pt x="7522" y="9218"/>
                  <a:pt x="7502" y="9218"/>
                </a:cubicBezTo>
                <a:close/>
                <a:moveTo>
                  <a:pt x="16574" y="11493"/>
                </a:moveTo>
                <a:cubicBezTo>
                  <a:pt x="16570" y="11493"/>
                  <a:pt x="16565" y="11493"/>
                  <a:pt x="16560" y="11493"/>
                </a:cubicBezTo>
                <a:cubicBezTo>
                  <a:pt x="16536" y="11493"/>
                  <a:pt x="16517" y="11523"/>
                  <a:pt x="16518" y="11560"/>
                </a:cubicBezTo>
                <a:cubicBezTo>
                  <a:pt x="16518" y="11566"/>
                  <a:pt x="16518" y="11570"/>
                  <a:pt x="16519" y="11575"/>
                </a:cubicBezTo>
                <a:cubicBezTo>
                  <a:pt x="16524" y="11605"/>
                  <a:pt x="16542" y="11627"/>
                  <a:pt x="16563" y="11627"/>
                </a:cubicBezTo>
                <a:cubicBezTo>
                  <a:pt x="16563" y="11627"/>
                  <a:pt x="16564" y="11627"/>
                  <a:pt x="16564" y="11627"/>
                </a:cubicBezTo>
                <a:cubicBezTo>
                  <a:pt x="16772" y="11627"/>
                  <a:pt x="16981" y="11648"/>
                  <a:pt x="17186" y="11691"/>
                </a:cubicBezTo>
                <a:cubicBezTo>
                  <a:pt x="17189" y="11691"/>
                  <a:pt x="17191" y="11692"/>
                  <a:pt x="17193" y="11692"/>
                </a:cubicBezTo>
                <a:cubicBezTo>
                  <a:pt x="17216" y="11692"/>
                  <a:pt x="17234" y="11667"/>
                  <a:pt x="17236" y="11634"/>
                </a:cubicBezTo>
                <a:cubicBezTo>
                  <a:pt x="17238" y="11598"/>
                  <a:pt x="17220" y="11564"/>
                  <a:pt x="17196" y="11558"/>
                </a:cubicBezTo>
                <a:cubicBezTo>
                  <a:pt x="16991" y="11516"/>
                  <a:pt x="16781" y="11493"/>
                  <a:pt x="16574" y="11493"/>
                </a:cubicBezTo>
                <a:close/>
                <a:moveTo>
                  <a:pt x="15936" y="11563"/>
                </a:moveTo>
                <a:cubicBezTo>
                  <a:pt x="15934" y="11563"/>
                  <a:pt x="15932" y="11563"/>
                  <a:pt x="15930" y="11564"/>
                </a:cubicBezTo>
                <a:cubicBezTo>
                  <a:pt x="15824" y="11587"/>
                  <a:pt x="15718" y="11617"/>
                  <a:pt x="15615" y="11652"/>
                </a:cubicBezTo>
                <a:cubicBezTo>
                  <a:pt x="15514" y="11687"/>
                  <a:pt x="15413" y="11727"/>
                  <a:pt x="15316" y="11772"/>
                </a:cubicBezTo>
                <a:cubicBezTo>
                  <a:pt x="15294" y="11783"/>
                  <a:pt x="15282" y="11817"/>
                  <a:pt x="15288" y="11850"/>
                </a:cubicBezTo>
                <a:cubicBezTo>
                  <a:pt x="15288" y="11852"/>
                  <a:pt x="15288" y="11854"/>
                  <a:pt x="15289" y="11855"/>
                </a:cubicBezTo>
                <a:cubicBezTo>
                  <a:pt x="15296" y="11884"/>
                  <a:pt x="15314" y="11902"/>
                  <a:pt x="15333" y="11902"/>
                </a:cubicBezTo>
                <a:cubicBezTo>
                  <a:pt x="15337" y="11902"/>
                  <a:pt x="15342" y="11901"/>
                  <a:pt x="15346" y="11899"/>
                </a:cubicBezTo>
                <a:cubicBezTo>
                  <a:pt x="15442" y="11855"/>
                  <a:pt x="15539" y="11816"/>
                  <a:pt x="15639" y="11783"/>
                </a:cubicBezTo>
                <a:cubicBezTo>
                  <a:pt x="15739" y="11748"/>
                  <a:pt x="15843" y="11720"/>
                  <a:pt x="15947" y="11696"/>
                </a:cubicBezTo>
                <a:cubicBezTo>
                  <a:pt x="15971" y="11691"/>
                  <a:pt x="15987" y="11657"/>
                  <a:pt x="15982" y="11620"/>
                </a:cubicBezTo>
                <a:cubicBezTo>
                  <a:pt x="15978" y="11587"/>
                  <a:pt x="15958" y="11563"/>
                  <a:pt x="15936" y="11563"/>
                </a:cubicBezTo>
                <a:close/>
                <a:moveTo>
                  <a:pt x="7837" y="11043"/>
                </a:moveTo>
                <a:cubicBezTo>
                  <a:pt x="7832" y="11043"/>
                  <a:pt x="7829" y="11044"/>
                  <a:pt x="7824" y="11046"/>
                </a:cubicBezTo>
                <a:cubicBezTo>
                  <a:pt x="7802" y="11055"/>
                  <a:pt x="7789" y="11090"/>
                  <a:pt x="7795" y="11125"/>
                </a:cubicBezTo>
                <a:cubicBezTo>
                  <a:pt x="7796" y="11126"/>
                  <a:pt x="7796" y="11127"/>
                  <a:pt x="7796" y="11129"/>
                </a:cubicBezTo>
                <a:cubicBezTo>
                  <a:pt x="7868" y="11448"/>
                  <a:pt x="7941" y="11741"/>
                  <a:pt x="8021" y="12023"/>
                </a:cubicBezTo>
                <a:cubicBezTo>
                  <a:pt x="8029" y="12050"/>
                  <a:pt x="8047" y="12066"/>
                  <a:pt x="8065" y="12066"/>
                </a:cubicBezTo>
                <a:cubicBezTo>
                  <a:pt x="8070" y="12066"/>
                  <a:pt x="8075" y="12064"/>
                  <a:pt x="8080" y="12062"/>
                </a:cubicBezTo>
                <a:cubicBezTo>
                  <a:pt x="8103" y="12049"/>
                  <a:pt x="8113" y="12010"/>
                  <a:pt x="8104" y="11975"/>
                </a:cubicBezTo>
                <a:cubicBezTo>
                  <a:pt x="8025" y="11697"/>
                  <a:pt x="7952" y="11409"/>
                  <a:pt x="7881" y="11091"/>
                </a:cubicBezTo>
                <a:cubicBezTo>
                  <a:pt x="7875" y="11062"/>
                  <a:pt x="7857" y="11043"/>
                  <a:pt x="7837" y="11043"/>
                </a:cubicBezTo>
                <a:close/>
                <a:moveTo>
                  <a:pt x="17810" y="11757"/>
                </a:moveTo>
                <a:cubicBezTo>
                  <a:pt x="17790" y="11757"/>
                  <a:pt x="17772" y="11776"/>
                  <a:pt x="17768" y="11805"/>
                </a:cubicBezTo>
                <a:cubicBezTo>
                  <a:pt x="17766" y="11816"/>
                  <a:pt x="17766" y="11828"/>
                  <a:pt x="17768" y="11838"/>
                </a:cubicBezTo>
                <a:cubicBezTo>
                  <a:pt x="17772" y="11862"/>
                  <a:pt x="17784" y="11881"/>
                  <a:pt x="17801" y="11887"/>
                </a:cubicBezTo>
                <a:cubicBezTo>
                  <a:pt x="17992" y="11971"/>
                  <a:pt x="18179" y="12073"/>
                  <a:pt x="18357" y="12193"/>
                </a:cubicBezTo>
                <a:lnTo>
                  <a:pt x="18391" y="12217"/>
                </a:lnTo>
                <a:cubicBezTo>
                  <a:pt x="18397" y="12222"/>
                  <a:pt x="18404" y="12223"/>
                  <a:pt x="18410" y="12223"/>
                </a:cubicBezTo>
                <a:cubicBezTo>
                  <a:pt x="18427" y="12223"/>
                  <a:pt x="18443" y="12210"/>
                  <a:pt x="18451" y="12185"/>
                </a:cubicBezTo>
                <a:cubicBezTo>
                  <a:pt x="18460" y="12152"/>
                  <a:pt x="18449" y="12112"/>
                  <a:pt x="18426" y="12096"/>
                </a:cubicBezTo>
                <a:lnTo>
                  <a:pt x="18391" y="12072"/>
                </a:lnTo>
                <a:cubicBezTo>
                  <a:pt x="18209" y="11949"/>
                  <a:pt x="18017" y="11845"/>
                  <a:pt x="17823" y="11759"/>
                </a:cubicBezTo>
                <a:cubicBezTo>
                  <a:pt x="17818" y="11758"/>
                  <a:pt x="17815" y="11757"/>
                  <a:pt x="17810" y="11757"/>
                </a:cubicBezTo>
                <a:close/>
                <a:moveTo>
                  <a:pt x="14755" y="12113"/>
                </a:moveTo>
                <a:cubicBezTo>
                  <a:pt x="14749" y="12113"/>
                  <a:pt x="14742" y="12115"/>
                  <a:pt x="14736" y="12120"/>
                </a:cubicBezTo>
                <a:cubicBezTo>
                  <a:pt x="14548" y="12260"/>
                  <a:pt x="14370" y="12425"/>
                  <a:pt x="14206" y="12607"/>
                </a:cubicBezTo>
                <a:cubicBezTo>
                  <a:pt x="14191" y="12623"/>
                  <a:pt x="14186" y="12651"/>
                  <a:pt x="14190" y="12676"/>
                </a:cubicBezTo>
                <a:cubicBezTo>
                  <a:pt x="14192" y="12684"/>
                  <a:pt x="14195" y="12693"/>
                  <a:pt x="14199" y="12700"/>
                </a:cubicBezTo>
                <a:cubicBezTo>
                  <a:pt x="14208" y="12719"/>
                  <a:pt x="14222" y="12728"/>
                  <a:pt x="14236" y="12728"/>
                </a:cubicBezTo>
                <a:cubicBezTo>
                  <a:pt x="14246" y="12728"/>
                  <a:pt x="14254" y="12724"/>
                  <a:pt x="14262" y="12715"/>
                </a:cubicBezTo>
                <a:cubicBezTo>
                  <a:pt x="14422" y="12537"/>
                  <a:pt x="14596" y="12378"/>
                  <a:pt x="14779" y="12240"/>
                </a:cubicBezTo>
                <a:cubicBezTo>
                  <a:pt x="14801" y="12224"/>
                  <a:pt x="14808" y="12183"/>
                  <a:pt x="14796" y="12150"/>
                </a:cubicBezTo>
                <a:cubicBezTo>
                  <a:pt x="14788" y="12127"/>
                  <a:pt x="14772" y="12113"/>
                  <a:pt x="14755" y="12113"/>
                </a:cubicBezTo>
                <a:close/>
                <a:moveTo>
                  <a:pt x="18968" y="12546"/>
                </a:moveTo>
                <a:cubicBezTo>
                  <a:pt x="18954" y="12546"/>
                  <a:pt x="18940" y="12557"/>
                  <a:pt x="18932" y="12576"/>
                </a:cubicBezTo>
                <a:cubicBezTo>
                  <a:pt x="18925" y="12591"/>
                  <a:pt x="18924" y="12611"/>
                  <a:pt x="18927" y="12628"/>
                </a:cubicBezTo>
                <a:cubicBezTo>
                  <a:pt x="18930" y="12644"/>
                  <a:pt x="18937" y="12659"/>
                  <a:pt x="18948" y="12668"/>
                </a:cubicBezTo>
                <a:cubicBezTo>
                  <a:pt x="19125" y="12836"/>
                  <a:pt x="19297" y="13024"/>
                  <a:pt x="19461" y="13227"/>
                </a:cubicBezTo>
                <a:cubicBezTo>
                  <a:pt x="19470" y="13238"/>
                  <a:pt x="19481" y="13244"/>
                  <a:pt x="19491" y="13244"/>
                </a:cubicBezTo>
                <a:cubicBezTo>
                  <a:pt x="19504" y="13244"/>
                  <a:pt x="19517" y="13236"/>
                  <a:pt x="19525" y="13221"/>
                </a:cubicBezTo>
                <a:cubicBezTo>
                  <a:pt x="19540" y="13192"/>
                  <a:pt x="19537" y="13150"/>
                  <a:pt x="19517" y="13126"/>
                </a:cubicBezTo>
                <a:cubicBezTo>
                  <a:pt x="19349" y="12919"/>
                  <a:pt x="19174" y="12727"/>
                  <a:pt x="18993" y="12557"/>
                </a:cubicBezTo>
                <a:cubicBezTo>
                  <a:pt x="18986" y="12550"/>
                  <a:pt x="18977" y="12546"/>
                  <a:pt x="18968" y="12546"/>
                </a:cubicBezTo>
                <a:close/>
                <a:moveTo>
                  <a:pt x="8338" y="12789"/>
                </a:moveTo>
                <a:cubicBezTo>
                  <a:pt x="8332" y="12789"/>
                  <a:pt x="8325" y="12791"/>
                  <a:pt x="8319" y="12795"/>
                </a:cubicBezTo>
                <a:cubicBezTo>
                  <a:pt x="8300" y="12809"/>
                  <a:pt x="8292" y="12840"/>
                  <a:pt x="8297" y="12870"/>
                </a:cubicBezTo>
                <a:cubicBezTo>
                  <a:pt x="8298" y="12876"/>
                  <a:pt x="8300" y="12880"/>
                  <a:pt x="8303" y="12885"/>
                </a:cubicBezTo>
                <a:cubicBezTo>
                  <a:pt x="8409" y="13174"/>
                  <a:pt x="8525" y="13447"/>
                  <a:pt x="8648" y="13699"/>
                </a:cubicBezTo>
                <a:cubicBezTo>
                  <a:pt x="8657" y="13718"/>
                  <a:pt x="8672" y="13729"/>
                  <a:pt x="8686" y="13729"/>
                </a:cubicBezTo>
                <a:cubicBezTo>
                  <a:pt x="8695" y="13729"/>
                  <a:pt x="8704" y="13725"/>
                  <a:pt x="8711" y="13716"/>
                </a:cubicBezTo>
                <a:cubicBezTo>
                  <a:pt x="8731" y="13696"/>
                  <a:pt x="8735" y="13654"/>
                  <a:pt x="8720" y="13623"/>
                </a:cubicBezTo>
                <a:cubicBezTo>
                  <a:pt x="8599" y="13377"/>
                  <a:pt x="8485" y="13107"/>
                  <a:pt x="8380" y="12825"/>
                </a:cubicBezTo>
                <a:cubicBezTo>
                  <a:pt x="8371" y="12802"/>
                  <a:pt x="8355" y="12789"/>
                  <a:pt x="8338" y="12789"/>
                </a:cubicBezTo>
                <a:close/>
                <a:moveTo>
                  <a:pt x="13778" y="13211"/>
                </a:moveTo>
                <a:cubicBezTo>
                  <a:pt x="13766" y="13211"/>
                  <a:pt x="13754" y="13218"/>
                  <a:pt x="13746" y="13231"/>
                </a:cubicBezTo>
                <a:cubicBezTo>
                  <a:pt x="13610" y="13452"/>
                  <a:pt x="13488" y="13684"/>
                  <a:pt x="13354" y="13943"/>
                </a:cubicBezTo>
                <a:cubicBezTo>
                  <a:pt x="13345" y="13960"/>
                  <a:pt x="13343" y="13981"/>
                  <a:pt x="13347" y="14001"/>
                </a:cubicBezTo>
                <a:cubicBezTo>
                  <a:pt x="13349" y="14014"/>
                  <a:pt x="13354" y="14027"/>
                  <a:pt x="13363" y="14037"/>
                </a:cubicBezTo>
                <a:cubicBezTo>
                  <a:pt x="13372" y="14047"/>
                  <a:pt x="13382" y="14052"/>
                  <a:pt x="13392" y="14052"/>
                </a:cubicBezTo>
                <a:cubicBezTo>
                  <a:pt x="13405" y="14052"/>
                  <a:pt x="13417" y="14044"/>
                  <a:pt x="13425" y="14028"/>
                </a:cubicBezTo>
                <a:cubicBezTo>
                  <a:pt x="13559" y="13771"/>
                  <a:pt x="13680" y="13541"/>
                  <a:pt x="13814" y="13323"/>
                </a:cubicBezTo>
                <a:cubicBezTo>
                  <a:pt x="13830" y="13297"/>
                  <a:pt x="13828" y="13255"/>
                  <a:pt x="13809" y="13229"/>
                </a:cubicBezTo>
                <a:cubicBezTo>
                  <a:pt x="13800" y="13217"/>
                  <a:pt x="13789" y="13211"/>
                  <a:pt x="13778" y="13211"/>
                </a:cubicBezTo>
                <a:close/>
                <a:moveTo>
                  <a:pt x="19957" y="13764"/>
                </a:moveTo>
                <a:cubicBezTo>
                  <a:pt x="19946" y="13764"/>
                  <a:pt x="19935" y="13769"/>
                  <a:pt x="19927" y="13782"/>
                </a:cubicBezTo>
                <a:cubicBezTo>
                  <a:pt x="19915" y="13798"/>
                  <a:pt x="19911" y="13822"/>
                  <a:pt x="19915" y="13846"/>
                </a:cubicBezTo>
                <a:cubicBezTo>
                  <a:pt x="19917" y="13856"/>
                  <a:pt x="19920" y="13867"/>
                  <a:pt x="19927" y="13876"/>
                </a:cubicBezTo>
                <a:cubicBezTo>
                  <a:pt x="20071" y="14103"/>
                  <a:pt x="20211" y="14346"/>
                  <a:pt x="20339" y="14599"/>
                </a:cubicBezTo>
                <a:cubicBezTo>
                  <a:pt x="20348" y="14617"/>
                  <a:pt x="20362" y="14626"/>
                  <a:pt x="20376" y="14626"/>
                </a:cubicBezTo>
                <a:cubicBezTo>
                  <a:pt x="20385" y="14626"/>
                  <a:pt x="20394" y="14622"/>
                  <a:pt x="20402" y="14614"/>
                </a:cubicBezTo>
                <a:cubicBezTo>
                  <a:pt x="20421" y="14592"/>
                  <a:pt x="20424" y="14551"/>
                  <a:pt x="20410" y="14521"/>
                </a:cubicBezTo>
                <a:cubicBezTo>
                  <a:pt x="20279" y="14263"/>
                  <a:pt x="20138" y="14017"/>
                  <a:pt x="19991" y="13786"/>
                </a:cubicBezTo>
                <a:cubicBezTo>
                  <a:pt x="19981" y="13771"/>
                  <a:pt x="19969" y="13764"/>
                  <a:pt x="19957" y="13764"/>
                </a:cubicBezTo>
                <a:close/>
                <a:moveTo>
                  <a:pt x="9100" y="14319"/>
                </a:moveTo>
                <a:cubicBezTo>
                  <a:pt x="9089" y="14319"/>
                  <a:pt x="9078" y="14326"/>
                  <a:pt x="9070" y="14338"/>
                </a:cubicBezTo>
                <a:cubicBezTo>
                  <a:pt x="9059" y="14355"/>
                  <a:pt x="9055" y="14379"/>
                  <a:pt x="9059" y="14401"/>
                </a:cubicBezTo>
                <a:cubicBezTo>
                  <a:pt x="9062" y="14413"/>
                  <a:pt x="9065" y="14424"/>
                  <a:pt x="9072" y="14433"/>
                </a:cubicBezTo>
                <a:cubicBezTo>
                  <a:pt x="9226" y="14657"/>
                  <a:pt x="9396" y="14863"/>
                  <a:pt x="9576" y="15046"/>
                </a:cubicBezTo>
                <a:cubicBezTo>
                  <a:pt x="9584" y="15055"/>
                  <a:pt x="9593" y="15059"/>
                  <a:pt x="9602" y="15059"/>
                </a:cubicBezTo>
                <a:cubicBezTo>
                  <a:pt x="9616" y="15059"/>
                  <a:pt x="9630" y="15049"/>
                  <a:pt x="9638" y="15030"/>
                </a:cubicBezTo>
                <a:cubicBezTo>
                  <a:pt x="9652" y="14999"/>
                  <a:pt x="9645" y="14958"/>
                  <a:pt x="9624" y="14936"/>
                </a:cubicBezTo>
                <a:cubicBezTo>
                  <a:pt x="9449" y="14758"/>
                  <a:pt x="9283" y="14557"/>
                  <a:pt x="9133" y="14339"/>
                </a:cubicBezTo>
                <a:cubicBezTo>
                  <a:pt x="9124" y="14326"/>
                  <a:pt x="9112" y="14319"/>
                  <a:pt x="9100" y="14319"/>
                </a:cubicBezTo>
                <a:close/>
                <a:moveTo>
                  <a:pt x="13001" y="14630"/>
                </a:moveTo>
                <a:cubicBezTo>
                  <a:pt x="12989" y="14630"/>
                  <a:pt x="12977" y="14637"/>
                  <a:pt x="12969" y="14651"/>
                </a:cubicBezTo>
                <a:cubicBezTo>
                  <a:pt x="12815" y="14911"/>
                  <a:pt x="12674" y="15105"/>
                  <a:pt x="12526" y="15264"/>
                </a:cubicBezTo>
                <a:cubicBezTo>
                  <a:pt x="12511" y="15280"/>
                  <a:pt x="12505" y="15308"/>
                  <a:pt x="12510" y="15334"/>
                </a:cubicBezTo>
                <a:cubicBezTo>
                  <a:pt x="12512" y="15341"/>
                  <a:pt x="12514" y="15350"/>
                  <a:pt x="12517" y="15357"/>
                </a:cubicBezTo>
                <a:cubicBezTo>
                  <a:pt x="12527" y="15376"/>
                  <a:pt x="12541" y="15386"/>
                  <a:pt x="12555" y="15386"/>
                </a:cubicBezTo>
                <a:cubicBezTo>
                  <a:pt x="12564" y="15386"/>
                  <a:pt x="12573" y="15382"/>
                  <a:pt x="12581" y="15373"/>
                </a:cubicBezTo>
                <a:cubicBezTo>
                  <a:pt x="12734" y="15209"/>
                  <a:pt x="12880" y="15008"/>
                  <a:pt x="13038" y="14743"/>
                </a:cubicBezTo>
                <a:cubicBezTo>
                  <a:pt x="13054" y="14715"/>
                  <a:pt x="13052" y="14673"/>
                  <a:pt x="13033" y="14648"/>
                </a:cubicBezTo>
                <a:cubicBezTo>
                  <a:pt x="13023" y="14636"/>
                  <a:pt x="13012" y="14630"/>
                  <a:pt x="13001" y="14630"/>
                </a:cubicBezTo>
                <a:close/>
                <a:moveTo>
                  <a:pt x="10156" y="15391"/>
                </a:moveTo>
                <a:cubicBezTo>
                  <a:pt x="10139" y="15391"/>
                  <a:pt x="10124" y="15406"/>
                  <a:pt x="10117" y="15431"/>
                </a:cubicBezTo>
                <a:cubicBezTo>
                  <a:pt x="10113" y="15445"/>
                  <a:pt x="10112" y="15460"/>
                  <a:pt x="10115" y="15474"/>
                </a:cubicBezTo>
                <a:cubicBezTo>
                  <a:pt x="10118" y="15493"/>
                  <a:pt x="10128" y="15510"/>
                  <a:pt x="10141" y="15520"/>
                </a:cubicBezTo>
                <a:cubicBezTo>
                  <a:pt x="10343" y="15654"/>
                  <a:pt x="10549" y="15759"/>
                  <a:pt x="10753" y="15827"/>
                </a:cubicBezTo>
                <a:cubicBezTo>
                  <a:pt x="10756" y="15829"/>
                  <a:pt x="10760" y="15829"/>
                  <a:pt x="10763" y="15829"/>
                </a:cubicBezTo>
                <a:cubicBezTo>
                  <a:pt x="10784" y="15829"/>
                  <a:pt x="10802" y="15808"/>
                  <a:pt x="10805" y="15778"/>
                </a:cubicBezTo>
                <a:cubicBezTo>
                  <a:pt x="10810" y="15742"/>
                  <a:pt x="10794" y="15707"/>
                  <a:pt x="10769" y="15698"/>
                </a:cubicBezTo>
                <a:cubicBezTo>
                  <a:pt x="10571" y="15630"/>
                  <a:pt x="10371" y="15529"/>
                  <a:pt x="10175" y="15398"/>
                </a:cubicBezTo>
                <a:cubicBezTo>
                  <a:pt x="10169" y="15394"/>
                  <a:pt x="10163" y="15391"/>
                  <a:pt x="10156" y="15391"/>
                </a:cubicBezTo>
                <a:close/>
                <a:moveTo>
                  <a:pt x="12000" y="15661"/>
                </a:moveTo>
                <a:cubicBezTo>
                  <a:pt x="11996" y="15661"/>
                  <a:pt x="11992" y="15662"/>
                  <a:pt x="11988" y="15664"/>
                </a:cubicBezTo>
                <a:cubicBezTo>
                  <a:pt x="11939" y="15686"/>
                  <a:pt x="11890" y="15706"/>
                  <a:pt x="11842" y="15723"/>
                </a:cubicBezTo>
                <a:cubicBezTo>
                  <a:pt x="11696" y="15772"/>
                  <a:pt x="11542" y="15798"/>
                  <a:pt x="11385" y="15801"/>
                </a:cubicBezTo>
                <a:cubicBezTo>
                  <a:pt x="11360" y="15801"/>
                  <a:pt x="11341" y="15832"/>
                  <a:pt x="11343" y="15868"/>
                </a:cubicBezTo>
                <a:cubicBezTo>
                  <a:pt x="11343" y="15873"/>
                  <a:pt x="11343" y="15878"/>
                  <a:pt x="11344" y="15882"/>
                </a:cubicBezTo>
                <a:cubicBezTo>
                  <a:pt x="11349" y="15912"/>
                  <a:pt x="11369" y="15934"/>
                  <a:pt x="11390" y="15934"/>
                </a:cubicBezTo>
                <a:cubicBezTo>
                  <a:pt x="11554" y="15931"/>
                  <a:pt x="11714" y="15904"/>
                  <a:pt x="11866" y="15852"/>
                </a:cubicBezTo>
                <a:cubicBezTo>
                  <a:pt x="11917" y="15835"/>
                  <a:pt x="11967" y="15815"/>
                  <a:pt x="12018" y="15791"/>
                </a:cubicBezTo>
                <a:cubicBezTo>
                  <a:pt x="12041" y="15781"/>
                  <a:pt x="12052" y="15743"/>
                  <a:pt x="12046" y="15709"/>
                </a:cubicBezTo>
                <a:cubicBezTo>
                  <a:pt x="12038" y="15680"/>
                  <a:pt x="12020" y="15661"/>
                  <a:pt x="12000" y="15661"/>
                </a:cubicBezTo>
                <a:close/>
                <a:moveTo>
                  <a:pt x="20731" y="15285"/>
                </a:moveTo>
                <a:cubicBezTo>
                  <a:pt x="20724" y="15285"/>
                  <a:pt x="20716" y="15287"/>
                  <a:pt x="20709" y="15293"/>
                </a:cubicBezTo>
                <a:cubicBezTo>
                  <a:pt x="20693" y="15308"/>
                  <a:pt x="20684" y="15338"/>
                  <a:pt x="20690" y="15367"/>
                </a:cubicBezTo>
                <a:cubicBezTo>
                  <a:pt x="20691" y="15372"/>
                  <a:pt x="20693" y="15379"/>
                  <a:pt x="20695" y="15384"/>
                </a:cubicBezTo>
                <a:cubicBezTo>
                  <a:pt x="20803" y="15654"/>
                  <a:pt x="20903" y="15934"/>
                  <a:pt x="20992" y="16219"/>
                </a:cubicBezTo>
                <a:cubicBezTo>
                  <a:pt x="21000" y="16245"/>
                  <a:pt x="21017" y="16260"/>
                  <a:pt x="21035" y="16260"/>
                </a:cubicBezTo>
                <a:cubicBezTo>
                  <a:pt x="21041" y="16260"/>
                  <a:pt x="21046" y="16259"/>
                  <a:pt x="21052" y="16255"/>
                </a:cubicBezTo>
                <a:cubicBezTo>
                  <a:pt x="21075" y="16241"/>
                  <a:pt x="21084" y="16201"/>
                  <a:pt x="21073" y="16167"/>
                </a:cubicBezTo>
                <a:cubicBezTo>
                  <a:pt x="20984" y="15878"/>
                  <a:pt x="20881" y="15593"/>
                  <a:pt x="20771" y="15320"/>
                </a:cubicBezTo>
                <a:cubicBezTo>
                  <a:pt x="20763" y="15297"/>
                  <a:pt x="20747" y="15285"/>
                  <a:pt x="20731" y="15285"/>
                </a:cubicBezTo>
                <a:close/>
                <a:moveTo>
                  <a:pt x="21269" y="17008"/>
                </a:moveTo>
                <a:cubicBezTo>
                  <a:pt x="21265" y="17008"/>
                  <a:pt x="21261" y="17009"/>
                  <a:pt x="21256" y="17011"/>
                </a:cubicBezTo>
                <a:cubicBezTo>
                  <a:pt x="21234" y="17021"/>
                  <a:pt x="21221" y="17056"/>
                  <a:pt x="21227" y="17090"/>
                </a:cubicBezTo>
                <a:cubicBezTo>
                  <a:pt x="21227" y="17091"/>
                  <a:pt x="21228" y="17092"/>
                  <a:pt x="21228" y="17093"/>
                </a:cubicBezTo>
                <a:cubicBezTo>
                  <a:pt x="21283" y="17332"/>
                  <a:pt x="21329" y="17572"/>
                  <a:pt x="21370" y="17812"/>
                </a:cubicBezTo>
                <a:cubicBezTo>
                  <a:pt x="21380" y="17873"/>
                  <a:pt x="21390" y="17935"/>
                  <a:pt x="21398" y="17997"/>
                </a:cubicBezTo>
                <a:cubicBezTo>
                  <a:pt x="21404" y="18027"/>
                  <a:pt x="21424" y="18052"/>
                  <a:pt x="21446" y="18052"/>
                </a:cubicBezTo>
                <a:cubicBezTo>
                  <a:pt x="21448" y="18052"/>
                  <a:pt x="21450" y="18052"/>
                  <a:pt x="21452" y="18052"/>
                </a:cubicBezTo>
                <a:cubicBezTo>
                  <a:pt x="21476" y="18044"/>
                  <a:pt x="21492" y="18010"/>
                  <a:pt x="21487" y="17974"/>
                </a:cubicBezTo>
                <a:cubicBezTo>
                  <a:pt x="21477" y="17911"/>
                  <a:pt x="21467" y="17849"/>
                  <a:pt x="21457" y="17786"/>
                </a:cubicBezTo>
                <a:cubicBezTo>
                  <a:pt x="21417" y="17542"/>
                  <a:pt x="21368" y="17297"/>
                  <a:pt x="21313" y="17056"/>
                </a:cubicBezTo>
                <a:cubicBezTo>
                  <a:pt x="21307" y="17027"/>
                  <a:pt x="21288" y="17008"/>
                  <a:pt x="21269" y="17008"/>
                </a:cubicBezTo>
                <a:close/>
                <a:moveTo>
                  <a:pt x="21533" y="18850"/>
                </a:moveTo>
                <a:cubicBezTo>
                  <a:pt x="21533" y="18850"/>
                  <a:pt x="21533" y="18850"/>
                  <a:pt x="21532" y="18850"/>
                </a:cubicBezTo>
                <a:cubicBezTo>
                  <a:pt x="21507" y="18851"/>
                  <a:pt x="21489" y="18882"/>
                  <a:pt x="21490" y="18918"/>
                </a:cubicBezTo>
                <a:cubicBezTo>
                  <a:pt x="21506" y="19241"/>
                  <a:pt x="21503" y="19551"/>
                  <a:pt x="21481" y="19839"/>
                </a:cubicBezTo>
                <a:cubicBezTo>
                  <a:pt x="21481" y="19848"/>
                  <a:pt x="21481" y="19856"/>
                  <a:pt x="21482" y="19865"/>
                </a:cubicBezTo>
                <a:cubicBezTo>
                  <a:pt x="21487" y="19890"/>
                  <a:pt x="21501" y="19911"/>
                  <a:pt x="21520" y="19916"/>
                </a:cubicBezTo>
                <a:cubicBezTo>
                  <a:pt x="21522" y="19916"/>
                  <a:pt x="21525" y="19917"/>
                  <a:pt x="21527" y="19917"/>
                </a:cubicBezTo>
                <a:cubicBezTo>
                  <a:pt x="21549" y="19917"/>
                  <a:pt x="21568" y="19893"/>
                  <a:pt x="21570" y="19860"/>
                </a:cubicBezTo>
                <a:cubicBezTo>
                  <a:pt x="21593" y="19563"/>
                  <a:pt x="21597" y="19245"/>
                  <a:pt x="21580" y="18915"/>
                </a:cubicBezTo>
                <a:cubicBezTo>
                  <a:pt x="21578" y="18878"/>
                  <a:pt x="21558" y="18850"/>
                  <a:pt x="21533" y="18850"/>
                </a:cubicBezTo>
                <a:close/>
                <a:moveTo>
                  <a:pt x="21379" y="20681"/>
                </a:moveTo>
                <a:cubicBezTo>
                  <a:pt x="21362" y="20681"/>
                  <a:pt x="21345" y="20696"/>
                  <a:pt x="21338" y="20721"/>
                </a:cubicBezTo>
                <a:cubicBezTo>
                  <a:pt x="21264" y="21008"/>
                  <a:pt x="21160" y="21266"/>
                  <a:pt x="21034" y="21488"/>
                </a:cubicBezTo>
                <a:cubicBezTo>
                  <a:pt x="21024" y="21505"/>
                  <a:pt x="21021" y="21527"/>
                  <a:pt x="21024" y="21547"/>
                </a:cubicBezTo>
                <a:cubicBezTo>
                  <a:pt x="21027" y="21561"/>
                  <a:pt x="21032" y="21573"/>
                  <a:pt x="21039" y="21582"/>
                </a:cubicBezTo>
                <a:cubicBezTo>
                  <a:pt x="21049" y="21594"/>
                  <a:pt x="21060" y="21600"/>
                  <a:pt x="21070" y="21600"/>
                </a:cubicBezTo>
                <a:cubicBezTo>
                  <a:pt x="21082" y="21600"/>
                  <a:pt x="21094" y="21592"/>
                  <a:pt x="21103" y="21578"/>
                </a:cubicBezTo>
                <a:cubicBezTo>
                  <a:pt x="21236" y="21345"/>
                  <a:pt x="21344" y="21075"/>
                  <a:pt x="21423" y="20774"/>
                </a:cubicBezTo>
                <a:cubicBezTo>
                  <a:pt x="21431" y="20741"/>
                  <a:pt x="21419" y="20701"/>
                  <a:pt x="21397" y="20686"/>
                </a:cubicBezTo>
                <a:cubicBezTo>
                  <a:pt x="21391" y="20682"/>
                  <a:pt x="21385" y="20681"/>
                  <a:pt x="21379" y="20681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91" name="Google Shape;175;p6"/>
          <p:cNvSpPr/>
          <p:nvPr/>
        </p:nvSpPr>
        <p:spPr>
          <a:xfrm rot="11168157">
            <a:off x="-53944" y="-118581"/>
            <a:ext cx="520784" cy="8162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1510" y="0"/>
                </a:moveTo>
                <a:cubicBezTo>
                  <a:pt x="21502" y="0"/>
                  <a:pt x="21496" y="1"/>
                  <a:pt x="21489" y="2"/>
                </a:cubicBezTo>
                <a:cubicBezTo>
                  <a:pt x="21198" y="47"/>
                  <a:pt x="20886" y="87"/>
                  <a:pt x="20508" y="123"/>
                </a:cubicBezTo>
                <a:cubicBezTo>
                  <a:pt x="20463" y="128"/>
                  <a:pt x="20431" y="155"/>
                  <a:pt x="20439" y="185"/>
                </a:cubicBezTo>
                <a:cubicBezTo>
                  <a:pt x="20445" y="211"/>
                  <a:pt x="20480" y="230"/>
                  <a:pt x="20520" y="230"/>
                </a:cubicBezTo>
                <a:cubicBezTo>
                  <a:pt x="20525" y="230"/>
                  <a:pt x="20529" y="229"/>
                  <a:pt x="20534" y="229"/>
                </a:cubicBezTo>
                <a:cubicBezTo>
                  <a:pt x="20916" y="191"/>
                  <a:pt x="21231" y="152"/>
                  <a:pt x="21528" y="106"/>
                </a:cubicBezTo>
                <a:cubicBezTo>
                  <a:pt x="21573" y="98"/>
                  <a:pt x="21600" y="70"/>
                  <a:pt x="21589" y="41"/>
                </a:cubicBezTo>
                <a:cubicBezTo>
                  <a:pt x="21580" y="16"/>
                  <a:pt x="21547" y="0"/>
                  <a:pt x="21510" y="0"/>
                </a:cubicBezTo>
                <a:close/>
                <a:moveTo>
                  <a:pt x="19361" y="224"/>
                </a:moveTo>
                <a:cubicBezTo>
                  <a:pt x="19356" y="224"/>
                  <a:pt x="19353" y="224"/>
                  <a:pt x="19349" y="225"/>
                </a:cubicBezTo>
                <a:cubicBezTo>
                  <a:pt x="18913" y="261"/>
                  <a:pt x="18549" y="296"/>
                  <a:pt x="18186" y="339"/>
                </a:cubicBezTo>
                <a:cubicBezTo>
                  <a:pt x="18141" y="346"/>
                  <a:pt x="18111" y="374"/>
                  <a:pt x="18120" y="403"/>
                </a:cubicBezTo>
                <a:cubicBezTo>
                  <a:pt x="18126" y="428"/>
                  <a:pt x="18162" y="446"/>
                  <a:pt x="18203" y="446"/>
                </a:cubicBezTo>
                <a:cubicBezTo>
                  <a:pt x="18207" y="446"/>
                  <a:pt x="18212" y="446"/>
                  <a:pt x="18216" y="444"/>
                </a:cubicBezTo>
                <a:cubicBezTo>
                  <a:pt x="18578" y="402"/>
                  <a:pt x="18939" y="367"/>
                  <a:pt x="19370" y="332"/>
                </a:cubicBezTo>
                <a:cubicBezTo>
                  <a:pt x="19416" y="328"/>
                  <a:pt x="19449" y="301"/>
                  <a:pt x="19442" y="271"/>
                </a:cubicBezTo>
                <a:cubicBezTo>
                  <a:pt x="19436" y="244"/>
                  <a:pt x="19401" y="224"/>
                  <a:pt x="19361" y="224"/>
                </a:cubicBezTo>
                <a:close/>
                <a:moveTo>
                  <a:pt x="17069" y="527"/>
                </a:moveTo>
                <a:cubicBezTo>
                  <a:pt x="17060" y="527"/>
                  <a:pt x="17049" y="528"/>
                  <a:pt x="17040" y="530"/>
                </a:cubicBezTo>
                <a:cubicBezTo>
                  <a:pt x="16704" y="604"/>
                  <a:pt x="16403" y="690"/>
                  <a:pt x="16121" y="795"/>
                </a:cubicBezTo>
                <a:cubicBezTo>
                  <a:pt x="16069" y="813"/>
                  <a:pt x="16017" y="833"/>
                  <a:pt x="15968" y="854"/>
                </a:cubicBezTo>
                <a:cubicBezTo>
                  <a:pt x="15927" y="870"/>
                  <a:pt x="15917" y="903"/>
                  <a:pt x="15941" y="928"/>
                </a:cubicBezTo>
                <a:cubicBezTo>
                  <a:pt x="15956" y="944"/>
                  <a:pt x="15984" y="953"/>
                  <a:pt x="16011" y="953"/>
                </a:cubicBezTo>
                <a:cubicBezTo>
                  <a:pt x="16026" y="953"/>
                  <a:pt x="16043" y="950"/>
                  <a:pt x="16057" y="945"/>
                </a:cubicBezTo>
                <a:cubicBezTo>
                  <a:pt x="16106" y="925"/>
                  <a:pt x="16156" y="905"/>
                  <a:pt x="16206" y="887"/>
                </a:cubicBezTo>
                <a:cubicBezTo>
                  <a:pt x="16477" y="786"/>
                  <a:pt x="16770" y="703"/>
                  <a:pt x="17096" y="631"/>
                </a:cubicBezTo>
                <a:cubicBezTo>
                  <a:pt x="17141" y="621"/>
                  <a:pt x="17163" y="590"/>
                  <a:pt x="17147" y="562"/>
                </a:cubicBezTo>
                <a:cubicBezTo>
                  <a:pt x="17135" y="541"/>
                  <a:pt x="17103" y="527"/>
                  <a:pt x="17069" y="527"/>
                </a:cubicBezTo>
                <a:close/>
                <a:moveTo>
                  <a:pt x="15102" y="1315"/>
                </a:moveTo>
                <a:cubicBezTo>
                  <a:pt x="15079" y="1315"/>
                  <a:pt x="15058" y="1320"/>
                  <a:pt x="15043" y="1330"/>
                </a:cubicBezTo>
                <a:cubicBezTo>
                  <a:pt x="14778" y="1500"/>
                  <a:pt x="14525" y="1697"/>
                  <a:pt x="14286" y="1913"/>
                </a:cubicBezTo>
                <a:cubicBezTo>
                  <a:pt x="14260" y="1938"/>
                  <a:pt x="14270" y="1970"/>
                  <a:pt x="14307" y="1988"/>
                </a:cubicBezTo>
                <a:cubicBezTo>
                  <a:pt x="14322" y="1994"/>
                  <a:pt x="14340" y="1997"/>
                  <a:pt x="14355" y="1997"/>
                </a:cubicBezTo>
                <a:cubicBezTo>
                  <a:pt x="14382" y="1997"/>
                  <a:pt x="14408" y="1989"/>
                  <a:pt x="14424" y="1974"/>
                </a:cubicBezTo>
                <a:cubicBezTo>
                  <a:pt x="14656" y="1762"/>
                  <a:pt x="14904" y="1571"/>
                  <a:pt x="15162" y="1405"/>
                </a:cubicBezTo>
                <a:cubicBezTo>
                  <a:pt x="15194" y="1385"/>
                  <a:pt x="15194" y="1351"/>
                  <a:pt x="15162" y="1330"/>
                </a:cubicBezTo>
                <a:cubicBezTo>
                  <a:pt x="15144" y="1320"/>
                  <a:pt x="15123" y="1315"/>
                  <a:pt x="15102" y="1315"/>
                </a:cubicBezTo>
                <a:close/>
                <a:moveTo>
                  <a:pt x="13746" y="2530"/>
                </a:moveTo>
                <a:cubicBezTo>
                  <a:pt x="13718" y="2530"/>
                  <a:pt x="13689" y="2540"/>
                  <a:pt x="13673" y="2558"/>
                </a:cubicBezTo>
                <a:cubicBezTo>
                  <a:pt x="13626" y="2614"/>
                  <a:pt x="13582" y="2670"/>
                  <a:pt x="13537" y="2728"/>
                </a:cubicBezTo>
                <a:cubicBezTo>
                  <a:pt x="13411" y="2889"/>
                  <a:pt x="13287" y="3060"/>
                  <a:pt x="13170" y="3237"/>
                </a:cubicBezTo>
                <a:cubicBezTo>
                  <a:pt x="13152" y="3264"/>
                  <a:pt x="13171" y="3296"/>
                  <a:pt x="13213" y="3307"/>
                </a:cubicBezTo>
                <a:cubicBezTo>
                  <a:pt x="13224" y="3310"/>
                  <a:pt x="13236" y="3311"/>
                  <a:pt x="13246" y="3311"/>
                </a:cubicBezTo>
                <a:cubicBezTo>
                  <a:pt x="13280" y="3311"/>
                  <a:pt x="13310" y="3300"/>
                  <a:pt x="13323" y="3280"/>
                </a:cubicBezTo>
                <a:cubicBezTo>
                  <a:pt x="13441" y="3105"/>
                  <a:pt x="13563" y="2935"/>
                  <a:pt x="13686" y="2775"/>
                </a:cubicBezTo>
                <a:cubicBezTo>
                  <a:pt x="13730" y="2720"/>
                  <a:pt x="13775" y="2663"/>
                  <a:pt x="13822" y="2608"/>
                </a:cubicBezTo>
                <a:cubicBezTo>
                  <a:pt x="13844" y="2582"/>
                  <a:pt x="13828" y="2549"/>
                  <a:pt x="13786" y="2537"/>
                </a:cubicBezTo>
                <a:cubicBezTo>
                  <a:pt x="13774" y="2532"/>
                  <a:pt x="13760" y="2530"/>
                  <a:pt x="13746" y="2530"/>
                </a:cubicBezTo>
                <a:close/>
                <a:moveTo>
                  <a:pt x="12823" y="3902"/>
                </a:moveTo>
                <a:cubicBezTo>
                  <a:pt x="12787" y="3902"/>
                  <a:pt x="12755" y="3916"/>
                  <a:pt x="12743" y="3938"/>
                </a:cubicBezTo>
                <a:cubicBezTo>
                  <a:pt x="12621" y="4156"/>
                  <a:pt x="12501" y="4390"/>
                  <a:pt x="12373" y="4650"/>
                </a:cubicBezTo>
                <a:cubicBezTo>
                  <a:pt x="12361" y="4678"/>
                  <a:pt x="12385" y="4708"/>
                  <a:pt x="12430" y="4718"/>
                </a:cubicBezTo>
                <a:cubicBezTo>
                  <a:pt x="12438" y="4719"/>
                  <a:pt x="12445" y="4719"/>
                  <a:pt x="12454" y="4719"/>
                </a:cubicBezTo>
                <a:cubicBezTo>
                  <a:pt x="12489" y="4719"/>
                  <a:pt x="12524" y="4705"/>
                  <a:pt x="12533" y="4681"/>
                </a:cubicBezTo>
                <a:cubicBezTo>
                  <a:pt x="12659" y="4422"/>
                  <a:pt x="12780" y="4191"/>
                  <a:pt x="12902" y="3974"/>
                </a:cubicBezTo>
                <a:cubicBezTo>
                  <a:pt x="12915" y="3946"/>
                  <a:pt x="12893" y="3915"/>
                  <a:pt x="12850" y="3905"/>
                </a:cubicBezTo>
                <a:cubicBezTo>
                  <a:pt x="12841" y="3903"/>
                  <a:pt x="12832" y="3902"/>
                  <a:pt x="12823" y="3902"/>
                </a:cubicBezTo>
                <a:close/>
                <a:moveTo>
                  <a:pt x="12120" y="5330"/>
                </a:moveTo>
                <a:cubicBezTo>
                  <a:pt x="12082" y="5330"/>
                  <a:pt x="12049" y="5345"/>
                  <a:pt x="12039" y="5368"/>
                </a:cubicBezTo>
                <a:cubicBezTo>
                  <a:pt x="11981" y="5496"/>
                  <a:pt x="11924" y="5625"/>
                  <a:pt x="11867" y="5753"/>
                </a:cubicBezTo>
                <a:lnTo>
                  <a:pt x="11716" y="6087"/>
                </a:lnTo>
                <a:cubicBezTo>
                  <a:pt x="11704" y="6116"/>
                  <a:pt x="11730" y="6146"/>
                  <a:pt x="11775" y="6154"/>
                </a:cubicBezTo>
                <a:cubicBezTo>
                  <a:pt x="11781" y="6155"/>
                  <a:pt x="11790" y="6156"/>
                  <a:pt x="11798" y="6156"/>
                </a:cubicBezTo>
                <a:cubicBezTo>
                  <a:pt x="11834" y="6156"/>
                  <a:pt x="11867" y="6140"/>
                  <a:pt x="11878" y="6117"/>
                </a:cubicBezTo>
                <a:lnTo>
                  <a:pt x="12028" y="5783"/>
                </a:lnTo>
                <a:cubicBezTo>
                  <a:pt x="12085" y="5655"/>
                  <a:pt x="12141" y="5526"/>
                  <a:pt x="12200" y="5398"/>
                </a:cubicBezTo>
                <a:cubicBezTo>
                  <a:pt x="12212" y="5369"/>
                  <a:pt x="12186" y="5340"/>
                  <a:pt x="12144" y="5332"/>
                </a:cubicBezTo>
                <a:cubicBezTo>
                  <a:pt x="12135" y="5331"/>
                  <a:pt x="12128" y="5330"/>
                  <a:pt x="12120" y="5330"/>
                </a:cubicBezTo>
                <a:close/>
                <a:moveTo>
                  <a:pt x="11465" y="6766"/>
                </a:moveTo>
                <a:cubicBezTo>
                  <a:pt x="11429" y="6766"/>
                  <a:pt x="11396" y="6781"/>
                  <a:pt x="11384" y="6803"/>
                </a:cubicBezTo>
                <a:cubicBezTo>
                  <a:pt x="11328" y="6922"/>
                  <a:pt x="11268" y="7040"/>
                  <a:pt x="11209" y="7157"/>
                </a:cubicBezTo>
                <a:cubicBezTo>
                  <a:pt x="11147" y="7276"/>
                  <a:pt x="11085" y="7394"/>
                  <a:pt x="11019" y="7512"/>
                </a:cubicBezTo>
                <a:cubicBezTo>
                  <a:pt x="11003" y="7540"/>
                  <a:pt x="11025" y="7570"/>
                  <a:pt x="11069" y="7580"/>
                </a:cubicBezTo>
                <a:cubicBezTo>
                  <a:pt x="11078" y="7582"/>
                  <a:pt x="11088" y="7583"/>
                  <a:pt x="11097" y="7583"/>
                </a:cubicBezTo>
                <a:cubicBezTo>
                  <a:pt x="11132" y="7583"/>
                  <a:pt x="11164" y="7569"/>
                  <a:pt x="11176" y="7548"/>
                </a:cubicBezTo>
                <a:cubicBezTo>
                  <a:pt x="11242" y="7429"/>
                  <a:pt x="11307" y="7310"/>
                  <a:pt x="11369" y="7191"/>
                </a:cubicBezTo>
                <a:cubicBezTo>
                  <a:pt x="11429" y="7072"/>
                  <a:pt x="11487" y="6953"/>
                  <a:pt x="11545" y="6835"/>
                </a:cubicBezTo>
                <a:cubicBezTo>
                  <a:pt x="11558" y="6807"/>
                  <a:pt x="11534" y="6777"/>
                  <a:pt x="11490" y="6769"/>
                </a:cubicBezTo>
                <a:cubicBezTo>
                  <a:pt x="11481" y="6767"/>
                  <a:pt x="11472" y="6766"/>
                  <a:pt x="11465" y="6766"/>
                </a:cubicBezTo>
                <a:close/>
                <a:moveTo>
                  <a:pt x="10671" y="8173"/>
                </a:moveTo>
                <a:cubicBezTo>
                  <a:pt x="10640" y="8173"/>
                  <a:pt x="10609" y="8186"/>
                  <a:pt x="10596" y="8206"/>
                </a:cubicBezTo>
                <a:cubicBezTo>
                  <a:pt x="10438" y="8442"/>
                  <a:pt x="10271" y="8668"/>
                  <a:pt x="10099" y="8879"/>
                </a:cubicBezTo>
                <a:cubicBezTo>
                  <a:pt x="10078" y="8905"/>
                  <a:pt x="10094" y="8937"/>
                  <a:pt x="10134" y="8951"/>
                </a:cubicBezTo>
                <a:cubicBezTo>
                  <a:pt x="10147" y="8955"/>
                  <a:pt x="10159" y="8957"/>
                  <a:pt x="10173" y="8957"/>
                </a:cubicBezTo>
                <a:cubicBezTo>
                  <a:pt x="10203" y="8957"/>
                  <a:pt x="10232" y="8947"/>
                  <a:pt x="10247" y="8929"/>
                </a:cubicBezTo>
                <a:cubicBezTo>
                  <a:pt x="10420" y="8715"/>
                  <a:pt x="10590" y="8486"/>
                  <a:pt x="10750" y="8247"/>
                </a:cubicBezTo>
                <a:cubicBezTo>
                  <a:pt x="10768" y="8221"/>
                  <a:pt x="10747" y="8188"/>
                  <a:pt x="10704" y="8178"/>
                </a:cubicBezTo>
                <a:cubicBezTo>
                  <a:pt x="10694" y="8175"/>
                  <a:pt x="10683" y="8173"/>
                  <a:pt x="10671" y="8173"/>
                </a:cubicBezTo>
                <a:close/>
                <a:moveTo>
                  <a:pt x="2447" y="8829"/>
                </a:moveTo>
                <a:cubicBezTo>
                  <a:pt x="2029" y="8834"/>
                  <a:pt x="1635" y="8890"/>
                  <a:pt x="1276" y="8993"/>
                </a:cubicBezTo>
                <a:cubicBezTo>
                  <a:pt x="1235" y="9005"/>
                  <a:pt x="1217" y="9036"/>
                  <a:pt x="1235" y="9064"/>
                </a:cubicBezTo>
                <a:cubicBezTo>
                  <a:pt x="1248" y="9083"/>
                  <a:pt x="1279" y="9095"/>
                  <a:pt x="1312" y="9095"/>
                </a:cubicBezTo>
                <a:cubicBezTo>
                  <a:pt x="1322" y="9095"/>
                  <a:pt x="1334" y="9094"/>
                  <a:pt x="1345" y="9090"/>
                </a:cubicBezTo>
                <a:cubicBezTo>
                  <a:pt x="1684" y="8993"/>
                  <a:pt x="2054" y="8942"/>
                  <a:pt x="2450" y="8935"/>
                </a:cubicBezTo>
                <a:cubicBezTo>
                  <a:pt x="2497" y="8935"/>
                  <a:pt x="2533" y="8910"/>
                  <a:pt x="2533" y="8880"/>
                </a:cubicBezTo>
                <a:cubicBezTo>
                  <a:pt x="2532" y="8853"/>
                  <a:pt x="2494" y="8829"/>
                  <a:pt x="2449" y="8829"/>
                </a:cubicBezTo>
                <a:close/>
                <a:moveTo>
                  <a:pt x="3601" y="8941"/>
                </a:moveTo>
                <a:cubicBezTo>
                  <a:pt x="3566" y="8941"/>
                  <a:pt x="3533" y="8955"/>
                  <a:pt x="3522" y="8979"/>
                </a:cubicBezTo>
                <a:cubicBezTo>
                  <a:pt x="3507" y="9006"/>
                  <a:pt x="3531" y="9036"/>
                  <a:pt x="3575" y="9045"/>
                </a:cubicBezTo>
                <a:cubicBezTo>
                  <a:pt x="3946" y="9125"/>
                  <a:pt x="4283" y="9239"/>
                  <a:pt x="4581" y="9387"/>
                </a:cubicBezTo>
                <a:cubicBezTo>
                  <a:pt x="4595" y="9395"/>
                  <a:pt x="4613" y="9399"/>
                  <a:pt x="4632" y="9399"/>
                </a:cubicBezTo>
                <a:cubicBezTo>
                  <a:pt x="4656" y="9399"/>
                  <a:pt x="4681" y="9391"/>
                  <a:pt x="4699" y="9378"/>
                </a:cubicBezTo>
                <a:cubicBezTo>
                  <a:pt x="4726" y="9354"/>
                  <a:pt x="4718" y="9321"/>
                  <a:pt x="4682" y="9303"/>
                </a:cubicBezTo>
                <a:cubicBezTo>
                  <a:pt x="4370" y="9147"/>
                  <a:pt x="4016" y="9027"/>
                  <a:pt x="3628" y="8945"/>
                </a:cubicBezTo>
                <a:cubicBezTo>
                  <a:pt x="3619" y="8942"/>
                  <a:pt x="3610" y="8941"/>
                  <a:pt x="3601" y="8941"/>
                </a:cubicBezTo>
                <a:close/>
                <a:moveTo>
                  <a:pt x="9584" y="9496"/>
                </a:moveTo>
                <a:cubicBezTo>
                  <a:pt x="9557" y="9496"/>
                  <a:pt x="9530" y="9504"/>
                  <a:pt x="9513" y="9521"/>
                </a:cubicBezTo>
                <a:cubicBezTo>
                  <a:pt x="9296" y="9733"/>
                  <a:pt x="9064" y="9933"/>
                  <a:pt x="8823" y="10117"/>
                </a:cubicBezTo>
                <a:cubicBezTo>
                  <a:pt x="8792" y="10139"/>
                  <a:pt x="8796" y="10172"/>
                  <a:pt x="8832" y="10192"/>
                </a:cubicBezTo>
                <a:cubicBezTo>
                  <a:pt x="8849" y="10200"/>
                  <a:pt x="8869" y="10205"/>
                  <a:pt x="8887" y="10205"/>
                </a:cubicBezTo>
                <a:cubicBezTo>
                  <a:pt x="8911" y="10205"/>
                  <a:pt x="8933" y="10197"/>
                  <a:pt x="8951" y="10185"/>
                </a:cubicBezTo>
                <a:cubicBezTo>
                  <a:pt x="9195" y="9999"/>
                  <a:pt x="9432" y="9795"/>
                  <a:pt x="9653" y="9578"/>
                </a:cubicBezTo>
                <a:cubicBezTo>
                  <a:pt x="9679" y="9553"/>
                  <a:pt x="9667" y="9521"/>
                  <a:pt x="9629" y="9504"/>
                </a:cubicBezTo>
                <a:cubicBezTo>
                  <a:pt x="9614" y="9499"/>
                  <a:pt x="9599" y="9496"/>
                  <a:pt x="9584" y="9496"/>
                </a:cubicBezTo>
                <a:close/>
                <a:moveTo>
                  <a:pt x="396" y="9443"/>
                </a:moveTo>
                <a:cubicBezTo>
                  <a:pt x="370" y="9443"/>
                  <a:pt x="345" y="9450"/>
                  <a:pt x="328" y="9464"/>
                </a:cubicBezTo>
                <a:cubicBezTo>
                  <a:pt x="122" y="9641"/>
                  <a:pt x="8" y="9837"/>
                  <a:pt x="0" y="10030"/>
                </a:cubicBezTo>
                <a:lnTo>
                  <a:pt x="0" y="10052"/>
                </a:lnTo>
                <a:cubicBezTo>
                  <a:pt x="0" y="10104"/>
                  <a:pt x="6" y="10155"/>
                  <a:pt x="21" y="10208"/>
                </a:cubicBezTo>
                <a:cubicBezTo>
                  <a:pt x="27" y="10233"/>
                  <a:pt x="63" y="10252"/>
                  <a:pt x="102" y="10252"/>
                </a:cubicBezTo>
                <a:cubicBezTo>
                  <a:pt x="108" y="10252"/>
                  <a:pt x="113" y="10252"/>
                  <a:pt x="117" y="10251"/>
                </a:cubicBezTo>
                <a:cubicBezTo>
                  <a:pt x="163" y="10245"/>
                  <a:pt x="193" y="10218"/>
                  <a:pt x="185" y="10189"/>
                </a:cubicBezTo>
                <a:cubicBezTo>
                  <a:pt x="175" y="10144"/>
                  <a:pt x="167" y="10097"/>
                  <a:pt x="167" y="10052"/>
                </a:cubicBezTo>
                <a:lnTo>
                  <a:pt x="167" y="10033"/>
                </a:lnTo>
                <a:cubicBezTo>
                  <a:pt x="175" y="9862"/>
                  <a:pt x="277" y="9687"/>
                  <a:pt x="464" y="9528"/>
                </a:cubicBezTo>
                <a:cubicBezTo>
                  <a:pt x="491" y="9504"/>
                  <a:pt x="483" y="9471"/>
                  <a:pt x="446" y="9453"/>
                </a:cubicBezTo>
                <a:cubicBezTo>
                  <a:pt x="431" y="9446"/>
                  <a:pt x="414" y="9443"/>
                  <a:pt x="396" y="9443"/>
                </a:cubicBezTo>
                <a:close/>
                <a:moveTo>
                  <a:pt x="5426" y="9837"/>
                </a:moveTo>
                <a:cubicBezTo>
                  <a:pt x="5409" y="9837"/>
                  <a:pt x="5393" y="9840"/>
                  <a:pt x="5378" y="9846"/>
                </a:cubicBezTo>
                <a:cubicBezTo>
                  <a:pt x="5342" y="9863"/>
                  <a:pt x="5331" y="9896"/>
                  <a:pt x="5358" y="9921"/>
                </a:cubicBezTo>
                <a:cubicBezTo>
                  <a:pt x="5568" y="10117"/>
                  <a:pt x="5742" y="10336"/>
                  <a:pt x="5873" y="10574"/>
                </a:cubicBezTo>
                <a:cubicBezTo>
                  <a:pt x="5885" y="10596"/>
                  <a:pt x="5917" y="10609"/>
                  <a:pt x="5953" y="10609"/>
                </a:cubicBezTo>
                <a:cubicBezTo>
                  <a:pt x="5962" y="10609"/>
                  <a:pt x="5971" y="10609"/>
                  <a:pt x="5980" y="10606"/>
                </a:cubicBezTo>
                <a:cubicBezTo>
                  <a:pt x="6024" y="10597"/>
                  <a:pt x="6046" y="10566"/>
                  <a:pt x="6031" y="10539"/>
                </a:cubicBezTo>
                <a:cubicBezTo>
                  <a:pt x="5894" y="10292"/>
                  <a:pt x="5715" y="10064"/>
                  <a:pt x="5495" y="9860"/>
                </a:cubicBezTo>
                <a:cubicBezTo>
                  <a:pt x="5479" y="9845"/>
                  <a:pt x="5453" y="9837"/>
                  <a:pt x="5426" y="9837"/>
                </a:cubicBezTo>
                <a:close/>
                <a:moveTo>
                  <a:pt x="8073" y="10635"/>
                </a:moveTo>
                <a:cubicBezTo>
                  <a:pt x="8054" y="10635"/>
                  <a:pt x="8033" y="10639"/>
                  <a:pt x="8016" y="10648"/>
                </a:cubicBezTo>
                <a:cubicBezTo>
                  <a:pt x="7802" y="10770"/>
                  <a:pt x="7578" y="10886"/>
                  <a:pt x="7348" y="10988"/>
                </a:cubicBezTo>
                <a:cubicBezTo>
                  <a:pt x="7265" y="11025"/>
                  <a:pt x="7180" y="11060"/>
                  <a:pt x="7095" y="11094"/>
                </a:cubicBezTo>
                <a:cubicBezTo>
                  <a:pt x="7057" y="11110"/>
                  <a:pt x="7043" y="11142"/>
                  <a:pt x="7069" y="11167"/>
                </a:cubicBezTo>
                <a:cubicBezTo>
                  <a:pt x="7086" y="11184"/>
                  <a:pt x="7113" y="11192"/>
                  <a:pt x="7140" y="11192"/>
                </a:cubicBezTo>
                <a:cubicBezTo>
                  <a:pt x="7155" y="11192"/>
                  <a:pt x="7170" y="11189"/>
                  <a:pt x="7183" y="11184"/>
                </a:cubicBezTo>
                <a:cubicBezTo>
                  <a:pt x="7272" y="11149"/>
                  <a:pt x="7358" y="11113"/>
                  <a:pt x="7442" y="11075"/>
                </a:cubicBezTo>
                <a:cubicBezTo>
                  <a:pt x="7679" y="10970"/>
                  <a:pt x="7909" y="10854"/>
                  <a:pt x="8129" y="10728"/>
                </a:cubicBezTo>
                <a:cubicBezTo>
                  <a:pt x="8164" y="10709"/>
                  <a:pt x="8167" y="10675"/>
                  <a:pt x="8135" y="10652"/>
                </a:cubicBezTo>
                <a:cubicBezTo>
                  <a:pt x="8120" y="10640"/>
                  <a:pt x="8096" y="10635"/>
                  <a:pt x="8073" y="10635"/>
                </a:cubicBezTo>
                <a:close/>
                <a:moveTo>
                  <a:pt x="652" y="10795"/>
                </a:moveTo>
                <a:cubicBezTo>
                  <a:pt x="633" y="10795"/>
                  <a:pt x="611" y="10799"/>
                  <a:pt x="595" y="10809"/>
                </a:cubicBezTo>
                <a:cubicBezTo>
                  <a:pt x="562" y="10828"/>
                  <a:pt x="559" y="10862"/>
                  <a:pt x="589" y="10885"/>
                </a:cubicBezTo>
                <a:lnTo>
                  <a:pt x="631" y="10913"/>
                </a:lnTo>
                <a:cubicBezTo>
                  <a:pt x="889" y="11088"/>
                  <a:pt x="1184" y="11240"/>
                  <a:pt x="1513" y="11365"/>
                </a:cubicBezTo>
                <a:cubicBezTo>
                  <a:pt x="1527" y="11370"/>
                  <a:pt x="1544" y="11372"/>
                  <a:pt x="1557" y="11372"/>
                </a:cubicBezTo>
                <a:cubicBezTo>
                  <a:pt x="1584" y="11372"/>
                  <a:pt x="1614" y="11363"/>
                  <a:pt x="1628" y="11346"/>
                </a:cubicBezTo>
                <a:cubicBezTo>
                  <a:pt x="1652" y="11321"/>
                  <a:pt x="1640" y="11288"/>
                  <a:pt x="1599" y="11273"/>
                </a:cubicBezTo>
                <a:cubicBezTo>
                  <a:pt x="1285" y="11154"/>
                  <a:pt x="1000" y="11009"/>
                  <a:pt x="753" y="10840"/>
                </a:cubicBezTo>
                <a:lnTo>
                  <a:pt x="714" y="10812"/>
                </a:lnTo>
                <a:cubicBezTo>
                  <a:pt x="699" y="10801"/>
                  <a:pt x="675" y="10795"/>
                  <a:pt x="652" y="10795"/>
                </a:cubicBezTo>
                <a:close/>
                <a:moveTo>
                  <a:pt x="2635" y="11552"/>
                </a:moveTo>
                <a:cubicBezTo>
                  <a:pt x="2598" y="11552"/>
                  <a:pt x="2565" y="11568"/>
                  <a:pt x="2553" y="11592"/>
                </a:cubicBezTo>
                <a:cubicBezTo>
                  <a:pt x="2542" y="11621"/>
                  <a:pt x="2569" y="11650"/>
                  <a:pt x="2613" y="11657"/>
                </a:cubicBezTo>
                <a:cubicBezTo>
                  <a:pt x="2986" y="11721"/>
                  <a:pt x="3382" y="11758"/>
                  <a:pt x="3789" y="11767"/>
                </a:cubicBezTo>
                <a:lnTo>
                  <a:pt x="3792" y="11767"/>
                </a:lnTo>
                <a:cubicBezTo>
                  <a:pt x="3837" y="11767"/>
                  <a:pt x="3875" y="11745"/>
                  <a:pt x="3876" y="11716"/>
                </a:cubicBezTo>
                <a:cubicBezTo>
                  <a:pt x="3878" y="11686"/>
                  <a:pt x="3840" y="11661"/>
                  <a:pt x="3795" y="11660"/>
                </a:cubicBezTo>
                <a:cubicBezTo>
                  <a:pt x="3400" y="11653"/>
                  <a:pt x="3018" y="11616"/>
                  <a:pt x="2657" y="11554"/>
                </a:cubicBezTo>
                <a:cubicBezTo>
                  <a:pt x="2649" y="11553"/>
                  <a:pt x="2641" y="11552"/>
                  <a:pt x="2635" y="11552"/>
                </a:cubicBezTo>
                <a:close/>
                <a:moveTo>
                  <a:pt x="6217" y="11231"/>
                </a:moveTo>
                <a:cubicBezTo>
                  <a:pt x="6212" y="11231"/>
                  <a:pt x="6208" y="11231"/>
                  <a:pt x="6203" y="11232"/>
                </a:cubicBezTo>
                <a:cubicBezTo>
                  <a:pt x="6159" y="11234"/>
                  <a:pt x="6125" y="11261"/>
                  <a:pt x="6131" y="11290"/>
                </a:cubicBezTo>
                <a:cubicBezTo>
                  <a:pt x="6140" y="11337"/>
                  <a:pt x="6146" y="11383"/>
                  <a:pt x="6150" y="11432"/>
                </a:cubicBezTo>
                <a:cubicBezTo>
                  <a:pt x="6135" y="11421"/>
                  <a:pt x="6113" y="11414"/>
                  <a:pt x="6090" y="11414"/>
                </a:cubicBezTo>
                <a:cubicBezTo>
                  <a:pt x="6080" y="11414"/>
                  <a:pt x="6071" y="11416"/>
                  <a:pt x="6060" y="11418"/>
                </a:cubicBezTo>
                <a:cubicBezTo>
                  <a:pt x="5700" y="11505"/>
                  <a:pt x="5324" y="11569"/>
                  <a:pt x="4946" y="11609"/>
                </a:cubicBezTo>
                <a:cubicBezTo>
                  <a:pt x="4900" y="11614"/>
                  <a:pt x="4870" y="11642"/>
                  <a:pt x="4876" y="11671"/>
                </a:cubicBezTo>
                <a:cubicBezTo>
                  <a:pt x="4884" y="11698"/>
                  <a:pt x="4921" y="11716"/>
                  <a:pt x="4961" y="11716"/>
                </a:cubicBezTo>
                <a:cubicBezTo>
                  <a:pt x="4965" y="11716"/>
                  <a:pt x="4970" y="11715"/>
                  <a:pt x="4973" y="11715"/>
                </a:cubicBezTo>
                <a:cubicBezTo>
                  <a:pt x="5363" y="11673"/>
                  <a:pt x="5748" y="11606"/>
                  <a:pt x="6119" y="11518"/>
                </a:cubicBezTo>
                <a:cubicBezTo>
                  <a:pt x="6134" y="11514"/>
                  <a:pt x="6149" y="11507"/>
                  <a:pt x="6156" y="11500"/>
                </a:cubicBezTo>
                <a:cubicBezTo>
                  <a:pt x="6162" y="11556"/>
                  <a:pt x="6164" y="11615"/>
                  <a:pt x="6164" y="11673"/>
                </a:cubicBezTo>
                <a:cubicBezTo>
                  <a:pt x="6164" y="11788"/>
                  <a:pt x="6155" y="11907"/>
                  <a:pt x="6138" y="12026"/>
                </a:cubicBezTo>
                <a:cubicBezTo>
                  <a:pt x="6134" y="12055"/>
                  <a:pt x="6168" y="12080"/>
                  <a:pt x="6214" y="12083"/>
                </a:cubicBezTo>
                <a:lnTo>
                  <a:pt x="6221" y="12083"/>
                </a:lnTo>
                <a:cubicBezTo>
                  <a:pt x="6265" y="12083"/>
                  <a:pt x="6301" y="12063"/>
                  <a:pt x="6305" y="12035"/>
                </a:cubicBezTo>
                <a:cubicBezTo>
                  <a:pt x="6322" y="11914"/>
                  <a:pt x="6333" y="11792"/>
                  <a:pt x="6333" y="11673"/>
                </a:cubicBezTo>
                <a:cubicBezTo>
                  <a:pt x="6333" y="11541"/>
                  <a:pt x="6319" y="11408"/>
                  <a:pt x="6296" y="11278"/>
                </a:cubicBezTo>
                <a:cubicBezTo>
                  <a:pt x="6292" y="11252"/>
                  <a:pt x="6259" y="11231"/>
                  <a:pt x="6217" y="11231"/>
                </a:cubicBezTo>
                <a:close/>
                <a:moveTo>
                  <a:pt x="6015" y="12713"/>
                </a:moveTo>
                <a:cubicBezTo>
                  <a:pt x="5977" y="12713"/>
                  <a:pt x="5943" y="12728"/>
                  <a:pt x="5932" y="12752"/>
                </a:cubicBezTo>
                <a:cubicBezTo>
                  <a:pt x="5837" y="12980"/>
                  <a:pt x="5712" y="13216"/>
                  <a:pt x="5559" y="13454"/>
                </a:cubicBezTo>
                <a:cubicBezTo>
                  <a:pt x="5540" y="13481"/>
                  <a:pt x="5562" y="13512"/>
                  <a:pt x="5605" y="13523"/>
                </a:cubicBezTo>
                <a:cubicBezTo>
                  <a:pt x="5614" y="13526"/>
                  <a:pt x="5626" y="13527"/>
                  <a:pt x="5635" y="13527"/>
                </a:cubicBezTo>
                <a:cubicBezTo>
                  <a:pt x="5670" y="13527"/>
                  <a:pt x="5700" y="13515"/>
                  <a:pt x="5714" y="13494"/>
                </a:cubicBezTo>
                <a:cubicBezTo>
                  <a:pt x="5869" y="13253"/>
                  <a:pt x="5998" y="13013"/>
                  <a:pt x="6095" y="12780"/>
                </a:cubicBezTo>
                <a:cubicBezTo>
                  <a:pt x="6105" y="12751"/>
                  <a:pt x="6080" y="12721"/>
                  <a:pt x="6034" y="12714"/>
                </a:cubicBezTo>
                <a:cubicBezTo>
                  <a:pt x="6028" y="12713"/>
                  <a:pt x="6021" y="12713"/>
                  <a:pt x="6015" y="12713"/>
                </a:cubicBezTo>
                <a:close/>
                <a:moveTo>
                  <a:pt x="5134" y="14096"/>
                </a:moveTo>
                <a:cubicBezTo>
                  <a:pt x="5104" y="14096"/>
                  <a:pt x="5075" y="14107"/>
                  <a:pt x="5060" y="14124"/>
                </a:cubicBezTo>
                <a:cubicBezTo>
                  <a:pt x="4882" y="14334"/>
                  <a:pt x="4691" y="14544"/>
                  <a:pt x="4471" y="14766"/>
                </a:cubicBezTo>
                <a:cubicBezTo>
                  <a:pt x="4446" y="14790"/>
                  <a:pt x="4456" y="14825"/>
                  <a:pt x="4497" y="14840"/>
                </a:cubicBezTo>
                <a:cubicBezTo>
                  <a:pt x="4512" y="14845"/>
                  <a:pt x="4525" y="14848"/>
                  <a:pt x="4542" y="14848"/>
                </a:cubicBezTo>
                <a:cubicBezTo>
                  <a:pt x="4569" y="14848"/>
                  <a:pt x="4596" y="14839"/>
                  <a:pt x="4613" y="14824"/>
                </a:cubicBezTo>
                <a:cubicBezTo>
                  <a:pt x="4834" y="14600"/>
                  <a:pt x="5030" y="14387"/>
                  <a:pt x="5208" y="14175"/>
                </a:cubicBezTo>
                <a:cubicBezTo>
                  <a:pt x="5229" y="14149"/>
                  <a:pt x="5214" y="14116"/>
                  <a:pt x="5173" y="14103"/>
                </a:cubicBezTo>
                <a:cubicBezTo>
                  <a:pt x="5159" y="14098"/>
                  <a:pt x="5147" y="14096"/>
                  <a:pt x="5134" y="14096"/>
                </a:cubicBezTo>
                <a:close/>
                <a:moveTo>
                  <a:pt x="3887" y="15362"/>
                </a:moveTo>
                <a:cubicBezTo>
                  <a:pt x="3861" y="15362"/>
                  <a:pt x="3836" y="15370"/>
                  <a:pt x="3819" y="15384"/>
                </a:cubicBezTo>
                <a:cubicBezTo>
                  <a:pt x="3616" y="15567"/>
                  <a:pt x="3396" y="15758"/>
                  <a:pt x="3128" y="15986"/>
                </a:cubicBezTo>
                <a:cubicBezTo>
                  <a:pt x="3099" y="16010"/>
                  <a:pt x="3107" y="16043"/>
                  <a:pt x="3144" y="16061"/>
                </a:cubicBezTo>
                <a:cubicBezTo>
                  <a:pt x="3158" y="16067"/>
                  <a:pt x="3176" y="16072"/>
                  <a:pt x="3194" y="16072"/>
                </a:cubicBezTo>
                <a:cubicBezTo>
                  <a:pt x="3220" y="16072"/>
                  <a:pt x="3245" y="16064"/>
                  <a:pt x="3262" y="16050"/>
                </a:cubicBezTo>
                <a:cubicBezTo>
                  <a:pt x="3531" y="15821"/>
                  <a:pt x="3751" y="15629"/>
                  <a:pt x="3955" y="15445"/>
                </a:cubicBezTo>
                <a:cubicBezTo>
                  <a:pt x="3982" y="15421"/>
                  <a:pt x="3974" y="15389"/>
                  <a:pt x="3935" y="15371"/>
                </a:cubicBezTo>
                <a:cubicBezTo>
                  <a:pt x="3922" y="15365"/>
                  <a:pt x="3903" y="15362"/>
                  <a:pt x="3887" y="15362"/>
                </a:cubicBezTo>
                <a:close/>
                <a:moveTo>
                  <a:pt x="2498" y="16567"/>
                </a:moveTo>
                <a:cubicBezTo>
                  <a:pt x="2473" y="16567"/>
                  <a:pt x="2447" y="16575"/>
                  <a:pt x="2431" y="16590"/>
                </a:cubicBezTo>
                <a:cubicBezTo>
                  <a:pt x="2170" y="16832"/>
                  <a:pt x="1980" y="17040"/>
                  <a:pt x="1834" y="17245"/>
                </a:cubicBezTo>
                <a:cubicBezTo>
                  <a:pt x="1815" y="17271"/>
                  <a:pt x="1834" y="17303"/>
                  <a:pt x="1876" y="17315"/>
                </a:cubicBezTo>
                <a:cubicBezTo>
                  <a:pt x="1887" y="17319"/>
                  <a:pt x="1899" y="17320"/>
                  <a:pt x="1910" y="17320"/>
                </a:cubicBezTo>
                <a:cubicBezTo>
                  <a:pt x="1943" y="17320"/>
                  <a:pt x="1973" y="17308"/>
                  <a:pt x="1986" y="17289"/>
                </a:cubicBezTo>
                <a:cubicBezTo>
                  <a:pt x="2128" y="17090"/>
                  <a:pt x="2313" y="16887"/>
                  <a:pt x="2568" y="16651"/>
                </a:cubicBezTo>
                <a:cubicBezTo>
                  <a:pt x="2595" y="16627"/>
                  <a:pt x="2586" y="16593"/>
                  <a:pt x="2547" y="16577"/>
                </a:cubicBezTo>
                <a:cubicBezTo>
                  <a:pt x="2532" y="16570"/>
                  <a:pt x="2515" y="16567"/>
                  <a:pt x="2498" y="16567"/>
                </a:cubicBezTo>
                <a:close/>
                <a:moveTo>
                  <a:pt x="1581" y="17928"/>
                </a:moveTo>
                <a:cubicBezTo>
                  <a:pt x="1541" y="17928"/>
                  <a:pt x="1504" y="17948"/>
                  <a:pt x="1500" y="17974"/>
                </a:cubicBezTo>
                <a:cubicBezTo>
                  <a:pt x="1482" y="18066"/>
                  <a:pt x="1473" y="18160"/>
                  <a:pt x="1473" y="18252"/>
                </a:cubicBezTo>
                <a:cubicBezTo>
                  <a:pt x="1473" y="18411"/>
                  <a:pt x="1500" y="18574"/>
                  <a:pt x="1551" y="18737"/>
                </a:cubicBezTo>
                <a:cubicBezTo>
                  <a:pt x="1559" y="18762"/>
                  <a:pt x="1593" y="18779"/>
                  <a:pt x="1632" y="18779"/>
                </a:cubicBezTo>
                <a:cubicBezTo>
                  <a:pt x="1638" y="18779"/>
                  <a:pt x="1645" y="18779"/>
                  <a:pt x="1649" y="18778"/>
                </a:cubicBezTo>
                <a:cubicBezTo>
                  <a:pt x="1694" y="18771"/>
                  <a:pt x="1723" y="18743"/>
                  <a:pt x="1715" y="18714"/>
                </a:cubicBezTo>
                <a:cubicBezTo>
                  <a:pt x="1666" y="18560"/>
                  <a:pt x="1640" y="18404"/>
                  <a:pt x="1640" y="18252"/>
                </a:cubicBezTo>
                <a:cubicBezTo>
                  <a:pt x="1640" y="18164"/>
                  <a:pt x="1649" y="18074"/>
                  <a:pt x="1666" y="17988"/>
                </a:cubicBezTo>
                <a:cubicBezTo>
                  <a:pt x="1672" y="17958"/>
                  <a:pt x="1638" y="17931"/>
                  <a:pt x="1593" y="17928"/>
                </a:cubicBezTo>
                <a:cubicBezTo>
                  <a:pt x="1589" y="17928"/>
                  <a:pt x="1586" y="17928"/>
                  <a:pt x="1581" y="17928"/>
                </a:cubicBezTo>
                <a:close/>
                <a:moveTo>
                  <a:pt x="2021" y="19376"/>
                </a:moveTo>
                <a:cubicBezTo>
                  <a:pt x="2007" y="19376"/>
                  <a:pt x="1994" y="19378"/>
                  <a:pt x="1982" y="19382"/>
                </a:cubicBezTo>
                <a:cubicBezTo>
                  <a:pt x="1943" y="19395"/>
                  <a:pt x="1925" y="19427"/>
                  <a:pt x="1946" y="19454"/>
                </a:cubicBezTo>
                <a:cubicBezTo>
                  <a:pt x="2120" y="19674"/>
                  <a:pt x="2339" y="19887"/>
                  <a:pt x="2596" y="20088"/>
                </a:cubicBezTo>
                <a:cubicBezTo>
                  <a:pt x="2613" y="20101"/>
                  <a:pt x="2637" y="20107"/>
                  <a:pt x="2661" y="20107"/>
                </a:cubicBezTo>
                <a:cubicBezTo>
                  <a:pt x="2679" y="20107"/>
                  <a:pt x="2699" y="20103"/>
                  <a:pt x="2714" y="20095"/>
                </a:cubicBezTo>
                <a:cubicBezTo>
                  <a:pt x="2750" y="20077"/>
                  <a:pt x="2754" y="20043"/>
                  <a:pt x="2726" y="20020"/>
                </a:cubicBezTo>
                <a:cubicBezTo>
                  <a:pt x="2476" y="19826"/>
                  <a:pt x="2263" y="19619"/>
                  <a:pt x="2095" y="19405"/>
                </a:cubicBezTo>
                <a:cubicBezTo>
                  <a:pt x="2080" y="19386"/>
                  <a:pt x="2051" y="19376"/>
                  <a:pt x="2021" y="19376"/>
                </a:cubicBezTo>
                <a:close/>
                <a:moveTo>
                  <a:pt x="3489" y="20527"/>
                </a:moveTo>
                <a:cubicBezTo>
                  <a:pt x="3465" y="20527"/>
                  <a:pt x="3441" y="20534"/>
                  <a:pt x="3426" y="20547"/>
                </a:cubicBezTo>
                <a:cubicBezTo>
                  <a:pt x="3396" y="20571"/>
                  <a:pt x="3400" y="20603"/>
                  <a:pt x="3438" y="20622"/>
                </a:cubicBezTo>
                <a:cubicBezTo>
                  <a:pt x="3528" y="20671"/>
                  <a:pt x="3622" y="20716"/>
                  <a:pt x="3717" y="20758"/>
                </a:cubicBezTo>
                <a:cubicBezTo>
                  <a:pt x="3941" y="20861"/>
                  <a:pt x="4181" y="20957"/>
                  <a:pt x="4425" y="21042"/>
                </a:cubicBezTo>
                <a:cubicBezTo>
                  <a:pt x="4437" y="21045"/>
                  <a:pt x="4450" y="21048"/>
                  <a:pt x="4465" y="21048"/>
                </a:cubicBezTo>
                <a:cubicBezTo>
                  <a:pt x="4494" y="21048"/>
                  <a:pt x="4522" y="21039"/>
                  <a:pt x="4539" y="21020"/>
                </a:cubicBezTo>
                <a:cubicBezTo>
                  <a:pt x="4560" y="20994"/>
                  <a:pt x="4545" y="20963"/>
                  <a:pt x="4504" y="20948"/>
                </a:cubicBezTo>
                <a:cubicBezTo>
                  <a:pt x="4266" y="20865"/>
                  <a:pt x="4033" y="20771"/>
                  <a:pt x="3815" y="20671"/>
                </a:cubicBezTo>
                <a:cubicBezTo>
                  <a:pt x="3721" y="20629"/>
                  <a:pt x="3631" y="20585"/>
                  <a:pt x="3542" y="20540"/>
                </a:cubicBezTo>
                <a:cubicBezTo>
                  <a:pt x="3527" y="20531"/>
                  <a:pt x="3509" y="20527"/>
                  <a:pt x="3489" y="20527"/>
                </a:cubicBezTo>
                <a:close/>
                <a:moveTo>
                  <a:pt x="5534" y="21243"/>
                </a:moveTo>
                <a:cubicBezTo>
                  <a:pt x="5501" y="21243"/>
                  <a:pt x="5468" y="21257"/>
                  <a:pt x="5456" y="21279"/>
                </a:cubicBezTo>
                <a:cubicBezTo>
                  <a:pt x="5441" y="21307"/>
                  <a:pt x="5464" y="21338"/>
                  <a:pt x="5507" y="21347"/>
                </a:cubicBezTo>
                <a:cubicBezTo>
                  <a:pt x="5881" y="21430"/>
                  <a:pt x="6266" y="21492"/>
                  <a:pt x="6656" y="21535"/>
                </a:cubicBezTo>
                <a:cubicBezTo>
                  <a:pt x="6661" y="21536"/>
                  <a:pt x="6664" y="21536"/>
                  <a:pt x="6668" y="21536"/>
                </a:cubicBezTo>
                <a:cubicBezTo>
                  <a:pt x="6709" y="21536"/>
                  <a:pt x="6744" y="21517"/>
                  <a:pt x="6753" y="21491"/>
                </a:cubicBezTo>
                <a:cubicBezTo>
                  <a:pt x="6760" y="21462"/>
                  <a:pt x="6729" y="21434"/>
                  <a:pt x="6683" y="21430"/>
                </a:cubicBezTo>
                <a:cubicBezTo>
                  <a:pt x="6304" y="21388"/>
                  <a:pt x="5927" y="21326"/>
                  <a:pt x="5562" y="21246"/>
                </a:cubicBezTo>
                <a:cubicBezTo>
                  <a:pt x="5552" y="21244"/>
                  <a:pt x="5543" y="21243"/>
                  <a:pt x="5534" y="21243"/>
                </a:cubicBezTo>
                <a:close/>
                <a:moveTo>
                  <a:pt x="9003" y="21432"/>
                </a:moveTo>
                <a:cubicBezTo>
                  <a:pt x="8998" y="21432"/>
                  <a:pt x="8994" y="21433"/>
                  <a:pt x="8989" y="21433"/>
                </a:cubicBezTo>
                <a:cubicBezTo>
                  <a:pt x="8619" y="21473"/>
                  <a:pt x="8239" y="21493"/>
                  <a:pt x="7858" y="21493"/>
                </a:cubicBezTo>
                <a:lnTo>
                  <a:pt x="7836" y="21493"/>
                </a:lnTo>
                <a:cubicBezTo>
                  <a:pt x="7789" y="21493"/>
                  <a:pt x="7751" y="21517"/>
                  <a:pt x="7751" y="21547"/>
                </a:cubicBezTo>
                <a:cubicBezTo>
                  <a:pt x="7751" y="21576"/>
                  <a:pt x="7789" y="21600"/>
                  <a:pt x="7836" y="21600"/>
                </a:cubicBezTo>
                <a:lnTo>
                  <a:pt x="7858" y="21600"/>
                </a:lnTo>
                <a:cubicBezTo>
                  <a:pt x="8247" y="21600"/>
                  <a:pt x="8638" y="21580"/>
                  <a:pt x="9016" y="21538"/>
                </a:cubicBezTo>
                <a:cubicBezTo>
                  <a:pt x="9061" y="21533"/>
                  <a:pt x="9093" y="21505"/>
                  <a:pt x="9085" y="21476"/>
                </a:cubicBezTo>
                <a:cubicBezTo>
                  <a:pt x="9078" y="21450"/>
                  <a:pt x="9042" y="21432"/>
                  <a:pt x="9003" y="21432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192" name="phonto 2.png" descr="phonto 2.png"/>
          <p:cNvPicPr>
            <a:picLocks noChangeAspect="1"/>
          </p:cNvPicPr>
          <p:nvPr/>
        </p:nvPicPr>
        <p:blipFill>
          <a:blip r:embed="rId3">
            <a:alphaModFix amt="51785"/>
            <a:extLst/>
          </a:blip>
          <a:srcRect l="35300" t="42572" r="30024" b="39667"/>
          <a:stretch>
            <a:fillRect/>
          </a:stretch>
        </p:blipFill>
        <p:spPr>
          <a:xfrm>
            <a:off x="160090" y="4555101"/>
            <a:ext cx="1201441" cy="2715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IMG_1539.png" descr="IMG_1539.png"/>
          <p:cNvPicPr>
            <a:picLocks noChangeAspect="1"/>
          </p:cNvPicPr>
          <p:nvPr/>
        </p:nvPicPr>
        <p:blipFill>
          <a:blip r:embed="rId4">
            <a:alphaModFix amt="14795"/>
            <a:extLst/>
          </a:blip>
          <a:srcRect l="0" t="21386" r="12844" b="15601"/>
          <a:stretch>
            <a:fillRect/>
          </a:stretch>
        </p:blipFill>
        <p:spPr>
          <a:xfrm>
            <a:off x="7181348" y="214218"/>
            <a:ext cx="1675229" cy="1215738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NE_COLUMN_TEX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177;p7"/>
          <p:cNvSpPr/>
          <p:nvPr/>
        </p:nvSpPr>
        <p:spPr>
          <a:xfrm>
            <a:off x="-208564" y="2779023"/>
            <a:ext cx="2464677" cy="26075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5" h="21600" fill="norm" stroke="1" extrusionOk="0">
                <a:moveTo>
                  <a:pt x="7661" y="0"/>
                </a:moveTo>
                <a:cubicBezTo>
                  <a:pt x="7008" y="0"/>
                  <a:pt x="6354" y="72"/>
                  <a:pt x="5722" y="200"/>
                </a:cubicBezTo>
                <a:cubicBezTo>
                  <a:pt x="5287" y="290"/>
                  <a:pt x="4317" y="884"/>
                  <a:pt x="4506" y="888"/>
                </a:cubicBezTo>
                <a:cubicBezTo>
                  <a:pt x="3032" y="2324"/>
                  <a:pt x="2917" y="4503"/>
                  <a:pt x="2778" y="6411"/>
                </a:cubicBezTo>
                <a:cubicBezTo>
                  <a:pt x="2595" y="8987"/>
                  <a:pt x="2159" y="11541"/>
                  <a:pt x="1456" y="14034"/>
                </a:cubicBezTo>
                <a:cubicBezTo>
                  <a:pt x="1059" y="15444"/>
                  <a:pt x="576" y="16832"/>
                  <a:pt x="15" y="18190"/>
                </a:cubicBezTo>
                <a:cubicBezTo>
                  <a:pt x="-31" y="18301"/>
                  <a:pt x="35" y="18420"/>
                  <a:pt x="159" y="18443"/>
                </a:cubicBezTo>
                <a:cubicBezTo>
                  <a:pt x="4098" y="19147"/>
                  <a:pt x="8036" y="19852"/>
                  <a:pt x="11974" y="20558"/>
                </a:cubicBezTo>
                <a:cubicBezTo>
                  <a:pt x="12960" y="20735"/>
                  <a:pt x="13945" y="20911"/>
                  <a:pt x="14929" y="21087"/>
                </a:cubicBezTo>
                <a:cubicBezTo>
                  <a:pt x="15855" y="21253"/>
                  <a:pt x="16784" y="21462"/>
                  <a:pt x="17722" y="21565"/>
                </a:cubicBezTo>
                <a:cubicBezTo>
                  <a:pt x="17920" y="21586"/>
                  <a:pt x="18121" y="21600"/>
                  <a:pt x="18320" y="21600"/>
                </a:cubicBezTo>
                <a:cubicBezTo>
                  <a:pt x="18917" y="21600"/>
                  <a:pt x="19504" y="21482"/>
                  <a:pt x="20004" y="21139"/>
                </a:cubicBezTo>
                <a:cubicBezTo>
                  <a:pt x="20596" y="20733"/>
                  <a:pt x="20984" y="20094"/>
                  <a:pt x="21161" y="19423"/>
                </a:cubicBezTo>
                <a:cubicBezTo>
                  <a:pt x="21569" y="17872"/>
                  <a:pt x="20818" y="16184"/>
                  <a:pt x="20003" y="14872"/>
                </a:cubicBezTo>
                <a:cubicBezTo>
                  <a:pt x="19165" y="13522"/>
                  <a:pt x="18026" y="12432"/>
                  <a:pt x="16702" y="11521"/>
                </a:cubicBezTo>
                <a:cubicBezTo>
                  <a:pt x="15483" y="10682"/>
                  <a:pt x="14121" y="9818"/>
                  <a:pt x="13805" y="8306"/>
                </a:cubicBezTo>
                <a:cubicBezTo>
                  <a:pt x="13484" y="6783"/>
                  <a:pt x="14003" y="5207"/>
                  <a:pt x="13541" y="3696"/>
                </a:cubicBezTo>
                <a:cubicBezTo>
                  <a:pt x="13129" y="2350"/>
                  <a:pt x="12025" y="1269"/>
                  <a:pt x="10737" y="651"/>
                </a:cubicBezTo>
                <a:cubicBezTo>
                  <a:pt x="9783" y="192"/>
                  <a:pt x="8723" y="0"/>
                  <a:pt x="7661" y="0"/>
                </a:cubicBezTo>
                <a:close/>
              </a:path>
            </a:pathLst>
          </a:custGeom>
          <a:solidFill>
            <a:schemeClr val="accent1">
              <a:alpha val="4972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02" name="Google Shape;178;p7"/>
          <p:cNvSpPr/>
          <p:nvPr/>
        </p:nvSpPr>
        <p:spPr>
          <a:xfrm>
            <a:off x="6588802" y="4142425"/>
            <a:ext cx="2915946" cy="1246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1" h="21600" fill="norm" stroke="1" extrusionOk="0">
                <a:moveTo>
                  <a:pt x="11760" y="0"/>
                </a:moveTo>
                <a:cubicBezTo>
                  <a:pt x="11311" y="0"/>
                  <a:pt x="10871" y="469"/>
                  <a:pt x="10480" y="1175"/>
                </a:cubicBezTo>
                <a:cubicBezTo>
                  <a:pt x="9851" y="2319"/>
                  <a:pt x="9349" y="3892"/>
                  <a:pt x="8763" y="5180"/>
                </a:cubicBezTo>
                <a:cubicBezTo>
                  <a:pt x="8159" y="6511"/>
                  <a:pt x="7491" y="7641"/>
                  <a:pt x="6775" y="8457"/>
                </a:cubicBezTo>
                <a:cubicBezTo>
                  <a:pt x="6075" y="9259"/>
                  <a:pt x="5329" y="9768"/>
                  <a:pt x="4569" y="9833"/>
                </a:cubicBezTo>
                <a:cubicBezTo>
                  <a:pt x="4513" y="9838"/>
                  <a:pt x="4457" y="9841"/>
                  <a:pt x="4402" y="9841"/>
                </a:cubicBezTo>
                <a:cubicBezTo>
                  <a:pt x="4082" y="9841"/>
                  <a:pt x="3763" y="9759"/>
                  <a:pt x="3449" y="9592"/>
                </a:cubicBezTo>
                <a:cubicBezTo>
                  <a:pt x="3040" y="9372"/>
                  <a:pt x="2651" y="8937"/>
                  <a:pt x="2240" y="8737"/>
                </a:cubicBezTo>
                <a:cubicBezTo>
                  <a:pt x="2121" y="8677"/>
                  <a:pt x="2001" y="8646"/>
                  <a:pt x="1884" y="8646"/>
                </a:cubicBezTo>
                <a:cubicBezTo>
                  <a:pt x="1615" y="8646"/>
                  <a:pt x="1355" y="8813"/>
                  <a:pt x="1119" y="9222"/>
                </a:cubicBezTo>
                <a:cubicBezTo>
                  <a:pt x="816" y="9745"/>
                  <a:pt x="579" y="10547"/>
                  <a:pt x="400" y="11389"/>
                </a:cubicBezTo>
                <a:cubicBezTo>
                  <a:pt x="83" y="12883"/>
                  <a:pt x="-61" y="14716"/>
                  <a:pt x="24" y="16439"/>
                </a:cubicBezTo>
                <a:cubicBezTo>
                  <a:pt x="109" y="18191"/>
                  <a:pt x="434" y="19781"/>
                  <a:pt x="996" y="20674"/>
                </a:cubicBezTo>
                <a:cubicBezTo>
                  <a:pt x="1469" y="21419"/>
                  <a:pt x="2014" y="21600"/>
                  <a:pt x="2552" y="21600"/>
                </a:cubicBezTo>
                <a:cubicBezTo>
                  <a:pt x="2749" y="21600"/>
                  <a:pt x="2944" y="21575"/>
                  <a:pt x="3135" y="21546"/>
                </a:cubicBezTo>
                <a:cubicBezTo>
                  <a:pt x="5010" y="21253"/>
                  <a:pt x="6884" y="20916"/>
                  <a:pt x="8758" y="20603"/>
                </a:cubicBezTo>
                <a:cubicBezTo>
                  <a:pt x="10634" y="20292"/>
                  <a:pt x="12512" y="19976"/>
                  <a:pt x="14388" y="19662"/>
                </a:cubicBezTo>
                <a:cubicBezTo>
                  <a:pt x="16264" y="19346"/>
                  <a:pt x="18141" y="19032"/>
                  <a:pt x="20017" y="18722"/>
                </a:cubicBezTo>
                <a:cubicBezTo>
                  <a:pt x="20477" y="18643"/>
                  <a:pt x="20935" y="18566"/>
                  <a:pt x="21395" y="18487"/>
                </a:cubicBezTo>
                <a:cubicBezTo>
                  <a:pt x="21491" y="18473"/>
                  <a:pt x="21539" y="18196"/>
                  <a:pt x="21494" y="17968"/>
                </a:cubicBezTo>
                <a:cubicBezTo>
                  <a:pt x="20981" y="15355"/>
                  <a:pt x="20726" y="12414"/>
                  <a:pt x="20744" y="9463"/>
                </a:cubicBezTo>
                <a:cubicBezTo>
                  <a:pt x="20744" y="9463"/>
                  <a:pt x="20744" y="9463"/>
                  <a:pt x="20744" y="9463"/>
                </a:cubicBezTo>
                <a:cubicBezTo>
                  <a:pt x="20769" y="9463"/>
                  <a:pt x="20793" y="8793"/>
                  <a:pt x="20753" y="8768"/>
                </a:cubicBezTo>
                <a:cubicBezTo>
                  <a:pt x="20753" y="8739"/>
                  <a:pt x="20753" y="8711"/>
                  <a:pt x="20754" y="8683"/>
                </a:cubicBezTo>
                <a:cubicBezTo>
                  <a:pt x="20759" y="8468"/>
                  <a:pt x="20702" y="8364"/>
                  <a:pt x="20642" y="8364"/>
                </a:cubicBezTo>
                <a:cubicBezTo>
                  <a:pt x="20591" y="8364"/>
                  <a:pt x="20539" y="8437"/>
                  <a:pt x="20517" y="8578"/>
                </a:cubicBezTo>
                <a:cubicBezTo>
                  <a:pt x="19953" y="8059"/>
                  <a:pt x="19424" y="7118"/>
                  <a:pt x="18820" y="7118"/>
                </a:cubicBezTo>
                <a:cubicBezTo>
                  <a:pt x="18785" y="7118"/>
                  <a:pt x="18750" y="7121"/>
                  <a:pt x="18715" y="7127"/>
                </a:cubicBezTo>
                <a:cubicBezTo>
                  <a:pt x="18544" y="7158"/>
                  <a:pt x="18381" y="7259"/>
                  <a:pt x="18224" y="7401"/>
                </a:cubicBezTo>
                <a:lnTo>
                  <a:pt x="18189" y="7434"/>
                </a:lnTo>
                <a:cubicBezTo>
                  <a:pt x="17738" y="7869"/>
                  <a:pt x="17331" y="8660"/>
                  <a:pt x="16907" y="9248"/>
                </a:cubicBezTo>
                <a:cubicBezTo>
                  <a:pt x="16630" y="9629"/>
                  <a:pt x="16329" y="9926"/>
                  <a:pt x="16016" y="9926"/>
                </a:cubicBezTo>
                <a:cubicBezTo>
                  <a:pt x="15996" y="9926"/>
                  <a:pt x="15975" y="9926"/>
                  <a:pt x="15956" y="9923"/>
                </a:cubicBezTo>
                <a:cubicBezTo>
                  <a:pt x="15627" y="9883"/>
                  <a:pt x="15318" y="9479"/>
                  <a:pt x="15064" y="8915"/>
                </a:cubicBezTo>
                <a:cubicBezTo>
                  <a:pt x="14516" y="7703"/>
                  <a:pt x="14196" y="5974"/>
                  <a:pt x="13839" y="4353"/>
                </a:cubicBezTo>
                <a:cubicBezTo>
                  <a:pt x="13495" y="2796"/>
                  <a:pt x="13072" y="1138"/>
                  <a:pt x="12446" y="393"/>
                </a:cubicBezTo>
                <a:cubicBezTo>
                  <a:pt x="12218" y="121"/>
                  <a:pt x="11988" y="0"/>
                  <a:pt x="11760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03" name="Google Shape;179;p7"/>
          <p:cNvSpPr/>
          <p:nvPr/>
        </p:nvSpPr>
        <p:spPr>
          <a:xfrm>
            <a:off x="-60710" y="-32233"/>
            <a:ext cx="3919416" cy="10580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600" fill="norm" stroke="1" extrusionOk="0">
                <a:moveTo>
                  <a:pt x="21520" y="0"/>
                </a:moveTo>
                <a:lnTo>
                  <a:pt x="19005" y="3"/>
                </a:lnTo>
                <a:lnTo>
                  <a:pt x="18906" y="3"/>
                </a:lnTo>
                <a:lnTo>
                  <a:pt x="0" y="9"/>
                </a:lnTo>
                <a:lnTo>
                  <a:pt x="1" y="4151"/>
                </a:lnTo>
                <a:lnTo>
                  <a:pt x="1" y="8102"/>
                </a:lnTo>
                <a:lnTo>
                  <a:pt x="2" y="11663"/>
                </a:lnTo>
                <a:lnTo>
                  <a:pt x="2" y="15611"/>
                </a:lnTo>
                <a:lnTo>
                  <a:pt x="3" y="19175"/>
                </a:lnTo>
                <a:lnTo>
                  <a:pt x="3" y="19581"/>
                </a:lnTo>
                <a:cubicBezTo>
                  <a:pt x="382" y="19581"/>
                  <a:pt x="767" y="19500"/>
                  <a:pt x="1150" y="19365"/>
                </a:cubicBezTo>
                <a:cubicBezTo>
                  <a:pt x="1310" y="19309"/>
                  <a:pt x="1470" y="19247"/>
                  <a:pt x="1629" y="19175"/>
                </a:cubicBezTo>
                <a:cubicBezTo>
                  <a:pt x="2031" y="18991"/>
                  <a:pt x="2429" y="18763"/>
                  <a:pt x="2812" y="18513"/>
                </a:cubicBezTo>
                <a:cubicBezTo>
                  <a:pt x="3656" y="17964"/>
                  <a:pt x="4535" y="17327"/>
                  <a:pt x="5407" y="17327"/>
                </a:cubicBezTo>
                <a:cubicBezTo>
                  <a:pt x="5649" y="17327"/>
                  <a:pt x="5891" y="17377"/>
                  <a:pt x="6131" y="17493"/>
                </a:cubicBezTo>
                <a:cubicBezTo>
                  <a:pt x="6746" y="17783"/>
                  <a:pt x="7276" y="18470"/>
                  <a:pt x="7803" y="19172"/>
                </a:cubicBezTo>
                <a:cubicBezTo>
                  <a:pt x="7852" y="19234"/>
                  <a:pt x="7900" y="19300"/>
                  <a:pt x="7949" y="19362"/>
                </a:cubicBezTo>
                <a:cubicBezTo>
                  <a:pt x="8154" y="19634"/>
                  <a:pt x="8360" y="19905"/>
                  <a:pt x="8571" y="20146"/>
                </a:cubicBezTo>
                <a:cubicBezTo>
                  <a:pt x="9328" y="21023"/>
                  <a:pt x="10197" y="21600"/>
                  <a:pt x="11076" y="21600"/>
                </a:cubicBezTo>
                <a:cubicBezTo>
                  <a:pt x="11137" y="21600"/>
                  <a:pt x="11197" y="21597"/>
                  <a:pt x="11257" y="21591"/>
                </a:cubicBezTo>
                <a:cubicBezTo>
                  <a:pt x="12175" y="21513"/>
                  <a:pt x="13094" y="20745"/>
                  <a:pt x="13675" y="19362"/>
                </a:cubicBezTo>
                <a:cubicBezTo>
                  <a:pt x="13691" y="19322"/>
                  <a:pt x="13705" y="19287"/>
                  <a:pt x="13720" y="19250"/>
                </a:cubicBezTo>
                <a:cubicBezTo>
                  <a:pt x="13731" y="19225"/>
                  <a:pt x="13741" y="19197"/>
                  <a:pt x="13751" y="19169"/>
                </a:cubicBezTo>
                <a:cubicBezTo>
                  <a:pt x="14145" y="18139"/>
                  <a:pt x="14351" y="16875"/>
                  <a:pt x="14543" y="15605"/>
                </a:cubicBezTo>
                <a:cubicBezTo>
                  <a:pt x="14552" y="15542"/>
                  <a:pt x="14562" y="15477"/>
                  <a:pt x="14572" y="15414"/>
                </a:cubicBezTo>
                <a:cubicBezTo>
                  <a:pt x="14761" y="14144"/>
                  <a:pt x="14945" y="12874"/>
                  <a:pt x="15295" y="11850"/>
                </a:cubicBezTo>
                <a:cubicBezTo>
                  <a:pt x="15317" y="11785"/>
                  <a:pt x="15341" y="11719"/>
                  <a:pt x="15364" y="11657"/>
                </a:cubicBezTo>
                <a:cubicBezTo>
                  <a:pt x="15502" y="11288"/>
                  <a:pt x="15663" y="10954"/>
                  <a:pt x="15858" y="10674"/>
                </a:cubicBezTo>
                <a:cubicBezTo>
                  <a:pt x="16688" y="9450"/>
                  <a:pt x="17831" y="9553"/>
                  <a:pt x="18819" y="8926"/>
                </a:cubicBezTo>
                <a:cubicBezTo>
                  <a:pt x="18848" y="8907"/>
                  <a:pt x="18878" y="8888"/>
                  <a:pt x="18907" y="8867"/>
                </a:cubicBezTo>
                <a:cubicBezTo>
                  <a:pt x="18941" y="8845"/>
                  <a:pt x="18973" y="8823"/>
                  <a:pt x="19006" y="8798"/>
                </a:cubicBezTo>
                <a:cubicBezTo>
                  <a:pt x="19253" y="8611"/>
                  <a:pt x="19491" y="8373"/>
                  <a:pt x="19714" y="8089"/>
                </a:cubicBezTo>
                <a:cubicBezTo>
                  <a:pt x="19763" y="8030"/>
                  <a:pt x="19813" y="7965"/>
                  <a:pt x="19860" y="7899"/>
                </a:cubicBezTo>
                <a:cubicBezTo>
                  <a:pt x="20502" y="7013"/>
                  <a:pt x="21011" y="5758"/>
                  <a:pt x="21300" y="4335"/>
                </a:cubicBezTo>
                <a:cubicBezTo>
                  <a:pt x="21314" y="4266"/>
                  <a:pt x="21327" y="4204"/>
                  <a:pt x="21338" y="4138"/>
                </a:cubicBezTo>
                <a:cubicBezTo>
                  <a:pt x="21406" y="3786"/>
                  <a:pt x="21458" y="3424"/>
                  <a:pt x="21495" y="3052"/>
                </a:cubicBezTo>
                <a:cubicBezTo>
                  <a:pt x="21600" y="2032"/>
                  <a:pt x="21597" y="1011"/>
                  <a:pt x="21520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04" name="Google Shape;180;p7"/>
          <p:cNvSpPr/>
          <p:nvPr/>
        </p:nvSpPr>
        <p:spPr>
          <a:xfrm>
            <a:off x="5989389" y="-242885"/>
            <a:ext cx="3339820" cy="27047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8" h="21600" fill="norm" stroke="1" extrusionOk="0">
                <a:moveTo>
                  <a:pt x="6364" y="0"/>
                </a:moveTo>
                <a:cubicBezTo>
                  <a:pt x="4936" y="0"/>
                  <a:pt x="3602" y="706"/>
                  <a:pt x="2527" y="1729"/>
                </a:cubicBezTo>
                <a:cubicBezTo>
                  <a:pt x="1403" y="2798"/>
                  <a:pt x="489" y="4183"/>
                  <a:pt x="142" y="5761"/>
                </a:cubicBezTo>
                <a:cubicBezTo>
                  <a:pt x="-204" y="7341"/>
                  <a:pt x="75" y="9121"/>
                  <a:pt x="1058" y="10343"/>
                </a:cubicBezTo>
                <a:cubicBezTo>
                  <a:pt x="1825" y="11296"/>
                  <a:pt x="2970" y="11885"/>
                  <a:pt x="3541" y="12988"/>
                </a:cubicBezTo>
                <a:cubicBezTo>
                  <a:pt x="4280" y="14420"/>
                  <a:pt x="3820" y="16226"/>
                  <a:pt x="4168" y="17823"/>
                </a:cubicBezTo>
                <a:cubicBezTo>
                  <a:pt x="4380" y="18795"/>
                  <a:pt x="4894" y="19670"/>
                  <a:pt x="5553" y="20367"/>
                </a:cubicBezTo>
                <a:cubicBezTo>
                  <a:pt x="6157" y="21003"/>
                  <a:pt x="6918" y="21512"/>
                  <a:pt x="7757" y="21589"/>
                </a:cubicBezTo>
                <a:cubicBezTo>
                  <a:pt x="7836" y="21596"/>
                  <a:pt x="7914" y="21600"/>
                  <a:pt x="7992" y="21600"/>
                </a:cubicBezTo>
                <a:cubicBezTo>
                  <a:pt x="9539" y="21600"/>
                  <a:pt x="10889" y="20238"/>
                  <a:pt x="12449" y="20014"/>
                </a:cubicBezTo>
                <a:cubicBezTo>
                  <a:pt x="12616" y="19990"/>
                  <a:pt x="12782" y="19980"/>
                  <a:pt x="12949" y="19980"/>
                </a:cubicBezTo>
                <a:cubicBezTo>
                  <a:pt x="14167" y="19980"/>
                  <a:pt x="15378" y="20542"/>
                  <a:pt x="16604" y="20542"/>
                </a:cubicBezTo>
                <a:cubicBezTo>
                  <a:pt x="16699" y="20542"/>
                  <a:pt x="16794" y="20538"/>
                  <a:pt x="16889" y="20531"/>
                </a:cubicBezTo>
                <a:cubicBezTo>
                  <a:pt x="18583" y="20400"/>
                  <a:pt x="20045" y="19003"/>
                  <a:pt x="20720" y="17310"/>
                </a:cubicBezTo>
                <a:cubicBezTo>
                  <a:pt x="21396" y="15617"/>
                  <a:pt x="21385" y="13684"/>
                  <a:pt x="21072" y="11871"/>
                </a:cubicBezTo>
                <a:cubicBezTo>
                  <a:pt x="20890" y="10818"/>
                  <a:pt x="20599" y="9759"/>
                  <a:pt x="20013" y="8897"/>
                </a:cubicBezTo>
                <a:cubicBezTo>
                  <a:pt x="18859" y="7198"/>
                  <a:pt x="16822" y="6577"/>
                  <a:pt x="14948" y="6019"/>
                </a:cubicBezTo>
                <a:cubicBezTo>
                  <a:pt x="13072" y="5462"/>
                  <a:pt x="11041" y="4726"/>
                  <a:pt x="10025" y="2924"/>
                </a:cubicBezTo>
                <a:cubicBezTo>
                  <a:pt x="9097" y="1277"/>
                  <a:pt x="8785" y="236"/>
                  <a:pt x="6827" y="24"/>
                </a:cubicBezTo>
                <a:cubicBezTo>
                  <a:pt x="6672" y="7"/>
                  <a:pt x="6517" y="0"/>
                  <a:pt x="6364" y="0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05" name="مستوى النص الأول…"/>
          <p:cNvSpPr txBox="1"/>
          <p:nvPr>
            <p:ph type="body" sz="quarter" idx="1"/>
          </p:nvPr>
        </p:nvSpPr>
        <p:spPr>
          <a:xfrm>
            <a:off x="5169349" y="1897913"/>
            <a:ext cx="2997001" cy="22659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buSzPts val="1400"/>
              <a:defRPr sz="1400"/>
            </a:lvl1pPr>
            <a:lvl2pPr marL="965200" indent="-355600">
              <a:buSzPts val="1400"/>
              <a:defRPr sz="1400"/>
            </a:lvl2pPr>
            <a:lvl3pPr marL="1422400" indent="-355600">
              <a:buSzPts val="1400"/>
              <a:defRPr sz="1400"/>
            </a:lvl3pPr>
            <a:lvl4pPr marL="1879600" indent="-355600">
              <a:buSzPts val="1400"/>
              <a:defRPr sz="1400"/>
            </a:lvl4pPr>
            <a:lvl5pPr marL="2336800" indent="-355600">
              <a:buSzPts val="1400"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09" name="Google Shape;182;p7"/>
          <p:cNvGrpSpPr/>
          <p:nvPr/>
        </p:nvGrpSpPr>
        <p:grpSpPr>
          <a:xfrm>
            <a:off x="8646517" y="4098273"/>
            <a:ext cx="217139" cy="248501"/>
            <a:chOff x="0" y="0"/>
            <a:chExt cx="217138" cy="248499"/>
          </a:xfrm>
        </p:grpSpPr>
        <p:sp>
          <p:nvSpPr>
            <p:cNvPr id="206" name="Google Shape;183;p7"/>
            <p:cNvSpPr/>
            <p:nvPr/>
          </p:nvSpPr>
          <p:spPr>
            <a:xfrm rot="1800040">
              <a:off x="108525" y="160340"/>
              <a:ext cx="86319" cy="71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7" name="Google Shape;184;p7"/>
            <p:cNvSpPr/>
            <p:nvPr/>
          </p:nvSpPr>
          <p:spPr>
            <a:xfrm rot="1800040">
              <a:off x="12057" y="79370"/>
              <a:ext cx="86319" cy="71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8" name="Google Shape;185;p7"/>
            <p:cNvSpPr/>
            <p:nvPr/>
          </p:nvSpPr>
          <p:spPr>
            <a:xfrm rot="1800040">
              <a:off x="118782" y="16807"/>
              <a:ext cx="86325" cy="71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3" name="Google Shape;190;p7"/>
          <p:cNvGrpSpPr/>
          <p:nvPr/>
        </p:nvGrpSpPr>
        <p:grpSpPr>
          <a:xfrm>
            <a:off x="8526189" y="2543773"/>
            <a:ext cx="221664" cy="232209"/>
            <a:chOff x="0" y="0"/>
            <a:chExt cx="221662" cy="232208"/>
          </a:xfrm>
        </p:grpSpPr>
        <p:sp>
          <p:nvSpPr>
            <p:cNvPr id="210" name="Google Shape;191;p7"/>
            <p:cNvSpPr/>
            <p:nvPr/>
          </p:nvSpPr>
          <p:spPr>
            <a:xfrm rot="16200000">
              <a:off x="134628" y="8254"/>
              <a:ext cx="95290" cy="78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1" name="Google Shape;192;p7"/>
            <p:cNvSpPr/>
            <p:nvPr/>
          </p:nvSpPr>
          <p:spPr>
            <a:xfrm rot="16200000">
              <a:off x="110465" y="145174"/>
              <a:ext cx="95290" cy="78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2" name="Google Shape;193;p7"/>
            <p:cNvSpPr/>
            <p:nvPr/>
          </p:nvSpPr>
          <p:spPr>
            <a:xfrm rot="16200000">
              <a:off x="-8314" y="77755"/>
              <a:ext cx="95297" cy="78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214" name="Google Shape;194;p7"/>
          <p:cNvSpPr/>
          <p:nvPr/>
        </p:nvSpPr>
        <p:spPr>
          <a:xfrm rot="912814">
            <a:off x="8372956" y="228831"/>
            <a:ext cx="527455" cy="1240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FF6EA7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218" name="Google Shape;195;p7"/>
          <p:cNvGrpSpPr/>
          <p:nvPr/>
        </p:nvGrpSpPr>
        <p:grpSpPr>
          <a:xfrm>
            <a:off x="324517" y="977847"/>
            <a:ext cx="200786" cy="210347"/>
            <a:chOff x="0" y="0"/>
            <a:chExt cx="200784" cy="210345"/>
          </a:xfrm>
        </p:grpSpPr>
        <p:sp>
          <p:nvSpPr>
            <p:cNvPr id="215" name="Google Shape;196;p7"/>
            <p:cNvSpPr/>
            <p:nvPr/>
          </p:nvSpPr>
          <p:spPr>
            <a:xfrm rot="16200000">
              <a:off x="121945" y="7479"/>
              <a:ext cx="86319" cy="71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6" name="Google Shape;197;p7"/>
            <p:cNvSpPr/>
            <p:nvPr/>
          </p:nvSpPr>
          <p:spPr>
            <a:xfrm rot="16200000">
              <a:off x="100058" y="131507"/>
              <a:ext cx="86319" cy="71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7" name="Google Shape;198;p7"/>
            <p:cNvSpPr/>
            <p:nvPr/>
          </p:nvSpPr>
          <p:spPr>
            <a:xfrm rot="16200000">
              <a:off x="-7533" y="70436"/>
              <a:ext cx="86325" cy="71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219" name="Google Shape;199;p7"/>
          <p:cNvSpPr/>
          <p:nvPr/>
        </p:nvSpPr>
        <p:spPr>
          <a:xfrm>
            <a:off x="8536324" y="4434061"/>
            <a:ext cx="609381" cy="9551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1510" y="0"/>
                </a:moveTo>
                <a:cubicBezTo>
                  <a:pt x="21502" y="0"/>
                  <a:pt x="21496" y="1"/>
                  <a:pt x="21489" y="2"/>
                </a:cubicBezTo>
                <a:cubicBezTo>
                  <a:pt x="21198" y="47"/>
                  <a:pt x="20886" y="87"/>
                  <a:pt x="20508" y="123"/>
                </a:cubicBezTo>
                <a:cubicBezTo>
                  <a:pt x="20463" y="128"/>
                  <a:pt x="20431" y="155"/>
                  <a:pt x="20439" y="185"/>
                </a:cubicBezTo>
                <a:cubicBezTo>
                  <a:pt x="20445" y="211"/>
                  <a:pt x="20480" y="230"/>
                  <a:pt x="20520" y="230"/>
                </a:cubicBezTo>
                <a:cubicBezTo>
                  <a:pt x="20525" y="230"/>
                  <a:pt x="20529" y="229"/>
                  <a:pt x="20534" y="229"/>
                </a:cubicBezTo>
                <a:cubicBezTo>
                  <a:pt x="20916" y="191"/>
                  <a:pt x="21231" y="152"/>
                  <a:pt x="21528" y="106"/>
                </a:cubicBezTo>
                <a:cubicBezTo>
                  <a:pt x="21573" y="98"/>
                  <a:pt x="21600" y="70"/>
                  <a:pt x="21589" y="41"/>
                </a:cubicBezTo>
                <a:cubicBezTo>
                  <a:pt x="21580" y="16"/>
                  <a:pt x="21547" y="0"/>
                  <a:pt x="21510" y="0"/>
                </a:cubicBezTo>
                <a:close/>
                <a:moveTo>
                  <a:pt x="19361" y="224"/>
                </a:moveTo>
                <a:cubicBezTo>
                  <a:pt x="19356" y="224"/>
                  <a:pt x="19353" y="224"/>
                  <a:pt x="19349" y="225"/>
                </a:cubicBezTo>
                <a:cubicBezTo>
                  <a:pt x="18913" y="261"/>
                  <a:pt x="18549" y="296"/>
                  <a:pt x="18186" y="339"/>
                </a:cubicBezTo>
                <a:cubicBezTo>
                  <a:pt x="18141" y="346"/>
                  <a:pt x="18111" y="374"/>
                  <a:pt x="18120" y="403"/>
                </a:cubicBezTo>
                <a:cubicBezTo>
                  <a:pt x="18126" y="428"/>
                  <a:pt x="18162" y="446"/>
                  <a:pt x="18203" y="446"/>
                </a:cubicBezTo>
                <a:cubicBezTo>
                  <a:pt x="18207" y="446"/>
                  <a:pt x="18212" y="446"/>
                  <a:pt x="18216" y="444"/>
                </a:cubicBezTo>
                <a:cubicBezTo>
                  <a:pt x="18578" y="402"/>
                  <a:pt x="18939" y="367"/>
                  <a:pt x="19370" y="332"/>
                </a:cubicBezTo>
                <a:cubicBezTo>
                  <a:pt x="19416" y="328"/>
                  <a:pt x="19449" y="301"/>
                  <a:pt x="19442" y="271"/>
                </a:cubicBezTo>
                <a:cubicBezTo>
                  <a:pt x="19436" y="244"/>
                  <a:pt x="19401" y="224"/>
                  <a:pt x="19361" y="224"/>
                </a:cubicBezTo>
                <a:close/>
                <a:moveTo>
                  <a:pt x="17069" y="527"/>
                </a:moveTo>
                <a:cubicBezTo>
                  <a:pt x="17060" y="527"/>
                  <a:pt x="17049" y="528"/>
                  <a:pt x="17040" y="530"/>
                </a:cubicBezTo>
                <a:cubicBezTo>
                  <a:pt x="16704" y="604"/>
                  <a:pt x="16403" y="690"/>
                  <a:pt x="16121" y="795"/>
                </a:cubicBezTo>
                <a:cubicBezTo>
                  <a:pt x="16069" y="813"/>
                  <a:pt x="16017" y="833"/>
                  <a:pt x="15968" y="854"/>
                </a:cubicBezTo>
                <a:cubicBezTo>
                  <a:pt x="15927" y="870"/>
                  <a:pt x="15917" y="903"/>
                  <a:pt x="15941" y="928"/>
                </a:cubicBezTo>
                <a:cubicBezTo>
                  <a:pt x="15956" y="944"/>
                  <a:pt x="15984" y="953"/>
                  <a:pt x="16011" y="953"/>
                </a:cubicBezTo>
                <a:cubicBezTo>
                  <a:pt x="16026" y="953"/>
                  <a:pt x="16043" y="950"/>
                  <a:pt x="16057" y="945"/>
                </a:cubicBezTo>
                <a:cubicBezTo>
                  <a:pt x="16106" y="925"/>
                  <a:pt x="16156" y="905"/>
                  <a:pt x="16206" y="887"/>
                </a:cubicBezTo>
                <a:cubicBezTo>
                  <a:pt x="16477" y="786"/>
                  <a:pt x="16770" y="703"/>
                  <a:pt x="17096" y="631"/>
                </a:cubicBezTo>
                <a:cubicBezTo>
                  <a:pt x="17141" y="621"/>
                  <a:pt x="17163" y="590"/>
                  <a:pt x="17147" y="562"/>
                </a:cubicBezTo>
                <a:cubicBezTo>
                  <a:pt x="17135" y="541"/>
                  <a:pt x="17103" y="527"/>
                  <a:pt x="17069" y="527"/>
                </a:cubicBezTo>
                <a:close/>
                <a:moveTo>
                  <a:pt x="15102" y="1315"/>
                </a:moveTo>
                <a:cubicBezTo>
                  <a:pt x="15079" y="1315"/>
                  <a:pt x="15058" y="1320"/>
                  <a:pt x="15043" y="1330"/>
                </a:cubicBezTo>
                <a:cubicBezTo>
                  <a:pt x="14778" y="1500"/>
                  <a:pt x="14525" y="1697"/>
                  <a:pt x="14286" y="1913"/>
                </a:cubicBezTo>
                <a:cubicBezTo>
                  <a:pt x="14260" y="1938"/>
                  <a:pt x="14270" y="1970"/>
                  <a:pt x="14307" y="1988"/>
                </a:cubicBezTo>
                <a:cubicBezTo>
                  <a:pt x="14322" y="1994"/>
                  <a:pt x="14340" y="1997"/>
                  <a:pt x="14355" y="1997"/>
                </a:cubicBezTo>
                <a:cubicBezTo>
                  <a:pt x="14382" y="1997"/>
                  <a:pt x="14408" y="1989"/>
                  <a:pt x="14424" y="1974"/>
                </a:cubicBezTo>
                <a:cubicBezTo>
                  <a:pt x="14656" y="1762"/>
                  <a:pt x="14904" y="1571"/>
                  <a:pt x="15162" y="1405"/>
                </a:cubicBezTo>
                <a:cubicBezTo>
                  <a:pt x="15194" y="1385"/>
                  <a:pt x="15194" y="1351"/>
                  <a:pt x="15162" y="1330"/>
                </a:cubicBezTo>
                <a:cubicBezTo>
                  <a:pt x="15144" y="1320"/>
                  <a:pt x="15123" y="1315"/>
                  <a:pt x="15102" y="1315"/>
                </a:cubicBezTo>
                <a:close/>
                <a:moveTo>
                  <a:pt x="13746" y="2530"/>
                </a:moveTo>
                <a:cubicBezTo>
                  <a:pt x="13718" y="2530"/>
                  <a:pt x="13689" y="2540"/>
                  <a:pt x="13673" y="2558"/>
                </a:cubicBezTo>
                <a:cubicBezTo>
                  <a:pt x="13626" y="2614"/>
                  <a:pt x="13582" y="2670"/>
                  <a:pt x="13537" y="2728"/>
                </a:cubicBezTo>
                <a:cubicBezTo>
                  <a:pt x="13411" y="2889"/>
                  <a:pt x="13287" y="3060"/>
                  <a:pt x="13170" y="3237"/>
                </a:cubicBezTo>
                <a:cubicBezTo>
                  <a:pt x="13152" y="3264"/>
                  <a:pt x="13171" y="3296"/>
                  <a:pt x="13213" y="3307"/>
                </a:cubicBezTo>
                <a:cubicBezTo>
                  <a:pt x="13224" y="3310"/>
                  <a:pt x="13236" y="3311"/>
                  <a:pt x="13246" y="3311"/>
                </a:cubicBezTo>
                <a:cubicBezTo>
                  <a:pt x="13280" y="3311"/>
                  <a:pt x="13310" y="3300"/>
                  <a:pt x="13323" y="3280"/>
                </a:cubicBezTo>
                <a:cubicBezTo>
                  <a:pt x="13441" y="3105"/>
                  <a:pt x="13563" y="2935"/>
                  <a:pt x="13686" y="2775"/>
                </a:cubicBezTo>
                <a:cubicBezTo>
                  <a:pt x="13730" y="2720"/>
                  <a:pt x="13775" y="2663"/>
                  <a:pt x="13822" y="2608"/>
                </a:cubicBezTo>
                <a:cubicBezTo>
                  <a:pt x="13844" y="2582"/>
                  <a:pt x="13828" y="2549"/>
                  <a:pt x="13786" y="2537"/>
                </a:cubicBezTo>
                <a:cubicBezTo>
                  <a:pt x="13774" y="2532"/>
                  <a:pt x="13760" y="2530"/>
                  <a:pt x="13746" y="2530"/>
                </a:cubicBezTo>
                <a:close/>
                <a:moveTo>
                  <a:pt x="12823" y="3902"/>
                </a:moveTo>
                <a:cubicBezTo>
                  <a:pt x="12787" y="3902"/>
                  <a:pt x="12755" y="3916"/>
                  <a:pt x="12743" y="3938"/>
                </a:cubicBezTo>
                <a:cubicBezTo>
                  <a:pt x="12621" y="4156"/>
                  <a:pt x="12501" y="4390"/>
                  <a:pt x="12373" y="4650"/>
                </a:cubicBezTo>
                <a:cubicBezTo>
                  <a:pt x="12361" y="4678"/>
                  <a:pt x="12385" y="4708"/>
                  <a:pt x="12430" y="4718"/>
                </a:cubicBezTo>
                <a:cubicBezTo>
                  <a:pt x="12438" y="4719"/>
                  <a:pt x="12445" y="4719"/>
                  <a:pt x="12454" y="4719"/>
                </a:cubicBezTo>
                <a:cubicBezTo>
                  <a:pt x="12489" y="4719"/>
                  <a:pt x="12524" y="4705"/>
                  <a:pt x="12533" y="4681"/>
                </a:cubicBezTo>
                <a:cubicBezTo>
                  <a:pt x="12659" y="4422"/>
                  <a:pt x="12780" y="4191"/>
                  <a:pt x="12902" y="3974"/>
                </a:cubicBezTo>
                <a:cubicBezTo>
                  <a:pt x="12915" y="3946"/>
                  <a:pt x="12893" y="3915"/>
                  <a:pt x="12850" y="3905"/>
                </a:cubicBezTo>
                <a:cubicBezTo>
                  <a:pt x="12841" y="3903"/>
                  <a:pt x="12832" y="3902"/>
                  <a:pt x="12823" y="3902"/>
                </a:cubicBezTo>
                <a:close/>
                <a:moveTo>
                  <a:pt x="12120" y="5330"/>
                </a:moveTo>
                <a:cubicBezTo>
                  <a:pt x="12082" y="5330"/>
                  <a:pt x="12049" y="5345"/>
                  <a:pt x="12039" y="5368"/>
                </a:cubicBezTo>
                <a:cubicBezTo>
                  <a:pt x="11981" y="5496"/>
                  <a:pt x="11924" y="5625"/>
                  <a:pt x="11867" y="5753"/>
                </a:cubicBezTo>
                <a:lnTo>
                  <a:pt x="11716" y="6087"/>
                </a:lnTo>
                <a:cubicBezTo>
                  <a:pt x="11704" y="6116"/>
                  <a:pt x="11730" y="6146"/>
                  <a:pt x="11775" y="6154"/>
                </a:cubicBezTo>
                <a:cubicBezTo>
                  <a:pt x="11781" y="6155"/>
                  <a:pt x="11790" y="6156"/>
                  <a:pt x="11798" y="6156"/>
                </a:cubicBezTo>
                <a:cubicBezTo>
                  <a:pt x="11834" y="6156"/>
                  <a:pt x="11867" y="6140"/>
                  <a:pt x="11878" y="6117"/>
                </a:cubicBezTo>
                <a:lnTo>
                  <a:pt x="12028" y="5783"/>
                </a:lnTo>
                <a:cubicBezTo>
                  <a:pt x="12085" y="5655"/>
                  <a:pt x="12141" y="5526"/>
                  <a:pt x="12200" y="5398"/>
                </a:cubicBezTo>
                <a:cubicBezTo>
                  <a:pt x="12212" y="5369"/>
                  <a:pt x="12186" y="5340"/>
                  <a:pt x="12144" y="5332"/>
                </a:cubicBezTo>
                <a:cubicBezTo>
                  <a:pt x="12135" y="5331"/>
                  <a:pt x="12128" y="5330"/>
                  <a:pt x="12120" y="5330"/>
                </a:cubicBezTo>
                <a:close/>
                <a:moveTo>
                  <a:pt x="11465" y="6766"/>
                </a:moveTo>
                <a:cubicBezTo>
                  <a:pt x="11429" y="6766"/>
                  <a:pt x="11396" y="6781"/>
                  <a:pt x="11384" y="6803"/>
                </a:cubicBezTo>
                <a:cubicBezTo>
                  <a:pt x="11328" y="6922"/>
                  <a:pt x="11268" y="7040"/>
                  <a:pt x="11209" y="7157"/>
                </a:cubicBezTo>
                <a:cubicBezTo>
                  <a:pt x="11147" y="7276"/>
                  <a:pt x="11085" y="7394"/>
                  <a:pt x="11019" y="7512"/>
                </a:cubicBezTo>
                <a:cubicBezTo>
                  <a:pt x="11003" y="7540"/>
                  <a:pt x="11025" y="7570"/>
                  <a:pt x="11069" y="7580"/>
                </a:cubicBezTo>
                <a:cubicBezTo>
                  <a:pt x="11078" y="7582"/>
                  <a:pt x="11088" y="7583"/>
                  <a:pt x="11097" y="7583"/>
                </a:cubicBezTo>
                <a:cubicBezTo>
                  <a:pt x="11132" y="7583"/>
                  <a:pt x="11164" y="7569"/>
                  <a:pt x="11176" y="7548"/>
                </a:cubicBezTo>
                <a:cubicBezTo>
                  <a:pt x="11242" y="7429"/>
                  <a:pt x="11307" y="7310"/>
                  <a:pt x="11369" y="7191"/>
                </a:cubicBezTo>
                <a:cubicBezTo>
                  <a:pt x="11429" y="7072"/>
                  <a:pt x="11487" y="6953"/>
                  <a:pt x="11545" y="6835"/>
                </a:cubicBezTo>
                <a:cubicBezTo>
                  <a:pt x="11558" y="6807"/>
                  <a:pt x="11534" y="6777"/>
                  <a:pt x="11490" y="6769"/>
                </a:cubicBezTo>
                <a:cubicBezTo>
                  <a:pt x="11481" y="6767"/>
                  <a:pt x="11472" y="6766"/>
                  <a:pt x="11465" y="6766"/>
                </a:cubicBezTo>
                <a:close/>
                <a:moveTo>
                  <a:pt x="10671" y="8173"/>
                </a:moveTo>
                <a:cubicBezTo>
                  <a:pt x="10640" y="8173"/>
                  <a:pt x="10609" y="8186"/>
                  <a:pt x="10596" y="8206"/>
                </a:cubicBezTo>
                <a:cubicBezTo>
                  <a:pt x="10438" y="8442"/>
                  <a:pt x="10271" y="8668"/>
                  <a:pt x="10099" y="8879"/>
                </a:cubicBezTo>
                <a:cubicBezTo>
                  <a:pt x="10078" y="8905"/>
                  <a:pt x="10094" y="8937"/>
                  <a:pt x="10134" y="8951"/>
                </a:cubicBezTo>
                <a:cubicBezTo>
                  <a:pt x="10147" y="8955"/>
                  <a:pt x="10159" y="8957"/>
                  <a:pt x="10173" y="8957"/>
                </a:cubicBezTo>
                <a:cubicBezTo>
                  <a:pt x="10203" y="8957"/>
                  <a:pt x="10231" y="8947"/>
                  <a:pt x="10247" y="8929"/>
                </a:cubicBezTo>
                <a:cubicBezTo>
                  <a:pt x="10420" y="8715"/>
                  <a:pt x="10590" y="8486"/>
                  <a:pt x="10750" y="8247"/>
                </a:cubicBezTo>
                <a:cubicBezTo>
                  <a:pt x="10768" y="8221"/>
                  <a:pt x="10747" y="8188"/>
                  <a:pt x="10704" y="8178"/>
                </a:cubicBezTo>
                <a:cubicBezTo>
                  <a:pt x="10694" y="8175"/>
                  <a:pt x="10683" y="8173"/>
                  <a:pt x="10671" y="8173"/>
                </a:cubicBezTo>
                <a:close/>
                <a:moveTo>
                  <a:pt x="2447" y="8829"/>
                </a:moveTo>
                <a:cubicBezTo>
                  <a:pt x="2029" y="8834"/>
                  <a:pt x="1635" y="8890"/>
                  <a:pt x="1276" y="8993"/>
                </a:cubicBezTo>
                <a:cubicBezTo>
                  <a:pt x="1235" y="9005"/>
                  <a:pt x="1217" y="9036"/>
                  <a:pt x="1235" y="9064"/>
                </a:cubicBezTo>
                <a:cubicBezTo>
                  <a:pt x="1248" y="9083"/>
                  <a:pt x="1279" y="9095"/>
                  <a:pt x="1312" y="9095"/>
                </a:cubicBezTo>
                <a:cubicBezTo>
                  <a:pt x="1322" y="9095"/>
                  <a:pt x="1334" y="9094"/>
                  <a:pt x="1345" y="9090"/>
                </a:cubicBezTo>
                <a:cubicBezTo>
                  <a:pt x="1684" y="8993"/>
                  <a:pt x="2054" y="8942"/>
                  <a:pt x="2450" y="8935"/>
                </a:cubicBezTo>
                <a:cubicBezTo>
                  <a:pt x="2497" y="8935"/>
                  <a:pt x="2533" y="8910"/>
                  <a:pt x="2533" y="8880"/>
                </a:cubicBezTo>
                <a:cubicBezTo>
                  <a:pt x="2532" y="8853"/>
                  <a:pt x="2494" y="8829"/>
                  <a:pt x="2449" y="8829"/>
                </a:cubicBezTo>
                <a:close/>
                <a:moveTo>
                  <a:pt x="3601" y="8941"/>
                </a:moveTo>
                <a:cubicBezTo>
                  <a:pt x="3566" y="8941"/>
                  <a:pt x="3533" y="8955"/>
                  <a:pt x="3522" y="8979"/>
                </a:cubicBezTo>
                <a:cubicBezTo>
                  <a:pt x="3507" y="9006"/>
                  <a:pt x="3531" y="9036"/>
                  <a:pt x="3575" y="9045"/>
                </a:cubicBezTo>
                <a:cubicBezTo>
                  <a:pt x="3946" y="9125"/>
                  <a:pt x="4283" y="9239"/>
                  <a:pt x="4581" y="9387"/>
                </a:cubicBezTo>
                <a:cubicBezTo>
                  <a:pt x="4595" y="9395"/>
                  <a:pt x="4613" y="9399"/>
                  <a:pt x="4632" y="9399"/>
                </a:cubicBezTo>
                <a:cubicBezTo>
                  <a:pt x="4656" y="9399"/>
                  <a:pt x="4681" y="9391"/>
                  <a:pt x="4699" y="9378"/>
                </a:cubicBezTo>
                <a:cubicBezTo>
                  <a:pt x="4726" y="9354"/>
                  <a:pt x="4718" y="9321"/>
                  <a:pt x="4682" y="9303"/>
                </a:cubicBezTo>
                <a:cubicBezTo>
                  <a:pt x="4370" y="9147"/>
                  <a:pt x="4016" y="9027"/>
                  <a:pt x="3628" y="8945"/>
                </a:cubicBezTo>
                <a:cubicBezTo>
                  <a:pt x="3619" y="8942"/>
                  <a:pt x="3610" y="8941"/>
                  <a:pt x="3601" y="8941"/>
                </a:cubicBezTo>
                <a:close/>
                <a:moveTo>
                  <a:pt x="9584" y="9496"/>
                </a:moveTo>
                <a:cubicBezTo>
                  <a:pt x="9557" y="9496"/>
                  <a:pt x="9530" y="9504"/>
                  <a:pt x="9513" y="9521"/>
                </a:cubicBezTo>
                <a:cubicBezTo>
                  <a:pt x="9296" y="9733"/>
                  <a:pt x="9064" y="9933"/>
                  <a:pt x="8823" y="10117"/>
                </a:cubicBezTo>
                <a:cubicBezTo>
                  <a:pt x="8792" y="10139"/>
                  <a:pt x="8796" y="10172"/>
                  <a:pt x="8832" y="10192"/>
                </a:cubicBezTo>
                <a:cubicBezTo>
                  <a:pt x="8849" y="10200"/>
                  <a:pt x="8869" y="10205"/>
                  <a:pt x="8887" y="10205"/>
                </a:cubicBezTo>
                <a:cubicBezTo>
                  <a:pt x="8911" y="10205"/>
                  <a:pt x="8933" y="10197"/>
                  <a:pt x="8951" y="10185"/>
                </a:cubicBezTo>
                <a:cubicBezTo>
                  <a:pt x="9195" y="9999"/>
                  <a:pt x="9432" y="9795"/>
                  <a:pt x="9653" y="9578"/>
                </a:cubicBezTo>
                <a:cubicBezTo>
                  <a:pt x="9679" y="9553"/>
                  <a:pt x="9667" y="9521"/>
                  <a:pt x="9629" y="9504"/>
                </a:cubicBezTo>
                <a:cubicBezTo>
                  <a:pt x="9614" y="9499"/>
                  <a:pt x="9599" y="9496"/>
                  <a:pt x="9584" y="9496"/>
                </a:cubicBezTo>
                <a:close/>
                <a:moveTo>
                  <a:pt x="396" y="9443"/>
                </a:moveTo>
                <a:cubicBezTo>
                  <a:pt x="370" y="9443"/>
                  <a:pt x="345" y="9450"/>
                  <a:pt x="328" y="9464"/>
                </a:cubicBezTo>
                <a:cubicBezTo>
                  <a:pt x="122" y="9641"/>
                  <a:pt x="8" y="9837"/>
                  <a:pt x="0" y="10030"/>
                </a:cubicBezTo>
                <a:lnTo>
                  <a:pt x="0" y="10052"/>
                </a:lnTo>
                <a:cubicBezTo>
                  <a:pt x="0" y="10104"/>
                  <a:pt x="6" y="10155"/>
                  <a:pt x="21" y="10208"/>
                </a:cubicBezTo>
                <a:cubicBezTo>
                  <a:pt x="27" y="10233"/>
                  <a:pt x="63" y="10252"/>
                  <a:pt x="102" y="10252"/>
                </a:cubicBezTo>
                <a:cubicBezTo>
                  <a:pt x="108" y="10252"/>
                  <a:pt x="113" y="10252"/>
                  <a:pt x="117" y="10251"/>
                </a:cubicBezTo>
                <a:cubicBezTo>
                  <a:pt x="163" y="10245"/>
                  <a:pt x="193" y="10218"/>
                  <a:pt x="185" y="10189"/>
                </a:cubicBezTo>
                <a:cubicBezTo>
                  <a:pt x="175" y="10144"/>
                  <a:pt x="167" y="10097"/>
                  <a:pt x="167" y="10052"/>
                </a:cubicBezTo>
                <a:lnTo>
                  <a:pt x="167" y="10033"/>
                </a:lnTo>
                <a:cubicBezTo>
                  <a:pt x="175" y="9862"/>
                  <a:pt x="277" y="9687"/>
                  <a:pt x="464" y="9528"/>
                </a:cubicBezTo>
                <a:cubicBezTo>
                  <a:pt x="491" y="9504"/>
                  <a:pt x="483" y="9471"/>
                  <a:pt x="446" y="9453"/>
                </a:cubicBezTo>
                <a:cubicBezTo>
                  <a:pt x="431" y="9446"/>
                  <a:pt x="414" y="9443"/>
                  <a:pt x="396" y="9443"/>
                </a:cubicBezTo>
                <a:close/>
                <a:moveTo>
                  <a:pt x="5426" y="9837"/>
                </a:moveTo>
                <a:cubicBezTo>
                  <a:pt x="5409" y="9837"/>
                  <a:pt x="5393" y="9840"/>
                  <a:pt x="5378" y="9846"/>
                </a:cubicBezTo>
                <a:cubicBezTo>
                  <a:pt x="5342" y="9863"/>
                  <a:pt x="5331" y="9896"/>
                  <a:pt x="5358" y="9921"/>
                </a:cubicBezTo>
                <a:cubicBezTo>
                  <a:pt x="5568" y="10117"/>
                  <a:pt x="5742" y="10336"/>
                  <a:pt x="5873" y="10574"/>
                </a:cubicBezTo>
                <a:cubicBezTo>
                  <a:pt x="5885" y="10596"/>
                  <a:pt x="5917" y="10609"/>
                  <a:pt x="5953" y="10609"/>
                </a:cubicBezTo>
                <a:cubicBezTo>
                  <a:pt x="5962" y="10609"/>
                  <a:pt x="5971" y="10609"/>
                  <a:pt x="5980" y="10606"/>
                </a:cubicBezTo>
                <a:cubicBezTo>
                  <a:pt x="6024" y="10597"/>
                  <a:pt x="6046" y="10566"/>
                  <a:pt x="6031" y="10539"/>
                </a:cubicBezTo>
                <a:cubicBezTo>
                  <a:pt x="5894" y="10292"/>
                  <a:pt x="5715" y="10064"/>
                  <a:pt x="5495" y="9860"/>
                </a:cubicBezTo>
                <a:cubicBezTo>
                  <a:pt x="5479" y="9845"/>
                  <a:pt x="5453" y="9837"/>
                  <a:pt x="5426" y="9837"/>
                </a:cubicBezTo>
                <a:close/>
                <a:moveTo>
                  <a:pt x="8073" y="10635"/>
                </a:moveTo>
                <a:cubicBezTo>
                  <a:pt x="8054" y="10635"/>
                  <a:pt x="8033" y="10639"/>
                  <a:pt x="8016" y="10648"/>
                </a:cubicBezTo>
                <a:cubicBezTo>
                  <a:pt x="7802" y="10770"/>
                  <a:pt x="7578" y="10886"/>
                  <a:pt x="7348" y="10988"/>
                </a:cubicBezTo>
                <a:cubicBezTo>
                  <a:pt x="7265" y="11025"/>
                  <a:pt x="7180" y="11060"/>
                  <a:pt x="7095" y="11094"/>
                </a:cubicBezTo>
                <a:cubicBezTo>
                  <a:pt x="7057" y="11110"/>
                  <a:pt x="7043" y="11142"/>
                  <a:pt x="7069" y="11167"/>
                </a:cubicBezTo>
                <a:cubicBezTo>
                  <a:pt x="7086" y="11184"/>
                  <a:pt x="7113" y="11192"/>
                  <a:pt x="7140" y="11192"/>
                </a:cubicBezTo>
                <a:cubicBezTo>
                  <a:pt x="7155" y="11192"/>
                  <a:pt x="7170" y="11189"/>
                  <a:pt x="7183" y="11184"/>
                </a:cubicBezTo>
                <a:cubicBezTo>
                  <a:pt x="7272" y="11149"/>
                  <a:pt x="7358" y="11113"/>
                  <a:pt x="7442" y="11075"/>
                </a:cubicBezTo>
                <a:cubicBezTo>
                  <a:pt x="7679" y="10970"/>
                  <a:pt x="7909" y="10854"/>
                  <a:pt x="8129" y="10728"/>
                </a:cubicBezTo>
                <a:cubicBezTo>
                  <a:pt x="8164" y="10709"/>
                  <a:pt x="8167" y="10675"/>
                  <a:pt x="8135" y="10652"/>
                </a:cubicBezTo>
                <a:cubicBezTo>
                  <a:pt x="8120" y="10640"/>
                  <a:pt x="8096" y="10635"/>
                  <a:pt x="8073" y="10635"/>
                </a:cubicBezTo>
                <a:close/>
                <a:moveTo>
                  <a:pt x="652" y="10795"/>
                </a:moveTo>
                <a:cubicBezTo>
                  <a:pt x="633" y="10795"/>
                  <a:pt x="611" y="10799"/>
                  <a:pt x="595" y="10809"/>
                </a:cubicBezTo>
                <a:cubicBezTo>
                  <a:pt x="562" y="10828"/>
                  <a:pt x="559" y="10862"/>
                  <a:pt x="589" y="10885"/>
                </a:cubicBezTo>
                <a:lnTo>
                  <a:pt x="631" y="10913"/>
                </a:lnTo>
                <a:cubicBezTo>
                  <a:pt x="889" y="11088"/>
                  <a:pt x="1184" y="11240"/>
                  <a:pt x="1513" y="11365"/>
                </a:cubicBezTo>
                <a:cubicBezTo>
                  <a:pt x="1527" y="11370"/>
                  <a:pt x="1544" y="11372"/>
                  <a:pt x="1557" y="11372"/>
                </a:cubicBezTo>
                <a:cubicBezTo>
                  <a:pt x="1584" y="11372"/>
                  <a:pt x="1614" y="11363"/>
                  <a:pt x="1628" y="11346"/>
                </a:cubicBezTo>
                <a:cubicBezTo>
                  <a:pt x="1652" y="11321"/>
                  <a:pt x="1640" y="11288"/>
                  <a:pt x="1599" y="11273"/>
                </a:cubicBezTo>
                <a:cubicBezTo>
                  <a:pt x="1285" y="11154"/>
                  <a:pt x="1000" y="11009"/>
                  <a:pt x="753" y="10840"/>
                </a:cubicBezTo>
                <a:lnTo>
                  <a:pt x="714" y="10812"/>
                </a:lnTo>
                <a:cubicBezTo>
                  <a:pt x="699" y="10801"/>
                  <a:pt x="675" y="10795"/>
                  <a:pt x="652" y="10795"/>
                </a:cubicBezTo>
                <a:close/>
                <a:moveTo>
                  <a:pt x="2635" y="11552"/>
                </a:moveTo>
                <a:cubicBezTo>
                  <a:pt x="2598" y="11552"/>
                  <a:pt x="2565" y="11568"/>
                  <a:pt x="2553" y="11592"/>
                </a:cubicBezTo>
                <a:cubicBezTo>
                  <a:pt x="2542" y="11621"/>
                  <a:pt x="2569" y="11650"/>
                  <a:pt x="2613" y="11657"/>
                </a:cubicBezTo>
                <a:cubicBezTo>
                  <a:pt x="2986" y="11721"/>
                  <a:pt x="3382" y="11758"/>
                  <a:pt x="3789" y="11767"/>
                </a:cubicBezTo>
                <a:lnTo>
                  <a:pt x="3792" y="11767"/>
                </a:lnTo>
                <a:cubicBezTo>
                  <a:pt x="3837" y="11767"/>
                  <a:pt x="3875" y="11745"/>
                  <a:pt x="3876" y="11716"/>
                </a:cubicBezTo>
                <a:cubicBezTo>
                  <a:pt x="3878" y="11686"/>
                  <a:pt x="3840" y="11661"/>
                  <a:pt x="3795" y="11660"/>
                </a:cubicBezTo>
                <a:cubicBezTo>
                  <a:pt x="3400" y="11653"/>
                  <a:pt x="3018" y="11616"/>
                  <a:pt x="2657" y="11554"/>
                </a:cubicBezTo>
                <a:cubicBezTo>
                  <a:pt x="2649" y="11553"/>
                  <a:pt x="2641" y="11552"/>
                  <a:pt x="2635" y="11552"/>
                </a:cubicBezTo>
                <a:close/>
                <a:moveTo>
                  <a:pt x="6217" y="11231"/>
                </a:moveTo>
                <a:cubicBezTo>
                  <a:pt x="6212" y="11231"/>
                  <a:pt x="6208" y="11231"/>
                  <a:pt x="6203" y="11232"/>
                </a:cubicBezTo>
                <a:cubicBezTo>
                  <a:pt x="6159" y="11234"/>
                  <a:pt x="6125" y="11261"/>
                  <a:pt x="6131" y="11290"/>
                </a:cubicBezTo>
                <a:cubicBezTo>
                  <a:pt x="6140" y="11337"/>
                  <a:pt x="6146" y="11383"/>
                  <a:pt x="6150" y="11432"/>
                </a:cubicBezTo>
                <a:cubicBezTo>
                  <a:pt x="6135" y="11421"/>
                  <a:pt x="6113" y="11414"/>
                  <a:pt x="6090" y="11414"/>
                </a:cubicBezTo>
                <a:cubicBezTo>
                  <a:pt x="6080" y="11414"/>
                  <a:pt x="6071" y="11416"/>
                  <a:pt x="6060" y="11418"/>
                </a:cubicBezTo>
                <a:cubicBezTo>
                  <a:pt x="5700" y="11505"/>
                  <a:pt x="5324" y="11569"/>
                  <a:pt x="4946" y="11609"/>
                </a:cubicBezTo>
                <a:cubicBezTo>
                  <a:pt x="4900" y="11614"/>
                  <a:pt x="4870" y="11642"/>
                  <a:pt x="4876" y="11671"/>
                </a:cubicBezTo>
                <a:cubicBezTo>
                  <a:pt x="4884" y="11698"/>
                  <a:pt x="4921" y="11716"/>
                  <a:pt x="4961" y="11716"/>
                </a:cubicBezTo>
                <a:cubicBezTo>
                  <a:pt x="4965" y="11716"/>
                  <a:pt x="4970" y="11715"/>
                  <a:pt x="4973" y="11715"/>
                </a:cubicBezTo>
                <a:cubicBezTo>
                  <a:pt x="5363" y="11673"/>
                  <a:pt x="5748" y="11606"/>
                  <a:pt x="6119" y="11518"/>
                </a:cubicBezTo>
                <a:cubicBezTo>
                  <a:pt x="6134" y="11514"/>
                  <a:pt x="6149" y="11507"/>
                  <a:pt x="6156" y="11500"/>
                </a:cubicBezTo>
                <a:cubicBezTo>
                  <a:pt x="6162" y="11556"/>
                  <a:pt x="6164" y="11615"/>
                  <a:pt x="6164" y="11673"/>
                </a:cubicBezTo>
                <a:cubicBezTo>
                  <a:pt x="6164" y="11788"/>
                  <a:pt x="6155" y="11907"/>
                  <a:pt x="6138" y="12026"/>
                </a:cubicBezTo>
                <a:cubicBezTo>
                  <a:pt x="6134" y="12055"/>
                  <a:pt x="6168" y="12080"/>
                  <a:pt x="6214" y="12083"/>
                </a:cubicBezTo>
                <a:lnTo>
                  <a:pt x="6221" y="12083"/>
                </a:lnTo>
                <a:cubicBezTo>
                  <a:pt x="6265" y="12083"/>
                  <a:pt x="6301" y="12063"/>
                  <a:pt x="6305" y="12035"/>
                </a:cubicBezTo>
                <a:cubicBezTo>
                  <a:pt x="6322" y="11914"/>
                  <a:pt x="6333" y="11792"/>
                  <a:pt x="6333" y="11673"/>
                </a:cubicBezTo>
                <a:cubicBezTo>
                  <a:pt x="6333" y="11541"/>
                  <a:pt x="6319" y="11408"/>
                  <a:pt x="6296" y="11278"/>
                </a:cubicBezTo>
                <a:cubicBezTo>
                  <a:pt x="6292" y="11252"/>
                  <a:pt x="6259" y="11231"/>
                  <a:pt x="6217" y="11231"/>
                </a:cubicBezTo>
                <a:close/>
                <a:moveTo>
                  <a:pt x="6015" y="12713"/>
                </a:moveTo>
                <a:cubicBezTo>
                  <a:pt x="5977" y="12713"/>
                  <a:pt x="5943" y="12728"/>
                  <a:pt x="5932" y="12752"/>
                </a:cubicBezTo>
                <a:cubicBezTo>
                  <a:pt x="5837" y="12980"/>
                  <a:pt x="5712" y="13216"/>
                  <a:pt x="5559" y="13454"/>
                </a:cubicBezTo>
                <a:cubicBezTo>
                  <a:pt x="5540" y="13481"/>
                  <a:pt x="5562" y="13512"/>
                  <a:pt x="5605" y="13523"/>
                </a:cubicBezTo>
                <a:cubicBezTo>
                  <a:pt x="5614" y="13526"/>
                  <a:pt x="5626" y="13527"/>
                  <a:pt x="5635" y="13527"/>
                </a:cubicBezTo>
                <a:cubicBezTo>
                  <a:pt x="5670" y="13527"/>
                  <a:pt x="5700" y="13515"/>
                  <a:pt x="5714" y="13494"/>
                </a:cubicBezTo>
                <a:cubicBezTo>
                  <a:pt x="5869" y="13253"/>
                  <a:pt x="5998" y="13013"/>
                  <a:pt x="6095" y="12780"/>
                </a:cubicBezTo>
                <a:cubicBezTo>
                  <a:pt x="6105" y="12751"/>
                  <a:pt x="6080" y="12721"/>
                  <a:pt x="6034" y="12714"/>
                </a:cubicBezTo>
                <a:cubicBezTo>
                  <a:pt x="6028" y="12713"/>
                  <a:pt x="6021" y="12713"/>
                  <a:pt x="6015" y="12713"/>
                </a:cubicBezTo>
                <a:close/>
                <a:moveTo>
                  <a:pt x="5134" y="14096"/>
                </a:moveTo>
                <a:cubicBezTo>
                  <a:pt x="5104" y="14096"/>
                  <a:pt x="5075" y="14107"/>
                  <a:pt x="5060" y="14124"/>
                </a:cubicBezTo>
                <a:cubicBezTo>
                  <a:pt x="4882" y="14334"/>
                  <a:pt x="4691" y="14544"/>
                  <a:pt x="4471" y="14766"/>
                </a:cubicBezTo>
                <a:cubicBezTo>
                  <a:pt x="4446" y="14790"/>
                  <a:pt x="4456" y="14825"/>
                  <a:pt x="4497" y="14840"/>
                </a:cubicBezTo>
                <a:cubicBezTo>
                  <a:pt x="4512" y="14845"/>
                  <a:pt x="4525" y="14848"/>
                  <a:pt x="4542" y="14848"/>
                </a:cubicBezTo>
                <a:cubicBezTo>
                  <a:pt x="4569" y="14848"/>
                  <a:pt x="4596" y="14839"/>
                  <a:pt x="4613" y="14824"/>
                </a:cubicBezTo>
                <a:cubicBezTo>
                  <a:pt x="4834" y="14600"/>
                  <a:pt x="5030" y="14387"/>
                  <a:pt x="5208" y="14175"/>
                </a:cubicBezTo>
                <a:cubicBezTo>
                  <a:pt x="5229" y="14149"/>
                  <a:pt x="5214" y="14116"/>
                  <a:pt x="5173" y="14103"/>
                </a:cubicBezTo>
                <a:cubicBezTo>
                  <a:pt x="5159" y="14098"/>
                  <a:pt x="5147" y="14096"/>
                  <a:pt x="5134" y="14096"/>
                </a:cubicBezTo>
                <a:close/>
                <a:moveTo>
                  <a:pt x="3887" y="15362"/>
                </a:moveTo>
                <a:cubicBezTo>
                  <a:pt x="3861" y="15362"/>
                  <a:pt x="3836" y="15370"/>
                  <a:pt x="3819" y="15384"/>
                </a:cubicBezTo>
                <a:cubicBezTo>
                  <a:pt x="3616" y="15567"/>
                  <a:pt x="3396" y="15758"/>
                  <a:pt x="3128" y="15986"/>
                </a:cubicBezTo>
                <a:cubicBezTo>
                  <a:pt x="3099" y="16010"/>
                  <a:pt x="3107" y="16043"/>
                  <a:pt x="3144" y="16061"/>
                </a:cubicBezTo>
                <a:cubicBezTo>
                  <a:pt x="3158" y="16067"/>
                  <a:pt x="3176" y="16072"/>
                  <a:pt x="3194" y="16072"/>
                </a:cubicBezTo>
                <a:cubicBezTo>
                  <a:pt x="3220" y="16072"/>
                  <a:pt x="3245" y="16064"/>
                  <a:pt x="3262" y="16050"/>
                </a:cubicBezTo>
                <a:cubicBezTo>
                  <a:pt x="3531" y="15821"/>
                  <a:pt x="3751" y="15629"/>
                  <a:pt x="3955" y="15445"/>
                </a:cubicBezTo>
                <a:cubicBezTo>
                  <a:pt x="3982" y="15421"/>
                  <a:pt x="3974" y="15389"/>
                  <a:pt x="3935" y="15371"/>
                </a:cubicBezTo>
                <a:cubicBezTo>
                  <a:pt x="3922" y="15365"/>
                  <a:pt x="3903" y="15362"/>
                  <a:pt x="3887" y="15362"/>
                </a:cubicBezTo>
                <a:close/>
                <a:moveTo>
                  <a:pt x="2498" y="16567"/>
                </a:moveTo>
                <a:cubicBezTo>
                  <a:pt x="2473" y="16567"/>
                  <a:pt x="2447" y="16575"/>
                  <a:pt x="2431" y="16590"/>
                </a:cubicBezTo>
                <a:cubicBezTo>
                  <a:pt x="2170" y="16832"/>
                  <a:pt x="1980" y="17040"/>
                  <a:pt x="1834" y="17245"/>
                </a:cubicBezTo>
                <a:cubicBezTo>
                  <a:pt x="1815" y="17271"/>
                  <a:pt x="1834" y="17303"/>
                  <a:pt x="1876" y="17315"/>
                </a:cubicBezTo>
                <a:cubicBezTo>
                  <a:pt x="1887" y="17319"/>
                  <a:pt x="1899" y="17320"/>
                  <a:pt x="1910" y="17320"/>
                </a:cubicBezTo>
                <a:cubicBezTo>
                  <a:pt x="1943" y="17320"/>
                  <a:pt x="1973" y="17308"/>
                  <a:pt x="1986" y="17289"/>
                </a:cubicBezTo>
                <a:cubicBezTo>
                  <a:pt x="2128" y="17090"/>
                  <a:pt x="2313" y="16887"/>
                  <a:pt x="2568" y="16651"/>
                </a:cubicBezTo>
                <a:cubicBezTo>
                  <a:pt x="2595" y="16627"/>
                  <a:pt x="2586" y="16593"/>
                  <a:pt x="2547" y="16577"/>
                </a:cubicBezTo>
                <a:cubicBezTo>
                  <a:pt x="2532" y="16570"/>
                  <a:pt x="2515" y="16567"/>
                  <a:pt x="2498" y="16567"/>
                </a:cubicBezTo>
                <a:close/>
                <a:moveTo>
                  <a:pt x="1581" y="17928"/>
                </a:moveTo>
                <a:cubicBezTo>
                  <a:pt x="1541" y="17928"/>
                  <a:pt x="1504" y="17948"/>
                  <a:pt x="1500" y="17974"/>
                </a:cubicBezTo>
                <a:cubicBezTo>
                  <a:pt x="1482" y="18066"/>
                  <a:pt x="1473" y="18160"/>
                  <a:pt x="1473" y="18252"/>
                </a:cubicBezTo>
                <a:cubicBezTo>
                  <a:pt x="1473" y="18411"/>
                  <a:pt x="1500" y="18574"/>
                  <a:pt x="1551" y="18737"/>
                </a:cubicBezTo>
                <a:cubicBezTo>
                  <a:pt x="1559" y="18762"/>
                  <a:pt x="1593" y="18779"/>
                  <a:pt x="1632" y="18779"/>
                </a:cubicBezTo>
                <a:cubicBezTo>
                  <a:pt x="1638" y="18779"/>
                  <a:pt x="1645" y="18779"/>
                  <a:pt x="1649" y="18778"/>
                </a:cubicBezTo>
                <a:cubicBezTo>
                  <a:pt x="1694" y="18771"/>
                  <a:pt x="1723" y="18743"/>
                  <a:pt x="1715" y="18714"/>
                </a:cubicBezTo>
                <a:cubicBezTo>
                  <a:pt x="1666" y="18560"/>
                  <a:pt x="1640" y="18404"/>
                  <a:pt x="1640" y="18252"/>
                </a:cubicBezTo>
                <a:cubicBezTo>
                  <a:pt x="1640" y="18164"/>
                  <a:pt x="1649" y="18074"/>
                  <a:pt x="1666" y="17988"/>
                </a:cubicBezTo>
                <a:cubicBezTo>
                  <a:pt x="1672" y="17958"/>
                  <a:pt x="1638" y="17931"/>
                  <a:pt x="1593" y="17928"/>
                </a:cubicBezTo>
                <a:cubicBezTo>
                  <a:pt x="1589" y="17928"/>
                  <a:pt x="1586" y="17928"/>
                  <a:pt x="1581" y="17928"/>
                </a:cubicBezTo>
                <a:close/>
                <a:moveTo>
                  <a:pt x="2021" y="19376"/>
                </a:moveTo>
                <a:cubicBezTo>
                  <a:pt x="2007" y="19376"/>
                  <a:pt x="1994" y="19378"/>
                  <a:pt x="1982" y="19382"/>
                </a:cubicBezTo>
                <a:cubicBezTo>
                  <a:pt x="1943" y="19395"/>
                  <a:pt x="1925" y="19427"/>
                  <a:pt x="1946" y="19454"/>
                </a:cubicBezTo>
                <a:cubicBezTo>
                  <a:pt x="2120" y="19674"/>
                  <a:pt x="2339" y="19887"/>
                  <a:pt x="2596" y="20088"/>
                </a:cubicBezTo>
                <a:cubicBezTo>
                  <a:pt x="2613" y="20101"/>
                  <a:pt x="2637" y="20107"/>
                  <a:pt x="2661" y="20107"/>
                </a:cubicBezTo>
                <a:cubicBezTo>
                  <a:pt x="2679" y="20107"/>
                  <a:pt x="2699" y="20103"/>
                  <a:pt x="2714" y="20095"/>
                </a:cubicBezTo>
                <a:cubicBezTo>
                  <a:pt x="2750" y="20077"/>
                  <a:pt x="2754" y="20043"/>
                  <a:pt x="2726" y="20020"/>
                </a:cubicBezTo>
                <a:cubicBezTo>
                  <a:pt x="2476" y="19826"/>
                  <a:pt x="2263" y="19619"/>
                  <a:pt x="2095" y="19405"/>
                </a:cubicBezTo>
                <a:cubicBezTo>
                  <a:pt x="2080" y="19386"/>
                  <a:pt x="2051" y="19376"/>
                  <a:pt x="2021" y="19376"/>
                </a:cubicBezTo>
                <a:close/>
                <a:moveTo>
                  <a:pt x="3489" y="20527"/>
                </a:moveTo>
                <a:cubicBezTo>
                  <a:pt x="3465" y="20527"/>
                  <a:pt x="3441" y="20534"/>
                  <a:pt x="3426" y="20547"/>
                </a:cubicBezTo>
                <a:cubicBezTo>
                  <a:pt x="3396" y="20571"/>
                  <a:pt x="3400" y="20603"/>
                  <a:pt x="3438" y="20622"/>
                </a:cubicBezTo>
                <a:cubicBezTo>
                  <a:pt x="3528" y="20671"/>
                  <a:pt x="3622" y="20716"/>
                  <a:pt x="3717" y="20758"/>
                </a:cubicBezTo>
                <a:cubicBezTo>
                  <a:pt x="3941" y="20861"/>
                  <a:pt x="4181" y="20957"/>
                  <a:pt x="4425" y="21042"/>
                </a:cubicBezTo>
                <a:cubicBezTo>
                  <a:pt x="4437" y="21045"/>
                  <a:pt x="4450" y="21048"/>
                  <a:pt x="4465" y="21048"/>
                </a:cubicBezTo>
                <a:cubicBezTo>
                  <a:pt x="4494" y="21048"/>
                  <a:pt x="4522" y="21039"/>
                  <a:pt x="4539" y="21020"/>
                </a:cubicBezTo>
                <a:cubicBezTo>
                  <a:pt x="4560" y="20994"/>
                  <a:pt x="4545" y="20963"/>
                  <a:pt x="4504" y="20948"/>
                </a:cubicBezTo>
                <a:cubicBezTo>
                  <a:pt x="4266" y="20865"/>
                  <a:pt x="4033" y="20771"/>
                  <a:pt x="3815" y="20671"/>
                </a:cubicBezTo>
                <a:cubicBezTo>
                  <a:pt x="3721" y="20629"/>
                  <a:pt x="3631" y="20585"/>
                  <a:pt x="3542" y="20540"/>
                </a:cubicBezTo>
                <a:cubicBezTo>
                  <a:pt x="3527" y="20531"/>
                  <a:pt x="3509" y="20527"/>
                  <a:pt x="3489" y="20527"/>
                </a:cubicBezTo>
                <a:close/>
                <a:moveTo>
                  <a:pt x="5534" y="21243"/>
                </a:moveTo>
                <a:cubicBezTo>
                  <a:pt x="5501" y="21243"/>
                  <a:pt x="5468" y="21257"/>
                  <a:pt x="5456" y="21279"/>
                </a:cubicBezTo>
                <a:cubicBezTo>
                  <a:pt x="5441" y="21307"/>
                  <a:pt x="5464" y="21338"/>
                  <a:pt x="5507" y="21347"/>
                </a:cubicBezTo>
                <a:cubicBezTo>
                  <a:pt x="5881" y="21430"/>
                  <a:pt x="6266" y="21492"/>
                  <a:pt x="6656" y="21535"/>
                </a:cubicBezTo>
                <a:cubicBezTo>
                  <a:pt x="6661" y="21536"/>
                  <a:pt x="6664" y="21536"/>
                  <a:pt x="6668" y="21536"/>
                </a:cubicBezTo>
                <a:cubicBezTo>
                  <a:pt x="6709" y="21536"/>
                  <a:pt x="6744" y="21517"/>
                  <a:pt x="6753" y="21491"/>
                </a:cubicBezTo>
                <a:cubicBezTo>
                  <a:pt x="6760" y="21462"/>
                  <a:pt x="6729" y="21434"/>
                  <a:pt x="6683" y="21430"/>
                </a:cubicBezTo>
                <a:cubicBezTo>
                  <a:pt x="6304" y="21388"/>
                  <a:pt x="5927" y="21326"/>
                  <a:pt x="5562" y="21246"/>
                </a:cubicBezTo>
                <a:cubicBezTo>
                  <a:pt x="5552" y="21244"/>
                  <a:pt x="5543" y="21243"/>
                  <a:pt x="5534" y="21243"/>
                </a:cubicBezTo>
                <a:close/>
                <a:moveTo>
                  <a:pt x="9003" y="21432"/>
                </a:moveTo>
                <a:cubicBezTo>
                  <a:pt x="8998" y="21432"/>
                  <a:pt x="8994" y="21433"/>
                  <a:pt x="8989" y="21433"/>
                </a:cubicBezTo>
                <a:cubicBezTo>
                  <a:pt x="8619" y="21473"/>
                  <a:pt x="8239" y="21493"/>
                  <a:pt x="7858" y="21493"/>
                </a:cubicBezTo>
                <a:lnTo>
                  <a:pt x="7836" y="21493"/>
                </a:lnTo>
                <a:cubicBezTo>
                  <a:pt x="7789" y="21493"/>
                  <a:pt x="7751" y="21517"/>
                  <a:pt x="7751" y="21547"/>
                </a:cubicBezTo>
                <a:cubicBezTo>
                  <a:pt x="7751" y="21576"/>
                  <a:pt x="7789" y="21600"/>
                  <a:pt x="7836" y="21600"/>
                </a:cubicBezTo>
                <a:lnTo>
                  <a:pt x="7858" y="21600"/>
                </a:lnTo>
                <a:cubicBezTo>
                  <a:pt x="8247" y="21600"/>
                  <a:pt x="8638" y="21580"/>
                  <a:pt x="9016" y="21538"/>
                </a:cubicBezTo>
                <a:cubicBezTo>
                  <a:pt x="9061" y="21533"/>
                  <a:pt x="9093" y="21505"/>
                  <a:pt x="9085" y="21476"/>
                </a:cubicBezTo>
                <a:cubicBezTo>
                  <a:pt x="9078" y="21450"/>
                  <a:pt x="9042" y="21432"/>
                  <a:pt x="9003" y="21432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20" name="Google Shape;200;p7"/>
          <p:cNvSpPr/>
          <p:nvPr/>
        </p:nvSpPr>
        <p:spPr>
          <a:xfrm rot="20792741">
            <a:off x="1442657" y="4787529"/>
            <a:ext cx="1056055" cy="2483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21" name="نص العنوان"/>
          <p:cNvSpPr txBox="1"/>
          <p:nvPr>
            <p:ph type="title"/>
          </p:nvPr>
        </p:nvSpPr>
        <p:spPr>
          <a:xfrm>
            <a:off x="3283999" y="759397"/>
            <a:ext cx="2576401" cy="576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sz="2100"/>
            </a:lvl1pPr>
          </a:lstStyle>
          <a:p>
            <a:pPr/>
            <a:r>
              <a:t>نص العنوان</a:t>
            </a:r>
          </a:p>
        </p:txBody>
      </p:sp>
      <p:pic>
        <p:nvPicPr>
          <p:cNvPr id="222" name="phonto 2.png" descr="phonto 2.png"/>
          <p:cNvPicPr>
            <a:picLocks noChangeAspect="1"/>
          </p:cNvPicPr>
          <p:nvPr/>
        </p:nvPicPr>
        <p:blipFill>
          <a:blip r:embed="rId3">
            <a:alphaModFix amt="51785"/>
            <a:extLst/>
          </a:blip>
          <a:srcRect l="35300" t="42572" r="30024" b="39667"/>
          <a:stretch>
            <a:fillRect/>
          </a:stretch>
        </p:blipFill>
        <p:spPr>
          <a:xfrm>
            <a:off x="374091" y="4641408"/>
            <a:ext cx="1101699" cy="2489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IMG_1539.png" descr="IMG_1539.png"/>
          <p:cNvPicPr>
            <a:picLocks noChangeAspect="1"/>
          </p:cNvPicPr>
          <p:nvPr/>
        </p:nvPicPr>
        <p:blipFill>
          <a:blip r:embed="rId4">
            <a:alphaModFix amt="14795"/>
            <a:extLst/>
          </a:blip>
          <a:srcRect l="0" t="21386" r="12844" b="15601"/>
          <a:stretch>
            <a:fillRect/>
          </a:stretch>
        </p:blipFill>
        <p:spPr>
          <a:xfrm>
            <a:off x="205081" y="0"/>
            <a:ext cx="1765988" cy="1281603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IN_POI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03;p8"/>
          <p:cNvSpPr/>
          <p:nvPr/>
        </p:nvSpPr>
        <p:spPr>
          <a:xfrm>
            <a:off x="-42230" y="3467691"/>
            <a:ext cx="3634529" cy="19983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53" y="0"/>
                </a:moveTo>
                <a:cubicBezTo>
                  <a:pt x="957" y="0"/>
                  <a:pt x="459" y="220"/>
                  <a:pt x="0" y="638"/>
                </a:cubicBezTo>
                <a:lnTo>
                  <a:pt x="0" y="21600"/>
                </a:lnTo>
                <a:lnTo>
                  <a:pt x="21600" y="21600"/>
                </a:lnTo>
                <a:cubicBezTo>
                  <a:pt x="21525" y="21293"/>
                  <a:pt x="21437" y="21004"/>
                  <a:pt x="21338" y="20738"/>
                </a:cubicBezTo>
                <a:cubicBezTo>
                  <a:pt x="20882" y="19522"/>
                  <a:pt x="20186" y="18793"/>
                  <a:pt x="19484" y="18793"/>
                </a:cubicBezTo>
                <a:cubicBezTo>
                  <a:pt x="19453" y="18793"/>
                  <a:pt x="19423" y="18795"/>
                  <a:pt x="19392" y="18799"/>
                </a:cubicBezTo>
                <a:cubicBezTo>
                  <a:pt x="18859" y="18847"/>
                  <a:pt x="18333" y="19292"/>
                  <a:pt x="17809" y="19292"/>
                </a:cubicBezTo>
                <a:cubicBezTo>
                  <a:pt x="17702" y="19292"/>
                  <a:pt x="17596" y="19275"/>
                  <a:pt x="17490" y="19230"/>
                </a:cubicBezTo>
                <a:cubicBezTo>
                  <a:pt x="17365" y="19178"/>
                  <a:pt x="17246" y="19097"/>
                  <a:pt x="17134" y="18989"/>
                </a:cubicBezTo>
                <a:cubicBezTo>
                  <a:pt x="17110" y="18966"/>
                  <a:pt x="17085" y="18943"/>
                  <a:pt x="17062" y="18914"/>
                </a:cubicBezTo>
                <a:cubicBezTo>
                  <a:pt x="16205" y="17993"/>
                  <a:pt x="15694" y="15594"/>
                  <a:pt x="14888" y="14262"/>
                </a:cubicBezTo>
                <a:cubicBezTo>
                  <a:pt x="14323" y="13327"/>
                  <a:pt x="13654" y="12974"/>
                  <a:pt x="12957" y="12974"/>
                </a:cubicBezTo>
                <a:cubicBezTo>
                  <a:pt x="12164" y="12974"/>
                  <a:pt x="11333" y="13431"/>
                  <a:pt x="10579" y="14005"/>
                </a:cubicBezTo>
                <a:cubicBezTo>
                  <a:pt x="9904" y="14518"/>
                  <a:pt x="9204" y="15112"/>
                  <a:pt x="8506" y="15112"/>
                </a:cubicBezTo>
                <a:cubicBezTo>
                  <a:pt x="8340" y="15112"/>
                  <a:pt x="8175" y="15079"/>
                  <a:pt x="8011" y="15004"/>
                </a:cubicBezTo>
                <a:cubicBezTo>
                  <a:pt x="6729" y="14422"/>
                  <a:pt x="5928" y="11543"/>
                  <a:pt x="5408" y="8813"/>
                </a:cubicBezTo>
                <a:cubicBezTo>
                  <a:pt x="4888" y="6083"/>
                  <a:pt x="4438" y="3054"/>
                  <a:pt x="3374" y="1328"/>
                </a:cubicBezTo>
                <a:cubicBezTo>
                  <a:pt x="2817" y="422"/>
                  <a:pt x="2138" y="0"/>
                  <a:pt x="14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32" name="Google Shape;204;p8"/>
          <p:cNvSpPr/>
          <p:nvPr/>
        </p:nvSpPr>
        <p:spPr>
          <a:xfrm>
            <a:off x="-282531" y="-384634"/>
            <a:ext cx="3126574" cy="20207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3577" y="0"/>
                </a:moveTo>
                <a:cubicBezTo>
                  <a:pt x="12587" y="0"/>
                  <a:pt x="11627" y="316"/>
                  <a:pt x="10662" y="704"/>
                </a:cubicBezTo>
                <a:cubicBezTo>
                  <a:pt x="10159" y="906"/>
                  <a:pt x="9656" y="1112"/>
                  <a:pt x="9148" y="1270"/>
                </a:cubicBezTo>
                <a:cubicBezTo>
                  <a:pt x="8625" y="1428"/>
                  <a:pt x="8097" y="1527"/>
                  <a:pt x="7568" y="1598"/>
                </a:cubicBezTo>
                <a:cubicBezTo>
                  <a:pt x="6517" y="1739"/>
                  <a:pt x="5464" y="1781"/>
                  <a:pt x="4417" y="2004"/>
                </a:cubicBezTo>
                <a:cubicBezTo>
                  <a:pt x="3965" y="2099"/>
                  <a:pt x="3517" y="2256"/>
                  <a:pt x="3066" y="2353"/>
                </a:cubicBezTo>
                <a:cubicBezTo>
                  <a:pt x="2850" y="2400"/>
                  <a:pt x="2630" y="2437"/>
                  <a:pt x="2410" y="2437"/>
                </a:cubicBezTo>
                <a:cubicBezTo>
                  <a:pt x="2210" y="2437"/>
                  <a:pt x="2010" y="2406"/>
                  <a:pt x="1814" y="2328"/>
                </a:cubicBezTo>
                <a:cubicBezTo>
                  <a:pt x="1621" y="2248"/>
                  <a:pt x="1435" y="2120"/>
                  <a:pt x="1267" y="1928"/>
                </a:cubicBezTo>
                <a:cubicBezTo>
                  <a:pt x="1182" y="1828"/>
                  <a:pt x="1106" y="1657"/>
                  <a:pt x="1000" y="1653"/>
                </a:cubicBezTo>
                <a:cubicBezTo>
                  <a:pt x="997" y="1653"/>
                  <a:pt x="994" y="1653"/>
                  <a:pt x="992" y="1653"/>
                </a:cubicBezTo>
                <a:cubicBezTo>
                  <a:pt x="904" y="1653"/>
                  <a:pt x="812" y="1689"/>
                  <a:pt x="730" y="1746"/>
                </a:cubicBezTo>
                <a:cubicBezTo>
                  <a:pt x="339" y="2019"/>
                  <a:pt x="115" y="2734"/>
                  <a:pt x="43" y="3460"/>
                </a:cubicBezTo>
                <a:cubicBezTo>
                  <a:pt x="0" y="3899"/>
                  <a:pt x="-1" y="4343"/>
                  <a:pt x="0" y="4788"/>
                </a:cubicBezTo>
                <a:cubicBezTo>
                  <a:pt x="0" y="5274"/>
                  <a:pt x="1" y="5764"/>
                  <a:pt x="2" y="6250"/>
                </a:cubicBezTo>
                <a:cubicBezTo>
                  <a:pt x="4" y="7237"/>
                  <a:pt x="6" y="8225"/>
                  <a:pt x="8" y="9213"/>
                </a:cubicBezTo>
                <a:cubicBezTo>
                  <a:pt x="13" y="11089"/>
                  <a:pt x="17" y="12969"/>
                  <a:pt x="20" y="14845"/>
                </a:cubicBezTo>
                <a:cubicBezTo>
                  <a:pt x="18" y="14843"/>
                  <a:pt x="17" y="14841"/>
                  <a:pt x="15" y="14841"/>
                </a:cubicBezTo>
                <a:cubicBezTo>
                  <a:pt x="-40" y="14841"/>
                  <a:pt x="66" y="16488"/>
                  <a:pt x="621" y="16631"/>
                </a:cubicBezTo>
                <a:cubicBezTo>
                  <a:pt x="1476" y="16853"/>
                  <a:pt x="1553" y="19341"/>
                  <a:pt x="2218" y="20385"/>
                </a:cubicBezTo>
                <a:cubicBezTo>
                  <a:pt x="2540" y="20889"/>
                  <a:pt x="2912" y="21289"/>
                  <a:pt x="3327" y="21468"/>
                </a:cubicBezTo>
                <a:cubicBezTo>
                  <a:pt x="3540" y="21562"/>
                  <a:pt x="3758" y="21600"/>
                  <a:pt x="3976" y="21600"/>
                </a:cubicBezTo>
                <a:cubicBezTo>
                  <a:pt x="4251" y="21600"/>
                  <a:pt x="4527" y="21539"/>
                  <a:pt x="4798" y="21449"/>
                </a:cubicBezTo>
                <a:cubicBezTo>
                  <a:pt x="5608" y="21186"/>
                  <a:pt x="6492" y="20713"/>
                  <a:pt x="6953" y="19354"/>
                </a:cubicBezTo>
                <a:cubicBezTo>
                  <a:pt x="7178" y="18685"/>
                  <a:pt x="7295" y="17911"/>
                  <a:pt x="7540" y="17262"/>
                </a:cubicBezTo>
                <a:cubicBezTo>
                  <a:pt x="7770" y="16654"/>
                  <a:pt x="8124" y="16265"/>
                  <a:pt x="8505" y="16050"/>
                </a:cubicBezTo>
                <a:cubicBezTo>
                  <a:pt x="8967" y="15789"/>
                  <a:pt x="9443" y="15756"/>
                  <a:pt x="9921" y="15756"/>
                </a:cubicBezTo>
                <a:cubicBezTo>
                  <a:pt x="10079" y="15756"/>
                  <a:pt x="10236" y="15760"/>
                  <a:pt x="10394" y="15760"/>
                </a:cubicBezTo>
                <a:cubicBezTo>
                  <a:pt x="10605" y="15760"/>
                  <a:pt x="10816" y="15754"/>
                  <a:pt x="11026" y="15724"/>
                </a:cubicBezTo>
                <a:cubicBezTo>
                  <a:pt x="11459" y="15663"/>
                  <a:pt x="11896" y="15503"/>
                  <a:pt x="12280" y="15112"/>
                </a:cubicBezTo>
                <a:cubicBezTo>
                  <a:pt x="12666" y="14713"/>
                  <a:pt x="12959" y="14096"/>
                  <a:pt x="13220" y="13449"/>
                </a:cubicBezTo>
                <a:cubicBezTo>
                  <a:pt x="13735" y="12172"/>
                  <a:pt x="14212" y="10814"/>
                  <a:pt x="14950" y="9926"/>
                </a:cubicBezTo>
                <a:cubicBezTo>
                  <a:pt x="15318" y="9478"/>
                  <a:pt x="15731" y="9197"/>
                  <a:pt x="16172" y="9135"/>
                </a:cubicBezTo>
                <a:cubicBezTo>
                  <a:pt x="16266" y="9121"/>
                  <a:pt x="16358" y="9116"/>
                  <a:pt x="16451" y="9116"/>
                </a:cubicBezTo>
                <a:cubicBezTo>
                  <a:pt x="16872" y="9116"/>
                  <a:pt x="17292" y="9232"/>
                  <a:pt x="17709" y="9297"/>
                </a:cubicBezTo>
                <a:cubicBezTo>
                  <a:pt x="18168" y="9369"/>
                  <a:pt x="18629" y="9403"/>
                  <a:pt x="19090" y="9403"/>
                </a:cubicBezTo>
                <a:cubicBezTo>
                  <a:pt x="19158" y="9403"/>
                  <a:pt x="19228" y="9403"/>
                  <a:pt x="19296" y="9402"/>
                </a:cubicBezTo>
                <a:cubicBezTo>
                  <a:pt x="19518" y="9396"/>
                  <a:pt x="19759" y="9419"/>
                  <a:pt x="19968" y="9259"/>
                </a:cubicBezTo>
                <a:cubicBezTo>
                  <a:pt x="20158" y="9112"/>
                  <a:pt x="20276" y="8812"/>
                  <a:pt x="20366" y="8483"/>
                </a:cubicBezTo>
                <a:cubicBezTo>
                  <a:pt x="20605" y="7604"/>
                  <a:pt x="20823" y="6700"/>
                  <a:pt x="21051" y="5811"/>
                </a:cubicBezTo>
                <a:cubicBezTo>
                  <a:pt x="21162" y="5377"/>
                  <a:pt x="21277" y="4946"/>
                  <a:pt x="21383" y="4507"/>
                </a:cubicBezTo>
                <a:cubicBezTo>
                  <a:pt x="21475" y="4126"/>
                  <a:pt x="21560" y="3718"/>
                  <a:pt x="21553" y="3293"/>
                </a:cubicBezTo>
                <a:cubicBezTo>
                  <a:pt x="21539" y="2471"/>
                  <a:pt x="21177" y="1920"/>
                  <a:pt x="20820" y="1542"/>
                </a:cubicBezTo>
                <a:cubicBezTo>
                  <a:pt x="20442" y="1144"/>
                  <a:pt x="20024" y="892"/>
                  <a:pt x="19597" y="745"/>
                </a:cubicBezTo>
                <a:cubicBezTo>
                  <a:pt x="18708" y="435"/>
                  <a:pt x="17798" y="517"/>
                  <a:pt x="16898" y="425"/>
                </a:cubicBezTo>
                <a:cubicBezTo>
                  <a:pt x="15834" y="318"/>
                  <a:pt x="14776" y="34"/>
                  <a:pt x="13709" y="2"/>
                </a:cubicBezTo>
                <a:cubicBezTo>
                  <a:pt x="13665" y="0"/>
                  <a:pt x="13621" y="0"/>
                  <a:pt x="13577" y="0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33" name="Google Shape;205;p8"/>
          <p:cNvSpPr/>
          <p:nvPr/>
        </p:nvSpPr>
        <p:spPr>
          <a:xfrm>
            <a:off x="7326247" y="-384629"/>
            <a:ext cx="1961129" cy="23266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7" h="21600" fill="norm" stroke="1" extrusionOk="0">
                <a:moveTo>
                  <a:pt x="20546" y="0"/>
                </a:moveTo>
                <a:cubicBezTo>
                  <a:pt x="20530" y="0"/>
                  <a:pt x="20513" y="2"/>
                  <a:pt x="20497" y="5"/>
                </a:cubicBezTo>
                <a:cubicBezTo>
                  <a:pt x="18974" y="353"/>
                  <a:pt x="17434" y="619"/>
                  <a:pt x="15881" y="795"/>
                </a:cubicBezTo>
                <a:cubicBezTo>
                  <a:pt x="14325" y="970"/>
                  <a:pt x="12760" y="1056"/>
                  <a:pt x="11196" y="1056"/>
                </a:cubicBezTo>
                <a:cubicBezTo>
                  <a:pt x="10005" y="1056"/>
                  <a:pt x="8812" y="1007"/>
                  <a:pt x="7625" y="909"/>
                </a:cubicBezTo>
                <a:cubicBezTo>
                  <a:pt x="6864" y="846"/>
                  <a:pt x="6065" y="775"/>
                  <a:pt x="5271" y="775"/>
                </a:cubicBezTo>
                <a:cubicBezTo>
                  <a:pt x="3934" y="775"/>
                  <a:pt x="2612" y="977"/>
                  <a:pt x="1518" y="1767"/>
                </a:cubicBezTo>
                <a:cubicBezTo>
                  <a:pt x="1519" y="1749"/>
                  <a:pt x="1516" y="1740"/>
                  <a:pt x="1504" y="1740"/>
                </a:cubicBezTo>
                <a:cubicBezTo>
                  <a:pt x="1403" y="1740"/>
                  <a:pt x="752" y="2500"/>
                  <a:pt x="606" y="2888"/>
                </a:cubicBezTo>
                <a:cubicBezTo>
                  <a:pt x="-9" y="4511"/>
                  <a:pt x="-238" y="6352"/>
                  <a:pt x="307" y="8030"/>
                </a:cubicBezTo>
                <a:cubicBezTo>
                  <a:pt x="760" y="9431"/>
                  <a:pt x="1730" y="10721"/>
                  <a:pt x="3090" y="11355"/>
                </a:cubicBezTo>
                <a:cubicBezTo>
                  <a:pt x="4615" y="12063"/>
                  <a:pt x="6361" y="11792"/>
                  <a:pt x="7922" y="12360"/>
                </a:cubicBezTo>
                <a:cubicBezTo>
                  <a:pt x="9470" y="12923"/>
                  <a:pt x="10173" y="14438"/>
                  <a:pt x="10872" y="15806"/>
                </a:cubicBezTo>
                <a:cubicBezTo>
                  <a:pt x="11631" y="17290"/>
                  <a:pt x="12606" y="18618"/>
                  <a:pt x="13901" y="19681"/>
                </a:cubicBezTo>
                <a:cubicBezTo>
                  <a:pt x="15074" y="20641"/>
                  <a:pt x="16594" y="21600"/>
                  <a:pt x="18170" y="21600"/>
                </a:cubicBezTo>
                <a:cubicBezTo>
                  <a:pt x="18291" y="21600"/>
                  <a:pt x="18411" y="21593"/>
                  <a:pt x="18533" y="21582"/>
                </a:cubicBezTo>
                <a:cubicBezTo>
                  <a:pt x="19269" y="21511"/>
                  <a:pt x="20003" y="21222"/>
                  <a:pt x="20525" y="20688"/>
                </a:cubicBezTo>
                <a:cubicBezTo>
                  <a:pt x="21113" y="20086"/>
                  <a:pt x="21297" y="19262"/>
                  <a:pt x="21327" y="18450"/>
                </a:cubicBezTo>
                <a:cubicBezTo>
                  <a:pt x="21362" y="17485"/>
                  <a:pt x="21286" y="16511"/>
                  <a:pt x="21252" y="15549"/>
                </a:cubicBezTo>
                <a:cubicBezTo>
                  <a:pt x="21219" y="14526"/>
                  <a:pt x="21186" y="13502"/>
                  <a:pt x="21151" y="12477"/>
                </a:cubicBezTo>
                <a:lnTo>
                  <a:pt x="20741" y="190"/>
                </a:lnTo>
                <a:cubicBezTo>
                  <a:pt x="20738" y="78"/>
                  <a:pt x="20651" y="0"/>
                  <a:pt x="20546" y="0"/>
                </a:cubicBezTo>
                <a:close/>
              </a:path>
            </a:pathLst>
          </a:custGeom>
          <a:solidFill>
            <a:schemeClr val="accent1">
              <a:alpha val="4972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34" name="Google Shape;206;p8"/>
          <p:cNvSpPr/>
          <p:nvPr/>
        </p:nvSpPr>
        <p:spPr>
          <a:xfrm>
            <a:off x="5569292" y="4237866"/>
            <a:ext cx="3691390" cy="15359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8" h="21600" fill="norm" stroke="1" extrusionOk="0">
                <a:moveTo>
                  <a:pt x="11137" y="0"/>
                </a:moveTo>
                <a:cubicBezTo>
                  <a:pt x="10568" y="0"/>
                  <a:pt x="10014" y="341"/>
                  <a:pt x="9547" y="1151"/>
                </a:cubicBezTo>
                <a:cubicBezTo>
                  <a:pt x="9029" y="2049"/>
                  <a:pt x="8697" y="3361"/>
                  <a:pt x="8418" y="4643"/>
                </a:cubicBezTo>
                <a:cubicBezTo>
                  <a:pt x="8120" y="6013"/>
                  <a:pt x="7873" y="7445"/>
                  <a:pt x="7507" y="8739"/>
                </a:cubicBezTo>
                <a:cubicBezTo>
                  <a:pt x="7125" y="10089"/>
                  <a:pt x="6599" y="11147"/>
                  <a:pt x="5874" y="11534"/>
                </a:cubicBezTo>
                <a:cubicBezTo>
                  <a:pt x="5543" y="11709"/>
                  <a:pt x="5206" y="11762"/>
                  <a:pt x="4867" y="11762"/>
                </a:cubicBezTo>
                <a:cubicBezTo>
                  <a:pt x="4378" y="11762"/>
                  <a:pt x="3885" y="11652"/>
                  <a:pt x="3396" y="11652"/>
                </a:cubicBezTo>
                <a:cubicBezTo>
                  <a:pt x="3276" y="11652"/>
                  <a:pt x="3154" y="11659"/>
                  <a:pt x="3035" y="11677"/>
                </a:cubicBezTo>
                <a:cubicBezTo>
                  <a:pt x="2590" y="11737"/>
                  <a:pt x="2144" y="11925"/>
                  <a:pt x="1745" y="12374"/>
                </a:cubicBezTo>
                <a:cubicBezTo>
                  <a:pt x="1386" y="12778"/>
                  <a:pt x="1075" y="13372"/>
                  <a:pt x="832" y="14072"/>
                </a:cubicBezTo>
                <a:cubicBezTo>
                  <a:pt x="373" y="15382"/>
                  <a:pt x="155" y="17070"/>
                  <a:pt x="272" y="18700"/>
                </a:cubicBezTo>
                <a:cubicBezTo>
                  <a:pt x="270" y="18700"/>
                  <a:pt x="268" y="18700"/>
                  <a:pt x="266" y="18700"/>
                </a:cubicBezTo>
                <a:cubicBezTo>
                  <a:pt x="246" y="18700"/>
                  <a:pt x="225" y="18713"/>
                  <a:pt x="203" y="18748"/>
                </a:cubicBezTo>
                <a:cubicBezTo>
                  <a:pt x="70" y="18951"/>
                  <a:pt x="-3" y="19255"/>
                  <a:pt x="0" y="19616"/>
                </a:cubicBezTo>
                <a:cubicBezTo>
                  <a:pt x="7" y="20496"/>
                  <a:pt x="354" y="21000"/>
                  <a:pt x="728" y="21058"/>
                </a:cubicBezTo>
                <a:cubicBezTo>
                  <a:pt x="758" y="21063"/>
                  <a:pt x="788" y="21066"/>
                  <a:pt x="819" y="21066"/>
                </a:cubicBezTo>
                <a:cubicBezTo>
                  <a:pt x="1026" y="21066"/>
                  <a:pt x="1234" y="20970"/>
                  <a:pt x="1437" y="20903"/>
                </a:cubicBezTo>
                <a:cubicBezTo>
                  <a:pt x="1707" y="20810"/>
                  <a:pt x="1979" y="20722"/>
                  <a:pt x="2251" y="20642"/>
                </a:cubicBezTo>
                <a:cubicBezTo>
                  <a:pt x="3317" y="20333"/>
                  <a:pt x="4390" y="20123"/>
                  <a:pt x="5464" y="19977"/>
                </a:cubicBezTo>
                <a:cubicBezTo>
                  <a:pt x="7609" y="19689"/>
                  <a:pt x="9761" y="19658"/>
                  <a:pt x="11911" y="19623"/>
                </a:cubicBezTo>
                <a:cubicBezTo>
                  <a:pt x="12237" y="19618"/>
                  <a:pt x="12564" y="19613"/>
                  <a:pt x="12892" y="19613"/>
                </a:cubicBezTo>
                <a:cubicBezTo>
                  <a:pt x="14624" y="19613"/>
                  <a:pt x="16366" y="19739"/>
                  <a:pt x="18066" y="20501"/>
                </a:cubicBezTo>
                <a:cubicBezTo>
                  <a:pt x="18564" y="20727"/>
                  <a:pt x="19059" y="21006"/>
                  <a:pt x="19543" y="21349"/>
                </a:cubicBezTo>
                <a:cubicBezTo>
                  <a:pt x="19705" y="21465"/>
                  <a:pt x="19873" y="21600"/>
                  <a:pt x="20046" y="21600"/>
                </a:cubicBezTo>
                <a:cubicBezTo>
                  <a:pt x="20082" y="21600"/>
                  <a:pt x="20118" y="21595"/>
                  <a:pt x="20154" y="21582"/>
                </a:cubicBezTo>
                <a:cubicBezTo>
                  <a:pt x="20366" y="21507"/>
                  <a:pt x="20490" y="21161"/>
                  <a:pt x="20545" y="20730"/>
                </a:cubicBezTo>
                <a:cubicBezTo>
                  <a:pt x="20682" y="19663"/>
                  <a:pt x="20768" y="18550"/>
                  <a:pt x="20871" y="17464"/>
                </a:cubicBezTo>
                <a:cubicBezTo>
                  <a:pt x="20977" y="16352"/>
                  <a:pt x="21074" y="15241"/>
                  <a:pt x="21157" y="14122"/>
                </a:cubicBezTo>
                <a:cubicBezTo>
                  <a:pt x="21487" y="9728"/>
                  <a:pt x="21597" y="5172"/>
                  <a:pt x="21014" y="858"/>
                </a:cubicBezTo>
                <a:cubicBezTo>
                  <a:pt x="20996" y="732"/>
                  <a:pt x="20947" y="667"/>
                  <a:pt x="20898" y="667"/>
                </a:cubicBezTo>
                <a:cubicBezTo>
                  <a:pt x="20858" y="667"/>
                  <a:pt x="20817" y="710"/>
                  <a:pt x="20792" y="793"/>
                </a:cubicBezTo>
                <a:cubicBezTo>
                  <a:pt x="20668" y="1202"/>
                  <a:pt x="20528" y="1580"/>
                  <a:pt x="20371" y="1926"/>
                </a:cubicBezTo>
                <a:cubicBezTo>
                  <a:pt x="19735" y="3329"/>
                  <a:pt x="18862" y="4187"/>
                  <a:pt x="17969" y="4422"/>
                </a:cubicBezTo>
                <a:cubicBezTo>
                  <a:pt x="17775" y="4473"/>
                  <a:pt x="17579" y="4498"/>
                  <a:pt x="17383" y="4498"/>
                </a:cubicBezTo>
                <a:cubicBezTo>
                  <a:pt x="16518" y="4498"/>
                  <a:pt x="15656" y="4013"/>
                  <a:pt x="14874" y="3223"/>
                </a:cubicBezTo>
                <a:cubicBezTo>
                  <a:pt x="13929" y="2268"/>
                  <a:pt x="13071" y="873"/>
                  <a:pt x="12055" y="273"/>
                </a:cubicBezTo>
                <a:cubicBezTo>
                  <a:pt x="11752" y="98"/>
                  <a:pt x="11443" y="0"/>
                  <a:pt x="11137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35" name="نص العنوان"/>
          <p:cNvSpPr txBox="1"/>
          <p:nvPr>
            <p:ph type="title"/>
          </p:nvPr>
        </p:nvSpPr>
        <p:spPr>
          <a:xfrm>
            <a:off x="2756199" y="1967475"/>
            <a:ext cx="3631502" cy="1056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ctr">
              <a:defRPr sz="48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239" name="Google Shape;208;p8"/>
          <p:cNvGrpSpPr/>
          <p:nvPr/>
        </p:nvGrpSpPr>
        <p:grpSpPr>
          <a:xfrm>
            <a:off x="8558934" y="3941449"/>
            <a:ext cx="210467" cy="227127"/>
            <a:chOff x="0" y="0"/>
            <a:chExt cx="210466" cy="227126"/>
          </a:xfrm>
        </p:grpSpPr>
        <p:sp>
          <p:nvSpPr>
            <p:cNvPr id="236" name="Google Shape;209;p8"/>
            <p:cNvSpPr/>
            <p:nvPr/>
          </p:nvSpPr>
          <p:spPr>
            <a:xfrm rot="4517593">
              <a:off x="12625" y="140644"/>
              <a:ext cx="86318" cy="71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7" name="Google Shape;210;p8"/>
            <p:cNvSpPr/>
            <p:nvPr/>
          </p:nvSpPr>
          <p:spPr>
            <a:xfrm rot="4517593">
              <a:off x="2308" y="15123"/>
              <a:ext cx="86318" cy="71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8" name="Google Shape;211;p8"/>
            <p:cNvSpPr/>
            <p:nvPr/>
          </p:nvSpPr>
          <p:spPr>
            <a:xfrm rot="4517593">
              <a:off x="121884" y="46978"/>
              <a:ext cx="86325" cy="71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3" name="Google Shape;212;p8"/>
          <p:cNvGrpSpPr/>
          <p:nvPr/>
        </p:nvGrpSpPr>
        <p:grpSpPr>
          <a:xfrm>
            <a:off x="937987" y="4503887"/>
            <a:ext cx="241965" cy="211425"/>
            <a:chOff x="0" y="0"/>
            <a:chExt cx="241963" cy="211423"/>
          </a:xfrm>
        </p:grpSpPr>
        <p:sp>
          <p:nvSpPr>
            <p:cNvPr id="240" name="Google Shape;213;p8"/>
            <p:cNvSpPr/>
            <p:nvPr/>
          </p:nvSpPr>
          <p:spPr>
            <a:xfrm rot="7199963">
              <a:off x="9075" y="112951"/>
              <a:ext cx="84047" cy="69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1" name="Google Shape;214;p8"/>
            <p:cNvSpPr/>
            <p:nvPr/>
          </p:nvSpPr>
          <p:spPr>
            <a:xfrm rot="7199963">
              <a:off x="87913" y="19021"/>
              <a:ext cx="84046" cy="69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2" name="Google Shape;215;p8"/>
            <p:cNvSpPr/>
            <p:nvPr/>
          </p:nvSpPr>
          <p:spPr>
            <a:xfrm rot="7199963">
              <a:off x="148880" y="122989"/>
              <a:ext cx="84052" cy="69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244" name="Google Shape;216;p8"/>
          <p:cNvSpPr/>
          <p:nvPr/>
        </p:nvSpPr>
        <p:spPr>
          <a:xfrm rot="2368484">
            <a:off x="3585533" y="347841"/>
            <a:ext cx="527448" cy="1240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0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248" name="Google Shape;217;p8"/>
          <p:cNvGrpSpPr/>
          <p:nvPr/>
        </p:nvGrpSpPr>
        <p:grpSpPr>
          <a:xfrm>
            <a:off x="1516361" y="148223"/>
            <a:ext cx="338103" cy="364058"/>
            <a:chOff x="0" y="0"/>
            <a:chExt cx="338101" cy="364056"/>
          </a:xfrm>
        </p:grpSpPr>
        <p:sp>
          <p:nvSpPr>
            <p:cNvPr id="245" name="Google Shape;218;p8"/>
            <p:cNvSpPr/>
            <p:nvPr/>
          </p:nvSpPr>
          <p:spPr>
            <a:xfrm rot="11700000">
              <a:off x="12153" y="15583"/>
              <a:ext cx="135124" cy="111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6" name="Google Shape;219;p8"/>
            <p:cNvSpPr/>
            <p:nvPr/>
          </p:nvSpPr>
          <p:spPr>
            <a:xfrm rot="11700000">
              <a:off x="190825" y="98929"/>
              <a:ext cx="135124" cy="111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7" name="Google Shape;220;p8"/>
            <p:cNvSpPr/>
            <p:nvPr/>
          </p:nvSpPr>
          <p:spPr>
            <a:xfrm rot="11700000">
              <a:off x="54811" y="236921"/>
              <a:ext cx="135134" cy="111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2" name="Google Shape;221;p8"/>
          <p:cNvGrpSpPr/>
          <p:nvPr/>
        </p:nvGrpSpPr>
        <p:grpSpPr>
          <a:xfrm>
            <a:off x="7832021" y="504682"/>
            <a:ext cx="210297" cy="226452"/>
            <a:chOff x="0" y="0"/>
            <a:chExt cx="210295" cy="226451"/>
          </a:xfrm>
        </p:grpSpPr>
        <p:sp>
          <p:nvSpPr>
            <p:cNvPr id="249" name="Google Shape;222;p8"/>
            <p:cNvSpPr/>
            <p:nvPr/>
          </p:nvSpPr>
          <p:spPr>
            <a:xfrm rot="11699970">
              <a:off x="7559" y="9692"/>
              <a:ext cx="84046" cy="69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0" name="Google Shape;223;p8"/>
            <p:cNvSpPr/>
            <p:nvPr/>
          </p:nvSpPr>
          <p:spPr>
            <a:xfrm rot="11699970">
              <a:off x="118691" y="61532"/>
              <a:ext cx="84046" cy="69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1" name="Google Shape;224;p8"/>
            <p:cNvSpPr/>
            <p:nvPr/>
          </p:nvSpPr>
          <p:spPr>
            <a:xfrm rot="11699970">
              <a:off x="34091" y="147370"/>
              <a:ext cx="84051" cy="69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253" name="Google Shape;225;p8"/>
          <p:cNvSpPr/>
          <p:nvPr/>
        </p:nvSpPr>
        <p:spPr>
          <a:xfrm rot="13310220">
            <a:off x="7856137" y="1479247"/>
            <a:ext cx="1153214" cy="8440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600" fill="norm" stroke="1" extrusionOk="0">
                <a:moveTo>
                  <a:pt x="2527" y="0"/>
                </a:moveTo>
                <a:cubicBezTo>
                  <a:pt x="2461" y="0"/>
                  <a:pt x="2394" y="3"/>
                  <a:pt x="2327" y="8"/>
                </a:cubicBezTo>
                <a:cubicBezTo>
                  <a:pt x="2303" y="9"/>
                  <a:pt x="2286" y="41"/>
                  <a:pt x="2287" y="77"/>
                </a:cubicBezTo>
                <a:cubicBezTo>
                  <a:pt x="2288" y="81"/>
                  <a:pt x="2288" y="86"/>
                  <a:pt x="2289" y="89"/>
                </a:cubicBezTo>
                <a:cubicBezTo>
                  <a:pt x="2294" y="119"/>
                  <a:pt x="2313" y="141"/>
                  <a:pt x="2335" y="141"/>
                </a:cubicBezTo>
                <a:cubicBezTo>
                  <a:pt x="2335" y="141"/>
                  <a:pt x="2335" y="141"/>
                  <a:pt x="2336" y="141"/>
                </a:cubicBezTo>
                <a:cubicBezTo>
                  <a:pt x="2397" y="137"/>
                  <a:pt x="2459" y="134"/>
                  <a:pt x="2520" y="134"/>
                </a:cubicBezTo>
                <a:cubicBezTo>
                  <a:pt x="2592" y="134"/>
                  <a:pt x="2664" y="137"/>
                  <a:pt x="2735" y="143"/>
                </a:cubicBezTo>
                <a:cubicBezTo>
                  <a:pt x="2808" y="149"/>
                  <a:pt x="2884" y="158"/>
                  <a:pt x="2958" y="171"/>
                </a:cubicBezTo>
                <a:cubicBezTo>
                  <a:pt x="2959" y="171"/>
                  <a:pt x="2961" y="171"/>
                  <a:pt x="2962" y="171"/>
                </a:cubicBezTo>
                <a:cubicBezTo>
                  <a:pt x="2985" y="171"/>
                  <a:pt x="3004" y="146"/>
                  <a:pt x="3006" y="111"/>
                </a:cubicBezTo>
                <a:cubicBezTo>
                  <a:pt x="3008" y="75"/>
                  <a:pt x="2988" y="42"/>
                  <a:pt x="2964" y="37"/>
                </a:cubicBezTo>
                <a:cubicBezTo>
                  <a:pt x="2888" y="25"/>
                  <a:pt x="2811" y="15"/>
                  <a:pt x="2736" y="9"/>
                </a:cubicBezTo>
                <a:cubicBezTo>
                  <a:pt x="2667" y="3"/>
                  <a:pt x="2597" y="0"/>
                  <a:pt x="2527" y="0"/>
                </a:cubicBezTo>
                <a:close/>
                <a:moveTo>
                  <a:pt x="1710" y="125"/>
                </a:moveTo>
                <a:cubicBezTo>
                  <a:pt x="1707" y="125"/>
                  <a:pt x="1704" y="125"/>
                  <a:pt x="1701" y="126"/>
                </a:cubicBezTo>
                <a:cubicBezTo>
                  <a:pt x="1674" y="135"/>
                  <a:pt x="1647" y="143"/>
                  <a:pt x="1619" y="152"/>
                </a:cubicBezTo>
                <a:cubicBezTo>
                  <a:pt x="1443" y="213"/>
                  <a:pt x="1268" y="291"/>
                  <a:pt x="1098" y="385"/>
                </a:cubicBezTo>
                <a:cubicBezTo>
                  <a:pt x="1077" y="396"/>
                  <a:pt x="1066" y="430"/>
                  <a:pt x="1073" y="463"/>
                </a:cubicBezTo>
                <a:cubicBezTo>
                  <a:pt x="1073" y="465"/>
                  <a:pt x="1073" y="468"/>
                  <a:pt x="1074" y="471"/>
                </a:cubicBezTo>
                <a:cubicBezTo>
                  <a:pt x="1081" y="498"/>
                  <a:pt x="1099" y="515"/>
                  <a:pt x="1117" y="515"/>
                </a:cubicBezTo>
                <a:cubicBezTo>
                  <a:pt x="1122" y="515"/>
                  <a:pt x="1127" y="513"/>
                  <a:pt x="1133" y="511"/>
                </a:cubicBezTo>
                <a:cubicBezTo>
                  <a:pt x="1299" y="418"/>
                  <a:pt x="1470" y="342"/>
                  <a:pt x="1642" y="283"/>
                </a:cubicBezTo>
                <a:cubicBezTo>
                  <a:pt x="1670" y="274"/>
                  <a:pt x="1696" y="265"/>
                  <a:pt x="1723" y="256"/>
                </a:cubicBezTo>
                <a:cubicBezTo>
                  <a:pt x="1747" y="249"/>
                  <a:pt x="1762" y="214"/>
                  <a:pt x="1756" y="177"/>
                </a:cubicBezTo>
                <a:cubicBezTo>
                  <a:pt x="1756" y="177"/>
                  <a:pt x="1756" y="176"/>
                  <a:pt x="1756" y="176"/>
                </a:cubicBezTo>
                <a:cubicBezTo>
                  <a:pt x="1750" y="146"/>
                  <a:pt x="1731" y="125"/>
                  <a:pt x="1710" y="125"/>
                </a:cubicBezTo>
                <a:close/>
                <a:moveTo>
                  <a:pt x="3581" y="215"/>
                </a:moveTo>
                <a:cubicBezTo>
                  <a:pt x="3561" y="215"/>
                  <a:pt x="3543" y="234"/>
                  <a:pt x="3539" y="264"/>
                </a:cubicBezTo>
                <a:cubicBezTo>
                  <a:pt x="3537" y="275"/>
                  <a:pt x="3537" y="285"/>
                  <a:pt x="3540" y="296"/>
                </a:cubicBezTo>
                <a:cubicBezTo>
                  <a:pt x="3544" y="319"/>
                  <a:pt x="3556" y="339"/>
                  <a:pt x="3573" y="345"/>
                </a:cubicBezTo>
                <a:cubicBezTo>
                  <a:pt x="3774" y="426"/>
                  <a:pt x="3974" y="531"/>
                  <a:pt x="4168" y="657"/>
                </a:cubicBezTo>
                <a:cubicBezTo>
                  <a:pt x="4174" y="661"/>
                  <a:pt x="4180" y="663"/>
                  <a:pt x="4186" y="663"/>
                </a:cubicBezTo>
                <a:cubicBezTo>
                  <a:pt x="4203" y="663"/>
                  <a:pt x="4220" y="648"/>
                  <a:pt x="4225" y="623"/>
                </a:cubicBezTo>
                <a:cubicBezTo>
                  <a:pt x="4235" y="590"/>
                  <a:pt x="4224" y="550"/>
                  <a:pt x="4201" y="535"/>
                </a:cubicBezTo>
                <a:cubicBezTo>
                  <a:pt x="4003" y="407"/>
                  <a:pt x="3798" y="299"/>
                  <a:pt x="3593" y="217"/>
                </a:cubicBezTo>
                <a:cubicBezTo>
                  <a:pt x="3589" y="215"/>
                  <a:pt x="3585" y="215"/>
                  <a:pt x="3581" y="215"/>
                </a:cubicBezTo>
                <a:close/>
                <a:moveTo>
                  <a:pt x="553" y="768"/>
                </a:moveTo>
                <a:cubicBezTo>
                  <a:pt x="545" y="768"/>
                  <a:pt x="538" y="771"/>
                  <a:pt x="531" y="777"/>
                </a:cubicBezTo>
                <a:cubicBezTo>
                  <a:pt x="350" y="928"/>
                  <a:pt x="177" y="1102"/>
                  <a:pt x="15" y="1293"/>
                </a:cubicBezTo>
                <a:cubicBezTo>
                  <a:pt x="1" y="1309"/>
                  <a:pt x="-3" y="1335"/>
                  <a:pt x="1" y="1360"/>
                </a:cubicBezTo>
                <a:cubicBezTo>
                  <a:pt x="3" y="1370"/>
                  <a:pt x="6" y="1378"/>
                  <a:pt x="10" y="1387"/>
                </a:cubicBezTo>
                <a:cubicBezTo>
                  <a:pt x="20" y="1404"/>
                  <a:pt x="33" y="1412"/>
                  <a:pt x="47" y="1412"/>
                </a:cubicBezTo>
                <a:cubicBezTo>
                  <a:pt x="56" y="1412"/>
                  <a:pt x="66" y="1408"/>
                  <a:pt x="73" y="1399"/>
                </a:cubicBezTo>
                <a:cubicBezTo>
                  <a:pt x="231" y="1213"/>
                  <a:pt x="401" y="1042"/>
                  <a:pt x="578" y="893"/>
                </a:cubicBezTo>
                <a:cubicBezTo>
                  <a:pt x="599" y="875"/>
                  <a:pt x="607" y="834"/>
                  <a:pt x="594" y="803"/>
                </a:cubicBezTo>
                <a:cubicBezTo>
                  <a:pt x="585" y="781"/>
                  <a:pt x="569" y="768"/>
                  <a:pt x="553" y="768"/>
                </a:cubicBezTo>
                <a:close/>
                <a:moveTo>
                  <a:pt x="4749" y="970"/>
                </a:moveTo>
                <a:cubicBezTo>
                  <a:pt x="4734" y="970"/>
                  <a:pt x="4720" y="981"/>
                  <a:pt x="4712" y="1001"/>
                </a:cubicBezTo>
                <a:cubicBezTo>
                  <a:pt x="4706" y="1017"/>
                  <a:pt x="4705" y="1035"/>
                  <a:pt x="4707" y="1052"/>
                </a:cubicBezTo>
                <a:cubicBezTo>
                  <a:pt x="4711" y="1068"/>
                  <a:pt x="4718" y="1083"/>
                  <a:pt x="4729" y="1094"/>
                </a:cubicBezTo>
                <a:cubicBezTo>
                  <a:pt x="4909" y="1260"/>
                  <a:pt x="5082" y="1446"/>
                  <a:pt x="5244" y="1646"/>
                </a:cubicBezTo>
                <a:cubicBezTo>
                  <a:pt x="5253" y="1658"/>
                  <a:pt x="5264" y="1663"/>
                  <a:pt x="5274" y="1663"/>
                </a:cubicBezTo>
                <a:cubicBezTo>
                  <a:pt x="5286" y="1663"/>
                  <a:pt x="5299" y="1655"/>
                  <a:pt x="5308" y="1640"/>
                </a:cubicBezTo>
                <a:cubicBezTo>
                  <a:pt x="5322" y="1612"/>
                  <a:pt x="5319" y="1569"/>
                  <a:pt x="5300" y="1546"/>
                </a:cubicBezTo>
                <a:cubicBezTo>
                  <a:pt x="5135" y="1341"/>
                  <a:pt x="4958" y="1151"/>
                  <a:pt x="4774" y="981"/>
                </a:cubicBezTo>
                <a:cubicBezTo>
                  <a:pt x="4766" y="974"/>
                  <a:pt x="4758" y="970"/>
                  <a:pt x="4749" y="970"/>
                </a:cubicBezTo>
                <a:close/>
                <a:moveTo>
                  <a:pt x="5731" y="2195"/>
                </a:moveTo>
                <a:cubicBezTo>
                  <a:pt x="5721" y="2195"/>
                  <a:pt x="5710" y="2201"/>
                  <a:pt x="5702" y="2211"/>
                </a:cubicBezTo>
                <a:cubicBezTo>
                  <a:pt x="5690" y="2229"/>
                  <a:pt x="5686" y="2253"/>
                  <a:pt x="5689" y="2278"/>
                </a:cubicBezTo>
                <a:cubicBezTo>
                  <a:pt x="5691" y="2287"/>
                  <a:pt x="5695" y="2297"/>
                  <a:pt x="5700" y="2305"/>
                </a:cubicBezTo>
                <a:cubicBezTo>
                  <a:pt x="5734" y="2362"/>
                  <a:pt x="5768" y="2420"/>
                  <a:pt x="5800" y="2479"/>
                </a:cubicBezTo>
                <a:cubicBezTo>
                  <a:pt x="5901" y="2659"/>
                  <a:pt x="5997" y="2854"/>
                  <a:pt x="6087" y="3055"/>
                </a:cubicBezTo>
                <a:cubicBezTo>
                  <a:pt x="6096" y="3076"/>
                  <a:pt x="6111" y="3087"/>
                  <a:pt x="6127" y="3087"/>
                </a:cubicBezTo>
                <a:cubicBezTo>
                  <a:pt x="6135" y="3087"/>
                  <a:pt x="6143" y="3084"/>
                  <a:pt x="6149" y="3077"/>
                </a:cubicBezTo>
                <a:cubicBezTo>
                  <a:pt x="6170" y="3058"/>
                  <a:pt x="6176" y="3016"/>
                  <a:pt x="6161" y="2985"/>
                </a:cubicBezTo>
                <a:cubicBezTo>
                  <a:pt x="6070" y="2779"/>
                  <a:pt x="5971" y="2580"/>
                  <a:pt x="5868" y="2396"/>
                </a:cubicBezTo>
                <a:cubicBezTo>
                  <a:pt x="5835" y="2336"/>
                  <a:pt x="5801" y="2277"/>
                  <a:pt x="5766" y="2219"/>
                </a:cubicBezTo>
                <a:cubicBezTo>
                  <a:pt x="5757" y="2204"/>
                  <a:pt x="5744" y="2195"/>
                  <a:pt x="5731" y="2195"/>
                </a:cubicBezTo>
                <a:close/>
                <a:moveTo>
                  <a:pt x="6444" y="3779"/>
                </a:moveTo>
                <a:cubicBezTo>
                  <a:pt x="6437" y="3779"/>
                  <a:pt x="6431" y="3781"/>
                  <a:pt x="6424" y="3785"/>
                </a:cubicBezTo>
                <a:cubicBezTo>
                  <a:pt x="6406" y="3798"/>
                  <a:pt x="6396" y="3830"/>
                  <a:pt x="6401" y="3860"/>
                </a:cubicBezTo>
                <a:cubicBezTo>
                  <a:pt x="6403" y="3864"/>
                  <a:pt x="6404" y="3870"/>
                  <a:pt x="6406" y="3874"/>
                </a:cubicBezTo>
                <a:cubicBezTo>
                  <a:pt x="6497" y="4142"/>
                  <a:pt x="6583" y="4432"/>
                  <a:pt x="6663" y="4736"/>
                </a:cubicBezTo>
                <a:cubicBezTo>
                  <a:pt x="6670" y="4764"/>
                  <a:pt x="6688" y="4781"/>
                  <a:pt x="6706" y="4781"/>
                </a:cubicBezTo>
                <a:cubicBezTo>
                  <a:pt x="6711" y="4781"/>
                  <a:pt x="6717" y="4780"/>
                  <a:pt x="6721" y="4778"/>
                </a:cubicBezTo>
                <a:cubicBezTo>
                  <a:pt x="6744" y="4765"/>
                  <a:pt x="6754" y="4725"/>
                  <a:pt x="6747" y="4692"/>
                </a:cubicBezTo>
                <a:cubicBezTo>
                  <a:pt x="6666" y="4385"/>
                  <a:pt x="6578" y="4091"/>
                  <a:pt x="6486" y="3817"/>
                </a:cubicBezTo>
                <a:cubicBezTo>
                  <a:pt x="6477" y="3793"/>
                  <a:pt x="6461" y="3779"/>
                  <a:pt x="6444" y="3779"/>
                </a:cubicBezTo>
                <a:close/>
                <a:moveTo>
                  <a:pt x="6912" y="5543"/>
                </a:moveTo>
                <a:cubicBezTo>
                  <a:pt x="6907" y="5543"/>
                  <a:pt x="6904" y="5544"/>
                  <a:pt x="6900" y="5546"/>
                </a:cubicBezTo>
                <a:cubicBezTo>
                  <a:pt x="6877" y="5555"/>
                  <a:pt x="6864" y="5591"/>
                  <a:pt x="6870" y="5625"/>
                </a:cubicBezTo>
                <a:cubicBezTo>
                  <a:pt x="6870" y="5626"/>
                  <a:pt x="6870" y="5627"/>
                  <a:pt x="6870" y="5628"/>
                </a:cubicBezTo>
                <a:cubicBezTo>
                  <a:pt x="6930" y="5909"/>
                  <a:pt x="6989" y="6222"/>
                  <a:pt x="7041" y="6535"/>
                </a:cubicBezTo>
                <a:cubicBezTo>
                  <a:pt x="7041" y="6535"/>
                  <a:pt x="7042" y="6536"/>
                  <a:pt x="7042" y="6536"/>
                </a:cubicBezTo>
                <a:cubicBezTo>
                  <a:pt x="7048" y="6566"/>
                  <a:pt x="7066" y="6588"/>
                  <a:pt x="7087" y="6588"/>
                </a:cubicBezTo>
                <a:cubicBezTo>
                  <a:pt x="7090" y="6588"/>
                  <a:pt x="7093" y="6588"/>
                  <a:pt x="7096" y="6586"/>
                </a:cubicBezTo>
                <a:cubicBezTo>
                  <a:pt x="7120" y="6579"/>
                  <a:pt x="7136" y="6544"/>
                  <a:pt x="7129" y="6507"/>
                </a:cubicBezTo>
                <a:cubicBezTo>
                  <a:pt x="7075" y="6192"/>
                  <a:pt x="7016" y="5877"/>
                  <a:pt x="6956" y="5594"/>
                </a:cubicBezTo>
                <a:cubicBezTo>
                  <a:pt x="6951" y="5563"/>
                  <a:pt x="6932" y="5543"/>
                  <a:pt x="6912" y="5543"/>
                </a:cubicBezTo>
                <a:close/>
                <a:moveTo>
                  <a:pt x="7231" y="7374"/>
                </a:moveTo>
                <a:cubicBezTo>
                  <a:pt x="7228" y="7374"/>
                  <a:pt x="7225" y="7374"/>
                  <a:pt x="7222" y="7375"/>
                </a:cubicBezTo>
                <a:cubicBezTo>
                  <a:pt x="7198" y="7382"/>
                  <a:pt x="7183" y="7416"/>
                  <a:pt x="7188" y="7453"/>
                </a:cubicBezTo>
                <a:cubicBezTo>
                  <a:pt x="7225" y="7701"/>
                  <a:pt x="7261" y="7948"/>
                  <a:pt x="7297" y="8195"/>
                </a:cubicBezTo>
                <a:lnTo>
                  <a:pt x="7322" y="8375"/>
                </a:lnTo>
                <a:cubicBezTo>
                  <a:pt x="7323" y="8376"/>
                  <a:pt x="7323" y="8377"/>
                  <a:pt x="7323" y="8378"/>
                </a:cubicBezTo>
                <a:cubicBezTo>
                  <a:pt x="7329" y="8408"/>
                  <a:pt x="7348" y="8430"/>
                  <a:pt x="7368" y="8430"/>
                </a:cubicBezTo>
                <a:cubicBezTo>
                  <a:pt x="7370" y="8430"/>
                  <a:pt x="7373" y="8430"/>
                  <a:pt x="7376" y="8429"/>
                </a:cubicBezTo>
                <a:cubicBezTo>
                  <a:pt x="7400" y="8424"/>
                  <a:pt x="7416" y="8389"/>
                  <a:pt x="7411" y="8352"/>
                </a:cubicBezTo>
                <a:lnTo>
                  <a:pt x="7384" y="8173"/>
                </a:lnTo>
                <a:cubicBezTo>
                  <a:pt x="7349" y="7926"/>
                  <a:pt x="7313" y="7677"/>
                  <a:pt x="7276" y="7429"/>
                </a:cubicBezTo>
                <a:cubicBezTo>
                  <a:pt x="7269" y="7394"/>
                  <a:pt x="7251" y="7374"/>
                  <a:pt x="7231" y="7374"/>
                </a:cubicBezTo>
                <a:close/>
                <a:moveTo>
                  <a:pt x="7502" y="9218"/>
                </a:moveTo>
                <a:cubicBezTo>
                  <a:pt x="7499" y="9218"/>
                  <a:pt x="7496" y="9218"/>
                  <a:pt x="7493" y="9219"/>
                </a:cubicBezTo>
                <a:cubicBezTo>
                  <a:pt x="7469" y="9226"/>
                  <a:pt x="7454" y="9260"/>
                  <a:pt x="7459" y="9297"/>
                </a:cubicBezTo>
                <a:cubicBezTo>
                  <a:pt x="7513" y="9636"/>
                  <a:pt x="7563" y="9938"/>
                  <a:pt x="7613" y="10218"/>
                </a:cubicBezTo>
                <a:cubicBezTo>
                  <a:pt x="7619" y="10249"/>
                  <a:pt x="7638" y="10270"/>
                  <a:pt x="7658" y="10270"/>
                </a:cubicBezTo>
                <a:cubicBezTo>
                  <a:pt x="7662" y="10270"/>
                  <a:pt x="7665" y="10269"/>
                  <a:pt x="7669" y="10268"/>
                </a:cubicBezTo>
                <a:cubicBezTo>
                  <a:pt x="7692" y="10260"/>
                  <a:pt x="7706" y="10224"/>
                  <a:pt x="7700" y="10188"/>
                </a:cubicBezTo>
                <a:cubicBezTo>
                  <a:pt x="7649" y="9910"/>
                  <a:pt x="7599" y="9611"/>
                  <a:pt x="7547" y="9272"/>
                </a:cubicBezTo>
                <a:cubicBezTo>
                  <a:pt x="7539" y="9237"/>
                  <a:pt x="7522" y="9218"/>
                  <a:pt x="7502" y="9218"/>
                </a:cubicBezTo>
                <a:close/>
                <a:moveTo>
                  <a:pt x="16574" y="11493"/>
                </a:moveTo>
                <a:cubicBezTo>
                  <a:pt x="16570" y="11493"/>
                  <a:pt x="16565" y="11493"/>
                  <a:pt x="16560" y="11493"/>
                </a:cubicBezTo>
                <a:cubicBezTo>
                  <a:pt x="16536" y="11493"/>
                  <a:pt x="16517" y="11523"/>
                  <a:pt x="16518" y="11560"/>
                </a:cubicBezTo>
                <a:cubicBezTo>
                  <a:pt x="16518" y="11566"/>
                  <a:pt x="16518" y="11570"/>
                  <a:pt x="16519" y="11575"/>
                </a:cubicBezTo>
                <a:cubicBezTo>
                  <a:pt x="16524" y="11605"/>
                  <a:pt x="16542" y="11627"/>
                  <a:pt x="16563" y="11627"/>
                </a:cubicBezTo>
                <a:cubicBezTo>
                  <a:pt x="16563" y="11627"/>
                  <a:pt x="16564" y="11627"/>
                  <a:pt x="16564" y="11627"/>
                </a:cubicBezTo>
                <a:cubicBezTo>
                  <a:pt x="16772" y="11627"/>
                  <a:pt x="16981" y="11648"/>
                  <a:pt x="17186" y="11691"/>
                </a:cubicBezTo>
                <a:cubicBezTo>
                  <a:pt x="17189" y="11691"/>
                  <a:pt x="17191" y="11692"/>
                  <a:pt x="17193" y="11692"/>
                </a:cubicBezTo>
                <a:cubicBezTo>
                  <a:pt x="17216" y="11692"/>
                  <a:pt x="17234" y="11667"/>
                  <a:pt x="17236" y="11634"/>
                </a:cubicBezTo>
                <a:cubicBezTo>
                  <a:pt x="17238" y="11598"/>
                  <a:pt x="17220" y="11564"/>
                  <a:pt x="17196" y="11558"/>
                </a:cubicBezTo>
                <a:cubicBezTo>
                  <a:pt x="16991" y="11516"/>
                  <a:pt x="16781" y="11493"/>
                  <a:pt x="16574" y="11493"/>
                </a:cubicBezTo>
                <a:close/>
                <a:moveTo>
                  <a:pt x="15936" y="11563"/>
                </a:moveTo>
                <a:cubicBezTo>
                  <a:pt x="15934" y="11563"/>
                  <a:pt x="15932" y="11563"/>
                  <a:pt x="15930" y="11564"/>
                </a:cubicBezTo>
                <a:cubicBezTo>
                  <a:pt x="15824" y="11587"/>
                  <a:pt x="15718" y="11617"/>
                  <a:pt x="15615" y="11652"/>
                </a:cubicBezTo>
                <a:cubicBezTo>
                  <a:pt x="15514" y="11687"/>
                  <a:pt x="15413" y="11727"/>
                  <a:pt x="15316" y="11772"/>
                </a:cubicBezTo>
                <a:cubicBezTo>
                  <a:pt x="15294" y="11783"/>
                  <a:pt x="15282" y="11817"/>
                  <a:pt x="15288" y="11850"/>
                </a:cubicBezTo>
                <a:cubicBezTo>
                  <a:pt x="15288" y="11852"/>
                  <a:pt x="15288" y="11854"/>
                  <a:pt x="15289" y="11855"/>
                </a:cubicBezTo>
                <a:cubicBezTo>
                  <a:pt x="15296" y="11884"/>
                  <a:pt x="15314" y="11902"/>
                  <a:pt x="15333" y="11902"/>
                </a:cubicBezTo>
                <a:cubicBezTo>
                  <a:pt x="15337" y="11902"/>
                  <a:pt x="15342" y="11901"/>
                  <a:pt x="15346" y="11899"/>
                </a:cubicBezTo>
                <a:cubicBezTo>
                  <a:pt x="15442" y="11855"/>
                  <a:pt x="15539" y="11816"/>
                  <a:pt x="15639" y="11783"/>
                </a:cubicBezTo>
                <a:cubicBezTo>
                  <a:pt x="15739" y="11748"/>
                  <a:pt x="15843" y="11720"/>
                  <a:pt x="15947" y="11696"/>
                </a:cubicBezTo>
                <a:cubicBezTo>
                  <a:pt x="15971" y="11691"/>
                  <a:pt x="15987" y="11657"/>
                  <a:pt x="15982" y="11620"/>
                </a:cubicBezTo>
                <a:cubicBezTo>
                  <a:pt x="15978" y="11587"/>
                  <a:pt x="15958" y="11563"/>
                  <a:pt x="15936" y="11563"/>
                </a:cubicBezTo>
                <a:close/>
                <a:moveTo>
                  <a:pt x="7837" y="11043"/>
                </a:moveTo>
                <a:cubicBezTo>
                  <a:pt x="7832" y="11043"/>
                  <a:pt x="7829" y="11044"/>
                  <a:pt x="7824" y="11046"/>
                </a:cubicBezTo>
                <a:cubicBezTo>
                  <a:pt x="7802" y="11055"/>
                  <a:pt x="7789" y="11090"/>
                  <a:pt x="7795" y="11125"/>
                </a:cubicBezTo>
                <a:cubicBezTo>
                  <a:pt x="7796" y="11126"/>
                  <a:pt x="7796" y="11127"/>
                  <a:pt x="7796" y="11129"/>
                </a:cubicBezTo>
                <a:cubicBezTo>
                  <a:pt x="7868" y="11448"/>
                  <a:pt x="7941" y="11741"/>
                  <a:pt x="8021" y="12023"/>
                </a:cubicBezTo>
                <a:cubicBezTo>
                  <a:pt x="8029" y="12050"/>
                  <a:pt x="8047" y="12066"/>
                  <a:pt x="8065" y="12066"/>
                </a:cubicBezTo>
                <a:cubicBezTo>
                  <a:pt x="8070" y="12066"/>
                  <a:pt x="8075" y="12064"/>
                  <a:pt x="8080" y="12062"/>
                </a:cubicBezTo>
                <a:cubicBezTo>
                  <a:pt x="8103" y="12049"/>
                  <a:pt x="8113" y="12010"/>
                  <a:pt x="8104" y="11975"/>
                </a:cubicBezTo>
                <a:cubicBezTo>
                  <a:pt x="8025" y="11697"/>
                  <a:pt x="7952" y="11409"/>
                  <a:pt x="7881" y="11091"/>
                </a:cubicBezTo>
                <a:cubicBezTo>
                  <a:pt x="7875" y="11062"/>
                  <a:pt x="7857" y="11043"/>
                  <a:pt x="7837" y="11043"/>
                </a:cubicBezTo>
                <a:close/>
                <a:moveTo>
                  <a:pt x="17810" y="11757"/>
                </a:moveTo>
                <a:cubicBezTo>
                  <a:pt x="17790" y="11757"/>
                  <a:pt x="17772" y="11776"/>
                  <a:pt x="17768" y="11805"/>
                </a:cubicBezTo>
                <a:cubicBezTo>
                  <a:pt x="17766" y="11816"/>
                  <a:pt x="17766" y="11828"/>
                  <a:pt x="17768" y="11838"/>
                </a:cubicBezTo>
                <a:cubicBezTo>
                  <a:pt x="17772" y="11862"/>
                  <a:pt x="17784" y="11881"/>
                  <a:pt x="17801" y="11887"/>
                </a:cubicBezTo>
                <a:cubicBezTo>
                  <a:pt x="17992" y="11971"/>
                  <a:pt x="18179" y="12073"/>
                  <a:pt x="18357" y="12193"/>
                </a:cubicBezTo>
                <a:lnTo>
                  <a:pt x="18391" y="12217"/>
                </a:lnTo>
                <a:cubicBezTo>
                  <a:pt x="18397" y="12222"/>
                  <a:pt x="18404" y="12223"/>
                  <a:pt x="18410" y="12223"/>
                </a:cubicBezTo>
                <a:cubicBezTo>
                  <a:pt x="18427" y="12223"/>
                  <a:pt x="18443" y="12210"/>
                  <a:pt x="18451" y="12185"/>
                </a:cubicBezTo>
                <a:cubicBezTo>
                  <a:pt x="18460" y="12152"/>
                  <a:pt x="18449" y="12112"/>
                  <a:pt x="18426" y="12096"/>
                </a:cubicBezTo>
                <a:lnTo>
                  <a:pt x="18391" y="12072"/>
                </a:lnTo>
                <a:cubicBezTo>
                  <a:pt x="18209" y="11949"/>
                  <a:pt x="18017" y="11845"/>
                  <a:pt x="17823" y="11759"/>
                </a:cubicBezTo>
                <a:cubicBezTo>
                  <a:pt x="17818" y="11758"/>
                  <a:pt x="17815" y="11757"/>
                  <a:pt x="17810" y="11757"/>
                </a:cubicBezTo>
                <a:close/>
                <a:moveTo>
                  <a:pt x="14755" y="12113"/>
                </a:moveTo>
                <a:cubicBezTo>
                  <a:pt x="14749" y="12113"/>
                  <a:pt x="14742" y="12115"/>
                  <a:pt x="14736" y="12120"/>
                </a:cubicBezTo>
                <a:cubicBezTo>
                  <a:pt x="14548" y="12260"/>
                  <a:pt x="14370" y="12425"/>
                  <a:pt x="14206" y="12607"/>
                </a:cubicBezTo>
                <a:cubicBezTo>
                  <a:pt x="14191" y="12623"/>
                  <a:pt x="14186" y="12651"/>
                  <a:pt x="14190" y="12676"/>
                </a:cubicBezTo>
                <a:cubicBezTo>
                  <a:pt x="14192" y="12684"/>
                  <a:pt x="14195" y="12693"/>
                  <a:pt x="14199" y="12700"/>
                </a:cubicBezTo>
                <a:cubicBezTo>
                  <a:pt x="14208" y="12719"/>
                  <a:pt x="14222" y="12728"/>
                  <a:pt x="14236" y="12728"/>
                </a:cubicBezTo>
                <a:cubicBezTo>
                  <a:pt x="14246" y="12728"/>
                  <a:pt x="14254" y="12724"/>
                  <a:pt x="14262" y="12715"/>
                </a:cubicBezTo>
                <a:cubicBezTo>
                  <a:pt x="14422" y="12537"/>
                  <a:pt x="14596" y="12378"/>
                  <a:pt x="14779" y="12240"/>
                </a:cubicBezTo>
                <a:cubicBezTo>
                  <a:pt x="14801" y="12224"/>
                  <a:pt x="14808" y="12183"/>
                  <a:pt x="14796" y="12150"/>
                </a:cubicBezTo>
                <a:cubicBezTo>
                  <a:pt x="14788" y="12127"/>
                  <a:pt x="14772" y="12113"/>
                  <a:pt x="14755" y="12113"/>
                </a:cubicBezTo>
                <a:close/>
                <a:moveTo>
                  <a:pt x="18968" y="12546"/>
                </a:moveTo>
                <a:cubicBezTo>
                  <a:pt x="18954" y="12546"/>
                  <a:pt x="18940" y="12557"/>
                  <a:pt x="18932" y="12576"/>
                </a:cubicBezTo>
                <a:cubicBezTo>
                  <a:pt x="18925" y="12591"/>
                  <a:pt x="18924" y="12611"/>
                  <a:pt x="18927" y="12628"/>
                </a:cubicBezTo>
                <a:cubicBezTo>
                  <a:pt x="18930" y="12644"/>
                  <a:pt x="18937" y="12659"/>
                  <a:pt x="18948" y="12668"/>
                </a:cubicBezTo>
                <a:cubicBezTo>
                  <a:pt x="19125" y="12836"/>
                  <a:pt x="19297" y="13024"/>
                  <a:pt x="19461" y="13227"/>
                </a:cubicBezTo>
                <a:cubicBezTo>
                  <a:pt x="19470" y="13238"/>
                  <a:pt x="19481" y="13244"/>
                  <a:pt x="19491" y="13244"/>
                </a:cubicBezTo>
                <a:cubicBezTo>
                  <a:pt x="19504" y="13244"/>
                  <a:pt x="19517" y="13236"/>
                  <a:pt x="19525" y="13221"/>
                </a:cubicBezTo>
                <a:cubicBezTo>
                  <a:pt x="19540" y="13192"/>
                  <a:pt x="19537" y="13150"/>
                  <a:pt x="19517" y="13126"/>
                </a:cubicBezTo>
                <a:cubicBezTo>
                  <a:pt x="19349" y="12919"/>
                  <a:pt x="19174" y="12727"/>
                  <a:pt x="18993" y="12557"/>
                </a:cubicBezTo>
                <a:cubicBezTo>
                  <a:pt x="18986" y="12550"/>
                  <a:pt x="18977" y="12546"/>
                  <a:pt x="18968" y="12546"/>
                </a:cubicBezTo>
                <a:close/>
                <a:moveTo>
                  <a:pt x="8338" y="12789"/>
                </a:moveTo>
                <a:cubicBezTo>
                  <a:pt x="8332" y="12789"/>
                  <a:pt x="8325" y="12791"/>
                  <a:pt x="8319" y="12795"/>
                </a:cubicBezTo>
                <a:cubicBezTo>
                  <a:pt x="8300" y="12809"/>
                  <a:pt x="8292" y="12840"/>
                  <a:pt x="8297" y="12870"/>
                </a:cubicBezTo>
                <a:cubicBezTo>
                  <a:pt x="8298" y="12876"/>
                  <a:pt x="8300" y="12880"/>
                  <a:pt x="8303" y="12885"/>
                </a:cubicBezTo>
                <a:cubicBezTo>
                  <a:pt x="8409" y="13174"/>
                  <a:pt x="8525" y="13447"/>
                  <a:pt x="8648" y="13699"/>
                </a:cubicBezTo>
                <a:cubicBezTo>
                  <a:pt x="8657" y="13718"/>
                  <a:pt x="8672" y="13729"/>
                  <a:pt x="8686" y="13729"/>
                </a:cubicBezTo>
                <a:cubicBezTo>
                  <a:pt x="8695" y="13729"/>
                  <a:pt x="8704" y="13725"/>
                  <a:pt x="8711" y="13716"/>
                </a:cubicBezTo>
                <a:cubicBezTo>
                  <a:pt x="8731" y="13696"/>
                  <a:pt x="8735" y="13654"/>
                  <a:pt x="8720" y="13623"/>
                </a:cubicBezTo>
                <a:cubicBezTo>
                  <a:pt x="8599" y="13377"/>
                  <a:pt x="8485" y="13107"/>
                  <a:pt x="8380" y="12825"/>
                </a:cubicBezTo>
                <a:cubicBezTo>
                  <a:pt x="8371" y="12802"/>
                  <a:pt x="8355" y="12789"/>
                  <a:pt x="8338" y="12789"/>
                </a:cubicBezTo>
                <a:close/>
                <a:moveTo>
                  <a:pt x="13778" y="13211"/>
                </a:moveTo>
                <a:cubicBezTo>
                  <a:pt x="13766" y="13211"/>
                  <a:pt x="13754" y="13218"/>
                  <a:pt x="13746" y="13231"/>
                </a:cubicBezTo>
                <a:cubicBezTo>
                  <a:pt x="13610" y="13452"/>
                  <a:pt x="13488" y="13684"/>
                  <a:pt x="13354" y="13943"/>
                </a:cubicBezTo>
                <a:cubicBezTo>
                  <a:pt x="13345" y="13960"/>
                  <a:pt x="13343" y="13981"/>
                  <a:pt x="13347" y="14001"/>
                </a:cubicBezTo>
                <a:cubicBezTo>
                  <a:pt x="13349" y="14014"/>
                  <a:pt x="13354" y="14027"/>
                  <a:pt x="13363" y="14037"/>
                </a:cubicBezTo>
                <a:cubicBezTo>
                  <a:pt x="13372" y="14047"/>
                  <a:pt x="13382" y="14052"/>
                  <a:pt x="13392" y="14052"/>
                </a:cubicBezTo>
                <a:cubicBezTo>
                  <a:pt x="13405" y="14052"/>
                  <a:pt x="13417" y="14044"/>
                  <a:pt x="13425" y="14028"/>
                </a:cubicBezTo>
                <a:cubicBezTo>
                  <a:pt x="13559" y="13771"/>
                  <a:pt x="13680" y="13541"/>
                  <a:pt x="13814" y="13323"/>
                </a:cubicBezTo>
                <a:cubicBezTo>
                  <a:pt x="13830" y="13297"/>
                  <a:pt x="13828" y="13255"/>
                  <a:pt x="13809" y="13229"/>
                </a:cubicBezTo>
                <a:cubicBezTo>
                  <a:pt x="13800" y="13217"/>
                  <a:pt x="13789" y="13211"/>
                  <a:pt x="13778" y="13211"/>
                </a:cubicBezTo>
                <a:close/>
                <a:moveTo>
                  <a:pt x="19957" y="13764"/>
                </a:moveTo>
                <a:cubicBezTo>
                  <a:pt x="19946" y="13764"/>
                  <a:pt x="19935" y="13769"/>
                  <a:pt x="19927" y="13782"/>
                </a:cubicBezTo>
                <a:cubicBezTo>
                  <a:pt x="19915" y="13798"/>
                  <a:pt x="19911" y="13822"/>
                  <a:pt x="19915" y="13846"/>
                </a:cubicBezTo>
                <a:cubicBezTo>
                  <a:pt x="19917" y="13856"/>
                  <a:pt x="19920" y="13867"/>
                  <a:pt x="19927" y="13876"/>
                </a:cubicBezTo>
                <a:cubicBezTo>
                  <a:pt x="20071" y="14103"/>
                  <a:pt x="20211" y="14346"/>
                  <a:pt x="20339" y="14599"/>
                </a:cubicBezTo>
                <a:cubicBezTo>
                  <a:pt x="20348" y="14617"/>
                  <a:pt x="20362" y="14626"/>
                  <a:pt x="20376" y="14626"/>
                </a:cubicBezTo>
                <a:cubicBezTo>
                  <a:pt x="20385" y="14626"/>
                  <a:pt x="20394" y="14622"/>
                  <a:pt x="20402" y="14614"/>
                </a:cubicBezTo>
                <a:cubicBezTo>
                  <a:pt x="20421" y="14592"/>
                  <a:pt x="20424" y="14551"/>
                  <a:pt x="20410" y="14521"/>
                </a:cubicBezTo>
                <a:cubicBezTo>
                  <a:pt x="20279" y="14263"/>
                  <a:pt x="20138" y="14017"/>
                  <a:pt x="19991" y="13786"/>
                </a:cubicBezTo>
                <a:cubicBezTo>
                  <a:pt x="19981" y="13771"/>
                  <a:pt x="19969" y="13764"/>
                  <a:pt x="19957" y="13764"/>
                </a:cubicBezTo>
                <a:close/>
                <a:moveTo>
                  <a:pt x="9100" y="14319"/>
                </a:moveTo>
                <a:cubicBezTo>
                  <a:pt x="9089" y="14319"/>
                  <a:pt x="9078" y="14326"/>
                  <a:pt x="9070" y="14338"/>
                </a:cubicBezTo>
                <a:cubicBezTo>
                  <a:pt x="9059" y="14355"/>
                  <a:pt x="9055" y="14379"/>
                  <a:pt x="9059" y="14401"/>
                </a:cubicBezTo>
                <a:cubicBezTo>
                  <a:pt x="9062" y="14413"/>
                  <a:pt x="9065" y="14424"/>
                  <a:pt x="9072" y="14433"/>
                </a:cubicBezTo>
                <a:cubicBezTo>
                  <a:pt x="9226" y="14657"/>
                  <a:pt x="9396" y="14863"/>
                  <a:pt x="9576" y="15046"/>
                </a:cubicBezTo>
                <a:cubicBezTo>
                  <a:pt x="9584" y="15055"/>
                  <a:pt x="9593" y="15059"/>
                  <a:pt x="9602" y="15059"/>
                </a:cubicBezTo>
                <a:cubicBezTo>
                  <a:pt x="9616" y="15059"/>
                  <a:pt x="9630" y="15049"/>
                  <a:pt x="9638" y="15030"/>
                </a:cubicBezTo>
                <a:cubicBezTo>
                  <a:pt x="9652" y="14999"/>
                  <a:pt x="9645" y="14958"/>
                  <a:pt x="9624" y="14936"/>
                </a:cubicBezTo>
                <a:cubicBezTo>
                  <a:pt x="9449" y="14758"/>
                  <a:pt x="9283" y="14557"/>
                  <a:pt x="9133" y="14339"/>
                </a:cubicBezTo>
                <a:cubicBezTo>
                  <a:pt x="9124" y="14326"/>
                  <a:pt x="9112" y="14319"/>
                  <a:pt x="9100" y="14319"/>
                </a:cubicBezTo>
                <a:close/>
                <a:moveTo>
                  <a:pt x="13001" y="14630"/>
                </a:moveTo>
                <a:cubicBezTo>
                  <a:pt x="12989" y="14630"/>
                  <a:pt x="12977" y="14637"/>
                  <a:pt x="12969" y="14651"/>
                </a:cubicBezTo>
                <a:cubicBezTo>
                  <a:pt x="12815" y="14911"/>
                  <a:pt x="12674" y="15105"/>
                  <a:pt x="12526" y="15264"/>
                </a:cubicBezTo>
                <a:cubicBezTo>
                  <a:pt x="12511" y="15280"/>
                  <a:pt x="12505" y="15308"/>
                  <a:pt x="12510" y="15334"/>
                </a:cubicBezTo>
                <a:cubicBezTo>
                  <a:pt x="12512" y="15341"/>
                  <a:pt x="12514" y="15350"/>
                  <a:pt x="12517" y="15357"/>
                </a:cubicBezTo>
                <a:cubicBezTo>
                  <a:pt x="12527" y="15376"/>
                  <a:pt x="12541" y="15386"/>
                  <a:pt x="12555" y="15386"/>
                </a:cubicBezTo>
                <a:cubicBezTo>
                  <a:pt x="12564" y="15386"/>
                  <a:pt x="12573" y="15382"/>
                  <a:pt x="12581" y="15373"/>
                </a:cubicBezTo>
                <a:cubicBezTo>
                  <a:pt x="12734" y="15209"/>
                  <a:pt x="12880" y="15008"/>
                  <a:pt x="13038" y="14743"/>
                </a:cubicBezTo>
                <a:cubicBezTo>
                  <a:pt x="13054" y="14715"/>
                  <a:pt x="13052" y="14673"/>
                  <a:pt x="13033" y="14648"/>
                </a:cubicBezTo>
                <a:cubicBezTo>
                  <a:pt x="13023" y="14636"/>
                  <a:pt x="13012" y="14630"/>
                  <a:pt x="13001" y="14630"/>
                </a:cubicBezTo>
                <a:close/>
                <a:moveTo>
                  <a:pt x="10156" y="15391"/>
                </a:moveTo>
                <a:cubicBezTo>
                  <a:pt x="10139" y="15391"/>
                  <a:pt x="10124" y="15406"/>
                  <a:pt x="10117" y="15431"/>
                </a:cubicBezTo>
                <a:cubicBezTo>
                  <a:pt x="10113" y="15445"/>
                  <a:pt x="10112" y="15460"/>
                  <a:pt x="10115" y="15474"/>
                </a:cubicBezTo>
                <a:cubicBezTo>
                  <a:pt x="10118" y="15493"/>
                  <a:pt x="10128" y="15510"/>
                  <a:pt x="10141" y="15520"/>
                </a:cubicBezTo>
                <a:cubicBezTo>
                  <a:pt x="10343" y="15654"/>
                  <a:pt x="10549" y="15759"/>
                  <a:pt x="10753" y="15827"/>
                </a:cubicBezTo>
                <a:cubicBezTo>
                  <a:pt x="10756" y="15829"/>
                  <a:pt x="10760" y="15829"/>
                  <a:pt x="10763" y="15829"/>
                </a:cubicBezTo>
                <a:cubicBezTo>
                  <a:pt x="10784" y="15829"/>
                  <a:pt x="10802" y="15808"/>
                  <a:pt x="10805" y="15778"/>
                </a:cubicBezTo>
                <a:cubicBezTo>
                  <a:pt x="10810" y="15742"/>
                  <a:pt x="10794" y="15707"/>
                  <a:pt x="10769" y="15698"/>
                </a:cubicBezTo>
                <a:cubicBezTo>
                  <a:pt x="10571" y="15630"/>
                  <a:pt x="10371" y="15529"/>
                  <a:pt x="10175" y="15398"/>
                </a:cubicBezTo>
                <a:cubicBezTo>
                  <a:pt x="10169" y="15394"/>
                  <a:pt x="10163" y="15391"/>
                  <a:pt x="10156" y="15391"/>
                </a:cubicBezTo>
                <a:close/>
                <a:moveTo>
                  <a:pt x="12000" y="15661"/>
                </a:moveTo>
                <a:cubicBezTo>
                  <a:pt x="11996" y="15661"/>
                  <a:pt x="11992" y="15662"/>
                  <a:pt x="11988" y="15664"/>
                </a:cubicBezTo>
                <a:cubicBezTo>
                  <a:pt x="11939" y="15686"/>
                  <a:pt x="11890" y="15706"/>
                  <a:pt x="11842" y="15723"/>
                </a:cubicBezTo>
                <a:cubicBezTo>
                  <a:pt x="11696" y="15772"/>
                  <a:pt x="11542" y="15798"/>
                  <a:pt x="11385" y="15801"/>
                </a:cubicBezTo>
                <a:cubicBezTo>
                  <a:pt x="11360" y="15801"/>
                  <a:pt x="11341" y="15832"/>
                  <a:pt x="11343" y="15868"/>
                </a:cubicBezTo>
                <a:cubicBezTo>
                  <a:pt x="11343" y="15873"/>
                  <a:pt x="11343" y="15878"/>
                  <a:pt x="11344" y="15882"/>
                </a:cubicBezTo>
                <a:cubicBezTo>
                  <a:pt x="11349" y="15912"/>
                  <a:pt x="11369" y="15934"/>
                  <a:pt x="11390" y="15934"/>
                </a:cubicBezTo>
                <a:cubicBezTo>
                  <a:pt x="11554" y="15931"/>
                  <a:pt x="11714" y="15904"/>
                  <a:pt x="11866" y="15852"/>
                </a:cubicBezTo>
                <a:cubicBezTo>
                  <a:pt x="11917" y="15835"/>
                  <a:pt x="11967" y="15815"/>
                  <a:pt x="12018" y="15791"/>
                </a:cubicBezTo>
                <a:cubicBezTo>
                  <a:pt x="12041" y="15781"/>
                  <a:pt x="12052" y="15743"/>
                  <a:pt x="12046" y="15709"/>
                </a:cubicBezTo>
                <a:cubicBezTo>
                  <a:pt x="12038" y="15680"/>
                  <a:pt x="12020" y="15661"/>
                  <a:pt x="12000" y="15661"/>
                </a:cubicBezTo>
                <a:close/>
                <a:moveTo>
                  <a:pt x="20731" y="15285"/>
                </a:moveTo>
                <a:cubicBezTo>
                  <a:pt x="20724" y="15285"/>
                  <a:pt x="20716" y="15287"/>
                  <a:pt x="20709" y="15293"/>
                </a:cubicBezTo>
                <a:cubicBezTo>
                  <a:pt x="20693" y="15308"/>
                  <a:pt x="20684" y="15338"/>
                  <a:pt x="20690" y="15367"/>
                </a:cubicBezTo>
                <a:cubicBezTo>
                  <a:pt x="20691" y="15372"/>
                  <a:pt x="20693" y="15379"/>
                  <a:pt x="20695" y="15384"/>
                </a:cubicBezTo>
                <a:cubicBezTo>
                  <a:pt x="20803" y="15654"/>
                  <a:pt x="20903" y="15934"/>
                  <a:pt x="20992" y="16219"/>
                </a:cubicBezTo>
                <a:cubicBezTo>
                  <a:pt x="21000" y="16245"/>
                  <a:pt x="21017" y="16260"/>
                  <a:pt x="21035" y="16260"/>
                </a:cubicBezTo>
                <a:cubicBezTo>
                  <a:pt x="21041" y="16260"/>
                  <a:pt x="21046" y="16259"/>
                  <a:pt x="21052" y="16255"/>
                </a:cubicBezTo>
                <a:cubicBezTo>
                  <a:pt x="21075" y="16241"/>
                  <a:pt x="21084" y="16201"/>
                  <a:pt x="21073" y="16167"/>
                </a:cubicBezTo>
                <a:cubicBezTo>
                  <a:pt x="20984" y="15878"/>
                  <a:pt x="20881" y="15593"/>
                  <a:pt x="20771" y="15320"/>
                </a:cubicBezTo>
                <a:cubicBezTo>
                  <a:pt x="20763" y="15297"/>
                  <a:pt x="20747" y="15285"/>
                  <a:pt x="20731" y="15285"/>
                </a:cubicBezTo>
                <a:close/>
                <a:moveTo>
                  <a:pt x="21269" y="17008"/>
                </a:moveTo>
                <a:cubicBezTo>
                  <a:pt x="21265" y="17008"/>
                  <a:pt x="21261" y="17009"/>
                  <a:pt x="21256" y="17011"/>
                </a:cubicBezTo>
                <a:cubicBezTo>
                  <a:pt x="21234" y="17021"/>
                  <a:pt x="21221" y="17056"/>
                  <a:pt x="21227" y="17090"/>
                </a:cubicBezTo>
                <a:cubicBezTo>
                  <a:pt x="21227" y="17091"/>
                  <a:pt x="21228" y="17092"/>
                  <a:pt x="21228" y="17093"/>
                </a:cubicBezTo>
                <a:cubicBezTo>
                  <a:pt x="21283" y="17332"/>
                  <a:pt x="21329" y="17572"/>
                  <a:pt x="21370" y="17812"/>
                </a:cubicBezTo>
                <a:cubicBezTo>
                  <a:pt x="21380" y="17873"/>
                  <a:pt x="21390" y="17935"/>
                  <a:pt x="21398" y="17997"/>
                </a:cubicBezTo>
                <a:cubicBezTo>
                  <a:pt x="21404" y="18027"/>
                  <a:pt x="21424" y="18052"/>
                  <a:pt x="21446" y="18052"/>
                </a:cubicBezTo>
                <a:cubicBezTo>
                  <a:pt x="21448" y="18052"/>
                  <a:pt x="21450" y="18052"/>
                  <a:pt x="21452" y="18052"/>
                </a:cubicBezTo>
                <a:cubicBezTo>
                  <a:pt x="21476" y="18044"/>
                  <a:pt x="21492" y="18010"/>
                  <a:pt x="21487" y="17974"/>
                </a:cubicBezTo>
                <a:cubicBezTo>
                  <a:pt x="21477" y="17911"/>
                  <a:pt x="21467" y="17849"/>
                  <a:pt x="21457" y="17786"/>
                </a:cubicBezTo>
                <a:cubicBezTo>
                  <a:pt x="21417" y="17542"/>
                  <a:pt x="21368" y="17297"/>
                  <a:pt x="21313" y="17056"/>
                </a:cubicBezTo>
                <a:cubicBezTo>
                  <a:pt x="21307" y="17027"/>
                  <a:pt x="21288" y="17008"/>
                  <a:pt x="21269" y="17008"/>
                </a:cubicBezTo>
                <a:close/>
                <a:moveTo>
                  <a:pt x="21533" y="18850"/>
                </a:moveTo>
                <a:cubicBezTo>
                  <a:pt x="21533" y="18850"/>
                  <a:pt x="21533" y="18850"/>
                  <a:pt x="21532" y="18850"/>
                </a:cubicBezTo>
                <a:cubicBezTo>
                  <a:pt x="21507" y="18851"/>
                  <a:pt x="21489" y="18882"/>
                  <a:pt x="21490" y="18918"/>
                </a:cubicBezTo>
                <a:cubicBezTo>
                  <a:pt x="21506" y="19241"/>
                  <a:pt x="21503" y="19551"/>
                  <a:pt x="21481" y="19839"/>
                </a:cubicBezTo>
                <a:cubicBezTo>
                  <a:pt x="21481" y="19848"/>
                  <a:pt x="21481" y="19856"/>
                  <a:pt x="21482" y="19865"/>
                </a:cubicBezTo>
                <a:cubicBezTo>
                  <a:pt x="21487" y="19890"/>
                  <a:pt x="21501" y="19911"/>
                  <a:pt x="21520" y="19916"/>
                </a:cubicBezTo>
                <a:cubicBezTo>
                  <a:pt x="21522" y="19916"/>
                  <a:pt x="21525" y="19917"/>
                  <a:pt x="21527" y="19917"/>
                </a:cubicBezTo>
                <a:cubicBezTo>
                  <a:pt x="21549" y="19917"/>
                  <a:pt x="21568" y="19893"/>
                  <a:pt x="21570" y="19860"/>
                </a:cubicBezTo>
                <a:cubicBezTo>
                  <a:pt x="21593" y="19563"/>
                  <a:pt x="21597" y="19245"/>
                  <a:pt x="21580" y="18915"/>
                </a:cubicBezTo>
                <a:cubicBezTo>
                  <a:pt x="21578" y="18878"/>
                  <a:pt x="21558" y="18850"/>
                  <a:pt x="21533" y="18850"/>
                </a:cubicBezTo>
                <a:close/>
                <a:moveTo>
                  <a:pt x="21379" y="20681"/>
                </a:moveTo>
                <a:cubicBezTo>
                  <a:pt x="21362" y="20681"/>
                  <a:pt x="21345" y="20696"/>
                  <a:pt x="21338" y="20721"/>
                </a:cubicBezTo>
                <a:cubicBezTo>
                  <a:pt x="21264" y="21008"/>
                  <a:pt x="21160" y="21266"/>
                  <a:pt x="21034" y="21488"/>
                </a:cubicBezTo>
                <a:cubicBezTo>
                  <a:pt x="21024" y="21505"/>
                  <a:pt x="21021" y="21527"/>
                  <a:pt x="21024" y="21547"/>
                </a:cubicBezTo>
                <a:cubicBezTo>
                  <a:pt x="21027" y="21561"/>
                  <a:pt x="21032" y="21573"/>
                  <a:pt x="21039" y="21582"/>
                </a:cubicBezTo>
                <a:cubicBezTo>
                  <a:pt x="21049" y="21594"/>
                  <a:pt x="21060" y="21600"/>
                  <a:pt x="21070" y="21600"/>
                </a:cubicBezTo>
                <a:cubicBezTo>
                  <a:pt x="21082" y="21600"/>
                  <a:pt x="21094" y="21592"/>
                  <a:pt x="21103" y="21578"/>
                </a:cubicBezTo>
                <a:cubicBezTo>
                  <a:pt x="21236" y="21345"/>
                  <a:pt x="21344" y="21075"/>
                  <a:pt x="21423" y="20774"/>
                </a:cubicBezTo>
                <a:cubicBezTo>
                  <a:pt x="21431" y="20741"/>
                  <a:pt x="21419" y="20701"/>
                  <a:pt x="21397" y="20686"/>
                </a:cubicBezTo>
                <a:cubicBezTo>
                  <a:pt x="21391" y="20682"/>
                  <a:pt x="21385" y="20681"/>
                  <a:pt x="21379" y="20681"/>
                </a:cubicBezTo>
                <a:close/>
              </a:path>
            </a:pathLst>
          </a:custGeom>
          <a:solidFill>
            <a:srgbClr val="FF6EA7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54" name="Google Shape;226;p8"/>
          <p:cNvSpPr/>
          <p:nvPr/>
        </p:nvSpPr>
        <p:spPr>
          <a:xfrm rot="21599879">
            <a:off x="8278964" y="4777485"/>
            <a:ext cx="527455" cy="1240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5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TITLE_AND_DESCRIPTIO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28;p9"/>
          <p:cNvSpPr/>
          <p:nvPr/>
        </p:nvSpPr>
        <p:spPr>
          <a:xfrm>
            <a:off x="6638890" y="-95375"/>
            <a:ext cx="2579800" cy="12648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411" y="0"/>
                </a:moveTo>
                <a:lnTo>
                  <a:pt x="0" y="804"/>
                </a:lnTo>
                <a:cubicBezTo>
                  <a:pt x="77" y="1106"/>
                  <a:pt x="166" y="1393"/>
                  <a:pt x="268" y="1653"/>
                </a:cubicBezTo>
                <a:cubicBezTo>
                  <a:pt x="722" y="2830"/>
                  <a:pt x="1403" y="3524"/>
                  <a:pt x="2086" y="3524"/>
                </a:cubicBezTo>
                <a:cubicBezTo>
                  <a:pt x="2128" y="3524"/>
                  <a:pt x="2172" y="3521"/>
                  <a:pt x="2215" y="3516"/>
                </a:cubicBezTo>
                <a:cubicBezTo>
                  <a:pt x="2752" y="3445"/>
                  <a:pt x="3280" y="2964"/>
                  <a:pt x="3811" y="2964"/>
                </a:cubicBezTo>
                <a:cubicBezTo>
                  <a:pt x="3906" y="2964"/>
                  <a:pt x="4000" y="2977"/>
                  <a:pt x="4096" y="3014"/>
                </a:cubicBezTo>
                <a:cubicBezTo>
                  <a:pt x="4221" y="3061"/>
                  <a:pt x="4337" y="3138"/>
                  <a:pt x="4450" y="3240"/>
                </a:cubicBezTo>
                <a:cubicBezTo>
                  <a:pt x="4475" y="3264"/>
                  <a:pt x="4499" y="3285"/>
                  <a:pt x="4522" y="3314"/>
                </a:cubicBezTo>
                <a:lnTo>
                  <a:pt x="4524" y="3314"/>
                </a:lnTo>
                <a:cubicBezTo>
                  <a:pt x="5382" y="4202"/>
                  <a:pt x="5909" y="6575"/>
                  <a:pt x="6719" y="7875"/>
                </a:cubicBezTo>
                <a:cubicBezTo>
                  <a:pt x="7268" y="8753"/>
                  <a:pt x="7906" y="9087"/>
                  <a:pt x="8570" y="9087"/>
                </a:cubicBezTo>
                <a:cubicBezTo>
                  <a:pt x="9380" y="9087"/>
                  <a:pt x="10227" y="8587"/>
                  <a:pt x="10994" y="7967"/>
                </a:cubicBezTo>
                <a:cubicBezTo>
                  <a:pt x="11673" y="7418"/>
                  <a:pt x="12375" y="6785"/>
                  <a:pt x="13082" y="6785"/>
                </a:cubicBezTo>
                <a:cubicBezTo>
                  <a:pt x="13232" y="6785"/>
                  <a:pt x="13380" y="6814"/>
                  <a:pt x="13529" y="6877"/>
                </a:cubicBezTo>
                <a:cubicBezTo>
                  <a:pt x="14804" y="7408"/>
                  <a:pt x="15626" y="10251"/>
                  <a:pt x="16166" y="12952"/>
                </a:cubicBezTo>
                <a:cubicBezTo>
                  <a:pt x="16704" y="15656"/>
                  <a:pt x="17178" y="18662"/>
                  <a:pt x="18249" y="20344"/>
                </a:cubicBezTo>
                <a:cubicBezTo>
                  <a:pt x="18793" y="21201"/>
                  <a:pt x="19446" y="21600"/>
                  <a:pt x="20105" y="21600"/>
                </a:cubicBezTo>
                <a:cubicBezTo>
                  <a:pt x="20616" y="21600"/>
                  <a:pt x="21130" y="21361"/>
                  <a:pt x="21600" y="20906"/>
                </a:cubicBezTo>
                <a:lnTo>
                  <a:pt x="21411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63" name="Google Shape;229;p9"/>
          <p:cNvSpPr/>
          <p:nvPr/>
        </p:nvSpPr>
        <p:spPr>
          <a:xfrm>
            <a:off x="7437627" y="1585073"/>
            <a:ext cx="2194288" cy="40190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3" h="21600" fill="norm" stroke="1" extrusionOk="0">
                <a:moveTo>
                  <a:pt x="18163" y="0"/>
                </a:moveTo>
                <a:cubicBezTo>
                  <a:pt x="17759" y="0"/>
                  <a:pt x="17372" y="83"/>
                  <a:pt x="17008" y="171"/>
                </a:cubicBezTo>
                <a:cubicBezTo>
                  <a:pt x="16573" y="277"/>
                  <a:pt x="16143" y="393"/>
                  <a:pt x="15712" y="504"/>
                </a:cubicBezTo>
                <a:cubicBezTo>
                  <a:pt x="14826" y="732"/>
                  <a:pt x="13928" y="950"/>
                  <a:pt x="13052" y="1191"/>
                </a:cubicBezTo>
                <a:cubicBezTo>
                  <a:pt x="12723" y="1281"/>
                  <a:pt x="12426" y="1398"/>
                  <a:pt x="12280" y="1590"/>
                </a:cubicBezTo>
                <a:cubicBezTo>
                  <a:pt x="12120" y="1798"/>
                  <a:pt x="12143" y="2040"/>
                  <a:pt x="12137" y="2262"/>
                </a:cubicBezTo>
                <a:cubicBezTo>
                  <a:pt x="12123" y="2793"/>
                  <a:pt x="12160" y="3324"/>
                  <a:pt x="12243" y="3852"/>
                </a:cubicBezTo>
                <a:cubicBezTo>
                  <a:pt x="12321" y="4364"/>
                  <a:pt x="12476" y="4879"/>
                  <a:pt x="12404" y="5393"/>
                </a:cubicBezTo>
                <a:cubicBezTo>
                  <a:pt x="12342" y="5835"/>
                  <a:pt x="12060" y="6249"/>
                  <a:pt x="11617" y="6619"/>
                </a:cubicBezTo>
                <a:cubicBezTo>
                  <a:pt x="10731" y="7358"/>
                  <a:pt x="9379" y="7837"/>
                  <a:pt x="8110" y="8352"/>
                </a:cubicBezTo>
                <a:cubicBezTo>
                  <a:pt x="7468" y="8613"/>
                  <a:pt x="6853" y="8906"/>
                  <a:pt x="6458" y="9294"/>
                </a:cubicBezTo>
                <a:cubicBezTo>
                  <a:pt x="6066" y="9679"/>
                  <a:pt x="5908" y="10115"/>
                  <a:pt x="5846" y="10551"/>
                </a:cubicBezTo>
                <a:cubicBezTo>
                  <a:pt x="5728" y="11393"/>
                  <a:pt x="5983" y="12256"/>
                  <a:pt x="5522" y="13077"/>
                </a:cubicBezTo>
                <a:cubicBezTo>
                  <a:pt x="5306" y="13458"/>
                  <a:pt x="4922" y="13813"/>
                  <a:pt x="4316" y="14044"/>
                </a:cubicBezTo>
                <a:cubicBezTo>
                  <a:pt x="3671" y="14290"/>
                  <a:pt x="2899" y="14406"/>
                  <a:pt x="2235" y="14633"/>
                </a:cubicBezTo>
                <a:cubicBezTo>
                  <a:pt x="883" y="15095"/>
                  <a:pt x="412" y="15980"/>
                  <a:pt x="149" y="16792"/>
                </a:cubicBezTo>
                <a:cubicBezTo>
                  <a:pt x="-8" y="17277"/>
                  <a:pt x="-79" y="17781"/>
                  <a:pt x="131" y="18266"/>
                </a:cubicBezTo>
                <a:cubicBezTo>
                  <a:pt x="310" y="18681"/>
                  <a:pt x="708" y="19054"/>
                  <a:pt x="1208" y="19376"/>
                </a:cubicBezTo>
                <a:cubicBezTo>
                  <a:pt x="2247" y="20044"/>
                  <a:pt x="4723" y="20120"/>
                  <a:pt x="4943" y="20978"/>
                </a:cubicBezTo>
                <a:cubicBezTo>
                  <a:pt x="5064" y="21450"/>
                  <a:pt x="6269" y="21598"/>
                  <a:pt x="6627" y="21598"/>
                </a:cubicBezTo>
                <a:cubicBezTo>
                  <a:pt x="6700" y="21598"/>
                  <a:pt x="6738" y="21592"/>
                  <a:pt x="6720" y="21580"/>
                </a:cubicBezTo>
                <a:cubicBezTo>
                  <a:pt x="8589" y="21583"/>
                  <a:pt x="10458" y="21588"/>
                  <a:pt x="12325" y="21592"/>
                </a:cubicBezTo>
                <a:cubicBezTo>
                  <a:pt x="13310" y="21593"/>
                  <a:pt x="14292" y="21596"/>
                  <a:pt x="15275" y="21598"/>
                </a:cubicBezTo>
                <a:cubicBezTo>
                  <a:pt x="15759" y="21598"/>
                  <a:pt x="16244" y="21599"/>
                  <a:pt x="16730" y="21600"/>
                </a:cubicBezTo>
                <a:cubicBezTo>
                  <a:pt x="16772" y="21600"/>
                  <a:pt x="16815" y="21600"/>
                  <a:pt x="16858" y="21600"/>
                </a:cubicBezTo>
                <a:cubicBezTo>
                  <a:pt x="17256" y="21600"/>
                  <a:pt x="17656" y="21595"/>
                  <a:pt x="18051" y="21557"/>
                </a:cubicBezTo>
                <a:cubicBezTo>
                  <a:pt x="18775" y="21486"/>
                  <a:pt x="19485" y="21261"/>
                  <a:pt x="19756" y="20867"/>
                </a:cubicBezTo>
                <a:cubicBezTo>
                  <a:pt x="19815" y="20783"/>
                  <a:pt x="19851" y="20689"/>
                  <a:pt x="19848" y="20598"/>
                </a:cubicBezTo>
                <a:cubicBezTo>
                  <a:pt x="19845" y="20492"/>
                  <a:pt x="19675" y="20417"/>
                  <a:pt x="19577" y="20330"/>
                </a:cubicBezTo>
                <a:cubicBezTo>
                  <a:pt x="19384" y="20161"/>
                  <a:pt x="19256" y="19976"/>
                  <a:pt x="19177" y="19781"/>
                </a:cubicBezTo>
                <a:cubicBezTo>
                  <a:pt x="19011" y="19372"/>
                  <a:pt x="19061" y="18941"/>
                  <a:pt x="19152" y="18527"/>
                </a:cubicBezTo>
                <a:cubicBezTo>
                  <a:pt x="19250" y="18075"/>
                  <a:pt x="19405" y="17626"/>
                  <a:pt x="19500" y="17174"/>
                </a:cubicBezTo>
                <a:cubicBezTo>
                  <a:pt x="19721" y="16125"/>
                  <a:pt x="19762" y="15068"/>
                  <a:pt x="19904" y="14015"/>
                </a:cubicBezTo>
                <a:cubicBezTo>
                  <a:pt x="19975" y="13485"/>
                  <a:pt x="20073" y="12957"/>
                  <a:pt x="20231" y="12433"/>
                </a:cubicBezTo>
                <a:cubicBezTo>
                  <a:pt x="20388" y="11924"/>
                  <a:pt x="20594" y="11420"/>
                  <a:pt x="20795" y="10916"/>
                </a:cubicBezTo>
                <a:cubicBezTo>
                  <a:pt x="21197" y="9905"/>
                  <a:pt x="21521" y="8900"/>
                  <a:pt x="21491" y="7862"/>
                </a:cubicBezTo>
                <a:cubicBezTo>
                  <a:pt x="21461" y="6792"/>
                  <a:pt x="21177" y="5732"/>
                  <a:pt x="21069" y="4665"/>
                </a:cubicBezTo>
                <a:cubicBezTo>
                  <a:pt x="20980" y="3765"/>
                  <a:pt x="21060" y="2852"/>
                  <a:pt x="20751" y="1961"/>
                </a:cubicBezTo>
                <a:cubicBezTo>
                  <a:pt x="20603" y="1533"/>
                  <a:pt x="20356" y="1113"/>
                  <a:pt x="19960" y="735"/>
                </a:cubicBezTo>
                <a:cubicBezTo>
                  <a:pt x="19583" y="377"/>
                  <a:pt x="19033" y="15"/>
                  <a:pt x="18219" y="1"/>
                </a:cubicBezTo>
                <a:cubicBezTo>
                  <a:pt x="18199" y="1"/>
                  <a:pt x="18181" y="0"/>
                  <a:pt x="1816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64" name="Google Shape;230;p9"/>
          <p:cNvSpPr/>
          <p:nvPr/>
        </p:nvSpPr>
        <p:spPr>
          <a:xfrm>
            <a:off x="-260390" y="3987346"/>
            <a:ext cx="2493600" cy="19216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5069" y="0"/>
                </a:moveTo>
                <a:cubicBezTo>
                  <a:pt x="4325" y="0"/>
                  <a:pt x="3578" y="256"/>
                  <a:pt x="2920" y="692"/>
                </a:cubicBezTo>
                <a:cubicBezTo>
                  <a:pt x="1659" y="1527"/>
                  <a:pt x="741" y="3056"/>
                  <a:pt x="164" y="4705"/>
                </a:cubicBezTo>
                <a:cubicBezTo>
                  <a:pt x="22" y="5113"/>
                  <a:pt x="-42" y="6220"/>
                  <a:pt x="28" y="6220"/>
                </a:cubicBezTo>
                <a:cubicBezTo>
                  <a:pt x="32" y="6220"/>
                  <a:pt x="38" y="6215"/>
                  <a:pt x="44" y="6206"/>
                </a:cubicBezTo>
                <a:cubicBezTo>
                  <a:pt x="314" y="8420"/>
                  <a:pt x="1759" y="9961"/>
                  <a:pt x="3007" y="11341"/>
                </a:cubicBezTo>
                <a:cubicBezTo>
                  <a:pt x="4691" y="13201"/>
                  <a:pt x="6238" y="15263"/>
                  <a:pt x="7611" y="17515"/>
                </a:cubicBezTo>
                <a:cubicBezTo>
                  <a:pt x="8388" y="18788"/>
                  <a:pt x="9108" y="20121"/>
                  <a:pt x="9770" y="21500"/>
                </a:cubicBezTo>
                <a:cubicBezTo>
                  <a:pt x="9802" y="21565"/>
                  <a:pt x="9854" y="21600"/>
                  <a:pt x="9906" y="21600"/>
                </a:cubicBezTo>
                <a:cubicBezTo>
                  <a:pt x="9944" y="21600"/>
                  <a:pt x="9983" y="21583"/>
                  <a:pt x="10015" y="21545"/>
                </a:cubicBezTo>
                <a:cubicBezTo>
                  <a:pt x="12420" y="18623"/>
                  <a:pt x="14827" y="15704"/>
                  <a:pt x="17233" y="12784"/>
                </a:cubicBezTo>
                <a:cubicBezTo>
                  <a:pt x="17836" y="12054"/>
                  <a:pt x="18438" y="11324"/>
                  <a:pt x="19038" y="10594"/>
                </a:cubicBezTo>
                <a:cubicBezTo>
                  <a:pt x="19604" y="9907"/>
                  <a:pt x="20203" y="9247"/>
                  <a:pt x="20731" y="8510"/>
                </a:cubicBezTo>
                <a:cubicBezTo>
                  <a:pt x="21176" y="7889"/>
                  <a:pt x="21541" y="7143"/>
                  <a:pt x="21550" y="6270"/>
                </a:cubicBezTo>
                <a:cubicBezTo>
                  <a:pt x="21558" y="5488"/>
                  <a:pt x="21308" y="4734"/>
                  <a:pt x="20932" y="4139"/>
                </a:cubicBezTo>
                <a:cubicBezTo>
                  <a:pt x="20062" y="2762"/>
                  <a:pt x="18534" y="2294"/>
                  <a:pt x="17232" y="2127"/>
                </a:cubicBezTo>
                <a:cubicBezTo>
                  <a:pt x="16955" y="2091"/>
                  <a:pt x="16680" y="2074"/>
                  <a:pt x="16406" y="2074"/>
                </a:cubicBezTo>
                <a:cubicBezTo>
                  <a:pt x="15355" y="2074"/>
                  <a:pt x="14326" y="2325"/>
                  <a:pt x="13317" y="2748"/>
                </a:cubicBezTo>
                <a:cubicBezTo>
                  <a:pt x="12535" y="3077"/>
                  <a:pt x="11716" y="3452"/>
                  <a:pt x="10902" y="3452"/>
                </a:cubicBezTo>
                <a:cubicBezTo>
                  <a:pt x="10495" y="3452"/>
                  <a:pt x="10088" y="3359"/>
                  <a:pt x="9687" y="3115"/>
                </a:cubicBezTo>
                <a:cubicBezTo>
                  <a:pt x="8483" y="2383"/>
                  <a:pt x="7651" y="894"/>
                  <a:pt x="6387" y="294"/>
                </a:cubicBezTo>
                <a:cubicBezTo>
                  <a:pt x="5962" y="93"/>
                  <a:pt x="5517" y="0"/>
                  <a:pt x="5069" y="0"/>
                </a:cubicBezTo>
                <a:close/>
              </a:path>
            </a:pathLst>
          </a:custGeom>
          <a:solidFill>
            <a:schemeClr val="accent1">
              <a:alpha val="4972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65" name="Google Shape;231;p9"/>
          <p:cNvSpPr/>
          <p:nvPr/>
        </p:nvSpPr>
        <p:spPr>
          <a:xfrm>
            <a:off x="-249447" y="-217301"/>
            <a:ext cx="1888174" cy="37209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16" h="21600" fill="norm" stroke="1" extrusionOk="0">
                <a:moveTo>
                  <a:pt x="13831" y="0"/>
                </a:moveTo>
                <a:cubicBezTo>
                  <a:pt x="11673" y="0"/>
                  <a:pt x="9509" y="110"/>
                  <a:pt x="7381" y="272"/>
                </a:cubicBezTo>
                <a:cubicBezTo>
                  <a:pt x="6278" y="357"/>
                  <a:pt x="5178" y="455"/>
                  <a:pt x="4084" y="562"/>
                </a:cubicBezTo>
                <a:cubicBezTo>
                  <a:pt x="3012" y="665"/>
                  <a:pt x="1914" y="753"/>
                  <a:pt x="859" y="891"/>
                </a:cubicBezTo>
                <a:cubicBezTo>
                  <a:pt x="436" y="946"/>
                  <a:pt x="92" y="1071"/>
                  <a:pt x="19" y="1285"/>
                </a:cubicBezTo>
                <a:cubicBezTo>
                  <a:pt x="-56" y="1496"/>
                  <a:pt x="113" y="1703"/>
                  <a:pt x="250" y="1901"/>
                </a:cubicBezTo>
                <a:cubicBezTo>
                  <a:pt x="587" y="2389"/>
                  <a:pt x="861" y="2886"/>
                  <a:pt x="1084" y="3390"/>
                </a:cubicBezTo>
                <a:cubicBezTo>
                  <a:pt x="1980" y="5427"/>
                  <a:pt x="1985" y="7522"/>
                  <a:pt x="1952" y="9594"/>
                </a:cubicBezTo>
                <a:cubicBezTo>
                  <a:pt x="1917" y="11761"/>
                  <a:pt x="1886" y="13930"/>
                  <a:pt x="1603" y="16092"/>
                </a:cubicBezTo>
                <a:cubicBezTo>
                  <a:pt x="1459" y="17175"/>
                  <a:pt x="1252" y="18257"/>
                  <a:pt x="946" y="19331"/>
                </a:cubicBezTo>
                <a:cubicBezTo>
                  <a:pt x="868" y="19604"/>
                  <a:pt x="783" y="19878"/>
                  <a:pt x="691" y="20151"/>
                </a:cubicBezTo>
                <a:cubicBezTo>
                  <a:pt x="613" y="20386"/>
                  <a:pt x="502" y="20627"/>
                  <a:pt x="538" y="20866"/>
                </a:cubicBezTo>
                <a:cubicBezTo>
                  <a:pt x="592" y="21243"/>
                  <a:pt x="1089" y="21593"/>
                  <a:pt x="1959" y="21600"/>
                </a:cubicBezTo>
                <a:cubicBezTo>
                  <a:pt x="1966" y="21600"/>
                  <a:pt x="1973" y="21600"/>
                  <a:pt x="1980" y="21600"/>
                </a:cubicBezTo>
                <a:cubicBezTo>
                  <a:pt x="2324" y="21600"/>
                  <a:pt x="2618" y="21527"/>
                  <a:pt x="2816" y="21395"/>
                </a:cubicBezTo>
                <a:cubicBezTo>
                  <a:pt x="2852" y="21371"/>
                  <a:pt x="2866" y="21347"/>
                  <a:pt x="2864" y="21326"/>
                </a:cubicBezTo>
                <a:cubicBezTo>
                  <a:pt x="3151" y="21347"/>
                  <a:pt x="3441" y="21357"/>
                  <a:pt x="3729" y="21357"/>
                </a:cubicBezTo>
                <a:cubicBezTo>
                  <a:pt x="5055" y="21357"/>
                  <a:pt x="6368" y="21141"/>
                  <a:pt x="7431" y="20761"/>
                </a:cubicBezTo>
                <a:cubicBezTo>
                  <a:pt x="8121" y="20515"/>
                  <a:pt x="8706" y="20202"/>
                  <a:pt x="9106" y="19840"/>
                </a:cubicBezTo>
                <a:cubicBezTo>
                  <a:pt x="9547" y="19438"/>
                  <a:pt x="9735" y="18989"/>
                  <a:pt x="9796" y="18541"/>
                </a:cubicBezTo>
                <a:cubicBezTo>
                  <a:pt x="9922" y="17592"/>
                  <a:pt x="9452" y="16615"/>
                  <a:pt x="9936" y="15679"/>
                </a:cubicBezTo>
                <a:cubicBezTo>
                  <a:pt x="10313" y="14948"/>
                  <a:pt x="11361" y="14418"/>
                  <a:pt x="12693" y="14033"/>
                </a:cubicBezTo>
                <a:cubicBezTo>
                  <a:pt x="13970" y="13663"/>
                  <a:pt x="15382" y="13415"/>
                  <a:pt x="16732" y="13115"/>
                </a:cubicBezTo>
                <a:cubicBezTo>
                  <a:pt x="18000" y="12834"/>
                  <a:pt x="19291" y="12499"/>
                  <a:pt x="20180" y="11976"/>
                </a:cubicBezTo>
                <a:cubicBezTo>
                  <a:pt x="21410" y="11252"/>
                  <a:pt x="21544" y="10320"/>
                  <a:pt x="21044" y="9449"/>
                </a:cubicBezTo>
                <a:cubicBezTo>
                  <a:pt x="20455" y="8423"/>
                  <a:pt x="19079" y="7558"/>
                  <a:pt x="18134" y="6607"/>
                </a:cubicBezTo>
                <a:cubicBezTo>
                  <a:pt x="17180" y="5640"/>
                  <a:pt x="16675" y="4552"/>
                  <a:pt x="16951" y="3487"/>
                </a:cubicBezTo>
                <a:cubicBezTo>
                  <a:pt x="17185" y="2587"/>
                  <a:pt x="18030" y="1705"/>
                  <a:pt x="19414" y="1067"/>
                </a:cubicBezTo>
                <a:cubicBezTo>
                  <a:pt x="19756" y="908"/>
                  <a:pt x="20130" y="766"/>
                  <a:pt x="20535" y="641"/>
                </a:cubicBezTo>
                <a:cubicBezTo>
                  <a:pt x="20719" y="584"/>
                  <a:pt x="20691" y="449"/>
                  <a:pt x="20472" y="418"/>
                </a:cubicBezTo>
                <a:cubicBezTo>
                  <a:pt x="18301" y="118"/>
                  <a:pt x="16070" y="0"/>
                  <a:pt x="13831" y="0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66" name="نص العنوان"/>
          <p:cNvSpPr txBox="1"/>
          <p:nvPr>
            <p:ph type="title"/>
          </p:nvPr>
        </p:nvSpPr>
        <p:spPr>
          <a:xfrm>
            <a:off x="1080884" y="2182262"/>
            <a:ext cx="2984101" cy="664201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algn="ctr">
              <a:defRPr sz="4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67" name="مستوى النص الأول…"/>
          <p:cNvSpPr txBox="1"/>
          <p:nvPr>
            <p:ph type="body" sz="quarter" idx="1"/>
          </p:nvPr>
        </p:nvSpPr>
        <p:spPr>
          <a:xfrm>
            <a:off x="4739711" y="1770750"/>
            <a:ext cx="3540301" cy="1602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ctr">
              <a:buSzPts val="1800"/>
              <a:defRPr sz="1800"/>
            </a:lvl1pPr>
            <a:lvl2pPr marL="1066800" indent="-457200" algn="ctr">
              <a:buSzPts val="1800"/>
              <a:defRPr sz="1800"/>
            </a:lvl2pPr>
            <a:lvl3pPr marL="1524000" indent="-457200" algn="ctr">
              <a:buSzPts val="1800"/>
              <a:defRPr sz="1800"/>
            </a:lvl3pPr>
            <a:lvl4pPr marL="1981200" indent="-457200" algn="ctr">
              <a:buSzPts val="1800"/>
              <a:defRPr sz="1800"/>
            </a:lvl4pPr>
            <a:lvl5pPr marL="2438400" indent="-457200" algn="ctr">
              <a:buSzPts val="1800"/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71" name="Google Shape;235;p9"/>
          <p:cNvGrpSpPr/>
          <p:nvPr/>
        </p:nvGrpSpPr>
        <p:grpSpPr>
          <a:xfrm>
            <a:off x="8332041" y="3880518"/>
            <a:ext cx="210965" cy="227316"/>
            <a:chOff x="0" y="0"/>
            <a:chExt cx="210964" cy="227314"/>
          </a:xfrm>
        </p:grpSpPr>
        <p:sp>
          <p:nvSpPr>
            <p:cNvPr id="268" name="Google Shape;236;p9"/>
            <p:cNvSpPr/>
            <p:nvPr/>
          </p:nvSpPr>
          <p:spPr>
            <a:xfrm rot="15299988">
              <a:off x="111210" y="15243"/>
              <a:ext cx="86319" cy="71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9" name="Google Shape;237;p9"/>
            <p:cNvSpPr/>
            <p:nvPr/>
          </p:nvSpPr>
          <p:spPr>
            <a:xfrm rot="15299988">
              <a:off x="122170" y="140711"/>
              <a:ext cx="86319" cy="71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0" name="Google Shape;238;p9"/>
            <p:cNvSpPr/>
            <p:nvPr/>
          </p:nvSpPr>
          <p:spPr>
            <a:xfrm rot="15299988">
              <a:off x="2424" y="109569"/>
              <a:ext cx="86326" cy="71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5" name="Google Shape;239;p9"/>
          <p:cNvGrpSpPr/>
          <p:nvPr/>
        </p:nvGrpSpPr>
        <p:grpSpPr>
          <a:xfrm>
            <a:off x="8636290" y="367662"/>
            <a:ext cx="196676" cy="216435"/>
            <a:chOff x="0" y="0"/>
            <a:chExt cx="196674" cy="216434"/>
          </a:xfrm>
        </p:grpSpPr>
        <p:sp>
          <p:nvSpPr>
            <p:cNvPr id="272" name="Google Shape;240;p9"/>
            <p:cNvSpPr/>
            <p:nvPr/>
          </p:nvSpPr>
          <p:spPr>
            <a:xfrm rot="15663318">
              <a:off x="113799" y="12171"/>
              <a:ext cx="84046" cy="69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3" name="Google Shape;241;p9"/>
            <p:cNvSpPr/>
            <p:nvPr/>
          </p:nvSpPr>
          <p:spPr>
            <a:xfrm rot="15663318">
              <a:off x="111522" y="134779"/>
              <a:ext cx="84046" cy="69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4" name="Google Shape;242;p9"/>
            <p:cNvSpPr/>
            <p:nvPr/>
          </p:nvSpPr>
          <p:spPr>
            <a:xfrm rot="15663318">
              <a:off x="-1221" y="92327"/>
              <a:ext cx="84052" cy="69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276" name="Google Shape;243;p9"/>
          <p:cNvSpPr/>
          <p:nvPr/>
        </p:nvSpPr>
        <p:spPr>
          <a:xfrm rot="21002650">
            <a:off x="6768262" y="4790785"/>
            <a:ext cx="527444" cy="1240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280" name="Google Shape;244;p9"/>
          <p:cNvGrpSpPr/>
          <p:nvPr/>
        </p:nvGrpSpPr>
        <p:grpSpPr>
          <a:xfrm>
            <a:off x="1221958" y="428449"/>
            <a:ext cx="240434" cy="237056"/>
            <a:chOff x="0" y="0"/>
            <a:chExt cx="240432" cy="237055"/>
          </a:xfrm>
        </p:grpSpPr>
        <p:sp>
          <p:nvSpPr>
            <p:cNvPr id="277" name="Google Shape;245;p9"/>
            <p:cNvSpPr/>
            <p:nvPr/>
          </p:nvSpPr>
          <p:spPr>
            <a:xfrm rot="16633409">
              <a:off x="147790" y="12820"/>
              <a:ext cx="95219" cy="78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8" name="Google Shape;246;p9"/>
            <p:cNvSpPr/>
            <p:nvPr/>
          </p:nvSpPr>
          <p:spPr>
            <a:xfrm rot="16633409">
              <a:off x="106634" y="145516"/>
              <a:ext cx="95218" cy="78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9" name="Google Shape;247;p9"/>
            <p:cNvSpPr/>
            <p:nvPr/>
          </p:nvSpPr>
          <p:spPr>
            <a:xfrm rot="16633409">
              <a:off x="-2634" y="63759"/>
              <a:ext cx="95226" cy="786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4" name="Google Shape;248;p9"/>
          <p:cNvGrpSpPr/>
          <p:nvPr/>
        </p:nvGrpSpPr>
        <p:grpSpPr>
          <a:xfrm>
            <a:off x="1456468" y="4372461"/>
            <a:ext cx="380865" cy="399012"/>
            <a:chOff x="0" y="0"/>
            <a:chExt cx="380863" cy="399010"/>
          </a:xfrm>
        </p:grpSpPr>
        <p:sp>
          <p:nvSpPr>
            <p:cNvPr id="281" name="Google Shape;249;p9"/>
            <p:cNvSpPr/>
            <p:nvPr/>
          </p:nvSpPr>
          <p:spPr>
            <a:xfrm rot="16199865">
              <a:off x="231313" y="14190"/>
              <a:ext cx="163736" cy="135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2" name="Google Shape;250;p9"/>
            <p:cNvSpPr/>
            <p:nvPr/>
          </p:nvSpPr>
          <p:spPr>
            <a:xfrm rot="16199865">
              <a:off x="189805" y="249461"/>
              <a:ext cx="163736" cy="13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3" name="Google Shape;251;p9"/>
            <p:cNvSpPr/>
            <p:nvPr/>
          </p:nvSpPr>
          <p:spPr>
            <a:xfrm rot="16199865">
              <a:off x="-14286" y="133623"/>
              <a:ext cx="163748" cy="135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285" name="Google Shape;252;p9"/>
          <p:cNvSpPr/>
          <p:nvPr/>
        </p:nvSpPr>
        <p:spPr>
          <a:xfrm flipH="1" rot="1865663">
            <a:off x="-98988" y="3419243"/>
            <a:ext cx="609371" cy="955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1510" y="0"/>
                </a:moveTo>
                <a:cubicBezTo>
                  <a:pt x="21502" y="0"/>
                  <a:pt x="21496" y="1"/>
                  <a:pt x="21489" y="2"/>
                </a:cubicBezTo>
                <a:cubicBezTo>
                  <a:pt x="21198" y="47"/>
                  <a:pt x="20886" y="87"/>
                  <a:pt x="20508" y="123"/>
                </a:cubicBezTo>
                <a:cubicBezTo>
                  <a:pt x="20463" y="128"/>
                  <a:pt x="20431" y="155"/>
                  <a:pt x="20439" y="185"/>
                </a:cubicBezTo>
                <a:cubicBezTo>
                  <a:pt x="20445" y="211"/>
                  <a:pt x="20480" y="230"/>
                  <a:pt x="20520" y="230"/>
                </a:cubicBezTo>
                <a:cubicBezTo>
                  <a:pt x="20525" y="230"/>
                  <a:pt x="20529" y="229"/>
                  <a:pt x="20534" y="229"/>
                </a:cubicBezTo>
                <a:cubicBezTo>
                  <a:pt x="20916" y="191"/>
                  <a:pt x="21231" y="152"/>
                  <a:pt x="21528" y="106"/>
                </a:cubicBezTo>
                <a:cubicBezTo>
                  <a:pt x="21573" y="98"/>
                  <a:pt x="21600" y="70"/>
                  <a:pt x="21589" y="41"/>
                </a:cubicBezTo>
                <a:cubicBezTo>
                  <a:pt x="21580" y="16"/>
                  <a:pt x="21547" y="0"/>
                  <a:pt x="21510" y="0"/>
                </a:cubicBezTo>
                <a:close/>
                <a:moveTo>
                  <a:pt x="19361" y="224"/>
                </a:moveTo>
                <a:cubicBezTo>
                  <a:pt x="19356" y="224"/>
                  <a:pt x="19353" y="224"/>
                  <a:pt x="19349" y="225"/>
                </a:cubicBezTo>
                <a:cubicBezTo>
                  <a:pt x="18913" y="261"/>
                  <a:pt x="18549" y="296"/>
                  <a:pt x="18186" y="339"/>
                </a:cubicBezTo>
                <a:cubicBezTo>
                  <a:pt x="18141" y="346"/>
                  <a:pt x="18111" y="374"/>
                  <a:pt x="18120" y="403"/>
                </a:cubicBezTo>
                <a:cubicBezTo>
                  <a:pt x="18126" y="428"/>
                  <a:pt x="18162" y="446"/>
                  <a:pt x="18203" y="446"/>
                </a:cubicBezTo>
                <a:cubicBezTo>
                  <a:pt x="18207" y="446"/>
                  <a:pt x="18212" y="446"/>
                  <a:pt x="18216" y="444"/>
                </a:cubicBezTo>
                <a:cubicBezTo>
                  <a:pt x="18578" y="402"/>
                  <a:pt x="18939" y="367"/>
                  <a:pt x="19370" y="332"/>
                </a:cubicBezTo>
                <a:cubicBezTo>
                  <a:pt x="19416" y="328"/>
                  <a:pt x="19449" y="301"/>
                  <a:pt x="19442" y="271"/>
                </a:cubicBezTo>
                <a:cubicBezTo>
                  <a:pt x="19436" y="244"/>
                  <a:pt x="19401" y="224"/>
                  <a:pt x="19361" y="224"/>
                </a:cubicBezTo>
                <a:close/>
                <a:moveTo>
                  <a:pt x="17069" y="527"/>
                </a:moveTo>
                <a:cubicBezTo>
                  <a:pt x="17060" y="527"/>
                  <a:pt x="17049" y="528"/>
                  <a:pt x="17040" y="530"/>
                </a:cubicBezTo>
                <a:cubicBezTo>
                  <a:pt x="16704" y="604"/>
                  <a:pt x="16403" y="690"/>
                  <a:pt x="16121" y="795"/>
                </a:cubicBezTo>
                <a:cubicBezTo>
                  <a:pt x="16069" y="813"/>
                  <a:pt x="16017" y="833"/>
                  <a:pt x="15968" y="854"/>
                </a:cubicBezTo>
                <a:cubicBezTo>
                  <a:pt x="15927" y="870"/>
                  <a:pt x="15917" y="903"/>
                  <a:pt x="15941" y="928"/>
                </a:cubicBezTo>
                <a:cubicBezTo>
                  <a:pt x="15956" y="944"/>
                  <a:pt x="15984" y="953"/>
                  <a:pt x="16011" y="953"/>
                </a:cubicBezTo>
                <a:cubicBezTo>
                  <a:pt x="16026" y="953"/>
                  <a:pt x="16043" y="950"/>
                  <a:pt x="16057" y="945"/>
                </a:cubicBezTo>
                <a:cubicBezTo>
                  <a:pt x="16106" y="925"/>
                  <a:pt x="16156" y="905"/>
                  <a:pt x="16206" y="887"/>
                </a:cubicBezTo>
                <a:cubicBezTo>
                  <a:pt x="16477" y="786"/>
                  <a:pt x="16770" y="703"/>
                  <a:pt x="17096" y="631"/>
                </a:cubicBezTo>
                <a:cubicBezTo>
                  <a:pt x="17141" y="621"/>
                  <a:pt x="17163" y="590"/>
                  <a:pt x="17147" y="562"/>
                </a:cubicBezTo>
                <a:cubicBezTo>
                  <a:pt x="17135" y="541"/>
                  <a:pt x="17103" y="527"/>
                  <a:pt x="17069" y="527"/>
                </a:cubicBezTo>
                <a:close/>
                <a:moveTo>
                  <a:pt x="15102" y="1315"/>
                </a:moveTo>
                <a:cubicBezTo>
                  <a:pt x="15079" y="1315"/>
                  <a:pt x="15058" y="1320"/>
                  <a:pt x="15043" y="1330"/>
                </a:cubicBezTo>
                <a:cubicBezTo>
                  <a:pt x="14778" y="1500"/>
                  <a:pt x="14525" y="1697"/>
                  <a:pt x="14286" y="1913"/>
                </a:cubicBezTo>
                <a:cubicBezTo>
                  <a:pt x="14260" y="1938"/>
                  <a:pt x="14270" y="1970"/>
                  <a:pt x="14307" y="1988"/>
                </a:cubicBezTo>
                <a:cubicBezTo>
                  <a:pt x="14322" y="1994"/>
                  <a:pt x="14340" y="1997"/>
                  <a:pt x="14355" y="1997"/>
                </a:cubicBezTo>
                <a:cubicBezTo>
                  <a:pt x="14382" y="1997"/>
                  <a:pt x="14408" y="1989"/>
                  <a:pt x="14424" y="1974"/>
                </a:cubicBezTo>
                <a:cubicBezTo>
                  <a:pt x="14656" y="1762"/>
                  <a:pt x="14904" y="1571"/>
                  <a:pt x="15162" y="1405"/>
                </a:cubicBezTo>
                <a:cubicBezTo>
                  <a:pt x="15194" y="1385"/>
                  <a:pt x="15194" y="1351"/>
                  <a:pt x="15162" y="1330"/>
                </a:cubicBezTo>
                <a:cubicBezTo>
                  <a:pt x="15144" y="1320"/>
                  <a:pt x="15123" y="1315"/>
                  <a:pt x="15102" y="1315"/>
                </a:cubicBezTo>
                <a:close/>
                <a:moveTo>
                  <a:pt x="13746" y="2530"/>
                </a:moveTo>
                <a:cubicBezTo>
                  <a:pt x="13718" y="2530"/>
                  <a:pt x="13689" y="2540"/>
                  <a:pt x="13673" y="2558"/>
                </a:cubicBezTo>
                <a:cubicBezTo>
                  <a:pt x="13626" y="2614"/>
                  <a:pt x="13582" y="2670"/>
                  <a:pt x="13537" y="2728"/>
                </a:cubicBezTo>
                <a:cubicBezTo>
                  <a:pt x="13411" y="2889"/>
                  <a:pt x="13287" y="3060"/>
                  <a:pt x="13170" y="3237"/>
                </a:cubicBezTo>
                <a:cubicBezTo>
                  <a:pt x="13152" y="3264"/>
                  <a:pt x="13171" y="3296"/>
                  <a:pt x="13213" y="3307"/>
                </a:cubicBezTo>
                <a:cubicBezTo>
                  <a:pt x="13224" y="3310"/>
                  <a:pt x="13236" y="3311"/>
                  <a:pt x="13246" y="3311"/>
                </a:cubicBezTo>
                <a:cubicBezTo>
                  <a:pt x="13280" y="3311"/>
                  <a:pt x="13310" y="3300"/>
                  <a:pt x="13323" y="3280"/>
                </a:cubicBezTo>
                <a:cubicBezTo>
                  <a:pt x="13441" y="3105"/>
                  <a:pt x="13563" y="2935"/>
                  <a:pt x="13686" y="2775"/>
                </a:cubicBezTo>
                <a:cubicBezTo>
                  <a:pt x="13730" y="2720"/>
                  <a:pt x="13775" y="2663"/>
                  <a:pt x="13822" y="2608"/>
                </a:cubicBezTo>
                <a:cubicBezTo>
                  <a:pt x="13844" y="2582"/>
                  <a:pt x="13828" y="2549"/>
                  <a:pt x="13786" y="2537"/>
                </a:cubicBezTo>
                <a:cubicBezTo>
                  <a:pt x="13774" y="2532"/>
                  <a:pt x="13760" y="2530"/>
                  <a:pt x="13746" y="2530"/>
                </a:cubicBezTo>
                <a:close/>
                <a:moveTo>
                  <a:pt x="12823" y="3902"/>
                </a:moveTo>
                <a:cubicBezTo>
                  <a:pt x="12787" y="3902"/>
                  <a:pt x="12755" y="3916"/>
                  <a:pt x="12743" y="3938"/>
                </a:cubicBezTo>
                <a:cubicBezTo>
                  <a:pt x="12621" y="4156"/>
                  <a:pt x="12501" y="4390"/>
                  <a:pt x="12373" y="4650"/>
                </a:cubicBezTo>
                <a:cubicBezTo>
                  <a:pt x="12361" y="4678"/>
                  <a:pt x="12385" y="4708"/>
                  <a:pt x="12430" y="4718"/>
                </a:cubicBezTo>
                <a:cubicBezTo>
                  <a:pt x="12438" y="4719"/>
                  <a:pt x="12445" y="4719"/>
                  <a:pt x="12454" y="4719"/>
                </a:cubicBezTo>
                <a:cubicBezTo>
                  <a:pt x="12489" y="4719"/>
                  <a:pt x="12524" y="4705"/>
                  <a:pt x="12533" y="4681"/>
                </a:cubicBezTo>
                <a:cubicBezTo>
                  <a:pt x="12659" y="4422"/>
                  <a:pt x="12780" y="4191"/>
                  <a:pt x="12902" y="3974"/>
                </a:cubicBezTo>
                <a:cubicBezTo>
                  <a:pt x="12915" y="3946"/>
                  <a:pt x="12893" y="3915"/>
                  <a:pt x="12850" y="3905"/>
                </a:cubicBezTo>
                <a:cubicBezTo>
                  <a:pt x="12841" y="3903"/>
                  <a:pt x="12832" y="3902"/>
                  <a:pt x="12823" y="3902"/>
                </a:cubicBezTo>
                <a:close/>
                <a:moveTo>
                  <a:pt x="12120" y="5330"/>
                </a:moveTo>
                <a:cubicBezTo>
                  <a:pt x="12082" y="5330"/>
                  <a:pt x="12049" y="5345"/>
                  <a:pt x="12039" y="5368"/>
                </a:cubicBezTo>
                <a:cubicBezTo>
                  <a:pt x="11981" y="5496"/>
                  <a:pt x="11924" y="5625"/>
                  <a:pt x="11867" y="5753"/>
                </a:cubicBezTo>
                <a:lnTo>
                  <a:pt x="11716" y="6087"/>
                </a:lnTo>
                <a:cubicBezTo>
                  <a:pt x="11704" y="6116"/>
                  <a:pt x="11730" y="6146"/>
                  <a:pt x="11775" y="6154"/>
                </a:cubicBezTo>
                <a:cubicBezTo>
                  <a:pt x="11781" y="6155"/>
                  <a:pt x="11790" y="6155"/>
                  <a:pt x="11798" y="6155"/>
                </a:cubicBezTo>
                <a:cubicBezTo>
                  <a:pt x="11834" y="6155"/>
                  <a:pt x="11867" y="6140"/>
                  <a:pt x="11878" y="6117"/>
                </a:cubicBezTo>
                <a:lnTo>
                  <a:pt x="12028" y="5783"/>
                </a:lnTo>
                <a:cubicBezTo>
                  <a:pt x="12085" y="5655"/>
                  <a:pt x="12141" y="5526"/>
                  <a:pt x="12200" y="5398"/>
                </a:cubicBezTo>
                <a:cubicBezTo>
                  <a:pt x="12212" y="5369"/>
                  <a:pt x="12186" y="5340"/>
                  <a:pt x="12144" y="5332"/>
                </a:cubicBezTo>
                <a:cubicBezTo>
                  <a:pt x="12135" y="5331"/>
                  <a:pt x="12128" y="5330"/>
                  <a:pt x="12120" y="5330"/>
                </a:cubicBezTo>
                <a:close/>
                <a:moveTo>
                  <a:pt x="11465" y="6766"/>
                </a:moveTo>
                <a:cubicBezTo>
                  <a:pt x="11429" y="6766"/>
                  <a:pt x="11396" y="6781"/>
                  <a:pt x="11384" y="6803"/>
                </a:cubicBezTo>
                <a:cubicBezTo>
                  <a:pt x="11328" y="6922"/>
                  <a:pt x="11268" y="7040"/>
                  <a:pt x="11209" y="7157"/>
                </a:cubicBezTo>
                <a:cubicBezTo>
                  <a:pt x="11147" y="7276"/>
                  <a:pt x="11085" y="7394"/>
                  <a:pt x="11019" y="7512"/>
                </a:cubicBezTo>
                <a:cubicBezTo>
                  <a:pt x="11003" y="7540"/>
                  <a:pt x="11025" y="7570"/>
                  <a:pt x="11069" y="7580"/>
                </a:cubicBezTo>
                <a:cubicBezTo>
                  <a:pt x="11078" y="7582"/>
                  <a:pt x="11088" y="7583"/>
                  <a:pt x="11097" y="7583"/>
                </a:cubicBezTo>
                <a:cubicBezTo>
                  <a:pt x="11132" y="7583"/>
                  <a:pt x="11164" y="7569"/>
                  <a:pt x="11176" y="7548"/>
                </a:cubicBezTo>
                <a:cubicBezTo>
                  <a:pt x="11242" y="7429"/>
                  <a:pt x="11307" y="7310"/>
                  <a:pt x="11369" y="7191"/>
                </a:cubicBezTo>
                <a:cubicBezTo>
                  <a:pt x="11429" y="7072"/>
                  <a:pt x="11487" y="6953"/>
                  <a:pt x="11545" y="6835"/>
                </a:cubicBezTo>
                <a:cubicBezTo>
                  <a:pt x="11558" y="6807"/>
                  <a:pt x="11534" y="6777"/>
                  <a:pt x="11490" y="6769"/>
                </a:cubicBezTo>
                <a:cubicBezTo>
                  <a:pt x="11481" y="6767"/>
                  <a:pt x="11472" y="6766"/>
                  <a:pt x="11465" y="6766"/>
                </a:cubicBezTo>
                <a:close/>
                <a:moveTo>
                  <a:pt x="10671" y="8173"/>
                </a:moveTo>
                <a:cubicBezTo>
                  <a:pt x="10640" y="8173"/>
                  <a:pt x="10609" y="8186"/>
                  <a:pt x="10596" y="8206"/>
                </a:cubicBezTo>
                <a:cubicBezTo>
                  <a:pt x="10438" y="8442"/>
                  <a:pt x="10271" y="8668"/>
                  <a:pt x="10099" y="8879"/>
                </a:cubicBezTo>
                <a:cubicBezTo>
                  <a:pt x="10078" y="8905"/>
                  <a:pt x="10094" y="8937"/>
                  <a:pt x="10134" y="8951"/>
                </a:cubicBezTo>
                <a:cubicBezTo>
                  <a:pt x="10147" y="8955"/>
                  <a:pt x="10159" y="8957"/>
                  <a:pt x="10173" y="8957"/>
                </a:cubicBezTo>
                <a:cubicBezTo>
                  <a:pt x="10203" y="8957"/>
                  <a:pt x="10231" y="8947"/>
                  <a:pt x="10247" y="8929"/>
                </a:cubicBezTo>
                <a:cubicBezTo>
                  <a:pt x="10420" y="8715"/>
                  <a:pt x="10590" y="8486"/>
                  <a:pt x="10750" y="8247"/>
                </a:cubicBezTo>
                <a:cubicBezTo>
                  <a:pt x="10768" y="8221"/>
                  <a:pt x="10747" y="8188"/>
                  <a:pt x="10704" y="8178"/>
                </a:cubicBezTo>
                <a:cubicBezTo>
                  <a:pt x="10694" y="8175"/>
                  <a:pt x="10683" y="8173"/>
                  <a:pt x="10671" y="8173"/>
                </a:cubicBezTo>
                <a:close/>
                <a:moveTo>
                  <a:pt x="2447" y="8829"/>
                </a:moveTo>
                <a:cubicBezTo>
                  <a:pt x="2029" y="8834"/>
                  <a:pt x="1635" y="8890"/>
                  <a:pt x="1276" y="8993"/>
                </a:cubicBezTo>
                <a:cubicBezTo>
                  <a:pt x="1235" y="9005"/>
                  <a:pt x="1217" y="9036"/>
                  <a:pt x="1235" y="9064"/>
                </a:cubicBezTo>
                <a:cubicBezTo>
                  <a:pt x="1248" y="9083"/>
                  <a:pt x="1279" y="9095"/>
                  <a:pt x="1312" y="9095"/>
                </a:cubicBezTo>
                <a:cubicBezTo>
                  <a:pt x="1322" y="9095"/>
                  <a:pt x="1334" y="9094"/>
                  <a:pt x="1345" y="9090"/>
                </a:cubicBezTo>
                <a:cubicBezTo>
                  <a:pt x="1684" y="8993"/>
                  <a:pt x="2054" y="8942"/>
                  <a:pt x="2450" y="8935"/>
                </a:cubicBezTo>
                <a:cubicBezTo>
                  <a:pt x="2497" y="8935"/>
                  <a:pt x="2533" y="8910"/>
                  <a:pt x="2533" y="8880"/>
                </a:cubicBezTo>
                <a:cubicBezTo>
                  <a:pt x="2532" y="8853"/>
                  <a:pt x="2494" y="8829"/>
                  <a:pt x="2449" y="8829"/>
                </a:cubicBezTo>
                <a:close/>
                <a:moveTo>
                  <a:pt x="3601" y="8941"/>
                </a:moveTo>
                <a:cubicBezTo>
                  <a:pt x="3566" y="8941"/>
                  <a:pt x="3533" y="8955"/>
                  <a:pt x="3522" y="8979"/>
                </a:cubicBezTo>
                <a:cubicBezTo>
                  <a:pt x="3507" y="9006"/>
                  <a:pt x="3531" y="9036"/>
                  <a:pt x="3575" y="9045"/>
                </a:cubicBezTo>
                <a:cubicBezTo>
                  <a:pt x="3946" y="9125"/>
                  <a:pt x="4283" y="9239"/>
                  <a:pt x="4581" y="9387"/>
                </a:cubicBezTo>
                <a:cubicBezTo>
                  <a:pt x="4595" y="9395"/>
                  <a:pt x="4613" y="9399"/>
                  <a:pt x="4632" y="9399"/>
                </a:cubicBezTo>
                <a:cubicBezTo>
                  <a:pt x="4656" y="9399"/>
                  <a:pt x="4681" y="9391"/>
                  <a:pt x="4699" y="9378"/>
                </a:cubicBezTo>
                <a:cubicBezTo>
                  <a:pt x="4726" y="9354"/>
                  <a:pt x="4718" y="9321"/>
                  <a:pt x="4682" y="9303"/>
                </a:cubicBezTo>
                <a:cubicBezTo>
                  <a:pt x="4370" y="9147"/>
                  <a:pt x="4016" y="9027"/>
                  <a:pt x="3628" y="8945"/>
                </a:cubicBezTo>
                <a:cubicBezTo>
                  <a:pt x="3619" y="8942"/>
                  <a:pt x="3610" y="8941"/>
                  <a:pt x="3601" y="8941"/>
                </a:cubicBezTo>
                <a:close/>
                <a:moveTo>
                  <a:pt x="9584" y="9496"/>
                </a:moveTo>
                <a:cubicBezTo>
                  <a:pt x="9557" y="9496"/>
                  <a:pt x="9530" y="9504"/>
                  <a:pt x="9513" y="9521"/>
                </a:cubicBezTo>
                <a:cubicBezTo>
                  <a:pt x="9296" y="9733"/>
                  <a:pt x="9064" y="9933"/>
                  <a:pt x="8823" y="10117"/>
                </a:cubicBezTo>
                <a:cubicBezTo>
                  <a:pt x="8792" y="10139"/>
                  <a:pt x="8796" y="10172"/>
                  <a:pt x="8832" y="10192"/>
                </a:cubicBezTo>
                <a:cubicBezTo>
                  <a:pt x="8849" y="10200"/>
                  <a:pt x="8869" y="10205"/>
                  <a:pt x="8887" y="10205"/>
                </a:cubicBezTo>
                <a:cubicBezTo>
                  <a:pt x="8911" y="10205"/>
                  <a:pt x="8933" y="10197"/>
                  <a:pt x="8951" y="10185"/>
                </a:cubicBezTo>
                <a:cubicBezTo>
                  <a:pt x="9195" y="9999"/>
                  <a:pt x="9432" y="9795"/>
                  <a:pt x="9653" y="9578"/>
                </a:cubicBezTo>
                <a:cubicBezTo>
                  <a:pt x="9679" y="9553"/>
                  <a:pt x="9667" y="9521"/>
                  <a:pt x="9629" y="9504"/>
                </a:cubicBezTo>
                <a:cubicBezTo>
                  <a:pt x="9614" y="9499"/>
                  <a:pt x="9599" y="9496"/>
                  <a:pt x="9584" y="9496"/>
                </a:cubicBezTo>
                <a:close/>
                <a:moveTo>
                  <a:pt x="396" y="9443"/>
                </a:moveTo>
                <a:cubicBezTo>
                  <a:pt x="370" y="9443"/>
                  <a:pt x="345" y="9450"/>
                  <a:pt x="328" y="9464"/>
                </a:cubicBezTo>
                <a:cubicBezTo>
                  <a:pt x="122" y="9641"/>
                  <a:pt x="8" y="9837"/>
                  <a:pt x="0" y="10030"/>
                </a:cubicBezTo>
                <a:lnTo>
                  <a:pt x="0" y="10052"/>
                </a:lnTo>
                <a:cubicBezTo>
                  <a:pt x="0" y="10104"/>
                  <a:pt x="6" y="10155"/>
                  <a:pt x="21" y="10208"/>
                </a:cubicBezTo>
                <a:cubicBezTo>
                  <a:pt x="27" y="10233"/>
                  <a:pt x="63" y="10252"/>
                  <a:pt x="102" y="10252"/>
                </a:cubicBezTo>
                <a:cubicBezTo>
                  <a:pt x="108" y="10252"/>
                  <a:pt x="113" y="10252"/>
                  <a:pt x="117" y="10251"/>
                </a:cubicBezTo>
                <a:cubicBezTo>
                  <a:pt x="163" y="10245"/>
                  <a:pt x="193" y="10218"/>
                  <a:pt x="185" y="10189"/>
                </a:cubicBezTo>
                <a:cubicBezTo>
                  <a:pt x="175" y="10144"/>
                  <a:pt x="167" y="10097"/>
                  <a:pt x="167" y="10052"/>
                </a:cubicBezTo>
                <a:lnTo>
                  <a:pt x="167" y="10033"/>
                </a:lnTo>
                <a:cubicBezTo>
                  <a:pt x="175" y="9862"/>
                  <a:pt x="277" y="9687"/>
                  <a:pt x="464" y="9528"/>
                </a:cubicBezTo>
                <a:cubicBezTo>
                  <a:pt x="491" y="9504"/>
                  <a:pt x="483" y="9471"/>
                  <a:pt x="446" y="9453"/>
                </a:cubicBezTo>
                <a:cubicBezTo>
                  <a:pt x="431" y="9446"/>
                  <a:pt x="414" y="9443"/>
                  <a:pt x="396" y="9443"/>
                </a:cubicBezTo>
                <a:close/>
                <a:moveTo>
                  <a:pt x="5426" y="9837"/>
                </a:moveTo>
                <a:cubicBezTo>
                  <a:pt x="5409" y="9837"/>
                  <a:pt x="5393" y="9840"/>
                  <a:pt x="5378" y="9846"/>
                </a:cubicBezTo>
                <a:cubicBezTo>
                  <a:pt x="5342" y="9863"/>
                  <a:pt x="5331" y="9896"/>
                  <a:pt x="5358" y="9921"/>
                </a:cubicBezTo>
                <a:cubicBezTo>
                  <a:pt x="5568" y="10117"/>
                  <a:pt x="5742" y="10336"/>
                  <a:pt x="5873" y="10574"/>
                </a:cubicBezTo>
                <a:cubicBezTo>
                  <a:pt x="5885" y="10596"/>
                  <a:pt x="5917" y="10609"/>
                  <a:pt x="5953" y="10609"/>
                </a:cubicBezTo>
                <a:cubicBezTo>
                  <a:pt x="5962" y="10609"/>
                  <a:pt x="5971" y="10609"/>
                  <a:pt x="5980" y="10606"/>
                </a:cubicBezTo>
                <a:cubicBezTo>
                  <a:pt x="6024" y="10597"/>
                  <a:pt x="6046" y="10566"/>
                  <a:pt x="6031" y="10539"/>
                </a:cubicBezTo>
                <a:cubicBezTo>
                  <a:pt x="5894" y="10292"/>
                  <a:pt x="5715" y="10064"/>
                  <a:pt x="5495" y="9860"/>
                </a:cubicBezTo>
                <a:cubicBezTo>
                  <a:pt x="5479" y="9845"/>
                  <a:pt x="5453" y="9837"/>
                  <a:pt x="5426" y="9837"/>
                </a:cubicBezTo>
                <a:close/>
                <a:moveTo>
                  <a:pt x="8073" y="10635"/>
                </a:moveTo>
                <a:cubicBezTo>
                  <a:pt x="8054" y="10635"/>
                  <a:pt x="8033" y="10639"/>
                  <a:pt x="8016" y="10648"/>
                </a:cubicBezTo>
                <a:cubicBezTo>
                  <a:pt x="7802" y="10770"/>
                  <a:pt x="7578" y="10886"/>
                  <a:pt x="7348" y="10988"/>
                </a:cubicBezTo>
                <a:cubicBezTo>
                  <a:pt x="7265" y="11025"/>
                  <a:pt x="7180" y="11060"/>
                  <a:pt x="7095" y="11094"/>
                </a:cubicBezTo>
                <a:cubicBezTo>
                  <a:pt x="7057" y="11110"/>
                  <a:pt x="7043" y="11142"/>
                  <a:pt x="7069" y="11167"/>
                </a:cubicBezTo>
                <a:cubicBezTo>
                  <a:pt x="7086" y="11184"/>
                  <a:pt x="7113" y="11192"/>
                  <a:pt x="7140" y="11192"/>
                </a:cubicBezTo>
                <a:cubicBezTo>
                  <a:pt x="7155" y="11192"/>
                  <a:pt x="7170" y="11189"/>
                  <a:pt x="7183" y="11184"/>
                </a:cubicBezTo>
                <a:cubicBezTo>
                  <a:pt x="7272" y="11149"/>
                  <a:pt x="7358" y="11113"/>
                  <a:pt x="7442" y="11075"/>
                </a:cubicBezTo>
                <a:cubicBezTo>
                  <a:pt x="7679" y="10970"/>
                  <a:pt x="7909" y="10854"/>
                  <a:pt x="8129" y="10728"/>
                </a:cubicBezTo>
                <a:cubicBezTo>
                  <a:pt x="8164" y="10709"/>
                  <a:pt x="8167" y="10675"/>
                  <a:pt x="8135" y="10652"/>
                </a:cubicBezTo>
                <a:cubicBezTo>
                  <a:pt x="8120" y="10640"/>
                  <a:pt x="8096" y="10635"/>
                  <a:pt x="8073" y="10635"/>
                </a:cubicBezTo>
                <a:close/>
                <a:moveTo>
                  <a:pt x="652" y="10795"/>
                </a:moveTo>
                <a:cubicBezTo>
                  <a:pt x="633" y="10795"/>
                  <a:pt x="611" y="10799"/>
                  <a:pt x="595" y="10809"/>
                </a:cubicBezTo>
                <a:cubicBezTo>
                  <a:pt x="562" y="10828"/>
                  <a:pt x="559" y="10862"/>
                  <a:pt x="589" y="10885"/>
                </a:cubicBezTo>
                <a:lnTo>
                  <a:pt x="631" y="10913"/>
                </a:lnTo>
                <a:cubicBezTo>
                  <a:pt x="889" y="11088"/>
                  <a:pt x="1184" y="11240"/>
                  <a:pt x="1513" y="11365"/>
                </a:cubicBezTo>
                <a:cubicBezTo>
                  <a:pt x="1527" y="11370"/>
                  <a:pt x="1544" y="11372"/>
                  <a:pt x="1557" y="11372"/>
                </a:cubicBezTo>
                <a:cubicBezTo>
                  <a:pt x="1584" y="11372"/>
                  <a:pt x="1614" y="11363"/>
                  <a:pt x="1628" y="11346"/>
                </a:cubicBezTo>
                <a:cubicBezTo>
                  <a:pt x="1652" y="11321"/>
                  <a:pt x="1640" y="11288"/>
                  <a:pt x="1599" y="11273"/>
                </a:cubicBezTo>
                <a:cubicBezTo>
                  <a:pt x="1285" y="11154"/>
                  <a:pt x="1000" y="11009"/>
                  <a:pt x="753" y="10840"/>
                </a:cubicBezTo>
                <a:lnTo>
                  <a:pt x="714" y="10812"/>
                </a:lnTo>
                <a:cubicBezTo>
                  <a:pt x="699" y="10801"/>
                  <a:pt x="675" y="10795"/>
                  <a:pt x="652" y="10795"/>
                </a:cubicBezTo>
                <a:close/>
                <a:moveTo>
                  <a:pt x="2635" y="11552"/>
                </a:moveTo>
                <a:cubicBezTo>
                  <a:pt x="2598" y="11552"/>
                  <a:pt x="2565" y="11568"/>
                  <a:pt x="2553" y="11592"/>
                </a:cubicBezTo>
                <a:cubicBezTo>
                  <a:pt x="2542" y="11621"/>
                  <a:pt x="2569" y="11650"/>
                  <a:pt x="2613" y="11657"/>
                </a:cubicBezTo>
                <a:cubicBezTo>
                  <a:pt x="2986" y="11721"/>
                  <a:pt x="3382" y="11758"/>
                  <a:pt x="3789" y="11767"/>
                </a:cubicBezTo>
                <a:lnTo>
                  <a:pt x="3792" y="11767"/>
                </a:lnTo>
                <a:cubicBezTo>
                  <a:pt x="3837" y="11767"/>
                  <a:pt x="3875" y="11745"/>
                  <a:pt x="3876" y="11716"/>
                </a:cubicBezTo>
                <a:cubicBezTo>
                  <a:pt x="3878" y="11686"/>
                  <a:pt x="3840" y="11661"/>
                  <a:pt x="3795" y="11660"/>
                </a:cubicBezTo>
                <a:cubicBezTo>
                  <a:pt x="3400" y="11653"/>
                  <a:pt x="3018" y="11616"/>
                  <a:pt x="2657" y="11554"/>
                </a:cubicBezTo>
                <a:cubicBezTo>
                  <a:pt x="2649" y="11553"/>
                  <a:pt x="2641" y="11552"/>
                  <a:pt x="2635" y="11552"/>
                </a:cubicBezTo>
                <a:close/>
                <a:moveTo>
                  <a:pt x="6217" y="11231"/>
                </a:moveTo>
                <a:cubicBezTo>
                  <a:pt x="6212" y="11231"/>
                  <a:pt x="6208" y="11231"/>
                  <a:pt x="6203" y="11232"/>
                </a:cubicBezTo>
                <a:cubicBezTo>
                  <a:pt x="6159" y="11234"/>
                  <a:pt x="6125" y="11261"/>
                  <a:pt x="6131" y="11290"/>
                </a:cubicBezTo>
                <a:cubicBezTo>
                  <a:pt x="6140" y="11337"/>
                  <a:pt x="6146" y="11383"/>
                  <a:pt x="6150" y="11432"/>
                </a:cubicBezTo>
                <a:cubicBezTo>
                  <a:pt x="6135" y="11421"/>
                  <a:pt x="6113" y="11414"/>
                  <a:pt x="6090" y="11414"/>
                </a:cubicBezTo>
                <a:cubicBezTo>
                  <a:pt x="6080" y="11414"/>
                  <a:pt x="6071" y="11416"/>
                  <a:pt x="6060" y="11418"/>
                </a:cubicBezTo>
                <a:cubicBezTo>
                  <a:pt x="5700" y="11505"/>
                  <a:pt x="5324" y="11569"/>
                  <a:pt x="4946" y="11609"/>
                </a:cubicBezTo>
                <a:cubicBezTo>
                  <a:pt x="4900" y="11614"/>
                  <a:pt x="4870" y="11642"/>
                  <a:pt x="4876" y="11671"/>
                </a:cubicBezTo>
                <a:cubicBezTo>
                  <a:pt x="4884" y="11698"/>
                  <a:pt x="4921" y="11716"/>
                  <a:pt x="4961" y="11716"/>
                </a:cubicBezTo>
                <a:cubicBezTo>
                  <a:pt x="4965" y="11716"/>
                  <a:pt x="4970" y="11715"/>
                  <a:pt x="4973" y="11715"/>
                </a:cubicBezTo>
                <a:cubicBezTo>
                  <a:pt x="5363" y="11673"/>
                  <a:pt x="5748" y="11606"/>
                  <a:pt x="6119" y="11518"/>
                </a:cubicBezTo>
                <a:cubicBezTo>
                  <a:pt x="6134" y="11514"/>
                  <a:pt x="6149" y="11507"/>
                  <a:pt x="6156" y="11500"/>
                </a:cubicBezTo>
                <a:cubicBezTo>
                  <a:pt x="6162" y="11556"/>
                  <a:pt x="6164" y="11615"/>
                  <a:pt x="6164" y="11673"/>
                </a:cubicBezTo>
                <a:cubicBezTo>
                  <a:pt x="6164" y="11788"/>
                  <a:pt x="6155" y="11907"/>
                  <a:pt x="6138" y="12026"/>
                </a:cubicBezTo>
                <a:cubicBezTo>
                  <a:pt x="6134" y="12055"/>
                  <a:pt x="6168" y="12080"/>
                  <a:pt x="6214" y="12083"/>
                </a:cubicBezTo>
                <a:lnTo>
                  <a:pt x="6221" y="12083"/>
                </a:lnTo>
                <a:cubicBezTo>
                  <a:pt x="6265" y="12083"/>
                  <a:pt x="6301" y="12063"/>
                  <a:pt x="6305" y="12035"/>
                </a:cubicBezTo>
                <a:cubicBezTo>
                  <a:pt x="6322" y="11914"/>
                  <a:pt x="6333" y="11792"/>
                  <a:pt x="6333" y="11673"/>
                </a:cubicBezTo>
                <a:cubicBezTo>
                  <a:pt x="6333" y="11541"/>
                  <a:pt x="6319" y="11408"/>
                  <a:pt x="6296" y="11278"/>
                </a:cubicBezTo>
                <a:cubicBezTo>
                  <a:pt x="6292" y="11252"/>
                  <a:pt x="6259" y="11231"/>
                  <a:pt x="6217" y="11231"/>
                </a:cubicBezTo>
                <a:close/>
                <a:moveTo>
                  <a:pt x="6015" y="12713"/>
                </a:moveTo>
                <a:cubicBezTo>
                  <a:pt x="5977" y="12713"/>
                  <a:pt x="5943" y="12728"/>
                  <a:pt x="5932" y="12752"/>
                </a:cubicBezTo>
                <a:cubicBezTo>
                  <a:pt x="5837" y="12980"/>
                  <a:pt x="5712" y="13216"/>
                  <a:pt x="5559" y="13454"/>
                </a:cubicBezTo>
                <a:cubicBezTo>
                  <a:pt x="5540" y="13481"/>
                  <a:pt x="5562" y="13512"/>
                  <a:pt x="5605" y="13523"/>
                </a:cubicBezTo>
                <a:cubicBezTo>
                  <a:pt x="5614" y="13526"/>
                  <a:pt x="5626" y="13527"/>
                  <a:pt x="5635" y="13527"/>
                </a:cubicBezTo>
                <a:cubicBezTo>
                  <a:pt x="5670" y="13527"/>
                  <a:pt x="5700" y="13515"/>
                  <a:pt x="5714" y="13494"/>
                </a:cubicBezTo>
                <a:cubicBezTo>
                  <a:pt x="5869" y="13253"/>
                  <a:pt x="5998" y="13013"/>
                  <a:pt x="6095" y="12780"/>
                </a:cubicBezTo>
                <a:cubicBezTo>
                  <a:pt x="6105" y="12751"/>
                  <a:pt x="6080" y="12721"/>
                  <a:pt x="6034" y="12714"/>
                </a:cubicBezTo>
                <a:cubicBezTo>
                  <a:pt x="6028" y="12713"/>
                  <a:pt x="6021" y="12713"/>
                  <a:pt x="6015" y="12713"/>
                </a:cubicBezTo>
                <a:close/>
                <a:moveTo>
                  <a:pt x="5134" y="14096"/>
                </a:moveTo>
                <a:cubicBezTo>
                  <a:pt x="5104" y="14096"/>
                  <a:pt x="5075" y="14107"/>
                  <a:pt x="5060" y="14124"/>
                </a:cubicBezTo>
                <a:cubicBezTo>
                  <a:pt x="4882" y="14334"/>
                  <a:pt x="4691" y="14544"/>
                  <a:pt x="4471" y="14766"/>
                </a:cubicBezTo>
                <a:cubicBezTo>
                  <a:pt x="4446" y="14790"/>
                  <a:pt x="4456" y="14825"/>
                  <a:pt x="4497" y="14840"/>
                </a:cubicBezTo>
                <a:cubicBezTo>
                  <a:pt x="4512" y="14845"/>
                  <a:pt x="4525" y="14848"/>
                  <a:pt x="4542" y="14848"/>
                </a:cubicBezTo>
                <a:cubicBezTo>
                  <a:pt x="4569" y="14848"/>
                  <a:pt x="4596" y="14839"/>
                  <a:pt x="4613" y="14824"/>
                </a:cubicBezTo>
                <a:cubicBezTo>
                  <a:pt x="4834" y="14600"/>
                  <a:pt x="5030" y="14387"/>
                  <a:pt x="5208" y="14175"/>
                </a:cubicBezTo>
                <a:cubicBezTo>
                  <a:pt x="5229" y="14149"/>
                  <a:pt x="5214" y="14116"/>
                  <a:pt x="5173" y="14103"/>
                </a:cubicBezTo>
                <a:cubicBezTo>
                  <a:pt x="5159" y="14098"/>
                  <a:pt x="5147" y="14096"/>
                  <a:pt x="5134" y="14096"/>
                </a:cubicBezTo>
                <a:close/>
                <a:moveTo>
                  <a:pt x="3887" y="15362"/>
                </a:moveTo>
                <a:cubicBezTo>
                  <a:pt x="3861" y="15362"/>
                  <a:pt x="3836" y="15370"/>
                  <a:pt x="3819" y="15384"/>
                </a:cubicBezTo>
                <a:cubicBezTo>
                  <a:pt x="3616" y="15567"/>
                  <a:pt x="3396" y="15758"/>
                  <a:pt x="3128" y="15986"/>
                </a:cubicBezTo>
                <a:cubicBezTo>
                  <a:pt x="3099" y="16010"/>
                  <a:pt x="3107" y="16043"/>
                  <a:pt x="3144" y="16061"/>
                </a:cubicBezTo>
                <a:cubicBezTo>
                  <a:pt x="3158" y="16067"/>
                  <a:pt x="3176" y="16072"/>
                  <a:pt x="3194" y="16072"/>
                </a:cubicBezTo>
                <a:cubicBezTo>
                  <a:pt x="3220" y="16072"/>
                  <a:pt x="3245" y="16064"/>
                  <a:pt x="3262" y="16050"/>
                </a:cubicBezTo>
                <a:cubicBezTo>
                  <a:pt x="3531" y="15821"/>
                  <a:pt x="3751" y="15629"/>
                  <a:pt x="3955" y="15445"/>
                </a:cubicBezTo>
                <a:cubicBezTo>
                  <a:pt x="3982" y="15421"/>
                  <a:pt x="3974" y="15389"/>
                  <a:pt x="3935" y="15371"/>
                </a:cubicBezTo>
                <a:cubicBezTo>
                  <a:pt x="3922" y="15365"/>
                  <a:pt x="3903" y="15362"/>
                  <a:pt x="3887" y="15362"/>
                </a:cubicBezTo>
                <a:close/>
                <a:moveTo>
                  <a:pt x="2498" y="16567"/>
                </a:moveTo>
                <a:cubicBezTo>
                  <a:pt x="2473" y="16567"/>
                  <a:pt x="2447" y="16575"/>
                  <a:pt x="2431" y="16590"/>
                </a:cubicBezTo>
                <a:cubicBezTo>
                  <a:pt x="2170" y="16832"/>
                  <a:pt x="1980" y="17040"/>
                  <a:pt x="1834" y="17245"/>
                </a:cubicBezTo>
                <a:cubicBezTo>
                  <a:pt x="1815" y="17271"/>
                  <a:pt x="1834" y="17303"/>
                  <a:pt x="1876" y="17315"/>
                </a:cubicBezTo>
                <a:cubicBezTo>
                  <a:pt x="1887" y="17319"/>
                  <a:pt x="1899" y="17320"/>
                  <a:pt x="1910" y="17320"/>
                </a:cubicBezTo>
                <a:cubicBezTo>
                  <a:pt x="1943" y="17320"/>
                  <a:pt x="1973" y="17308"/>
                  <a:pt x="1986" y="17289"/>
                </a:cubicBezTo>
                <a:cubicBezTo>
                  <a:pt x="2128" y="17090"/>
                  <a:pt x="2313" y="16887"/>
                  <a:pt x="2568" y="16651"/>
                </a:cubicBezTo>
                <a:cubicBezTo>
                  <a:pt x="2595" y="16627"/>
                  <a:pt x="2586" y="16593"/>
                  <a:pt x="2547" y="16577"/>
                </a:cubicBezTo>
                <a:cubicBezTo>
                  <a:pt x="2532" y="16570"/>
                  <a:pt x="2515" y="16567"/>
                  <a:pt x="2498" y="16567"/>
                </a:cubicBezTo>
                <a:close/>
                <a:moveTo>
                  <a:pt x="1581" y="17928"/>
                </a:moveTo>
                <a:cubicBezTo>
                  <a:pt x="1541" y="17928"/>
                  <a:pt x="1504" y="17948"/>
                  <a:pt x="1500" y="17974"/>
                </a:cubicBezTo>
                <a:cubicBezTo>
                  <a:pt x="1482" y="18066"/>
                  <a:pt x="1473" y="18160"/>
                  <a:pt x="1473" y="18252"/>
                </a:cubicBezTo>
                <a:cubicBezTo>
                  <a:pt x="1473" y="18411"/>
                  <a:pt x="1500" y="18574"/>
                  <a:pt x="1551" y="18737"/>
                </a:cubicBezTo>
                <a:cubicBezTo>
                  <a:pt x="1559" y="18762"/>
                  <a:pt x="1593" y="18779"/>
                  <a:pt x="1632" y="18779"/>
                </a:cubicBezTo>
                <a:cubicBezTo>
                  <a:pt x="1638" y="18779"/>
                  <a:pt x="1645" y="18779"/>
                  <a:pt x="1649" y="18778"/>
                </a:cubicBezTo>
                <a:cubicBezTo>
                  <a:pt x="1694" y="18771"/>
                  <a:pt x="1723" y="18743"/>
                  <a:pt x="1715" y="18714"/>
                </a:cubicBezTo>
                <a:cubicBezTo>
                  <a:pt x="1666" y="18560"/>
                  <a:pt x="1640" y="18404"/>
                  <a:pt x="1640" y="18252"/>
                </a:cubicBezTo>
                <a:cubicBezTo>
                  <a:pt x="1640" y="18164"/>
                  <a:pt x="1649" y="18074"/>
                  <a:pt x="1666" y="17988"/>
                </a:cubicBezTo>
                <a:cubicBezTo>
                  <a:pt x="1672" y="17958"/>
                  <a:pt x="1638" y="17931"/>
                  <a:pt x="1593" y="17928"/>
                </a:cubicBezTo>
                <a:cubicBezTo>
                  <a:pt x="1589" y="17928"/>
                  <a:pt x="1586" y="17928"/>
                  <a:pt x="1581" y="17928"/>
                </a:cubicBezTo>
                <a:close/>
                <a:moveTo>
                  <a:pt x="2021" y="19376"/>
                </a:moveTo>
                <a:cubicBezTo>
                  <a:pt x="2007" y="19376"/>
                  <a:pt x="1994" y="19378"/>
                  <a:pt x="1982" y="19382"/>
                </a:cubicBezTo>
                <a:cubicBezTo>
                  <a:pt x="1943" y="19395"/>
                  <a:pt x="1925" y="19427"/>
                  <a:pt x="1946" y="19454"/>
                </a:cubicBezTo>
                <a:cubicBezTo>
                  <a:pt x="2120" y="19674"/>
                  <a:pt x="2339" y="19887"/>
                  <a:pt x="2596" y="20088"/>
                </a:cubicBezTo>
                <a:cubicBezTo>
                  <a:pt x="2613" y="20101"/>
                  <a:pt x="2637" y="20107"/>
                  <a:pt x="2661" y="20107"/>
                </a:cubicBezTo>
                <a:cubicBezTo>
                  <a:pt x="2679" y="20107"/>
                  <a:pt x="2699" y="20103"/>
                  <a:pt x="2714" y="20095"/>
                </a:cubicBezTo>
                <a:cubicBezTo>
                  <a:pt x="2750" y="20077"/>
                  <a:pt x="2754" y="20043"/>
                  <a:pt x="2726" y="20020"/>
                </a:cubicBezTo>
                <a:cubicBezTo>
                  <a:pt x="2476" y="19826"/>
                  <a:pt x="2263" y="19619"/>
                  <a:pt x="2095" y="19405"/>
                </a:cubicBezTo>
                <a:cubicBezTo>
                  <a:pt x="2080" y="19386"/>
                  <a:pt x="2051" y="19376"/>
                  <a:pt x="2021" y="19376"/>
                </a:cubicBezTo>
                <a:close/>
                <a:moveTo>
                  <a:pt x="3489" y="20527"/>
                </a:moveTo>
                <a:cubicBezTo>
                  <a:pt x="3465" y="20527"/>
                  <a:pt x="3441" y="20534"/>
                  <a:pt x="3426" y="20547"/>
                </a:cubicBezTo>
                <a:cubicBezTo>
                  <a:pt x="3396" y="20571"/>
                  <a:pt x="3400" y="20603"/>
                  <a:pt x="3438" y="20622"/>
                </a:cubicBezTo>
                <a:cubicBezTo>
                  <a:pt x="3528" y="20671"/>
                  <a:pt x="3622" y="20716"/>
                  <a:pt x="3717" y="20758"/>
                </a:cubicBezTo>
                <a:cubicBezTo>
                  <a:pt x="3941" y="20861"/>
                  <a:pt x="4181" y="20957"/>
                  <a:pt x="4425" y="21042"/>
                </a:cubicBezTo>
                <a:cubicBezTo>
                  <a:pt x="4437" y="21045"/>
                  <a:pt x="4450" y="21048"/>
                  <a:pt x="4465" y="21048"/>
                </a:cubicBezTo>
                <a:cubicBezTo>
                  <a:pt x="4494" y="21048"/>
                  <a:pt x="4522" y="21039"/>
                  <a:pt x="4539" y="21020"/>
                </a:cubicBezTo>
                <a:cubicBezTo>
                  <a:pt x="4560" y="20994"/>
                  <a:pt x="4545" y="20963"/>
                  <a:pt x="4504" y="20948"/>
                </a:cubicBezTo>
                <a:cubicBezTo>
                  <a:pt x="4266" y="20865"/>
                  <a:pt x="4033" y="20771"/>
                  <a:pt x="3815" y="20671"/>
                </a:cubicBezTo>
                <a:cubicBezTo>
                  <a:pt x="3721" y="20629"/>
                  <a:pt x="3631" y="20585"/>
                  <a:pt x="3542" y="20540"/>
                </a:cubicBezTo>
                <a:cubicBezTo>
                  <a:pt x="3527" y="20531"/>
                  <a:pt x="3509" y="20527"/>
                  <a:pt x="3489" y="20527"/>
                </a:cubicBezTo>
                <a:close/>
                <a:moveTo>
                  <a:pt x="5534" y="21243"/>
                </a:moveTo>
                <a:cubicBezTo>
                  <a:pt x="5501" y="21243"/>
                  <a:pt x="5468" y="21257"/>
                  <a:pt x="5456" y="21279"/>
                </a:cubicBezTo>
                <a:cubicBezTo>
                  <a:pt x="5441" y="21307"/>
                  <a:pt x="5464" y="21338"/>
                  <a:pt x="5507" y="21347"/>
                </a:cubicBezTo>
                <a:cubicBezTo>
                  <a:pt x="5881" y="21430"/>
                  <a:pt x="6266" y="21492"/>
                  <a:pt x="6656" y="21535"/>
                </a:cubicBezTo>
                <a:cubicBezTo>
                  <a:pt x="6661" y="21536"/>
                  <a:pt x="6664" y="21536"/>
                  <a:pt x="6668" y="21536"/>
                </a:cubicBezTo>
                <a:cubicBezTo>
                  <a:pt x="6709" y="21536"/>
                  <a:pt x="6744" y="21517"/>
                  <a:pt x="6753" y="21491"/>
                </a:cubicBezTo>
                <a:cubicBezTo>
                  <a:pt x="6760" y="21462"/>
                  <a:pt x="6729" y="21434"/>
                  <a:pt x="6683" y="21430"/>
                </a:cubicBezTo>
                <a:cubicBezTo>
                  <a:pt x="6304" y="21388"/>
                  <a:pt x="5927" y="21326"/>
                  <a:pt x="5562" y="21246"/>
                </a:cubicBezTo>
                <a:cubicBezTo>
                  <a:pt x="5552" y="21244"/>
                  <a:pt x="5543" y="21243"/>
                  <a:pt x="5534" y="21243"/>
                </a:cubicBezTo>
                <a:close/>
                <a:moveTo>
                  <a:pt x="9003" y="21432"/>
                </a:moveTo>
                <a:cubicBezTo>
                  <a:pt x="8998" y="21432"/>
                  <a:pt x="8994" y="21433"/>
                  <a:pt x="8989" y="21433"/>
                </a:cubicBezTo>
                <a:cubicBezTo>
                  <a:pt x="8619" y="21473"/>
                  <a:pt x="8239" y="21493"/>
                  <a:pt x="7858" y="21493"/>
                </a:cubicBezTo>
                <a:lnTo>
                  <a:pt x="7836" y="21493"/>
                </a:lnTo>
                <a:cubicBezTo>
                  <a:pt x="7789" y="21493"/>
                  <a:pt x="7751" y="21517"/>
                  <a:pt x="7751" y="21547"/>
                </a:cubicBezTo>
                <a:cubicBezTo>
                  <a:pt x="7751" y="21576"/>
                  <a:pt x="7789" y="21600"/>
                  <a:pt x="7836" y="21600"/>
                </a:cubicBezTo>
                <a:lnTo>
                  <a:pt x="7858" y="21600"/>
                </a:lnTo>
                <a:cubicBezTo>
                  <a:pt x="8247" y="21600"/>
                  <a:pt x="8638" y="21580"/>
                  <a:pt x="9016" y="21538"/>
                </a:cubicBezTo>
                <a:cubicBezTo>
                  <a:pt x="9061" y="21533"/>
                  <a:pt x="9093" y="21505"/>
                  <a:pt x="9085" y="21476"/>
                </a:cubicBezTo>
                <a:cubicBezTo>
                  <a:pt x="9078" y="21450"/>
                  <a:pt x="9042" y="21432"/>
                  <a:pt x="9003" y="21432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6" name="Google Shape;253;p9"/>
          <p:cNvSpPr/>
          <p:nvPr/>
        </p:nvSpPr>
        <p:spPr>
          <a:xfrm rot="18335748">
            <a:off x="256813" y="807736"/>
            <a:ext cx="527439" cy="1240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0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FF6EA7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APTION_ONL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نص العنوان"/>
          <p:cNvSpPr txBox="1"/>
          <p:nvPr>
            <p:ph type="title"/>
          </p:nvPr>
        </p:nvSpPr>
        <p:spPr>
          <a:xfrm>
            <a:off x="821675" y="3707974"/>
            <a:ext cx="2881200" cy="7239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sz="21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95" name="Google Shape;256;p10"/>
          <p:cNvSpPr/>
          <p:nvPr/>
        </p:nvSpPr>
        <p:spPr>
          <a:xfrm>
            <a:off x="5854977" y="-948457"/>
            <a:ext cx="4019073" cy="2805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8" h="21600" fill="norm" stroke="1" extrusionOk="0">
                <a:moveTo>
                  <a:pt x="4503" y="0"/>
                </a:moveTo>
                <a:cubicBezTo>
                  <a:pt x="4362" y="0"/>
                  <a:pt x="4195" y="62"/>
                  <a:pt x="4035" y="267"/>
                </a:cubicBezTo>
                <a:cubicBezTo>
                  <a:pt x="2697" y="1977"/>
                  <a:pt x="724" y="2745"/>
                  <a:pt x="162" y="5310"/>
                </a:cubicBezTo>
                <a:cubicBezTo>
                  <a:pt x="-407" y="7910"/>
                  <a:pt x="567" y="11054"/>
                  <a:pt x="2318" y="12048"/>
                </a:cubicBezTo>
                <a:cubicBezTo>
                  <a:pt x="2571" y="12192"/>
                  <a:pt x="2843" y="12284"/>
                  <a:pt x="3113" y="12284"/>
                </a:cubicBezTo>
                <a:cubicBezTo>
                  <a:pt x="3338" y="12284"/>
                  <a:pt x="3562" y="12220"/>
                  <a:pt x="3770" y="12066"/>
                </a:cubicBezTo>
                <a:cubicBezTo>
                  <a:pt x="4181" y="11764"/>
                  <a:pt x="4454" y="11210"/>
                  <a:pt x="4679" y="10640"/>
                </a:cubicBezTo>
                <a:cubicBezTo>
                  <a:pt x="4913" y="10048"/>
                  <a:pt x="5105" y="9411"/>
                  <a:pt x="5390" y="8865"/>
                </a:cubicBezTo>
                <a:cubicBezTo>
                  <a:pt x="5653" y="8363"/>
                  <a:pt x="6028" y="8011"/>
                  <a:pt x="6436" y="7817"/>
                </a:cubicBezTo>
                <a:cubicBezTo>
                  <a:pt x="6650" y="7716"/>
                  <a:pt x="6879" y="7659"/>
                  <a:pt x="7107" y="7659"/>
                </a:cubicBezTo>
                <a:cubicBezTo>
                  <a:pt x="7307" y="7659"/>
                  <a:pt x="7507" y="7703"/>
                  <a:pt x="7695" y="7799"/>
                </a:cubicBezTo>
                <a:cubicBezTo>
                  <a:pt x="8125" y="8021"/>
                  <a:pt x="8419" y="8498"/>
                  <a:pt x="8586" y="9111"/>
                </a:cubicBezTo>
                <a:cubicBezTo>
                  <a:pt x="8775" y="9802"/>
                  <a:pt x="8813" y="10556"/>
                  <a:pt x="8980" y="11258"/>
                </a:cubicBezTo>
                <a:cubicBezTo>
                  <a:pt x="9143" y="11945"/>
                  <a:pt x="9465" y="12690"/>
                  <a:pt x="9964" y="12923"/>
                </a:cubicBezTo>
                <a:cubicBezTo>
                  <a:pt x="10071" y="12973"/>
                  <a:pt x="10176" y="12995"/>
                  <a:pt x="10280" y="12995"/>
                </a:cubicBezTo>
                <a:cubicBezTo>
                  <a:pt x="10587" y="12995"/>
                  <a:pt x="10881" y="12804"/>
                  <a:pt x="11160" y="12589"/>
                </a:cubicBezTo>
                <a:cubicBezTo>
                  <a:pt x="11423" y="12387"/>
                  <a:pt x="11720" y="12130"/>
                  <a:pt x="12024" y="12130"/>
                </a:cubicBezTo>
                <a:cubicBezTo>
                  <a:pt x="12114" y="12130"/>
                  <a:pt x="12205" y="12153"/>
                  <a:pt x="12296" y="12207"/>
                </a:cubicBezTo>
                <a:cubicBezTo>
                  <a:pt x="12777" y="12493"/>
                  <a:pt x="12957" y="13397"/>
                  <a:pt x="13080" y="14062"/>
                </a:cubicBezTo>
                <a:cubicBezTo>
                  <a:pt x="13226" y="14846"/>
                  <a:pt x="13361" y="15636"/>
                  <a:pt x="13530" y="16411"/>
                </a:cubicBezTo>
                <a:cubicBezTo>
                  <a:pt x="13858" y="17927"/>
                  <a:pt x="14333" y="19408"/>
                  <a:pt x="15179" y="20450"/>
                </a:cubicBezTo>
                <a:cubicBezTo>
                  <a:pt x="15748" y="21151"/>
                  <a:pt x="16455" y="21600"/>
                  <a:pt x="17182" y="21600"/>
                </a:cubicBezTo>
                <a:cubicBezTo>
                  <a:pt x="17430" y="21600"/>
                  <a:pt x="17680" y="21548"/>
                  <a:pt x="17928" y="21436"/>
                </a:cubicBezTo>
                <a:cubicBezTo>
                  <a:pt x="18765" y="21059"/>
                  <a:pt x="19392" y="20062"/>
                  <a:pt x="19829" y="18989"/>
                </a:cubicBezTo>
                <a:cubicBezTo>
                  <a:pt x="20306" y="17817"/>
                  <a:pt x="20607" y="16512"/>
                  <a:pt x="20830" y="15193"/>
                </a:cubicBezTo>
                <a:cubicBezTo>
                  <a:pt x="21057" y="13847"/>
                  <a:pt x="21193" y="12424"/>
                  <a:pt x="21047" y="11042"/>
                </a:cubicBezTo>
                <a:cubicBezTo>
                  <a:pt x="20895" y="9597"/>
                  <a:pt x="20397" y="8336"/>
                  <a:pt x="19592" y="7462"/>
                </a:cubicBezTo>
                <a:cubicBezTo>
                  <a:pt x="18656" y="6445"/>
                  <a:pt x="17486" y="5939"/>
                  <a:pt x="16385" y="5448"/>
                </a:cubicBezTo>
                <a:cubicBezTo>
                  <a:pt x="15177" y="4909"/>
                  <a:pt x="13951" y="4461"/>
                  <a:pt x="12726" y="4015"/>
                </a:cubicBezTo>
                <a:cubicBezTo>
                  <a:pt x="10278" y="3126"/>
                  <a:pt x="7800" y="2247"/>
                  <a:pt x="5512" y="651"/>
                </a:cubicBezTo>
                <a:cubicBezTo>
                  <a:pt x="5284" y="492"/>
                  <a:pt x="5058" y="325"/>
                  <a:pt x="4835" y="151"/>
                </a:cubicBezTo>
                <a:cubicBezTo>
                  <a:pt x="4859" y="137"/>
                  <a:pt x="4711" y="0"/>
                  <a:pt x="4503" y="0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9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457200" y="205978"/>
            <a:ext cx="8229600" cy="9941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/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</p:sldLayoutIdLst>
  <p:transition xmlns:p14="http://schemas.microsoft.com/office/powerpoint/2010/main" spd="med" advClick="1"/>
  <p:txStyles>
    <p:titleStyle>
      <a:lvl1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457200" marR="0" indent="-3048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Pts val="1200"/>
        <a:buFont typeface="Helvetica"/>
        <a:buChar char="●"/>
        <a:tabLst/>
        <a:defRPr b="0" baseline="0" cap="none" i="0" spc="0" strike="noStrike" sz="12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1pPr>
      <a:lvl2pPr marL="914400" marR="0" indent="-3048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Pts val="1200"/>
        <a:buFont typeface="Helvetica"/>
        <a:buChar char="○"/>
        <a:tabLst/>
        <a:defRPr b="0" baseline="0" cap="none" i="0" spc="0" strike="noStrike" sz="12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2pPr>
      <a:lvl3pPr marL="1371600" marR="0" indent="-3048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Pts val="1200"/>
        <a:buFont typeface="Helvetica"/>
        <a:buChar char="■"/>
        <a:tabLst/>
        <a:defRPr b="0" baseline="0" cap="none" i="0" spc="0" strike="noStrike" sz="12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3pPr>
      <a:lvl4pPr marL="1828800" marR="0" indent="-3048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Pts val="1200"/>
        <a:buFont typeface="Helvetica"/>
        <a:buChar char="●"/>
        <a:tabLst/>
        <a:defRPr b="0" baseline="0" cap="none" i="0" spc="0" strike="noStrike" sz="12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4pPr>
      <a:lvl5pPr marL="2286000" marR="0" indent="-3048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Pts val="1200"/>
        <a:buFont typeface="Helvetica"/>
        <a:buChar char="○"/>
        <a:tabLst/>
        <a:defRPr b="0" baseline="0" cap="none" i="0" spc="0" strike="noStrike" sz="12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5pPr>
      <a:lvl6pPr marL="2743200" marR="0" indent="-3048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Pts val="1200"/>
        <a:buFont typeface="Helvetica"/>
        <a:buChar char="■"/>
        <a:tabLst/>
        <a:defRPr b="0" baseline="0" cap="none" i="0" spc="0" strike="noStrike" sz="12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6pPr>
      <a:lvl7pPr marL="3200400" marR="0" indent="-3048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Pts val="1200"/>
        <a:buFont typeface="Helvetica"/>
        <a:buChar char="●"/>
        <a:tabLst/>
        <a:defRPr b="0" baseline="0" cap="none" i="0" spc="0" strike="noStrike" sz="12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7pPr>
      <a:lvl8pPr marL="3657600" marR="0" indent="-3048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Pts val="1200"/>
        <a:buFont typeface="Helvetica"/>
        <a:buChar char="○"/>
        <a:tabLst/>
        <a:defRPr b="0" baseline="0" cap="none" i="0" spc="0" strike="noStrike" sz="12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8pPr>
      <a:lvl9pPr marL="4114800" marR="0" indent="-3048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Pts val="1200"/>
        <a:buFont typeface="Helvetica"/>
        <a:buChar char="■"/>
        <a:tabLst/>
        <a:defRPr b="0" baseline="0" cap="none" i="0" spc="0" strike="noStrike" sz="12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slide" Target="slide3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slide" Target="slide3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3.png"/><Relationship Id="rId3" Type="http://schemas.openxmlformats.org/officeDocument/2006/relationships/slide" Target="slide3.xml"/><Relationship Id="rId4" Type="http://schemas.openxmlformats.org/officeDocument/2006/relationships/image" Target="../media/image24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3.png"/><Relationship Id="rId3" Type="http://schemas.openxmlformats.org/officeDocument/2006/relationships/slide" Target="slide3.xml"/><Relationship Id="rId4" Type="http://schemas.openxmlformats.org/officeDocument/2006/relationships/image" Target="../media/image24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3.png"/><Relationship Id="rId3" Type="http://schemas.openxmlformats.org/officeDocument/2006/relationships/slide" Target="slide3.xml"/><Relationship Id="rId4" Type="http://schemas.openxmlformats.org/officeDocument/2006/relationships/image" Target="../media/image2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3.png"/><Relationship Id="rId3" Type="http://schemas.openxmlformats.org/officeDocument/2006/relationships/slide" Target="slide3.xml"/><Relationship Id="rId4" Type="http://schemas.openxmlformats.org/officeDocument/2006/relationships/image" Target="../media/image25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3.png"/><Relationship Id="rId3" Type="http://schemas.openxmlformats.org/officeDocument/2006/relationships/slide" Target="slide3.xml"/><Relationship Id="rId4" Type="http://schemas.openxmlformats.org/officeDocument/2006/relationships/image" Target="../media/image25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3.png"/><Relationship Id="rId3" Type="http://schemas.openxmlformats.org/officeDocument/2006/relationships/slide" Target="slide3.xml"/><Relationship Id="rId4" Type="http://schemas.openxmlformats.org/officeDocument/2006/relationships/image" Target="../media/image25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3.png"/><Relationship Id="rId3" Type="http://schemas.openxmlformats.org/officeDocument/2006/relationships/slide" Target="slide3.xml"/><Relationship Id="rId4" Type="http://schemas.openxmlformats.org/officeDocument/2006/relationships/image" Target="../media/image26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7.png"/><Relationship Id="rId3" Type="http://schemas.openxmlformats.org/officeDocument/2006/relationships/slide" Target="slide3.xml"/><Relationship Id="rId4" Type="http://schemas.openxmlformats.org/officeDocument/2006/relationships/image" Target="../media/image28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" Target="slide3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hyperlink" Target="https://www.liveworksheets.com/id2424757ls" TargetMode="External"/><Relationship Id="rId3" Type="http://schemas.openxmlformats.org/officeDocument/2006/relationships/image" Target="../media/image29.png"/><Relationship Id="rId4" Type="http://schemas.openxmlformats.org/officeDocument/2006/relationships/slide" Target="slide3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slide" Target="slide3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" Target="slide6.xml"/><Relationship Id="rId3" Type="http://schemas.openxmlformats.org/officeDocument/2006/relationships/slide" Target="slide5.xml"/><Relationship Id="rId4" Type="http://schemas.openxmlformats.org/officeDocument/2006/relationships/slide" Target="slide11.xml"/><Relationship Id="rId5" Type="http://schemas.openxmlformats.org/officeDocument/2006/relationships/slide" Target="slide9.xml"/><Relationship Id="rId6" Type="http://schemas.openxmlformats.org/officeDocument/2006/relationships/slide" Target="slide19.xml"/><Relationship Id="rId7" Type="http://schemas.openxmlformats.org/officeDocument/2006/relationships/slide" Target="slide4.xml"/><Relationship Id="rId8" Type="http://schemas.openxmlformats.org/officeDocument/2006/relationships/slide" Target="slide20.xml"/><Relationship Id="rId9" Type="http://schemas.openxmlformats.org/officeDocument/2006/relationships/slide" Target="slide21.xml"/><Relationship Id="rId10" Type="http://schemas.openxmlformats.org/officeDocument/2006/relationships/slide" Target="slide3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slide" Target="slide3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slide" Target="slide8.xml"/><Relationship Id="rId4" Type="http://schemas.openxmlformats.org/officeDocument/2006/relationships/slide" Target="slide3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2.jpeg"/><Relationship Id="rId4" Type="http://schemas.openxmlformats.org/officeDocument/2006/relationships/slide" Target="slide3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slide" Target="slide3.xml"/><Relationship Id="rId4" Type="http://schemas.openxmlformats.org/officeDocument/2006/relationships/image" Target="../media/image14.png"/><Relationship Id="rId5" Type="http://schemas.openxmlformats.org/officeDocument/2006/relationships/image" Target="../media/image15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slide" Target="slide5.xml"/><Relationship Id="rId5" Type="http://schemas.openxmlformats.org/officeDocument/2006/relationships/slide" Target="slide3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openxmlformats.org/officeDocument/2006/relationships/slide" Target="slide3.xml"/><Relationship Id="rId4" Type="http://schemas.openxmlformats.org/officeDocument/2006/relationships/image" Target="../media/image1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7" name="Google Shape;864;p36"/>
          <p:cNvGrpSpPr/>
          <p:nvPr/>
        </p:nvGrpSpPr>
        <p:grpSpPr>
          <a:xfrm>
            <a:off x="1775076" y="991372"/>
            <a:ext cx="5594386" cy="2609428"/>
            <a:chOff x="0" y="0"/>
            <a:chExt cx="5594384" cy="2609426"/>
          </a:xfrm>
        </p:grpSpPr>
        <p:sp>
          <p:nvSpPr>
            <p:cNvPr id="991" name="Google Shape;865;p36"/>
            <p:cNvSpPr/>
            <p:nvPr/>
          </p:nvSpPr>
          <p:spPr>
            <a:xfrm>
              <a:off x="-1" y="0"/>
              <a:ext cx="5594386" cy="2609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2" h="21600" fill="norm" stroke="1" extrusionOk="0">
                  <a:moveTo>
                    <a:pt x="10785" y="397"/>
                  </a:moveTo>
                  <a:cubicBezTo>
                    <a:pt x="11206" y="1682"/>
                    <a:pt x="11918" y="2479"/>
                    <a:pt x="12652" y="2479"/>
                  </a:cubicBezTo>
                  <a:cubicBezTo>
                    <a:pt x="12888" y="2479"/>
                    <a:pt x="13127" y="2395"/>
                    <a:pt x="13359" y="2219"/>
                  </a:cubicBezTo>
                  <a:cubicBezTo>
                    <a:pt x="14126" y="1639"/>
                    <a:pt x="14711" y="646"/>
                    <a:pt x="15561" y="542"/>
                  </a:cubicBezTo>
                  <a:cubicBezTo>
                    <a:pt x="15615" y="535"/>
                    <a:pt x="15670" y="533"/>
                    <a:pt x="15727" y="533"/>
                  </a:cubicBezTo>
                  <a:cubicBezTo>
                    <a:pt x="16560" y="533"/>
                    <a:pt x="17688" y="1235"/>
                    <a:pt x="17562" y="3350"/>
                  </a:cubicBezTo>
                  <a:cubicBezTo>
                    <a:pt x="17554" y="3479"/>
                    <a:pt x="17605" y="3540"/>
                    <a:pt x="17655" y="3540"/>
                  </a:cubicBezTo>
                  <a:cubicBezTo>
                    <a:pt x="17681" y="3540"/>
                    <a:pt x="17709" y="3524"/>
                    <a:pt x="17727" y="3492"/>
                  </a:cubicBezTo>
                  <a:cubicBezTo>
                    <a:pt x="18261" y="2613"/>
                    <a:pt x="19182" y="1711"/>
                    <a:pt x="19933" y="1711"/>
                  </a:cubicBezTo>
                  <a:cubicBezTo>
                    <a:pt x="20584" y="1711"/>
                    <a:pt x="21106" y="2386"/>
                    <a:pt x="21139" y="4335"/>
                  </a:cubicBezTo>
                  <a:cubicBezTo>
                    <a:pt x="21164" y="5822"/>
                    <a:pt x="20427" y="9210"/>
                    <a:pt x="21397" y="10040"/>
                  </a:cubicBezTo>
                  <a:cubicBezTo>
                    <a:pt x="20251" y="11132"/>
                    <a:pt x="21171" y="14148"/>
                    <a:pt x="21192" y="15882"/>
                  </a:cubicBezTo>
                  <a:cubicBezTo>
                    <a:pt x="21215" y="17686"/>
                    <a:pt x="20610" y="18998"/>
                    <a:pt x="19746" y="19078"/>
                  </a:cubicBezTo>
                  <a:cubicBezTo>
                    <a:pt x="19715" y="19080"/>
                    <a:pt x="19686" y="19082"/>
                    <a:pt x="19656" y="19082"/>
                  </a:cubicBezTo>
                  <a:cubicBezTo>
                    <a:pt x="18931" y="19082"/>
                    <a:pt x="18303" y="18253"/>
                    <a:pt x="17646" y="17716"/>
                  </a:cubicBezTo>
                  <a:cubicBezTo>
                    <a:pt x="17641" y="17709"/>
                    <a:pt x="17635" y="17707"/>
                    <a:pt x="17630" y="17707"/>
                  </a:cubicBezTo>
                  <a:cubicBezTo>
                    <a:pt x="17604" y="17707"/>
                    <a:pt x="17593" y="17775"/>
                    <a:pt x="17601" y="17829"/>
                  </a:cubicBezTo>
                  <a:cubicBezTo>
                    <a:pt x="17589" y="17854"/>
                    <a:pt x="17578" y="17888"/>
                    <a:pt x="17576" y="17938"/>
                  </a:cubicBezTo>
                  <a:cubicBezTo>
                    <a:pt x="17496" y="19773"/>
                    <a:pt x="16829" y="21133"/>
                    <a:pt x="15933" y="21231"/>
                  </a:cubicBezTo>
                  <a:cubicBezTo>
                    <a:pt x="15889" y="21235"/>
                    <a:pt x="15845" y="21237"/>
                    <a:pt x="15800" y="21237"/>
                  </a:cubicBezTo>
                  <a:cubicBezTo>
                    <a:pt x="15089" y="21237"/>
                    <a:pt x="14414" y="20623"/>
                    <a:pt x="13756" y="20120"/>
                  </a:cubicBezTo>
                  <a:cubicBezTo>
                    <a:pt x="13279" y="19758"/>
                    <a:pt x="12766" y="19420"/>
                    <a:pt x="12251" y="19420"/>
                  </a:cubicBezTo>
                  <a:cubicBezTo>
                    <a:pt x="12095" y="19420"/>
                    <a:pt x="11940" y="19452"/>
                    <a:pt x="11785" y="19520"/>
                  </a:cubicBezTo>
                  <a:cubicBezTo>
                    <a:pt x="11383" y="19703"/>
                    <a:pt x="10913" y="20193"/>
                    <a:pt x="10785" y="21061"/>
                  </a:cubicBezTo>
                  <a:cubicBezTo>
                    <a:pt x="10659" y="20193"/>
                    <a:pt x="10189" y="19703"/>
                    <a:pt x="9787" y="19520"/>
                  </a:cubicBezTo>
                  <a:cubicBezTo>
                    <a:pt x="9632" y="19452"/>
                    <a:pt x="9477" y="19420"/>
                    <a:pt x="9321" y="19420"/>
                  </a:cubicBezTo>
                  <a:cubicBezTo>
                    <a:pt x="8806" y="19420"/>
                    <a:pt x="8292" y="19758"/>
                    <a:pt x="7815" y="20120"/>
                  </a:cubicBezTo>
                  <a:cubicBezTo>
                    <a:pt x="7158" y="20623"/>
                    <a:pt x="6483" y="21237"/>
                    <a:pt x="5772" y="21237"/>
                  </a:cubicBezTo>
                  <a:cubicBezTo>
                    <a:pt x="5727" y="21237"/>
                    <a:pt x="5683" y="21235"/>
                    <a:pt x="5639" y="21231"/>
                  </a:cubicBezTo>
                  <a:cubicBezTo>
                    <a:pt x="4743" y="21133"/>
                    <a:pt x="4076" y="19773"/>
                    <a:pt x="3995" y="17938"/>
                  </a:cubicBezTo>
                  <a:cubicBezTo>
                    <a:pt x="3994" y="17888"/>
                    <a:pt x="3984" y="17854"/>
                    <a:pt x="3970" y="17829"/>
                  </a:cubicBezTo>
                  <a:cubicBezTo>
                    <a:pt x="3978" y="17775"/>
                    <a:pt x="3967" y="17707"/>
                    <a:pt x="3941" y="17707"/>
                  </a:cubicBezTo>
                  <a:cubicBezTo>
                    <a:pt x="3936" y="17707"/>
                    <a:pt x="3930" y="17709"/>
                    <a:pt x="3925" y="17716"/>
                  </a:cubicBezTo>
                  <a:cubicBezTo>
                    <a:pt x="3269" y="18253"/>
                    <a:pt x="2641" y="19082"/>
                    <a:pt x="1916" y="19082"/>
                  </a:cubicBezTo>
                  <a:cubicBezTo>
                    <a:pt x="1886" y="19082"/>
                    <a:pt x="1856" y="19080"/>
                    <a:pt x="1826" y="19078"/>
                  </a:cubicBezTo>
                  <a:cubicBezTo>
                    <a:pt x="962" y="18998"/>
                    <a:pt x="357" y="17686"/>
                    <a:pt x="380" y="15882"/>
                  </a:cubicBezTo>
                  <a:cubicBezTo>
                    <a:pt x="401" y="14148"/>
                    <a:pt x="1321" y="11132"/>
                    <a:pt x="175" y="10040"/>
                  </a:cubicBezTo>
                  <a:cubicBezTo>
                    <a:pt x="1145" y="9210"/>
                    <a:pt x="408" y="5822"/>
                    <a:pt x="433" y="4335"/>
                  </a:cubicBezTo>
                  <a:cubicBezTo>
                    <a:pt x="466" y="2386"/>
                    <a:pt x="988" y="1711"/>
                    <a:pt x="1639" y="1711"/>
                  </a:cubicBezTo>
                  <a:cubicBezTo>
                    <a:pt x="2390" y="1711"/>
                    <a:pt x="3311" y="2613"/>
                    <a:pt x="3845" y="3492"/>
                  </a:cubicBezTo>
                  <a:cubicBezTo>
                    <a:pt x="3863" y="3524"/>
                    <a:pt x="3891" y="3540"/>
                    <a:pt x="3917" y="3540"/>
                  </a:cubicBezTo>
                  <a:cubicBezTo>
                    <a:pt x="3967" y="3540"/>
                    <a:pt x="4018" y="3479"/>
                    <a:pt x="4010" y="3350"/>
                  </a:cubicBezTo>
                  <a:cubicBezTo>
                    <a:pt x="3884" y="1235"/>
                    <a:pt x="5012" y="533"/>
                    <a:pt x="5844" y="533"/>
                  </a:cubicBezTo>
                  <a:cubicBezTo>
                    <a:pt x="5901" y="533"/>
                    <a:pt x="5956" y="535"/>
                    <a:pt x="6010" y="542"/>
                  </a:cubicBezTo>
                  <a:cubicBezTo>
                    <a:pt x="6861" y="646"/>
                    <a:pt x="7446" y="1639"/>
                    <a:pt x="8213" y="2219"/>
                  </a:cubicBezTo>
                  <a:cubicBezTo>
                    <a:pt x="8445" y="2395"/>
                    <a:pt x="8684" y="2479"/>
                    <a:pt x="8920" y="2479"/>
                  </a:cubicBezTo>
                  <a:cubicBezTo>
                    <a:pt x="9653" y="2479"/>
                    <a:pt x="10364" y="1682"/>
                    <a:pt x="10785" y="397"/>
                  </a:cubicBezTo>
                  <a:close/>
                  <a:moveTo>
                    <a:pt x="10749" y="0"/>
                  </a:moveTo>
                  <a:cubicBezTo>
                    <a:pt x="10724" y="0"/>
                    <a:pt x="10699" y="25"/>
                    <a:pt x="10681" y="82"/>
                  </a:cubicBezTo>
                  <a:cubicBezTo>
                    <a:pt x="10319" y="1342"/>
                    <a:pt x="9647" y="2124"/>
                    <a:pt x="8941" y="2124"/>
                  </a:cubicBezTo>
                  <a:cubicBezTo>
                    <a:pt x="8883" y="2124"/>
                    <a:pt x="8825" y="2119"/>
                    <a:pt x="8767" y="2108"/>
                  </a:cubicBezTo>
                  <a:cubicBezTo>
                    <a:pt x="7973" y="1960"/>
                    <a:pt x="7352" y="664"/>
                    <a:pt x="6577" y="297"/>
                  </a:cubicBezTo>
                  <a:cubicBezTo>
                    <a:pt x="6371" y="199"/>
                    <a:pt x="6127" y="145"/>
                    <a:pt x="5872" y="145"/>
                  </a:cubicBezTo>
                  <a:cubicBezTo>
                    <a:pt x="4930" y="145"/>
                    <a:pt x="3823" y="884"/>
                    <a:pt x="3807" y="2937"/>
                  </a:cubicBezTo>
                  <a:cubicBezTo>
                    <a:pt x="3251" y="2101"/>
                    <a:pt x="2413" y="1197"/>
                    <a:pt x="1667" y="1197"/>
                  </a:cubicBezTo>
                  <a:cubicBezTo>
                    <a:pt x="1347" y="1197"/>
                    <a:pt x="1045" y="1364"/>
                    <a:pt x="789" y="1775"/>
                  </a:cubicBezTo>
                  <a:cubicBezTo>
                    <a:pt x="398" y="2405"/>
                    <a:pt x="251" y="3481"/>
                    <a:pt x="249" y="4467"/>
                  </a:cubicBezTo>
                  <a:cubicBezTo>
                    <a:pt x="246" y="5967"/>
                    <a:pt x="972" y="9124"/>
                    <a:pt x="42" y="9867"/>
                  </a:cubicBezTo>
                  <a:cubicBezTo>
                    <a:pt x="-14" y="9913"/>
                    <a:pt x="-10" y="10065"/>
                    <a:pt x="31" y="10108"/>
                  </a:cubicBezTo>
                  <a:cubicBezTo>
                    <a:pt x="7" y="10187"/>
                    <a:pt x="10" y="10296"/>
                    <a:pt x="64" y="10346"/>
                  </a:cubicBezTo>
                  <a:cubicBezTo>
                    <a:pt x="1011" y="11200"/>
                    <a:pt x="390" y="13679"/>
                    <a:pt x="244" y="15112"/>
                  </a:cubicBezTo>
                  <a:cubicBezTo>
                    <a:pt x="129" y="16229"/>
                    <a:pt x="202" y="17446"/>
                    <a:pt x="563" y="18346"/>
                  </a:cubicBezTo>
                  <a:cubicBezTo>
                    <a:pt x="908" y="19207"/>
                    <a:pt x="1364" y="19538"/>
                    <a:pt x="1847" y="19538"/>
                  </a:cubicBezTo>
                  <a:cubicBezTo>
                    <a:pt x="2541" y="19538"/>
                    <a:pt x="3289" y="18849"/>
                    <a:pt x="3830" y="18058"/>
                  </a:cubicBezTo>
                  <a:cubicBezTo>
                    <a:pt x="3925" y="20270"/>
                    <a:pt x="4805" y="21600"/>
                    <a:pt x="5807" y="21600"/>
                  </a:cubicBezTo>
                  <a:cubicBezTo>
                    <a:pt x="5926" y="21600"/>
                    <a:pt x="6045" y="21582"/>
                    <a:pt x="6164" y="21546"/>
                  </a:cubicBezTo>
                  <a:cubicBezTo>
                    <a:pt x="6915" y="21310"/>
                    <a:pt x="7594" y="20542"/>
                    <a:pt x="8313" y="20086"/>
                  </a:cubicBezTo>
                  <a:cubicBezTo>
                    <a:pt x="8641" y="19880"/>
                    <a:pt x="8985" y="19719"/>
                    <a:pt x="9329" y="19719"/>
                  </a:cubicBezTo>
                  <a:cubicBezTo>
                    <a:pt x="9469" y="19719"/>
                    <a:pt x="9609" y="19746"/>
                    <a:pt x="9748" y="19807"/>
                  </a:cubicBezTo>
                  <a:cubicBezTo>
                    <a:pt x="10204" y="20007"/>
                    <a:pt x="10463" y="20526"/>
                    <a:pt x="10753" y="21228"/>
                  </a:cubicBezTo>
                  <a:cubicBezTo>
                    <a:pt x="10758" y="21242"/>
                    <a:pt x="10765" y="21246"/>
                    <a:pt x="10771" y="21246"/>
                  </a:cubicBezTo>
                  <a:cubicBezTo>
                    <a:pt x="10777" y="21246"/>
                    <a:pt x="10782" y="21244"/>
                    <a:pt x="10787" y="21237"/>
                  </a:cubicBezTo>
                  <a:cubicBezTo>
                    <a:pt x="10791" y="21244"/>
                    <a:pt x="10796" y="21246"/>
                    <a:pt x="10801" y="21246"/>
                  </a:cubicBezTo>
                  <a:cubicBezTo>
                    <a:pt x="10807" y="21246"/>
                    <a:pt x="10814" y="21242"/>
                    <a:pt x="10819" y="21228"/>
                  </a:cubicBezTo>
                  <a:cubicBezTo>
                    <a:pt x="11110" y="20526"/>
                    <a:pt x="11369" y="20007"/>
                    <a:pt x="11824" y="19807"/>
                  </a:cubicBezTo>
                  <a:cubicBezTo>
                    <a:pt x="11963" y="19746"/>
                    <a:pt x="12103" y="19719"/>
                    <a:pt x="12243" y="19719"/>
                  </a:cubicBezTo>
                  <a:cubicBezTo>
                    <a:pt x="12587" y="19719"/>
                    <a:pt x="12931" y="19880"/>
                    <a:pt x="13259" y="20086"/>
                  </a:cubicBezTo>
                  <a:cubicBezTo>
                    <a:pt x="13978" y="20542"/>
                    <a:pt x="14657" y="21310"/>
                    <a:pt x="15408" y="21546"/>
                  </a:cubicBezTo>
                  <a:cubicBezTo>
                    <a:pt x="15527" y="21582"/>
                    <a:pt x="15646" y="21600"/>
                    <a:pt x="15765" y="21600"/>
                  </a:cubicBezTo>
                  <a:cubicBezTo>
                    <a:pt x="16768" y="21600"/>
                    <a:pt x="17648" y="20270"/>
                    <a:pt x="17742" y="18058"/>
                  </a:cubicBezTo>
                  <a:cubicBezTo>
                    <a:pt x="18283" y="18849"/>
                    <a:pt x="19031" y="19538"/>
                    <a:pt x="19725" y="19538"/>
                  </a:cubicBezTo>
                  <a:cubicBezTo>
                    <a:pt x="20207" y="19538"/>
                    <a:pt x="20664" y="19207"/>
                    <a:pt x="21009" y="18346"/>
                  </a:cubicBezTo>
                  <a:cubicBezTo>
                    <a:pt x="21370" y="17446"/>
                    <a:pt x="21443" y="16229"/>
                    <a:pt x="21328" y="15112"/>
                  </a:cubicBezTo>
                  <a:cubicBezTo>
                    <a:pt x="21183" y="13679"/>
                    <a:pt x="20563" y="11200"/>
                    <a:pt x="21509" y="10346"/>
                  </a:cubicBezTo>
                  <a:cubicBezTo>
                    <a:pt x="21563" y="10296"/>
                    <a:pt x="21566" y="10187"/>
                    <a:pt x="21542" y="10108"/>
                  </a:cubicBezTo>
                  <a:cubicBezTo>
                    <a:pt x="21582" y="10065"/>
                    <a:pt x="21586" y="9913"/>
                    <a:pt x="21531" y="9867"/>
                  </a:cubicBezTo>
                  <a:cubicBezTo>
                    <a:pt x="20600" y="9124"/>
                    <a:pt x="21328" y="5967"/>
                    <a:pt x="21324" y="4467"/>
                  </a:cubicBezTo>
                  <a:cubicBezTo>
                    <a:pt x="21322" y="3481"/>
                    <a:pt x="21175" y="2405"/>
                    <a:pt x="20783" y="1775"/>
                  </a:cubicBezTo>
                  <a:cubicBezTo>
                    <a:pt x="20527" y="1364"/>
                    <a:pt x="20225" y="1197"/>
                    <a:pt x="19905" y="1197"/>
                  </a:cubicBezTo>
                  <a:cubicBezTo>
                    <a:pt x="19160" y="1197"/>
                    <a:pt x="18323" y="2101"/>
                    <a:pt x="17766" y="2937"/>
                  </a:cubicBezTo>
                  <a:cubicBezTo>
                    <a:pt x="17749" y="884"/>
                    <a:pt x="16643" y="145"/>
                    <a:pt x="15701" y="145"/>
                  </a:cubicBezTo>
                  <a:cubicBezTo>
                    <a:pt x="15446" y="145"/>
                    <a:pt x="15202" y="199"/>
                    <a:pt x="14996" y="297"/>
                  </a:cubicBezTo>
                  <a:cubicBezTo>
                    <a:pt x="14220" y="664"/>
                    <a:pt x="13599" y="1960"/>
                    <a:pt x="12805" y="2108"/>
                  </a:cubicBezTo>
                  <a:cubicBezTo>
                    <a:pt x="12747" y="2119"/>
                    <a:pt x="12689" y="2124"/>
                    <a:pt x="12632" y="2124"/>
                  </a:cubicBezTo>
                  <a:cubicBezTo>
                    <a:pt x="11926" y="2124"/>
                    <a:pt x="11254" y="1339"/>
                    <a:pt x="10891" y="82"/>
                  </a:cubicBezTo>
                  <a:cubicBezTo>
                    <a:pt x="10873" y="25"/>
                    <a:pt x="10849" y="0"/>
                    <a:pt x="10824" y="0"/>
                  </a:cubicBezTo>
                  <a:cubicBezTo>
                    <a:pt x="10811" y="0"/>
                    <a:pt x="10799" y="7"/>
                    <a:pt x="10787" y="16"/>
                  </a:cubicBezTo>
                  <a:cubicBezTo>
                    <a:pt x="10774" y="7"/>
                    <a:pt x="10762" y="0"/>
                    <a:pt x="1074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92" name="Google Shape;866;p36"/>
            <p:cNvSpPr/>
            <p:nvPr/>
          </p:nvSpPr>
          <p:spPr>
            <a:xfrm>
              <a:off x="45457" y="47637"/>
              <a:ext cx="5503394" cy="2517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17" y="942"/>
                  </a:moveTo>
                  <a:cubicBezTo>
                    <a:pt x="15438" y="942"/>
                    <a:pt x="15452" y="1003"/>
                    <a:pt x="15435" y="1036"/>
                  </a:cubicBezTo>
                  <a:cubicBezTo>
                    <a:pt x="15298" y="1327"/>
                    <a:pt x="15049" y="1440"/>
                    <a:pt x="14864" y="1501"/>
                  </a:cubicBezTo>
                  <a:cubicBezTo>
                    <a:pt x="14862" y="1501"/>
                    <a:pt x="14861" y="1501"/>
                    <a:pt x="14859" y="1501"/>
                  </a:cubicBezTo>
                  <a:cubicBezTo>
                    <a:pt x="14828" y="1501"/>
                    <a:pt x="14816" y="1407"/>
                    <a:pt x="14850" y="1393"/>
                  </a:cubicBezTo>
                  <a:cubicBezTo>
                    <a:pt x="14948" y="1346"/>
                    <a:pt x="15044" y="1287"/>
                    <a:pt x="15137" y="1210"/>
                  </a:cubicBezTo>
                  <a:cubicBezTo>
                    <a:pt x="15230" y="1130"/>
                    <a:pt x="15315" y="1005"/>
                    <a:pt x="15409" y="944"/>
                  </a:cubicBezTo>
                  <a:cubicBezTo>
                    <a:pt x="15413" y="942"/>
                    <a:pt x="15415" y="942"/>
                    <a:pt x="15417" y="942"/>
                  </a:cubicBezTo>
                  <a:close/>
                  <a:moveTo>
                    <a:pt x="16259" y="1010"/>
                  </a:moveTo>
                  <a:cubicBezTo>
                    <a:pt x="16434" y="1010"/>
                    <a:pt x="16630" y="1181"/>
                    <a:pt x="16710" y="1524"/>
                  </a:cubicBezTo>
                  <a:cubicBezTo>
                    <a:pt x="16723" y="1578"/>
                    <a:pt x="16701" y="1637"/>
                    <a:pt x="16678" y="1637"/>
                  </a:cubicBezTo>
                  <a:cubicBezTo>
                    <a:pt x="16670" y="1637"/>
                    <a:pt x="16661" y="1630"/>
                    <a:pt x="16655" y="1613"/>
                  </a:cubicBezTo>
                  <a:cubicBezTo>
                    <a:pt x="16539" y="1355"/>
                    <a:pt x="16417" y="1163"/>
                    <a:pt x="16240" y="1160"/>
                  </a:cubicBezTo>
                  <a:cubicBezTo>
                    <a:pt x="16194" y="1160"/>
                    <a:pt x="16194" y="1015"/>
                    <a:pt x="16240" y="1010"/>
                  </a:cubicBezTo>
                  <a:cubicBezTo>
                    <a:pt x="16245" y="1010"/>
                    <a:pt x="16252" y="1010"/>
                    <a:pt x="16259" y="1010"/>
                  </a:cubicBezTo>
                  <a:close/>
                  <a:moveTo>
                    <a:pt x="5258" y="1238"/>
                  </a:moveTo>
                  <a:cubicBezTo>
                    <a:pt x="5283" y="1238"/>
                    <a:pt x="5308" y="1240"/>
                    <a:pt x="5333" y="1247"/>
                  </a:cubicBezTo>
                  <a:cubicBezTo>
                    <a:pt x="5380" y="1256"/>
                    <a:pt x="5381" y="1393"/>
                    <a:pt x="5333" y="1402"/>
                  </a:cubicBezTo>
                  <a:cubicBezTo>
                    <a:pt x="5138" y="1444"/>
                    <a:pt x="4964" y="1512"/>
                    <a:pt x="4797" y="1736"/>
                  </a:cubicBezTo>
                  <a:cubicBezTo>
                    <a:pt x="4790" y="1745"/>
                    <a:pt x="4784" y="1747"/>
                    <a:pt x="4778" y="1747"/>
                  </a:cubicBezTo>
                  <a:cubicBezTo>
                    <a:pt x="4748" y="1747"/>
                    <a:pt x="4730" y="1653"/>
                    <a:pt x="4761" y="1609"/>
                  </a:cubicBezTo>
                  <a:cubicBezTo>
                    <a:pt x="4904" y="1395"/>
                    <a:pt x="5080" y="1238"/>
                    <a:pt x="5258" y="1238"/>
                  </a:cubicBezTo>
                  <a:close/>
                  <a:moveTo>
                    <a:pt x="6268" y="1273"/>
                  </a:moveTo>
                  <a:cubicBezTo>
                    <a:pt x="6272" y="1273"/>
                    <a:pt x="6275" y="1275"/>
                    <a:pt x="6280" y="1278"/>
                  </a:cubicBezTo>
                  <a:cubicBezTo>
                    <a:pt x="6463" y="1400"/>
                    <a:pt x="6648" y="1559"/>
                    <a:pt x="6802" y="1808"/>
                  </a:cubicBezTo>
                  <a:cubicBezTo>
                    <a:pt x="6831" y="1860"/>
                    <a:pt x="6815" y="1949"/>
                    <a:pt x="6785" y="1949"/>
                  </a:cubicBezTo>
                  <a:cubicBezTo>
                    <a:pt x="6778" y="1949"/>
                    <a:pt x="6773" y="1947"/>
                    <a:pt x="6766" y="1940"/>
                  </a:cubicBezTo>
                  <a:cubicBezTo>
                    <a:pt x="6599" y="1752"/>
                    <a:pt x="6438" y="1559"/>
                    <a:pt x="6262" y="1423"/>
                  </a:cubicBezTo>
                  <a:cubicBezTo>
                    <a:pt x="6223" y="1390"/>
                    <a:pt x="6234" y="1273"/>
                    <a:pt x="6268" y="1273"/>
                  </a:cubicBezTo>
                  <a:close/>
                  <a:moveTo>
                    <a:pt x="10726" y="1327"/>
                  </a:moveTo>
                  <a:cubicBezTo>
                    <a:pt x="10794" y="1327"/>
                    <a:pt x="10867" y="1494"/>
                    <a:pt x="10914" y="1574"/>
                  </a:cubicBezTo>
                  <a:cubicBezTo>
                    <a:pt x="11009" y="1726"/>
                    <a:pt x="11108" y="1874"/>
                    <a:pt x="11197" y="2050"/>
                  </a:cubicBezTo>
                  <a:cubicBezTo>
                    <a:pt x="11226" y="2109"/>
                    <a:pt x="11200" y="2208"/>
                    <a:pt x="11165" y="2208"/>
                  </a:cubicBezTo>
                  <a:cubicBezTo>
                    <a:pt x="11158" y="2208"/>
                    <a:pt x="11151" y="2203"/>
                    <a:pt x="11144" y="2194"/>
                  </a:cubicBezTo>
                  <a:cubicBezTo>
                    <a:pt x="11025" y="2034"/>
                    <a:pt x="10922" y="1773"/>
                    <a:pt x="10797" y="1642"/>
                  </a:cubicBezTo>
                  <a:cubicBezTo>
                    <a:pt x="10767" y="1609"/>
                    <a:pt x="10743" y="1595"/>
                    <a:pt x="10721" y="1595"/>
                  </a:cubicBezTo>
                  <a:cubicBezTo>
                    <a:pt x="10653" y="1595"/>
                    <a:pt x="10619" y="1736"/>
                    <a:pt x="10558" y="1867"/>
                  </a:cubicBezTo>
                  <a:cubicBezTo>
                    <a:pt x="10494" y="1994"/>
                    <a:pt x="10433" y="2123"/>
                    <a:pt x="10370" y="2252"/>
                  </a:cubicBezTo>
                  <a:cubicBezTo>
                    <a:pt x="10362" y="2271"/>
                    <a:pt x="10352" y="2278"/>
                    <a:pt x="10343" y="2278"/>
                  </a:cubicBezTo>
                  <a:cubicBezTo>
                    <a:pt x="10311" y="2278"/>
                    <a:pt x="10283" y="2189"/>
                    <a:pt x="10312" y="2128"/>
                  </a:cubicBezTo>
                  <a:cubicBezTo>
                    <a:pt x="10409" y="1912"/>
                    <a:pt x="10505" y="1689"/>
                    <a:pt x="10605" y="1480"/>
                  </a:cubicBezTo>
                  <a:cubicBezTo>
                    <a:pt x="10640" y="1407"/>
                    <a:pt x="10672" y="1327"/>
                    <a:pt x="10725" y="1327"/>
                  </a:cubicBezTo>
                  <a:cubicBezTo>
                    <a:pt x="10725" y="1327"/>
                    <a:pt x="10726" y="1327"/>
                    <a:pt x="10726" y="1327"/>
                  </a:cubicBezTo>
                  <a:close/>
                  <a:moveTo>
                    <a:pt x="1900" y="2210"/>
                  </a:moveTo>
                  <a:cubicBezTo>
                    <a:pt x="1902" y="2210"/>
                    <a:pt x="1904" y="2210"/>
                    <a:pt x="1906" y="2212"/>
                  </a:cubicBezTo>
                  <a:cubicBezTo>
                    <a:pt x="2076" y="2358"/>
                    <a:pt x="2252" y="2490"/>
                    <a:pt x="2415" y="2670"/>
                  </a:cubicBezTo>
                  <a:cubicBezTo>
                    <a:pt x="2444" y="2701"/>
                    <a:pt x="2428" y="2797"/>
                    <a:pt x="2400" y="2797"/>
                  </a:cubicBezTo>
                  <a:cubicBezTo>
                    <a:pt x="2397" y="2797"/>
                    <a:pt x="2394" y="2795"/>
                    <a:pt x="2390" y="2792"/>
                  </a:cubicBezTo>
                  <a:cubicBezTo>
                    <a:pt x="2219" y="2659"/>
                    <a:pt x="2052" y="2471"/>
                    <a:pt x="1889" y="2304"/>
                  </a:cubicBezTo>
                  <a:cubicBezTo>
                    <a:pt x="1867" y="2280"/>
                    <a:pt x="1880" y="2210"/>
                    <a:pt x="1900" y="2210"/>
                  </a:cubicBezTo>
                  <a:close/>
                  <a:moveTo>
                    <a:pt x="13966" y="2062"/>
                  </a:moveTo>
                  <a:cubicBezTo>
                    <a:pt x="13989" y="2062"/>
                    <a:pt x="14006" y="2135"/>
                    <a:pt x="13988" y="2177"/>
                  </a:cubicBezTo>
                  <a:cubicBezTo>
                    <a:pt x="13837" y="2511"/>
                    <a:pt x="13638" y="2710"/>
                    <a:pt x="13428" y="2816"/>
                  </a:cubicBezTo>
                  <a:cubicBezTo>
                    <a:pt x="13425" y="2816"/>
                    <a:pt x="13423" y="2816"/>
                    <a:pt x="13420" y="2816"/>
                  </a:cubicBezTo>
                  <a:cubicBezTo>
                    <a:pt x="13393" y="2816"/>
                    <a:pt x="13384" y="2729"/>
                    <a:pt x="13414" y="2708"/>
                  </a:cubicBezTo>
                  <a:cubicBezTo>
                    <a:pt x="13614" y="2572"/>
                    <a:pt x="13784" y="2342"/>
                    <a:pt x="13950" y="2074"/>
                  </a:cubicBezTo>
                  <a:cubicBezTo>
                    <a:pt x="13954" y="2067"/>
                    <a:pt x="13960" y="2062"/>
                    <a:pt x="13966" y="2062"/>
                  </a:cubicBezTo>
                  <a:close/>
                  <a:moveTo>
                    <a:pt x="19570" y="2396"/>
                  </a:moveTo>
                  <a:cubicBezTo>
                    <a:pt x="19604" y="2396"/>
                    <a:pt x="19638" y="2400"/>
                    <a:pt x="19672" y="2410"/>
                  </a:cubicBezTo>
                  <a:cubicBezTo>
                    <a:pt x="19718" y="2421"/>
                    <a:pt x="19720" y="2562"/>
                    <a:pt x="19672" y="2565"/>
                  </a:cubicBezTo>
                  <a:cubicBezTo>
                    <a:pt x="19468" y="2569"/>
                    <a:pt x="19273" y="2633"/>
                    <a:pt x="19088" y="2818"/>
                  </a:cubicBezTo>
                  <a:cubicBezTo>
                    <a:pt x="19084" y="2823"/>
                    <a:pt x="19078" y="2825"/>
                    <a:pt x="19074" y="2825"/>
                  </a:cubicBezTo>
                  <a:cubicBezTo>
                    <a:pt x="19043" y="2825"/>
                    <a:pt x="19021" y="2731"/>
                    <a:pt x="19054" y="2694"/>
                  </a:cubicBezTo>
                  <a:cubicBezTo>
                    <a:pt x="19215" y="2511"/>
                    <a:pt x="19389" y="2396"/>
                    <a:pt x="19570" y="2396"/>
                  </a:cubicBezTo>
                  <a:close/>
                  <a:moveTo>
                    <a:pt x="7602" y="2431"/>
                  </a:moveTo>
                  <a:cubicBezTo>
                    <a:pt x="7607" y="2431"/>
                    <a:pt x="7612" y="2433"/>
                    <a:pt x="7617" y="2438"/>
                  </a:cubicBezTo>
                  <a:cubicBezTo>
                    <a:pt x="7853" y="2708"/>
                    <a:pt x="8079" y="2764"/>
                    <a:pt x="8331" y="2896"/>
                  </a:cubicBezTo>
                  <a:cubicBezTo>
                    <a:pt x="8370" y="2917"/>
                    <a:pt x="8358" y="3027"/>
                    <a:pt x="8323" y="3034"/>
                  </a:cubicBezTo>
                  <a:cubicBezTo>
                    <a:pt x="8306" y="3037"/>
                    <a:pt x="8288" y="3037"/>
                    <a:pt x="8270" y="3037"/>
                  </a:cubicBezTo>
                  <a:cubicBezTo>
                    <a:pt x="8032" y="3037"/>
                    <a:pt x="7782" y="2802"/>
                    <a:pt x="7585" y="2558"/>
                  </a:cubicBezTo>
                  <a:cubicBezTo>
                    <a:pt x="7553" y="2520"/>
                    <a:pt x="7573" y="2431"/>
                    <a:pt x="7602" y="2431"/>
                  </a:cubicBezTo>
                  <a:close/>
                  <a:moveTo>
                    <a:pt x="11867" y="2792"/>
                  </a:moveTo>
                  <a:cubicBezTo>
                    <a:pt x="11871" y="2792"/>
                    <a:pt x="11874" y="2795"/>
                    <a:pt x="11879" y="2797"/>
                  </a:cubicBezTo>
                  <a:cubicBezTo>
                    <a:pt x="12053" y="2952"/>
                    <a:pt x="12231" y="3016"/>
                    <a:pt x="12420" y="3023"/>
                  </a:cubicBezTo>
                  <a:cubicBezTo>
                    <a:pt x="12454" y="3025"/>
                    <a:pt x="12454" y="3131"/>
                    <a:pt x="12420" y="3133"/>
                  </a:cubicBezTo>
                  <a:cubicBezTo>
                    <a:pt x="12407" y="3135"/>
                    <a:pt x="12394" y="3135"/>
                    <a:pt x="12380" y="3135"/>
                  </a:cubicBezTo>
                  <a:cubicBezTo>
                    <a:pt x="12199" y="3135"/>
                    <a:pt x="12021" y="3039"/>
                    <a:pt x="11854" y="2879"/>
                  </a:cubicBezTo>
                  <a:cubicBezTo>
                    <a:pt x="11831" y="2858"/>
                    <a:pt x="11845" y="2792"/>
                    <a:pt x="11867" y="2792"/>
                  </a:cubicBezTo>
                  <a:close/>
                  <a:moveTo>
                    <a:pt x="9598" y="2776"/>
                  </a:moveTo>
                  <a:cubicBezTo>
                    <a:pt x="9626" y="2776"/>
                    <a:pt x="9647" y="2849"/>
                    <a:pt x="9622" y="2898"/>
                  </a:cubicBezTo>
                  <a:cubicBezTo>
                    <a:pt x="9526" y="3091"/>
                    <a:pt x="9390" y="3173"/>
                    <a:pt x="9257" y="3173"/>
                  </a:cubicBezTo>
                  <a:cubicBezTo>
                    <a:pt x="9200" y="3173"/>
                    <a:pt x="9143" y="3159"/>
                    <a:pt x="9090" y="3131"/>
                  </a:cubicBezTo>
                  <a:cubicBezTo>
                    <a:pt x="9052" y="3112"/>
                    <a:pt x="9066" y="2999"/>
                    <a:pt x="9099" y="2999"/>
                  </a:cubicBezTo>
                  <a:cubicBezTo>
                    <a:pt x="9102" y="2999"/>
                    <a:pt x="9105" y="2999"/>
                    <a:pt x="9107" y="3002"/>
                  </a:cubicBezTo>
                  <a:cubicBezTo>
                    <a:pt x="9142" y="3013"/>
                    <a:pt x="9176" y="3020"/>
                    <a:pt x="9209" y="3020"/>
                  </a:cubicBezTo>
                  <a:cubicBezTo>
                    <a:pt x="9341" y="3020"/>
                    <a:pt x="9457" y="2917"/>
                    <a:pt x="9581" y="2785"/>
                  </a:cubicBezTo>
                  <a:cubicBezTo>
                    <a:pt x="9586" y="2778"/>
                    <a:pt x="9592" y="2776"/>
                    <a:pt x="9598" y="2776"/>
                  </a:cubicBezTo>
                  <a:close/>
                  <a:moveTo>
                    <a:pt x="20337" y="2532"/>
                  </a:moveTo>
                  <a:cubicBezTo>
                    <a:pt x="20337" y="2532"/>
                    <a:pt x="20338" y="2532"/>
                    <a:pt x="20338" y="2532"/>
                  </a:cubicBezTo>
                  <a:cubicBezTo>
                    <a:pt x="20552" y="2551"/>
                    <a:pt x="20748" y="2846"/>
                    <a:pt x="20798" y="3297"/>
                  </a:cubicBezTo>
                  <a:cubicBezTo>
                    <a:pt x="20806" y="3356"/>
                    <a:pt x="20784" y="3394"/>
                    <a:pt x="20763" y="3394"/>
                  </a:cubicBezTo>
                  <a:cubicBezTo>
                    <a:pt x="20748" y="3394"/>
                    <a:pt x="20733" y="3377"/>
                    <a:pt x="20726" y="3340"/>
                  </a:cubicBezTo>
                  <a:cubicBezTo>
                    <a:pt x="20661" y="2971"/>
                    <a:pt x="20517" y="2689"/>
                    <a:pt x="20330" y="2635"/>
                  </a:cubicBezTo>
                  <a:cubicBezTo>
                    <a:pt x="20303" y="2623"/>
                    <a:pt x="20310" y="2532"/>
                    <a:pt x="20337" y="2532"/>
                  </a:cubicBezTo>
                  <a:close/>
                  <a:moveTo>
                    <a:pt x="1184" y="2342"/>
                  </a:moveTo>
                  <a:cubicBezTo>
                    <a:pt x="1214" y="2342"/>
                    <a:pt x="1235" y="2435"/>
                    <a:pt x="1202" y="2466"/>
                  </a:cubicBezTo>
                  <a:cubicBezTo>
                    <a:pt x="1015" y="2647"/>
                    <a:pt x="874" y="2971"/>
                    <a:pt x="871" y="3424"/>
                  </a:cubicBezTo>
                  <a:cubicBezTo>
                    <a:pt x="871" y="3455"/>
                    <a:pt x="860" y="3469"/>
                    <a:pt x="848" y="3469"/>
                  </a:cubicBezTo>
                  <a:cubicBezTo>
                    <a:pt x="837" y="3469"/>
                    <a:pt x="826" y="3455"/>
                    <a:pt x="825" y="3424"/>
                  </a:cubicBezTo>
                  <a:cubicBezTo>
                    <a:pt x="806" y="2950"/>
                    <a:pt x="946" y="2440"/>
                    <a:pt x="1177" y="2344"/>
                  </a:cubicBezTo>
                  <a:cubicBezTo>
                    <a:pt x="1179" y="2342"/>
                    <a:pt x="1182" y="2342"/>
                    <a:pt x="1184" y="2342"/>
                  </a:cubicBezTo>
                  <a:close/>
                  <a:moveTo>
                    <a:pt x="17138" y="2060"/>
                  </a:moveTo>
                  <a:cubicBezTo>
                    <a:pt x="17153" y="2060"/>
                    <a:pt x="17167" y="2074"/>
                    <a:pt x="17174" y="2109"/>
                  </a:cubicBezTo>
                  <a:cubicBezTo>
                    <a:pt x="17282" y="2649"/>
                    <a:pt x="17405" y="3203"/>
                    <a:pt x="17477" y="3769"/>
                  </a:cubicBezTo>
                  <a:cubicBezTo>
                    <a:pt x="17486" y="3835"/>
                    <a:pt x="17456" y="3892"/>
                    <a:pt x="17429" y="3892"/>
                  </a:cubicBezTo>
                  <a:cubicBezTo>
                    <a:pt x="17415" y="3892"/>
                    <a:pt x="17400" y="3875"/>
                    <a:pt x="17393" y="3842"/>
                  </a:cubicBezTo>
                  <a:cubicBezTo>
                    <a:pt x="17272" y="3307"/>
                    <a:pt x="17192" y="2713"/>
                    <a:pt x="17107" y="2151"/>
                  </a:cubicBezTo>
                  <a:cubicBezTo>
                    <a:pt x="17097" y="2093"/>
                    <a:pt x="17117" y="2060"/>
                    <a:pt x="17138" y="2060"/>
                  </a:cubicBezTo>
                  <a:close/>
                  <a:moveTo>
                    <a:pt x="4333" y="2901"/>
                  </a:moveTo>
                  <a:cubicBezTo>
                    <a:pt x="4349" y="2901"/>
                    <a:pt x="4367" y="2931"/>
                    <a:pt x="4362" y="2971"/>
                  </a:cubicBezTo>
                  <a:cubicBezTo>
                    <a:pt x="4327" y="3279"/>
                    <a:pt x="4297" y="3570"/>
                    <a:pt x="4300" y="3892"/>
                  </a:cubicBezTo>
                  <a:cubicBezTo>
                    <a:pt x="4300" y="3913"/>
                    <a:pt x="4290" y="3927"/>
                    <a:pt x="4281" y="3927"/>
                  </a:cubicBezTo>
                  <a:cubicBezTo>
                    <a:pt x="4273" y="3927"/>
                    <a:pt x="4266" y="3920"/>
                    <a:pt x="4265" y="3901"/>
                  </a:cubicBezTo>
                  <a:cubicBezTo>
                    <a:pt x="4245" y="3575"/>
                    <a:pt x="4252" y="3234"/>
                    <a:pt x="4313" y="2929"/>
                  </a:cubicBezTo>
                  <a:cubicBezTo>
                    <a:pt x="4318" y="2908"/>
                    <a:pt x="4324" y="2901"/>
                    <a:pt x="4333" y="2901"/>
                  </a:cubicBezTo>
                  <a:close/>
                  <a:moveTo>
                    <a:pt x="18398" y="3347"/>
                  </a:moveTo>
                  <a:cubicBezTo>
                    <a:pt x="18431" y="3347"/>
                    <a:pt x="18448" y="3441"/>
                    <a:pt x="18416" y="3485"/>
                  </a:cubicBezTo>
                  <a:cubicBezTo>
                    <a:pt x="18259" y="3711"/>
                    <a:pt x="18089" y="3894"/>
                    <a:pt x="17922" y="4087"/>
                  </a:cubicBezTo>
                  <a:cubicBezTo>
                    <a:pt x="17917" y="4094"/>
                    <a:pt x="17911" y="4096"/>
                    <a:pt x="17907" y="4096"/>
                  </a:cubicBezTo>
                  <a:cubicBezTo>
                    <a:pt x="17878" y="4096"/>
                    <a:pt x="17861" y="4007"/>
                    <a:pt x="17891" y="3969"/>
                  </a:cubicBezTo>
                  <a:cubicBezTo>
                    <a:pt x="18051" y="3755"/>
                    <a:pt x="18210" y="3535"/>
                    <a:pt x="18380" y="3356"/>
                  </a:cubicBezTo>
                  <a:cubicBezTo>
                    <a:pt x="18386" y="3349"/>
                    <a:pt x="18393" y="3347"/>
                    <a:pt x="18398" y="3347"/>
                  </a:cubicBezTo>
                  <a:close/>
                  <a:moveTo>
                    <a:pt x="2997" y="3180"/>
                  </a:moveTo>
                  <a:cubicBezTo>
                    <a:pt x="3000" y="3180"/>
                    <a:pt x="3002" y="3180"/>
                    <a:pt x="3006" y="3185"/>
                  </a:cubicBezTo>
                  <a:cubicBezTo>
                    <a:pt x="3289" y="3427"/>
                    <a:pt x="3575" y="3791"/>
                    <a:pt x="3758" y="4321"/>
                  </a:cubicBezTo>
                  <a:cubicBezTo>
                    <a:pt x="3776" y="4371"/>
                    <a:pt x="3751" y="4425"/>
                    <a:pt x="3727" y="4425"/>
                  </a:cubicBezTo>
                  <a:cubicBezTo>
                    <a:pt x="3719" y="4425"/>
                    <a:pt x="3711" y="4420"/>
                    <a:pt x="3705" y="4406"/>
                  </a:cubicBezTo>
                  <a:cubicBezTo>
                    <a:pt x="3481" y="3962"/>
                    <a:pt x="3268" y="3560"/>
                    <a:pt x="2986" y="3286"/>
                  </a:cubicBezTo>
                  <a:cubicBezTo>
                    <a:pt x="2961" y="3265"/>
                    <a:pt x="2973" y="3180"/>
                    <a:pt x="2997" y="3180"/>
                  </a:cubicBezTo>
                  <a:close/>
                  <a:moveTo>
                    <a:pt x="20781" y="4763"/>
                  </a:moveTo>
                  <a:cubicBezTo>
                    <a:pt x="20794" y="4763"/>
                    <a:pt x="20808" y="4782"/>
                    <a:pt x="20810" y="4822"/>
                  </a:cubicBezTo>
                  <a:cubicBezTo>
                    <a:pt x="20823" y="5212"/>
                    <a:pt x="20832" y="5599"/>
                    <a:pt x="20818" y="5989"/>
                  </a:cubicBezTo>
                  <a:cubicBezTo>
                    <a:pt x="20817" y="6043"/>
                    <a:pt x="20798" y="6071"/>
                    <a:pt x="20779" y="6071"/>
                  </a:cubicBezTo>
                  <a:cubicBezTo>
                    <a:pt x="20761" y="6071"/>
                    <a:pt x="20742" y="6043"/>
                    <a:pt x="20740" y="5989"/>
                  </a:cubicBezTo>
                  <a:cubicBezTo>
                    <a:pt x="20727" y="5599"/>
                    <a:pt x="20737" y="5212"/>
                    <a:pt x="20749" y="4822"/>
                  </a:cubicBezTo>
                  <a:cubicBezTo>
                    <a:pt x="20752" y="4782"/>
                    <a:pt x="20766" y="4763"/>
                    <a:pt x="20781" y="4763"/>
                  </a:cubicBezTo>
                  <a:close/>
                  <a:moveTo>
                    <a:pt x="847" y="4768"/>
                  </a:moveTo>
                  <a:cubicBezTo>
                    <a:pt x="861" y="4768"/>
                    <a:pt x="875" y="4789"/>
                    <a:pt x="877" y="4822"/>
                  </a:cubicBezTo>
                  <a:cubicBezTo>
                    <a:pt x="887" y="5024"/>
                    <a:pt x="876" y="5223"/>
                    <a:pt x="882" y="5425"/>
                  </a:cubicBezTo>
                  <a:cubicBezTo>
                    <a:pt x="890" y="5651"/>
                    <a:pt x="907" y="5871"/>
                    <a:pt x="933" y="6090"/>
                  </a:cubicBezTo>
                  <a:cubicBezTo>
                    <a:pt x="939" y="6132"/>
                    <a:pt x="922" y="6160"/>
                    <a:pt x="905" y="6160"/>
                  </a:cubicBezTo>
                  <a:cubicBezTo>
                    <a:pt x="895" y="6160"/>
                    <a:pt x="885" y="6149"/>
                    <a:pt x="881" y="6123"/>
                  </a:cubicBezTo>
                  <a:cubicBezTo>
                    <a:pt x="826" y="5724"/>
                    <a:pt x="773" y="5219"/>
                    <a:pt x="824" y="4808"/>
                  </a:cubicBezTo>
                  <a:cubicBezTo>
                    <a:pt x="827" y="4779"/>
                    <a:pt x="837" y="4768"/>
                    <a:pt x="847" y="4768"/>
                  </a:cubicBezTo>
                  <a:close/>
                  <a:moveTo>
                    <a:pt x="20757" y="7191"/>
                  </a:moveTo>
                  <a:cubicBezTo>
                    <a:pt x="20776" y="7191"/>
                    <a:pt x="20794" y="7217"/>
                    <a:pt x="20792" y="7264"/>
                  </a:cubicBezTo>
                  <a:cubicBezTo>
                    <a:pt x="20775" y="7558"/>
                    <a:pt x="20775" y="7842"/>
                    <a:pt x="20805" y="8133"/>
                  </a:cubicBezTo>
                  <a:cubicBezTo>
                    <a:pt x="20832" y="8392"/>
                    <a:pt x="20894" y="8624"/>
                    <a:pt x="20931" y="8878"/>
                  </a:cubicBezTo>
                  <a:cubicBezTo>
                    <a:pt x="20939" y="8929"/>
                    <a:pt x="20918" y="8972"/>
                    <a:pt x="20897" y="8972"/>
                  </a:cubicBezTo>
                  <a:cubicBezTo>
                    <a:pt x="20888" y="8972"/>
                    <a:pt x="20880" y="8965"/>
                    <a:pt x="20872" y="8950"/>
                  </a:cubicBezTo>
                  <a:cubicBezTo>
                    <a:pt x="20678" y="8528"/>
                    <a:pt x="20660" y="7786"/>
                    <a:pt x="20724" y="7243"/>
                  </a:cubicBezTo>
                  <a:cubicBezTo>
                    <a:pt x="20727" y="7208"/>
                    <a:pt x="20743" y="7191"/>
                    <a:pt x="20757" y="7191"/>
                  </a:cubicBezTo>
                  <a:close/>
                  <a:moveTo>
                    <a:pt x="963" y="7685"/>
                  </a:moveTo>
                  <a:cubicBezTo>
                    <a:pt x="977" y="7685"/>
                    <a:pt x="990" y="7708"/>
                    <a:pt x="992" y="7741"/>
                  </a:cubicBezTo>
                  <a:cubicBezTo>
                    <a:pt x="1018" y="8222"/>
                    <a:pt x="916" y="8744"/>
                    <a:pt x="813" y="9162"/>
                  </a:cubicBezTo>
                  <a:cubicBezTo>
                    <a:pt x="808" y="9183"/>
                    <a:pt x="800" y="9192"/>
                    <a:pt x="793" y="9192"/>
                  </a:cubicBezTo>
                  <a:cubicBezTo>
                    <a:pt x="775" y="9192"/>
                    <a:pt x="757" y="9150"/>
                    <a:pt x="767" y="9108"/>
                  </a:cubicBezTo>
                  <a:cubicBezTo>
                    <a:pt x="868" y="8650"/>
                    <a:pt x="886" y="8204"/>
                    <a:pt x="941" y="7725"/>
                  </a:cubicBezTo>
                  <a:cubicBezTo>
                    <a:pt x="944" y="7696"/>
                    <a:pt x="953" y="7685"/>
                    <a:pt x="963" y="7685"/>
                  </a:cubicBezTo>
                  <a:close/>
                  <a:moveTo>
                    <a:pt x="678" y="10115"/>
                  </a:moveTo>
                  <a:cubicBezTo>
                    <a:pt x="681" y="10115"/>
                    <a:pt x="685" y="10118"/>
                    <a:pt x="688" y="10118"/>
                  </a:cubicBezTo>
                  <a:cubicBezTo>
                    <a:pt x="783" y="10176"/>
                    <a:pt x="846" y="10360"/>
                    <a:pt x="903" y="10519"/>
                  </a:cubicBezTo>
                  <a:cubicBezTo>
                    <a:pt x="964" y="10698"/>
                    <a:pt x="1013" y="10890"/>
                    <a:pt x="1047" y="11102"/>
                  </a:cubicBezTo>
                  <a:cubicBezTo>
                    <a:pt x="1054" y="11142"/>
                    <a:pt x="1037" y="11172"/>
                    <a:pt x="1020" y="11172"/>
                  </a:cubicBezTo>
                  <a:cubicBezTo>
                    <a:pt x="1011" y="11172"/>
                    <a:pt x="1002" y="11163"/>
                    <a:pt x="998" y="11144"/>
                  </a:cubicBezTo>
                  <a:cubicBezTo>
                    <a:pt x="952" y="10959"/>
                    <a:pt x="899" y="10787"/>
                    <a:pt x="829" y="10634"/>
                  </a:cubicBezTo>
                  <a:cubicBezTo>
                    <a:pt x="770" y="10501"/>
                    <a:pt x="689" y="10407"/>
                    <a:pt x="638" y="10254"/>
                  </a:cubicBezTo>
                  <a:cubicBezTo>
                    <a:pt x="619" y="10195"/>
                    <a:pt x="647" y="10115"/>
                    <a:pt x="678" y="10115"/>
                  </a:cubicBezTo>
                  <a:close/>
                  <a:moveTo>
                    <a:pt x="20931" y="9996"/>
                  </a:moveTo>
                  <a:cubicBezTo>
                    <a:pt x="20950" y="9996"/>
                    <a:pt x="20970" y="10040"/>
                    <a:pt x="20959" y="10092"/>
                  </a:cubicBezTo>
                  <a:cubicBezTo>
                    <a:pt x="20878" y="10486"/>
                    <a:pt x="20801" y="10902"/>
                    <a:pt x="20696" y="11273"/>
                  </a:cubicBezTo>
                  <a:cubicBezTo>
                    <a:pt x="20688" y="11301"/>
                    <a:pt x="20674" y="11313"/>
                    <a:pt x="20659" y="11313"/>
                  </a:cubicBezTo>
                  <a:cubicBezTo>
                    <a:pt x="20632" y="11313"/>
                    <a:pt x="20604" y="11266"/>
                    <a:pt x="20617" y="11203"/>
                  </a:cubicBezTo>
                  <a:cubicBezTo>
                    <a:pt x="20694" y="10794"/>
                    <a:pt x="20806" y="10411"/>
                    <a:pt x="20909" y="10028"/>
                  </a:cubicBezTo>
                  <a:cubicBezTo>
                    <a:pt x="20914" y="10005"/>
                    <a:pt x="20922" y="9996"/>
                    <a:pt x="20931" y="9996"/>
                  </a:cubicBezTo>
                  <a:close/>
                  <a:moveTo>
                    <a:pt x="20672" y="12304"/>
                  </a:moveTo>
                  <a:cubicBezTo>
                    <a:pt x="20688" y="12304"/>
                    <a:pt x="20703" y="12318"/>
                    <a:pt x="20710" y="12354"/>
                  </a:cubicBezTo>
                  <a:cubicBezTo>
                    <a:pt x="20755" y="12553"/>
                    <a:pt x="20790" y="12758"/>
                    <a:pt x="20825" y="12962"/>
                  </a:cubicBezTo>
                  <a:cubicBezTo>
                    <a:pt x="20837" y="13030"/>
                    <a:pt x="20805" y="13086"/>
                    <a:pt x="20775" y="13086"/>
                  </a:cubicBezTo>
                  <a:cubicBezTo>
                    <a:pt x="20761" y="13086"/>
                    <a:pt x="20746" y="13072"/>
                    <a:pt x="20739" y="13037"/>
                  </a:cubicBezTo>
                  <a:cubicBezTo>
                    <a:pt x="20699" y="12837"/>
                    <a:pt x="20656" y="12638"/>
                    <a:pt x="20622" y="12431"/>
                  </a:cubicBezTo>
                  <a:cubicBezTo>
                    <a:pt x="20611" y="12361"/>
                    <a:pt x="20643" y="12304"/>
                    <a:pt x="20672" y="12304"/>
                  </a:cubicBezTo>
                  <a:close/>
                  <a:moveTo>
                    <a:pt x="1130" y="12102"/>
                  </a:moveTo>
                  <a:cubicBezTo>
                    <a:pt x="1147" y="12102"/>
                    <a:pt x="1164" y="12130"/>
                    <a:pt x="1166" y="12173"/>
                  </a:cubicBezTo>
                  <a:cubicBezTo>
                    <a:pt x="1183" y="12739"/>
                    <a:pt x="1036" y="13314"/>
                    <a:pt x="874" y="13742"/>
                  </a:cubicBezTo>
                  <a:cubicBezTo>
                    <a:pt x="866" y="13763"/>
                    <a:pt x="857" y="13770"/>
                    <a:pt x="847" y="13770"/>
                  </a:cubicBezTo>
                  <a:cubicBezTo>
                    <a:pt x="818" y="13770"/>
                    <a:pt x="787" y="13697"/>
                    <a:pt x="808" y="13636"/>
                  </a:cubicBezTo>
                  <a:cubicBezTo>
                    <a:pt x="975" y="13180"/>
                    <a:pt x="1030" y="12696"/>
                    <a:pt x="1100" y="12154"/>
                  </a:cubicBezTo>
                  <a:cubicBezTo>
                    <a:pt x="1105" y="12119"/>
                    <a:pt x="1117" y="12102"/>
                    <a:pt x="1130" y="12102"/>
                  </a:cubicBezTo>
                  <a:close/>
                  <a:moveTo>
                    <a:pt x="20938" y="13845"/>
                  </a:moveTo>
                  <a:cubicBezTo>
                    <a:pt x="20950" y="13845"/>
                    <a:pt x="20962" y="13857"/>
                    <a:pt x="20969" y="13887"/>
                  </a:cubicBezTo>
                  <a:cubicBezTo>
                    <a:pt x="21070" y="14286"/>
                    <a:pt x="21056" y="14813"/>
                    <a:pt x="20999" y="15238"/>
                  </a:cubicBezTo>
                  <a:cubicBezTo>
                    <a:pt x="20994" y="15275"/>
                    <a:pt x="20980" y="15292"/>
                    <a:pt x="20966" y="15292"/>
                  </a:cubicBezTo>
                  <a:cubicBezTo>
                    <a:pt x="20943" y="15292"/>
                    <a:pt x="20920" y="15252"/>
                    <a:pt x="20927" y="15191"/>
                  </a:cubicBezTo>
                  <a:cubicBezTo>
                    <a:pt x="20972" y="14754"/>
                    <a:pt x="20936" y="14383"/>
                    <a:pt x="20897" y="13953"/>
                  </a:cubicBezTo>
                  <a:cubicBezTo>
                    <a:pt x="20891" y="13892"/>
                    <a:pt x="20915" y="13845"/>
                    <a:pt x="20938" y="13845"/>
                  </a:cubicBezTo>
                  <a:close/>
                  <a:moveTo>
                    <a:pt x="799" y="15367"/>
                  </a:moveTo>
                  <a:cubicBezTo>
                    <a:pt x="821" y="15367"/>
                    <a:pt x="843" y="15409"/>
                    <a:pt x="837" y="15463"/>
                  </a:cubicBezTo>
                  <a:cubicBezTo>
                    <a:pt x="785" y="15888"/>
                    <a:pt x="759" y="16278"/>
                    <a:pt x="816" y="16710"/>
                  </a:cubicBezTo>
                  <a:cubicBezTo>
                    <a:pt x="823" y="16764"/>
                    <a:pt x="803" y="16799"/>
                    <a:pt x="783" y="16799"/>
                  </a:cubicBezTo>
                  <a:cubicBezTo>
                    <a:pt x="768" y="16799"/>
                    <a:pt x="754" y="16783"/>
                    <a:pt x="748" y="16748"/>
                  </a:cubicBezTo>
                  <a:cubicBezTo>
                    <a:pt x="670" y="16318"/>
                    <a:pt x="662" y="15815"/>
                    <a:pt x="769" y="15404"/>
                  </a:cubicBezTo>
                  <a:cubicBezTo>
                    <a:pt x="776" y="15379"/>
                    <a:pt x="787" y="15367"/>
                    <a:pt x="799" y="15367"/>
                  </a:cubicBezTo>
                  <a:close/>
                  <a:moveTo>
                    <a:pt x="20989" y="16285"/>
                  </a:moveTo>
                  <a:cubicBezTo>
                    <a:pt x="21009" y="16285"/>
                    <a:pt x="21029" y="16313"/>
                    <a:pt x="21027" y="16365"/>
                  </a:cubicBezTo>
                  <a:cubicBezTo>
                    <a:pt x="21020" y="16689"/>
                    <a:pt x="20979" y="17016"/>
                    <a:pt x="20947" y="17333"/>
                  </a:cubicBezTo>
                  <a:cubicBezTo>
                    <a:pt x="20942" y="17375"/>
                    <a:pt x="20928" y="17394"/>
                    <a:pt x="20912" y="17394"/>
                  </a:cubicBezTo>
                  <a:cubicBezTo>
                    <a:pt x="20889" y="17394"/>
                    <a:pt x="20863" y="17351"/>
                    <a:pt x="20868" y="17286"/>
                  </a:cubicBezTo>
                  <a:cubicBezTo>
                    <a:pt x="20891" y="16973"/>
                    <a:pt x="20903" y="16644"/>
                    <a:pt x="20950" y="16344"/>
                  </a:cubicBezTo>
                  <a:cubicBezTo>
                    <a:pt x="20956" y="16304"/>
                    <a:pt x="20972" y="16285"/>
                    <a:pt x="20989" y="16285"/>
                  </a:cubicBezTo>
                  <a:close/>
                  <a:moveTo>
                    <a:pt x="18115" y="16666"/>
                  </a:moveTo>
                  <a:cubicBezTo>
                    <a:pt x="18122" y="16666"/>
                    <a:pt x="18128" y="16670"/>
                    <a:pt x="18136" y="16677"/>
                  </a:cubicBezTo>
                  <a:cubicBezTo>
                    <a:pt x="18360" y="16929"/>
                    <a:pt x="18591" y="17173"/>
                    <a:pt x="18810" y="17450"/>
                  </a:cubicBezTo>
                  <a:cubicBezTo>
                    <a:pt x="18846" y="17495"/>
                    <a:pt x="18824" y="17596"/>
                    <a:pt x="18789" y="17596"/>
                  </a:cubicBezTo>
                  <a:cubicBezTo>
                    <a:pt x="18784" y="17596"/>
                    <a:pt x="18778" y="17593"/>
                    <a:pt x="18772" y="17589"/>
                  </a:cubicBezTo>
                  <a:cubicBezTo>
                    <a:pt x="18541" y="17351"/>
                    <a:pt x="18318" y="17086"/>
                    <a:pt x="18094" y="16825"/>
                  </a:cubicBezTo>
                  <a:cubicBezTo>
                    <a:pt x="18055" y="16778"/>
                    <a:pt x="18079" y="16666"/>
                    <a:pt x="18115" y="16666"/>
                  </a:cubicBezTo>
                  <a:close/>
                  <a:moveTo>
                    <a:pt x="3785" y="16985"/>
                  </a:moveTo>
                  <a:cubicBezTo>
                    <a:pt x="3815" y="16985"/>
                    <a:pt x="3832" y="17095"/>
                    <a:pt x="3800" y="17128"/>
                  </a:cubicBezTo>
                  <a:cubicBezTo>
                    <a:pt x="3635" y="17307"/>
                    <a:pt x="3472" y="17497"/>
                    <a:pt x="3298" y="17631"/>
                  </a:cubicBezTo>
                  <a:cubicBezTo>
                    <a:pt x="3293" y="17633"/>
                    <a:pt x="3289" y="17636"/>
                    <a:pt x="3284" y="17636"/>
                  </a:cubicBezTo>
                  <a:cubicBezTo>
                    <a:pt x="3248" y="17636"/>
                    <a:pt x="3229" y="17511"/>
                    <a:pt x="3265" y="17466"/>
                  </a:cubicBezTo>
                  <a:cubicBezTo>
                    <a:pt x="3426" y="17276"/>
                    <a:pt x="3602" y="17138"/>
                    <a:pt x="3773" y="16990"/>
                  </a:cubicBezTo>
                  <a:cubicBezTo>
                    <a:pt x="3777" y="16987"/>
                    <a:pt x="3780" y="16985"/>
                    <a:pt x="3785" y="16985"/>
                  </a:cubicBezTo>
                  <a:close/>
                  <a:moveTo>
                    <a:pt x="17449" y="17091"/>
                  </a:moveTo>
                  <a:cubicBezTo>
                    <a:pt x="17474" y="17091"/>
                    <a:pt x="17502" y="17147"/>
                    <a:pt x="17497" y="17208"/>
                  </a:cubicBezTo>
                  <a:cubicBezTo>
                    <a:pt x="17468" y="17621"/>
                    <a:pt x="17346" y="18009"/>
                    <a:pt x="17220" y="18319"/>
                  </a:cubicBezTo>
                  <a:cubicBezTo>
                    <a:pt x="17210" y="18343"/>
                    <a:pt x="17198" y="18352"/>
                    <a:pt x="17186" y="18352"/>
                  </a:cubicBezTo>
                  <a:cubicBezTo>
                    <a:pt x="17151" y="18352"/>
                    <a:pt x="17118" y="18249"/>
                    <a:pt x="17150" y="18166"/>
                  </a:cubicBezTo>
                  <a:cubicBezTo>
                    <a:pt x="17274" y="17854"/>
                    <a:pt x="17339" y="17506"/>
                    <a:pt x="17417" y="17138"/>
                  </a:cubicBezTo>
                  <a:cubicBezTo>
                    <a:pt x="17425" y="17105"/>
                    <a:pt x="17437" y="17091"/>
                    <a:pt x="17449" y="17091"/>
                  </a:cubicBezTo>
                  <a:close/>
                  <a:moveTo>
                    <a:pt x="2621" y="17922"/>
                  </a:moveTo>
                  <a:cubicBezTo>
                    <a:pt x="2649" y="17922"/>
                    <a:pt x="2670" y="18009"/>
                    <a:pt x="2648" y="18061"/>
                  </a:cubicBezTo>
                  <a:cubicBezTo>
                    <a:pt x="2557" y="18256"/>
                    <a:pt x="2438" y="18373"/>
                    <a:pt x="2314" y="18373"/>
                  </a:cubicBezTo>
                  <a:cubicBezTo>
                    <a:pt x="2262" y="18373"/>
                    <a:pt x="2208" y="18352"/>
                    <a:pt x="2156" y="18305"/>
                  </a:cubicBezTo>
                  <a:cubicBezTo>
                    <a:pt x="2117" y="18272"/>
                    <a:pt x="2136" y="18129"/>
                    <a:pt x="2176" y="18129"/>
                  </a:cubicBezTo>
                  <a:cubicBezTo>
                    <a:pt x="2177" y="18129"/>
                    <a:pt x="2178" y="18129"/>
                    <a:pt x="2180" y="18129"/>
                  </a:cubicBezTo>
                  <a:cubicBezTo>
                    <a:pt x="2212" y="18136"/>
                    <a:pt x="2244" y="18141"/>
                    <a:pt x="2277" y="18141"/>
                  </a:cubicBezTo>
                  <a:cubicBezTo>
                    <a:pt x="2392" y="18141"/>
                    <a:pt x="2503" y="18089"/>
                    <a:pt x="2603" y="17936"/>
                  </a:cubicBezTo>
                  <a:cubicBezTo>
                    <a:pt x="2610" y="17927"/>
                    <a:pt x="2615" y="17922"/>
                    <a:pt x="2621" y="17922"/>
                  </a:cubicBezTo>
                  <a:close/>
                  <a:moveTo>
                    <a:pt x="1027" y="17788"/>
                  </a:moveTo>
                  <a:cubicBezTo>
                    <a:pt x="1041" y="17788"/>
                    <a:pt x="1055" y="17802"/>
                    <a:pt x="1064" y="17831"/>
                  </a:cubicBezTo>
                  <a:cubicBezTo>
                    <a:pt x="1135" y="18091"/>
                    <a:pt x="1271" y="18265"/>
                    <a:pt x="1410" y="18265"/>
                  </a:cubicBezTo>
                  <a:cubicBezTo>
                    <a:pt x="1460" y="18265"/>
                    <a:pt x="1509" y="18244"/>
                    <a:pt x="1557" y="18195"/>
                  </a:cubicBezTo>
                  <a:cubicBezTo>
                    <a:pt x="1563" y="18190"/>
                    <a:pt x="1567" y="18187"/>
                    <a:pt x="1572" y="18187"/>
                  </a:cubicBezTo>
                  <a:cubicBezTo>
                    <a:pt x="1600" y="18187"/>
                    <a:pt x="1617" y="18270"/>
                    <a:pt x="1589" y="18305"/>
                  </a:cubicBezTo>
                  <a:cubicBezTo>
                    <a:pt x="1518" y="18392"/>
                    <a:pt x="1441" y="18432"/>
                    <a:pt x="1366" y="18432"/>
                  </a:cubicBezTo>
                  <a:cubicBezTo>
                    <a:pt x="1204" y="18432"/>
                    <a:pt x="1048" y="18244"/>
                    <a:pt x="983" y="17901"/>
                  </a:cubicBezTo>
                  <a:cubicBezTo>
                    <a:pt x="971" y="17838"/>
                    <a:pt x="999" y="17788"/>
                    <a:pt x="1027" y="17788"/>
                  </a:cubicBezTo>
                  <a:close/>
                  <a:moveTo>
                    <a:pt x="19282" y="17934"/>
                  </a:moveTo>
                  <a:cubicBezTo>
                    <a:pt x="19286" y="17934"/>
                    <a:pt x="19290" y="17936"/>
                    <a:pt x="19293" y="17939"/>
                  </a:cubicBezTo>
                  <a:cubicBezTo>
                    <a:pt x="19560" y="18178"/>
                    <a:pt x="19827" y="18263"/>
                    <a:pt x="20115" y="18281"/>
                  </a:cubicBezTo>
                  <a:cubicBezTo>
                    <a:pt x="20163" y="18284"/>
                    <a:pt x="20161" y="18420"/>
                    <a:pt x="20115" y="18434"/>
                  </a:cubicBezTo>
                  <a:cubicBezTo>
                    <a:pt x="20069" y="18443"/>
                    <a:pt x="20024" y="18448"/>
                    <a:pt x="19979" y="18448"/>
                  </a:cubicBezTo>
                  <a:cubicBezTo>
                    <a:pt x="19732" y="18448"/>
                    <a:pt x="19487" y="18300"/>
                    <a:pt x="19270" y="18063"/>
                  </a:cubicBezTo>
                  <a:cubicBezTo>
                    <a:pt x="19241" y="18030"/>
                    <a:pt x="19255" y="17934"/>
                    <a:pt x="19282" y="17934"/>
                  </a:cubicBezTo>
                  <a:close/>
                  <a:moveTo>
                    <a:pt x="4212" y="17826"/>
                  </a:moveTo>
                  <a:cubicBezTo>
                    <a:pt x="4226" y="17826"/>
                    <a:pt x="4241" y="17840"/>
                    <a:pt x="4248" y="17877"/>
                  </a:cubicBezTo>
                  <a:cubicBezTo>
                    <a:pt x="4313" y="18220"/>
                    <a:pt x="4376" y="18561"/>
                    <a:pt x="4428" y="18916"/>
                  </a:cubicBezTo>
                  <a:cubicBezTo>
                    <a:pt x="4436" y="18974"/>
                    <a:pt x="4416" y="19010"/>
                    <a:pt x="4394" y="19010"/>
                  </a:cubicBezTo>
                  <a:cubicBezTo>
                    <a:pt x="4379" y="19010"/>
                    <a:pt x="4363" y="18993"/>
                    <a:pt x="4357" y="18958"/>
                  </a:cubicBezTo>
                  <a:cubicBezTo>
                    <a:pt x="4289" y="18615"/>
                    <a:pt x="4232" y="18267"/>
                    <a:pt x="4177" y="17917"/>
                  </a:cubicBezTo>
                  <a:cubicBezTo>
                    <a:pt x="4169" y="17859"/>
                    <a:pt x="4190" y="17826"/>
                    <a:pt x="4212" y="17826"/>
                  </a:cubicBezTo>
                  <a:close/>
                  <a:moveTo>
                    <a:pt x="9484" y="18620"/>
                  </a:moveTo>
                  <a:cubicBezTo>
                    <a:pt x="9484" y="18620"/>
                    <a:pt x="9485" y="18620"/>
                    <a:pt x="9486" y="18620"/>
                  </a:cubicBezTo>
                  <a:cubicBezTo>
                    <a:pt x="9738" y="18643"/>
                    <a:pt x="9997" y="18735"/>
                    <a:pt x="10222" y="18995"/>
                  </a:cubicBezTo>
                  <a:cubicBezTo>
                    <a:pt x="10250" y="19028"/>
                    <a:pt x="10235" y="19120"/>
                    <a:pt x="10206" y="19120"/>
                  </a:cubicBezTo>
                  <a:cubicBezTo>
                    <a:pt x="10203" y="19120"/>
                    <a:pt x="10200" y="19118"/>
                    <a:pt x="10196" y="19115"/>
                  </a:cubicBezTo>
                  <a:cubicBezTo>
                    <a:pt x="9961" y="18953"/>
                    <a:pt x="9736" y="18803"/>
                    <a:pt x="9486" y="18768"/>
                  </a:cubicBezTo>
                  <a:cubicBezTo>
                    <a:pt x="9442" y="18763"/>
                    <a:pt x="9439" y="18620"/>
                    <a:pt x="9484" y="18620"/>
                  </a:cubicBezTo>
                  <a:close/>
                  <a:moveTo>
                    <a:pt x="12735" y="18843"/>
                  </a:moveTo>
                  <a:cubicBezTo>
                    <a:pt x="12949" y="18843"/>
                    <a:pt x="13162" y="18885"/>
                    <a:pt x="13370" y="18986"/>
                  </a:cubicBezTo>
                  <a:cubicBezTo>
                    <a:pt x="13410" y="19005"/>
                    <a:pt x="13404" y="19143"/>
                    <a:pt x="13365" y="19143"/>
                  </a:cubicBezTo>
                  <a:cubicBezTo>
                    <a:pt x="13364" y="19143"/>
                    <a:pt x="13362" y="19143"/>
                    <a:pt x="13361" y="19143"/>
                  </a:cubicBezTo>
                  <a:cubicBezTo>
                    <a:pt x="13077" y="19064"/>
                    <a:pt x="12797" y="19010"/>
                    <a:pt x="12513" y="19010"/>
                  </a:cubicBezTo>
                  <a:cubicBezTo>
                    <a:pt x="12501" y="19010"/>
                    <a:pt x="12487" y="19010"/>
                    <a:pt x="12475" y="19010"/>
                  </a:cubicBezTo>
                  <a:cubicBezTo>
                    <a:pt x="12475" y="19010"/>
                    <a:pt x="12474" y="19010"/>
                    <a:pt x="12474" y="19010"/>
                  </a:cubicBezTo>
                  <a:cubicBezTo>
                    <a:pt x="12428" y="19010"/>
                    <a:pt x="12430" y="18866"/>
                    <a:pt x="12475" y="18862"/>
                  </a:cubicBezTo>
                  <a:cubicBezTo>
                    <a:pt x="12561" y="18850"/>
                    <a:pt x="12648" y="18843"/>
                    <a:pt x="12735" y="18843"/>
                  </a:cubicBezTo>
                  <a:close/>
                  <a:moveTo>
                    <a:pt x="8493" y="19096"/>
                  </a:moveTo>
                  <a:cubicBezTo>
                    <a:pt x="8524" y="19096"/>
                    <a:pt x="8523" y="19200"/>
                    <a:pt x="8496" y="19223"/>
                  </a:cubicBezTo>
                  <a:cubicBezTo>
                    <a:pt x="8301" y="19376"/>
                    <a:pt x="8086" y="19442"/>
                    <a:pt x="7883" y="19536"/>
                  </a:cubicBezTo>
                  <a:cubicBezTo>
                    <a:pt x="7881" y="19536"/>
                    <a:pt x="7879" y="19536"/>
                    <a:pt x="7876" y="19536"/>
                  </a:cubicBezTo>
                  <a:cubicBezTo>
                    <a:pt x="7850" y="19536"/>
                    <a:pt x="7841" y="19453"/>
                    <a:pt x="7870" y="19437"/>
                  </a:cubicBezTo>
                  <a:cubicBezTo>
                    <a:pt x="8074" y="19315"/>
                    <a:pt x="8278" y="19155"/>
                    <a:pt x="8487" y="19099"/>
                  </a:cubicBezTo>
                  <a:cubicBezTo>
                    <a:pt x="8489" y="19099"/>
                    <a:pt x="8492" y="19096"/>
                    <a:pt x="8493" y="19096"/>
                  </a:cubicBezTo>
                  <a:close/>
                  <a:moveTo>
                    <a:pt x="11647" y="19190"/>
                  </a:moveTo>
                  <a:cubicBezTo>
                    <a:pt x="11684" y="19190"/>
                    <a:pt x="11697" y="19315"/>
                    <a:pt x="11665" y="19348"/>
                  </a:cubicBezTo>
                  <a:cubicBezTo>
                    <a:pt x="11461" y="19538"/>
                    <a:pt x="11239" y="19651"/>
                    <a:pt x="11030" y="19817"/>
                  </a:cubicBezTo>
                  <a:cubicBezTo>
                    <a:pt x="10982" y="19857"/>
                    <a:pt x="10933" y="19921"/>
                    <a:pt x="10883" y="19921"/>
                  </a:cubicBezTo>
                  <a:cubicBezTo>
                    <a:pt x="10876" y="19921"/>
                    <a:pt x="10870" y="19921"/>
                    <a:pt x="10864" y="19918"/>
                  </a:cubicBezTo>
                  <a:cubicBezTo>
                    <a:pt x="10784" y="19888"/>
                    <a:pt x="10642" y="19573"/>
                    <a:pt x="10575" y="19465"/>
                  </a:cubicBezTo>
                  <a:cubicBezTo>
                    <a:pt x="10547" y="19418"/>
                    <a:pt x="10564" y="19327"/>
                    <a:pt x="10592" y="19327"/>
                  </a:cubicBezTo>
                  <a:cubicBezTo>
                    <a:pt x="10598" y="19327"/>
                    <a:pt x="10603" y="19331"/>
                    <a:pt x="10610" y="19338"/>
                  </a:cubicBezTo>
                  <a:cubicBezTo>
                    <a:pt x="10689" y="19449"/>
                    <a:pt x="10793" y="19672"/>
                    <a:pt x="10886" y="19693"/>
                  </a:cubicBezTo>
                  <a:cubicBezTo>
                    <a:pt x="10891" y="19693"/>
                    <a:pt x="10895" y="19695"/>
                    <a:pt x="10900" y="19695"/>
                  </a:cubicBezTo>
                  <a:cubicBezTo>
                    <a:pt x="10968" y="19695"/>
                    <a:pt x="11045" y="19592"/>
                    <a:pt x="11108" y="19540"/>
                  </a:cubicBezTo>
                  <a:cubicBezTo>
                    <a:pt x="11281" y="19395"/>
                    <a:pt x="11459" y="19244"/>
                    <a:pt x="11642" y="19190"/>
                  </a:cubicBezTo>
                  <a:cubicBezTo>
                    <a:pt x="11644" y="19190"/>
                    <a:pt x="11646" y="19190"/>
                    <a:pt x="11647" y="19190"/>
                  </a:cubicBezTo>
                  <a:close/>
                  <a:moveTo>
                    <a:pt x="13912" y="19322"/>
                  </a:moveTo>
                  <a:cubicBezTo>
                    <a:pt x="13913" y="19322"/>
                    <a:pt x="13914" y="19322"/>
                    <a:pt x="13915" y="19322"/>
                  </a:cubicBezTo>
                  <a:cubicBezTo>
                    <a:pt x="14154" y="19362"/>
                    <a:pt x="14400" y="19505"/>
                    <a:pt x="14595" y="19813"/>
                  </a:cubicBezTo>
                  <a:cubicBezTo>
                    <a:pt x="14622" y="19857"/>
                    <a:pt x="14607" y="19942"/>
                    <a:pt x="14579" y="19942"/>
                  </a:cubicBezTo>
                  <a:cubicBezTo>
                    <a:pt x="14573" y="19942"/>
                    <a:pt x="14568" y="19937"/>
                    <a:pt x="14562" y="19930"/>
                  </a:cubicBezTo>
                  <a:cubicBezTo>
                    <a:pt x="14354" y="19693"/>
                    <a:pt x="14153" y="19510"/>
                    <a:pt x="13915" y="19458"/>
                  </a:cubicBezTo>
                  <a:cubicBezTo>
                    <a:pt x="13874" y="19449"/>
                    <a:pt x="13873" y="19322"/>
                    <a:pt x="13912" y="19322"/>
                  </a:cubicBezTo>
                  <a:close/>
                  <a:moveTo>
                    <a:pt x="17072" y="19432"/>
                  </a:moveTo>
                  <a:cubicBezTo>
                    <a:pt x="17101" y="19432"/>
                    <a:pt x="17129" y="19505"/>
                    <a:pt x="17111" y="19571"/>
                  </a:cubicBezTo>
                  <a:cubicBezTo>
                    <a:pt x="16970" y="20036"/>
                    <a:pt x="16730" y="20334"/>
                    <a:pt x="16474" y="20430"/>
                  </a:cubicBezTo>
                  <a:cubicBezTo>
                    <a:pt x="16472" y="20433"/>
                    <a:pt x="16468" y="20433"/>
                    <a:pt x="16465" y="20433"/>
                  </a:cubicBezTo>
                  <a:cubicBezTo>
                    <a:pt x="16414" y="20433"/>
                    <a:pt x="16394" y="20273"/>
                    <a:pt x="16449" y="20243"/>
                  </a:cubicBezTo>
                  <a:cubicBezTo>
                    <a:pt x="16689" y="20118"/>
                    <a:pt x="16875" y="19836"/>
                    <a:pt x="17043" y="19460"/>
                  </a:cubicBezTo>
                  <a:cubicBezTo>
                    <a:pt x="17050" y="19439"/>
                    <a:pt x="17061" y="19432"/>
                    <a:pt x="17072" y="19432"/>
                  </a:cubicBezTo>
                  <a:close/>
                  <a:moveTo>
                    <a:pt x="7054" y="20088"/>
                  </a:moveTo>
                  <a:cubicBezTo>
                    <a:pt x="7089" y="20088"/>
                    <a:pt x="7103" y="20200"/>
                    <a:pt x="7065" y="20221"/>
                  </a:cubicBezTo>
                  <a:cubicBezTo>
                    <a:pt x="6861" y="20339"/>
                    <a:pt x="6654" y="20423"/>
                    <a:pt x="6449" y="20515"/>
                  </a:cubicBezTo>
                  <a:cubicBezTo>
                    <a:pt x="6446" y="20517"/>
                    <a:pt x="6444" y="20517"/>
                    <a:pt x="6442" y="20517"/>
                  </a:cubicBezTo>
                  <a:cubicBezTo>
                    <a:pt x="6406" y="20517"/>
                    <a:pt x="6394" y="20405"/>
                    <a:pt x="6430" y="20383"/>
                  </a:cubicBezTo>
                  <a:cubicBezTo>
                    <a:pt x="6636" y="20280"/>
                    <a:pt x="6840" y="20170"/>
                    <a:pt x="7047" y="20090"/>
                  </a:cubicBezTo>
                  <a:cubicBezTo>
                    <a:pt x="7049" y="20088"/>
                    <a:pt x="7051" y="20088"/>
                    <a:pt x="7054" y="20088"/>
                  </a:cubicBezTo>
                  <a:close/>
                  <a:moveTo>
                    <a:pt x="15080" y="20104"/>
                  </a:moveTo>
                  <a:cubicBezTo>
                    <a:pt x="15085" y="20104"/>
                    <a:pt x="15088" y="20106"/>
                    <a:pt x="15093" y="20109"/>
                  </a:cubicBezTo>
                  <a:cubicBezTo>
                    <a:pt x="15321" y="20299"/>
                    <a:pt x="15554" y="20367"/>
                    <a:pt x="15796" y="20395"/>
                  </a:cubicBezTo>
                  <a:cubicBezTo>
                    <a:pt x="15847" y="20400"/>
                    <a:pt x="15846" y="20548"/>
                    <a:pt x="15796" y="20560"/>
                  </a:cubicBezTo>
                  <a:cubicBezTo>
                    <a:pt x="15759" y="20567"/>
                    <a:pt x="15723" y="20569"/>
                    <a:pt x="15686" y="20569"/>
                  </a:cubicBezTo>
                  <a:cubicBezTo>
                    <a:pt x="15470" y="20569"/>
                    <a:pt x="15261" y="20449"/>
                    <a:pt x="15061" y="20268"/>
                  </a:cubicBezTo>
                  <a:cubicBezTo>
                    <a:pt x="15025" y="20233"/>
                    <a:pt x="15045" y="20104"/>
                    <a:pt x="15080" y="20104"/>
                  </a:cubicBezTo>
                  <a:close/>
                  <a:moveTo>
                    <a:pt x="4880" y="19822"/>
                  </a:moveTo>
                  <a:cubicBezTo>
                    <a:pt x="4889" y="19822"/>
                    <a:pt x="4897" y="19832"/>
                    <a:pt x="4904" y="19853"/>
                  </a:cubicBezTo>
                  <a:cubicBezTo>
                    <a:pt x="5036" y="20280"/>
                    <a:pt x="5246" y="20468"/>
                    <a:pt x="5481" y="20468"/>
                  </a:cubicBezTo>
                  <a:cubicBezTo>
                    <a:pt x="5486" y="20468"/>
                    <a:pt x="5493" y="20468"/>
                    <a:pt x="5498" y="20468"/>
                  </a:cubicBezTo>
                  <a:cubicBezTo>
                    <a:pt x="5498" y="20468"/>
                    <a:pt x="5499" y="20468"/>
                    <a:pt x="5499" y="20468"/>
                  </a:cubicBezTo>
                  <a:cubicBezTo>
                    <a:pt x="5537" y="20468"/>
                    <a:pt x="5549" y="20604"/>
                    <a:pt x="5508" y="20616"/>
                  </a:cubicBezTo>
                  <a:cubicBezTo>
                    <a:pt x="5479" y="20625"/>
                    <a:pt x="5450" y="20630"/>
                    <a:pt x="5421" y="20630"/>
                  </a:cubicBezTo>
                  <a:cubicBezTo>
                    <a:pt x="5188" y="20630"/>
                    <a:pt x="4971" y="20339"/>
                    <a:pt x="4852" y="19916"/>
                  </a:cubicBezTo>
                  <a:cubicBezTo>
                    <a:pt x="4837" y="19867"/>
                    <a:pt x="4858" y="19822"/>
                    <a:pt x="4880" y="19822"/>
                  </a:cubicBezTo>
                  <a:close/>
                  <a:moveTo>
                    <a:pt x="10799" y="0"/>
                  </a:moveTo>
                  <a:cubicBezTo>
                    <a:pt x="10371" y="1332"/>
                    <a:pt x="9647" y="2158"/>
                    <a:pt x="8900" y="2158"/>
                  </a:cubicBezTo>
                  <a:cubicBezTo>
                    <a:pt x="8659" y="2158"/>
                    <a:pt x="8417" y="2074"/>
                    <a:pt x="8181" y="1891"/>
                  </a:cubicBezTo>
                  <a:cubicBezTo>
                    <a:pt x="7400" y="1289"/>
                    <a:pt x="6805" y="261"/>
                    <a:pt x="5939" y="153"/>
                  </a:cubicBezTo>
                  <a:cubicBezTo>
                    <a:pt x="5884" y="146"/>
                    <a:pt x="5827" y="143"/>
                    <a:pt x="5769" y="143"/>
                  </a:cubicBezTo>
                  <a:cubicBezTo>
                    <a:pt x="4923" y="143"/>
                    <a:pt x="3775" y="871"/>
                    <a:pt x="3903" y="3063"/>
                  </a:cubicBezTo>
                  <a:cubicBezTo>
                    <a:pt x="3911" y="3196"/>
                    <a:pt x="3860" y="3260"/>
                    <a:pt x="3807" y="3260"/>
                  </a:cubicBezTo>
                  <a:cubicBezTo>
                    <a:pt x="3780" y="3260"/>
                    <a:pt x="3754" y="3243"/>
                    <a:pt x="3735" y="3211"/>
                  </a:cubicBezTo>
                  <a:cubicBezTo>
                    <a:pt x="3192" y="2299"/>
                    <a:pt x="2254" y="1365"/>
                    <a:pt x="1489" y="1365"/>
                  </a:cubicBezTo>
                  <a:cubicBezTo>
                    <a:pt x="827" y="1365"/>
                    <a:pt x="295" y="2064"/>
                    <a:pt x="262" y="4084"/>
                  </a:cubicBezTo>
                  <a:cubicBezTo>
                    <a:pt x="236" y="5623"/>
                    <a:pt x="987" y="9136"/>
                    <a:pt x="0" y="9996"/>
                  </a:cubicBezTo>
                  <a:cubicBezTo>
                    <a:pt x="1166" y="11128"/>
                    <a:pt x="230" y="14254"/>
                    <a:pt x="208" y="16050"/>
                  </a:cubicBezTo>
                  <a:cubicBezTo>
                    <a:pt x="185" y="17917"/>
                    <a:pt x="800" y="19280"/>
                    <a:pt x="1680" y="19362"/>
                  </a:cubicBezTo>
                  <a:cubicBezTo>
                    <a:pt x="1710" y="19364"/>
                    <a:pt x="1741" y="19366"/>
                    <a:pt x="1771" y="19366"/>
                  </a:cubicBezTo>
                  <a:cubicBezTo>
                    <a:pt x="2508" y="19366"/>
                    <a:pt x="3148" y="18507"/>
                    <a:pt x="3816" y="17946"/>
                  </a:cubicBezTo>
                  <a:cubicBezTo>
                    <a:pt x="3822" y="17941"/>
                    <a:pt x="3827" y="17939"/>
                    <a:pt x="3832" y="17939"/>
                  </a:cubicBezTo>
                  <a:cubicBezTo>
                    <a:pt x="3860" y="17939"/>
                    <a:pt x="3871" y="18011"/>
                    <a:pt x="3862" y="18068"/>
                  </a:cubicBezTo>
                  <a:cubicBezTo>
                    <a:pt x="3876" y="18094"/>
                    <a:pt x="3886" y="18129"/>
                    <a:pt x="3887" y="18180"/>
                  </a:cubicBezTo>
                  <a:cubicBezTo>
                    <a:pt x="3969" y="20083"/>
                    <a:pt x="4649" y="21492"/>
                    <a:pt x="5561" y="21593"/>
                  </a:cubicBezTo>
                  <a:cubicBezTo>
                    <a:pt x="5605" y="21598"/>
                    <a:pt x="5651" y="21600"/>
                    <a:pt x="5696" y="21600"/>
                  </a:cubicBezTo>
                  <a:cubicBezTo>
                    <a:pt x="6420" y="21600"/>
                    <a:pt x="7107" y="20961"/>
                    <a:pt x="7776" y="20442"/>
                  </a:cubicBezTo>
                  <a:cubicBezTo>
                    <a:pt x="8261" y="20066"/>
                    <a:pt x="8785" y="19716"/>
                    <a:pt x="9309" y="19716"/>
                  </a:cubicBezTo>
                  <a:cubicBezTo>
                    <a:pt x="9467" y="19716"/>
                    <a:pt x="9626" y="19749"/>
                    <a:pt x="9783" y="19820"/>
                  </a:cubicBezTo>
                  <a:cubicBezTo>
                    <a:pt x="10192" y="20010"/>
                    <a:pt x="10671" y="20517"/>
                    <a:pt x="10799" y="21417"/>
                  </a:cubicBezTo>
                  <a:cubicBezTo>
                    <a:pt x="10929" y="20517"/>
                    <a:pt x="11408" y="20010"/>
                    <a:pt x="11817" y="19820"/>
                  </a:cubicBezTo>
                  <a:cubicBezTo>
                    <a:pt x="11974" y="19749"/>
                    <a:pt x="12133" y="19716"/>
                    <a:pt x="12291" y="19716"/>
                  </a:cubicBezTo>
                  <a:cubicBezTo>
                    <a:pt x="12815" y="19716"/>
                    <a:pt x="13338" y="20066"/>
                    <a:pt x="13823" y="20442"/>
                  </a:cubicBezTo>
                  <a:cubicBezTo>
                    <a:pt x="14493" y="20961"/>
                    <a:pt x="15180" y="21600"/>
                    <a:pt x="15904" y="21600"/>
                  </a:cubicBezTo>
                  <a:cubicBezTo>
                    <a:pt x="15949" y="21600"/>
                    <a:pt x="15995" y="21598"/>
                    <a:pt x="16039" y="21593"/>
                  </a:cubicBezTo>
                  <a:cubicBezTo>
                    <a:pt x="16951" y="21492"/>
                    <a:pt x="17630" y="20083"/>
                    <a:pt x="17711" y="18180"/>
                  </a:cubicBezTo>
                  <a:cubicBezTo>
                    <a:pt x="17714" y="18129"/>
                    <a:pt x="17725" y="18094"/>
                    <a:pt x="17737" y="18068"/>
                  </a:cubicBezTo>
                  <a:cubicBezTo>
                    <a:pt x="17728" y="18011"/>
                    <a:pt x="17739" y="17939"/>
                    <a:pt x="17767" y="17939"/>
                  </a:cubicBezTo>
                  <a:cubicBezTo>
                    <a:pt x="17772" y="17939"/>
                    <a:pt x="17777" y="17941"/>
                    <a:pt x="17783" y="17946"/>
                  </a:cubicBezTo>
                  <a:cubicBezTo>
                    <a:pt x="18452" y="18507"/>
                    <a:pt x="19090" y="19366"/>
                    <a:pt x="19829" y="19366"/>
                  </a:cubicBezTo>
                  <a:cubicBezTo>
                    <a:pt x="19859" y="19366"/>
                    <a:pt x="19889" y="19364"/>
                    <a:pt x="19920" y="19362"/>
                  </a:cubicBezTo>
                  <a:cubicBezTo>
                    <a:pt x="20800" y="19280"/>
                    <a:pt x="21415" y="17920"/>
                    <a:pt x="21392" y="16050"/>
                  </a:cubicBezTo>
                  <a:cubicBezTo>
                    <a:pt x="21370" y="14254"/>
                    <a:pt x="20434" y="11128"/>
                    <a:pt x="21600" y="9996"/>
                  </a:cubicBezTo>
                  <a:cubicBezTo>
                    <a:pt x="20613" y="9136"/>
                    <a:pt x="21364" y="5623"/>
                    <a:pt x="21338" y="4084"/>
                  </a:cubicBezTo>
                  <a:cubicBezTo>
                    <a:pt x="21305" y="2064"/>
                    <a:pt x="20773" y="1365"/>
                    <a:pt x="20111" y="1365"/>
                  </a:cubicBezTo>
                  <a:cubicBezTo>
                    <a:pt x="19346" y="1365"/>
                    <a:pt x="18408" y="2299"/>
                    <a:pt x="17865" y="3211"/>
                  </a:cubicBezTo>
                  <a:cubicBezTo>
                    <a:pt x="17846" y="3243"/>
                    <a:pt x="17820" y="3260"/>
                    <a:pt x="17793" y="3260"/>
                  </a:cubicBezTo>
                  <a:cubicBezTo>
                    <a:pt x="17740" y="3260"/>
                    <a:pt x="17689" y="3196"/>
                    <a:pt x="17697" y="3063"/>
                  </a:cubicBezTo>
                  <a:cubicBezTo>
                    <a:pt x="17825" y="871"/>
                    <a:pt x="16677" y="143"/>
                    <a:pt x="15830" y="143"/>
                  </a:cubicBezTo>
                  <a:cubicBezTo>
                    <a:pt x="15772" y="143"/>
                    <a:pt x="15715" y="146"/>
                    <a:pt x="15660" y="153"/>
                  </a:cubicBezTo>
                  <a:cubicBezTo>
                    <a:pt x="14795" y="261"/>
                    <a:pt x="14200" y="1289"/>
                    <a:pt x="13419" y="1891"/>
                  </a:cubicBezTo>
                  <a:cubicBezTo>
                    <a:pt x="13183" y="2074"/>
                    <a:pt x="12941" y="2158"/>
                    <a:pt x="12700" y="2158"/>
                  </a:cubicBezTo>
                  <a:cubicBezTo>
                    <a:pt x="11953" y="2158"/>
                    <a:pt x="11229" y="1332"/>
                    <a:pt x="1079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93" name="Google Shape;867;p36"/>
            <p:cNvSpPr/>
            <p:nvPr/>
          </p:nvSpPr>
          <p:spPr>
            <a:xfrm>
              <a:off x="5362023" y="1946020"/>
              <a:ext cx="40794" cy="129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9" h="21600" fill="norm" stroke="1" extrusionOk="0">
                  <a:moveTo>
                    <a:pt x="15867" y="0"/>
                  </a:moveTo>
                  <a:cubicBezTo>
                    <a:pt x="13693" y="0"/>
                    <a:pt x="11518" y="366"/>
                    <a:pt x="10793" y="1144"/>
                  </a:cubicBezTo>
                  <a:cubicBezTo>
                    <a:pt x="4705" y="7002"/>
                    <a:pt x="3110" y="13408"/>
                    <a:pt x="66" y="19495"/>
                  </a:cubicBezTo>
                  <a:cubicBezTo>
                    <a:pt x="-514" y="20776"/>
                    <a:pt x="2820" y="21600"/>
                    <a:pt x="5865" y="21600"/>
                  </a:cubicBezTo>
                  <a:cubicBezTo>
                    <a:pt x="7894" y="21600"/>
                    <a:pt x="9634" y="21234"/>
                    <a:pt x="10358" y="20410"/>
                  </a:cubicBezTo>
                  <a:cubicBezTo>
                    <a:pt x="14563" y="14232"/>
                    <a:pt x="19926" y="7871"/>
                    <a:pt x="20796" y="1556"/>
                  </a:cubicBezTo>
                  <a:cubicBezTo>
                    <a:pt x="21086" y="549"/>
                    <a:pt x="18477" y="0"/>
                    <a:pt x="1586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94" name="Google Shape;868;p36"/>
            <p:cNvSpPr/>
            <p:nvPr/>
          </p:nvSpPr>
          <p:spPr>
            <a:xfrm>
              <a:off x="5369332" y="1661291"/>
              <a:ext cx="37666" cy="168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90" h="21600" fill="norm" stroke="1" extrusionOk="0">
                  <a:moveTo>
                    <a:pt x="5061" y="0"/>
                  </a:moveTo>
                  <a:cubicBezTo>
                    <a:pt x="2378" y="0"/>
                    <a:pt x="-574" y="735"/>
                    <a:pt x="97" y="1610"/>
                  </a:cubicBezTo>
                  <a:cubicBezTo>
                    <a:pt x="4792" y="8052"/>
                    <a:pt x="9220" y="13583"/>
                    <a:pt x="3719" y="20095"/>
                  </a:cubicBezTo>
                  <a:cubicBezTo>
                    <a:pt x="2914" y="21005"/>
                    <a:pt x="5597" y="21600"/>
                    <a:pt x="8281" y="21600"/>
                  </a:cubicBezTo>
                  <a:cubicBezTo>
                    <a:pt x="10025" y="21600"/>
                    <a:pt x="11769" y="21355"/>
                    <a:pt x="12440" y="20760"/>
                  </a:cubicBezTo>
                  <a:cubicBezTo>
                    <a:pt x="19282" y="14458"/>
                    <a:pt x="21026" y="6617"/>
                    <a:pt x="8817" y="665"/>
                  </a:cubicBezTo>
                  <a:cubicBezTo>
                    <a:pt x="7878" y="210"/>
                    <a:pt x="6537" y="0"/>
                    <a:pt x="50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95" name="Google Shape;869;p36"/>
            <p:cNvSpPr/>
            <p:nvPr/>
          </p:nvSpPr>
          <p:spPr>
            <a:xfrm>
              <a:off x="5297484" y="1212841"/>
              <a:ext cx="88777" cy="153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2" h="21600" fill="norm" stroke="1" extrusionOk="0">
                  <a:moveTo>
                    <a:pt x="18747" y="0"/>
                  </a:moveTo>
                  <a:cubicBezTo>
                    <a:pt x="18220" y="0"/>
                    <a:pt x="17759" y="154"/>
                    <a:pt x="17430" y="539"/>
                  </a:cubicBezTo>
                  <a:cubicBezTo>
                    <a:pt x="11372" y="6815"/>
                    <a:pt x="4720" y="13091"/>
                    <a:pt x="176" y="19790"/>
                  </a:cubicBezTo>
                  <a:cubicBezTo>
                    <a:pt x="-548" y="20830"/>
                    <a:pt x="1098" y="21600"/>
                    <a:pt x="2679" y="21600"/>
                  </a:cubicBezTo>
                  <a:cubicBezTo>
                    <a:pt x="3535" y="21600"/>
                    <a:pt x="4391" y="21407"/>
                    <a:pt x="4852" y="20945"/>
                  </a:cubicBezTo>
                  <a:cubicBezTo>
                    <a:pt x="11042" y="14862"/>
                    <a:pt x="15586" y="8047"/>
                    <a:pt x="20393" y="1579"/>
                  </a:cubicBezTo>
                  <a:cubicBezTo>
                    <a:pt x="21052" y="732"/>
                    <a:pt x="19867" y="0"/>
                    <a:pt x="1874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96" name="Google Shape;870;p36"/>
            <p:cNvSpPr/>
            <p:nvPr/>
          </p:nvSpPr>
          <p:spPr>
            <a:xfrm>
              <a:off x="5317125" y="885949"/>
              <a:ext cx="61627" cy="20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5" h="21600" fill="norm" stroke="1" extrusionOk="0">
                  <a:moveTo>
                    <a:pt x="5143" y="0"/>
                  </a:moveTo>
                  <a:cubicBezTo>
                    <a:pt x="4020" y="0"/>
                    <a:pt x="2810" y="200"/>
                    <a:pt x="2551" y="628"/>
                  </a:cubicBezTo>
                  <a:cubicBezTo>
                    <a:pt x="-2374" y="7190"/>
                    <a:pt x="-992" y="16236"/>
                    <a:pt x="14042" y="21372"/>
                  </a:cubicBezTo>
                  <a:cubicBezTo>
                    <a:pt x="14560" y="21514"/>
                    <a:pt x="15252" y="21600"/>
                    <a:pt x="15856" y="21600"/>
                  </a:cubicBezTo>
                  <a:cubicBezTo>
                    <a:pt x="17498" y="21600"/>
                    <a:pt x="19226" y="21086"/>
                    <a:pt x="18621" y="20487"/>
                  </a:cubicBezTo>
                  <a:cubicBezTo>
                    <a:pt x="15770" y="17406"/>
                    <a:pt x="11018" y="14581"/>
                    <a:pt x="8858" y="11413"/>
                  </a:cubicBezTo>
                  <a:cubicBezTo>
                    <a:pt x="6525" y="7904"/>
                    <a:pt x="6525" y="4451"/>
                    <a:pt x="7821" y="885"/>
                  </a:cubicBezTo>
                  <a:cubicBezTo>
                    <a:pt x="7994" y="314"/>
                    <a:pt x="6612" y="0"/>
                    <a:pt x="51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97" name="Google Shape;871;p36"/>
            <p:cNvSpPr/>
            <p:nvPr/>
          </p:nvSpPr>
          <p:spPr>
            <a:xfrm>
              <a:off x="5299088" y="1481964"/>
              <a:ext cx="52953" cy="911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5" h="21600" fill="norm" stroke="1" extrusionOk="0">
                  <a:moveTo>
                    <a:pt x="5003" y="0"/>
                  </a:moveTo>
                  <a:cubicBezTo>
                    <a:pt x="2237" y="0"/>
                    <a:pt x="-849" y="1557"/>
                    <a:pt x="215" y="3503"/>
                  </a:cubicBezTo>
                  <a:cubicBezTo>
                    <a:pt x="3407" y="9211"/>
                    <a:pt x="7557" y="14724"/>
                    <a:pt x="11387" y="20238"/>
                  </a:cubicBezTo>
                  <a:cubicBezTo>
                    <a:pt x="12026" y="21211"/>
                    <a:pt x="13409" y="21600"/>
                    <a:pt x="14792" y="21600"/>
                  </a:cubicBezTo>
                  <a:cubicBezTo>
                    <a:pt x="17665" y="21600"/>
                    <a:pt x="20751" y="20043"/>
                    <a:pt x="19581" y="18162"/>
                  </a:cubicBezTo>
                  <a:cubicBezTo>
                    <a:pt x="16176" y="12519"/>
                    <a:pt x="12771" y="6876"/>
                    <a:pt x="8621" y="1362"/>
                  </a:cubicBezTo>
                  <a:cubicBezTo>
                    <a:pt x="7876" y="389"/>
                    <a:pt x="6493" y="0"/>
                    <a:pt x="50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98" name="Google Shape;872;p36"/>
            <p:cNvSpPr/>
            <p:nvPr/>
          </p:nvSpPr>
          <p:spPr>
            <a:xfrm>
              <a:off x="5328002" y="602862"/>
              <a:ext cx="23337" cy="15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9" h="21600" fill="norm" stroke="1" extrusionOk="0">
                  <a:moveTo>
                    <a:pt x="9702" y="0"/>
                  </a:moveTo>
                  <a:cubicBezTo>
                    <a:pt x="6715" y="0"/>
                    <a:pt x="3727" y="310"/>
                    <a:pt x="3268" y="969"/>
                  </a:cubicBezTo>
                  <a:cubicBezTo>
                    <a:pt x="510" y="7407"/>
                    <a:pt x="-1328" y="13844"/>
                    <a:pt x="1200" y="20243"/>
                  </a:cubicBezTo>
                  <a:cubicBezTo>
                    <a:pt x="1659" y="21135"/>
                    <a:pt x="5566" y="21600"/>
                    <a:pt x="9472" y="21600"/>
                  </a:cubicBezTo>
                  <a:cubicBezTo>
                    <a:pt x="13378" y="21600"/>
                    <a:pt x="17285" y="21135"/>
                    <a:pt x="17515" y="20243"/>
                  </a:cubicBezTo>
                  <a:cubicBezTo>
                    <a:pt x="20272" y="13805"/>
                    <a:pt x="18434" y="7407"/>
                    <a:pt x="15676" y="969"/>
                  </a:cubicBezTo>
                  <a:cubicBezTo>
                    <a:pt x="15446" y="310"/>
                    <a:pt x="12459" y="0"/>
                    <a:pt x="970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99" name="Google Shape;873;p36"/>
            <p:cNvSpPr/>
            <p:nvPr/>
          </p:nvSpPr>
          <p:spPr>
            <a:xfrm>
              <a:off x="5220904" y="342773"/>
              <a:ext cx="124048" cy="10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5" h="21600" fill="norm" stroke="1" extrusionOk="0">
                  <a:moveTo>
                    <a:pt x="1019" y="0"/>
                  </a:moveTo>
                  <a:cubicBezTo>
                    <a:pt x="-131" y="0"/>
                    <a:pt x="-418" y="2295"/>
                    <a:pt x="731" y="2590"/>
                  </a:cubicBezTo>
                  <a:cubicBezTo>
                    <a:pt x="8778" y="3943"/>
                    <a:pt x="14956" y="11006"/>
                    <a:pt x="17734" y="20246"/>
                  </a:cubicBezTo>
                  <a:cubicBezTo>
                    <a:pt x="18021" y="21188"/>
                    <a:pt x="18692" y="21600"/>
                    <a:pt x="19314" y="21600"/>
                  </a:cubicBezTo>
                  <a:cubicBezTo>
                    <a:pt x="20224" y="21600"/>
                    <a:pt x="21182" y="20658"/>
                    <a:pt x="20847" y="19187"/>
                  </a:cubicBezTo>
                  <a:cubicBezTo>
                    <a:pt x="18692" y="7887"/>
                    <a:pt x="10262" y="471"/>
                    <a:pt x="1067" y="0"/>
                  </a:cubicBezTo>
                  <a:cubicBezTo>
                    <a:pt x="1067" y="0"/>
                    <a:pt x="1019" y="0"/>
                    <a:pt x="101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00" name="Google Shape;874;p36"/>
            <p:cNvSpPr/>
            <p:nvPr/>
          </p:nvSpPr>
          <p:spPr>
            <a:xfrm>
              <a:off x="4950872" y="2138217"/>
              <a:ext cx="228504" cy="59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6" h="21600" fill="norm" stroke="1" extrusionOk="0">
                  <a:moveTo>
                    <a:pt x="677" y="0"/>
                  </a:moveTo>
                  <a:cubicBezTo>
                    <a:pt x="51" y="0"/>
                    <a:pt x="-314" y="4062"/>
                    <a:pt x="364" y="5450"/>
                  </a:cubicBezTo>
                  <a:cubicBezTo>
                    <a:pt x="5477" y="15358"/>
                    <a:pt x="11164" y="21600"/>
                    <a:pt x="16929" y="21600"/>
                  </a:cubicBezTo>
                  <a:cubicBezTo>
                    <a:pt x="17999" y="21600"/>
                    <a:pt x="19095" y="21402"/>
                    <a:pt x="20164" y="21006"/>
                  </a:cubicBezTo>
                  <a:cubicBezTo>
                    <a:pt x="21234" y="20510"/>
                    <a:pt x="21286" y="14763"/>
                    <a:pt x="20164" y="14664"/>
                  </a:cubicBezTo>
                  <a:cubicBezTo>
                    <a:pt x="13434" y="13872"/>
                    <a:pt x="7173" y="10206"/>
                    <a:pt x="938" y="198"/>
                  </a:cubicBezTo>
                  <a:cubicBezTo>
                    <a:pt x="860" y="99"/>
                    <a:pt x="756" y="0"/>
                    <a:pt x="67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01" name="Google Shape;875;p36"/>
            <p:cNvSpPr/>
            <p:nvPr/>
          </p:nvSpPr>
          <p:spPr>
            <a:xfrm>
              <a:off x="4895900" y="326892"/>
              <a:ext cx="170710" cy="5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4" h="21600" fill="norm" stroke="1" extrusionOk="0">
                  <a:moveTo>
                    <a:pt x="16449" y="0"/>
                  </a:moveTo>
                  <a:cubicBezTo>
                    <a:pt x="10868" y="0"/>
                    <a:pt x="5494" y="5784"/>
                    <a:pt x="499" y="14990"/>
                  </a:cubicBezTo>
                  <a:cubicBezTo>
                    <a:pt x="-500" y="16879"/>
                    <a:pt x="155" y="21600"/>
                    <a:pt x="1119" y="21600"/>
                  </a:cubicBezTo>
                  <a:cubicBezTo>
                    <a:pt x="1257" y="21600"/>
                    <a:pt x="1429" y="21482"/>
                    <a:pt x="1567" y="21246"/>
                  </a:cubicBezTo>
                  <a:cubicBezTo>
                    <a:pt x="7286" y="11803"/>
                    <a:pt x="13314" y="8734"/>
                    <a:pt x="19619" y="8380"/>
                  </a:cubicBezTo>
                  <a:cubicBezTo>
                    <a:pt x="21100" y="8380"/>
                    <a:pt x="21031" y="1180"/>
                    <a:pt x="19619" y="708"/>
                  </a:cubicBezTo>
                  <a:cubicBezTo>
                    <a:pt x="18551" y="236"/>
                    <a:pt x="17517" y="0"/>
                    <a:pt x="1644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02" name="Google Shape;876;p36"/>
            <p:cNvSpPr/>
            <p:nvPr/>
          </p:nvSpPr>
          <p:spPr>
            <a:xfrm>
              <a:off x="4650389" y="1990373"/>
              <a:ext cx="192252" cy="108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1" h="21600" fill="norm" stroke="1" extrusionOk="0">
                  <a:moveTo>
                    <a:pt x="1121" y="0"/>
                  </a:moveTo>
                  <a:cubicBezTo>
                    <a:pt x="147" y="0"/>
                    <a:pt x="-522" y="2618"/>
                    <a:pt x="543" y="3709"/>
                  </a:cubicBezTo>
                  <a:cubicBezTo>
                    <a:pt x="6658" y="9709"/>
                    <a:pt x="12742" y="15927"/>
                    <a:pt x="19040" y="21436"/>
                  </a:cubicBezTo>
                  <a:cubicBezTo>
                    <a:pt x="19222" y="21545"/>
                    <a:pt x="19374" y="21600"/>
                    <a:pt x="19526" y="21600"/>
                  </a:cubicBezTo>
                  <a:cubicBezTo>
                    <a:pt x="20470" y="21600"/>
                    <a:pt x="21078" y="19255"/>
                    <a:pt x="20074" y="18218"/>
                  </a:cubicBezTo>
                  <a:cubicBezTo>
                    <a:pt x="14111" y="11782"/>
                    <a:pt x="7814" y="6109"/>
                    <a:pt x="1699" y="273"/>
                  </a:cubicBezTo>
                  <a:cubicBezTo>
                    <a:pt x="1486" y="109"/>
                    <a:pt x="1303" y="0"/>
                    <a:pt x="11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03" name="Google Shape;877;p36"/>
            <p:cNvSpPr/>
            <p:nvPr/>
          </p:nvSpPr>
          <p:spPr>
            <a:xfrm>
              <a:off x="4599773" y="437774"/>
              <a:ext cx="142129" cy="873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8" h="21600" fill="norm" stroke="1" extrusionOk="0">
                  <a:moveTo>
                    <a:pt x="19225" y="0"/>
                  </a:moveTo>
                  <a:cubicBezTo>
                    <a:pt x="19020" y="0"/>
                    <a:pt x="18774" y="68"/>
                    <a:pt x="18569" y="271"/>
                  </a:cubicBezTo>
                  <a:cubicBezTo>
                    <a:pt x="12298" y="5417"/>
                    <a:pt x="6478" y="11782"/>
                    <a:pt x="576" y="17876"/>
                  </a:cubicBezTo>
                  <a:cubicBezTo>
                    <a:pt x="-531" y="19027"/>
                    <a:pt x="125" y="21600"/>
                    <a:pt x="1149" y="21600"/>
                  </a:cubicBezTo>
                  <a:cubicBezTo>
                    <a:pt x="1354" y="21600"/>
                    <a:pt x="1559" y="21532"/>
                    <a:pt x="1723" y="21329"/>
                  </a:cubicBezTo>
                  <a:cubicBezTo>
                    <a:pt x="7871" y="15777"/>
                    <a:pt x="14101" y="10495"/>
                    <a:pt x="19880" y="3995"/>
                  </a:cubicBezTo>
                  <a:cubicBezTo>
                    <a:pt x="21069" y="2708"/>
                    <a:pt x="20413" y="0"/>
                    <a:pt x="192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04" name="Google Shape;878;p36"/>
            <p:cNvSpPr/>
            <p:nvPr/>
          </p:nvSpPr>
          <p:spPr>
            <a:xfrm>
              <a:off x="4411715" y="2039652"/>
              <a:ext cx="91897" cy="147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5" h="21600" fill="norm" stroke="1" extrusionOk="0">
                  <a:moveTo>
                    <a:pt x="17588" y="0"/>
                  </a:moveTo>
                  <a:cubicBezTo>
                    <a:pt x="16834" y="0"/>
                    <a:pt x="16206" y="281"/>
                    <a:pt x="15767" y="843"/>
                  </a:cubicBezTo>
                  <a:cubicBezTo>
                    <a:pt x="11372" y="7146"/>
                    <a:pt x="7730" y="13088"/>
                    <a:pt x="697" y="18428"/>
                  </a:cubicBezTo>
                  <a:cubicBezTo>
                    <a:pt x="-1061" y="19833"/>
                    <a:pt x="823" y="21600"/>
                    <a:pt x="2832" y="21600"/>
                  </a:cubicBezTo>
                  <a:cubicBezTo>
                    <a:pt x="3460" y="21600"/>
                    <a:pt x="4088" y="21439"/>
                    <a:pt x="4653" y="21038"/>
                  </a:cubicBezTo>
                  <a:cubicBezTo>
                    <a:pt x="11748" y="15738"/>
                    <a:pt x="18655" y="9114"/>
                    <a:pt x="20288" y="2048"/>
                  </a:cubicBezTo>
                  <a:cubicBezTo>
                    <a:pt x="20539" y="1004"/>
                    <a:pt x="18969" y="0"/>
                    <a:pt x="1758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05" name="Google Shape;879;p36"/>
            <p:cNvSpPr/>
            <p:nvPr/>
          </p:nvSpPr>
          <p:spPr>
            <a:xfrm>
              <a:off x="4403240" y="287740"/>
              <a:ext cx="95547" cy="2135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9" h="21600" fill="norm" stroke="1" extrusionOk="0">
                  <a:moveTo>
                    <a:pt x="1916" y="0"/>
                  </a:moveTo>
                  <a:cubicBezTo>
                    <a:pt x="740" y="0"/>
                    <a:pt x="-374" y="388"/>
                    <a:pt x="121" y="1080"/>
                  </a:cubicBezTo>
                  <a:cubicBezTo>
                    <a:pt x="4887" y="7698"/>
                    <a:pt x="9343" y="14705"/>
                    <a:pt x="16027" y="21018"/>
                  </a:cubicBezTo>
                  <a:cubicBezTo>
                    <a:pt x="16460" y="21406"/>
                    <a:pt x="17265" y="21600"/>
                    <a:pt x="18070" y="21600"/>
                  </a:cubicBezTo>
                  <a:cubicBezTo>
                    <a:pt x="19555" y="21600"/>
                    <a:pt x="21226" y="20935"/>
                    <a:pt x="20731" y="20160"/>
                  </a:cubicBezTo>
                  <a:cubicBezTo>
                    <a:pt x="16708" y="13486"/>
                    <a:pt x="9900" y="6951"/>
                    <a:pt x="3896" y="582"/>
                  </a:cubicBezTo>
                  <a:cubicBezTo>
                    <a:pt x="3525" y="166"/>
                    <a:pt x="2721" y="0"/>
                    <a:pt x="191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06" name="Google Shape;880;p36"/>
            <p:cNvSpPr/>
            <p:nvPr/>
          </p:nvSpPr>
          <p:spPr>
            <a:xfrm>
              <a:off x="4227980" y="2312885"/>
              <a:ext cx="178495" cy="1166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6" h="21600" fill="norm" stroke="1" extrusionOk="0">
                  <a:moveTo>
                    <a:pt x="19210" y="0"/>
                  </a:moveTo>
                  <a:cubicBezTo>
                    <a:pt x="18916" y="0"/>
                    <a:pt x="18621" y="203"/>
                    <a:pt x="18392" y="608"/>
                  </a:cubicBezTo>
                  <a:cubicBezTo>
                    <a:pt x="13483" y="8772"/>
                    <a:pt x="8018" y="14806"/>
                    <a:pt x="981" y="17493"/>
                  </a:cubicBezTo>
                  <a:cubicBezTo>
                    <a:pt x="-655" y="18152"/>
                    <a:pt x="-66" y="21600"/>
                    <a:pt x="1440" y="21600"/>
                  </a:cubicBezTo>
                  <a:cubicBezTo>
                    <a:pt x="1538" y="21600"/>
                    <a:pt x="1636" y="21600"/>
                    <a:pt x="1701" y="21549"/>
                  </a:cubicBezTo>
                  <a:cubicBezTo>
                    <a:pt x="9229" y="19470"/>
                    <a:pt x="16265" y="13031"/>
                    <a:pt x="20389" y="2992"/>
                  </a:cubicBezTo>
                  <a:cubicBezTo>
                    <a:pt x="20945" y="1572"/>
                    <a:pt x="20094" y="0"/>
                    <a:pt x="192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07" name="Google Shape;881;p36"/>
            <p:cNvSpPr/>
            <p:nvPr/>
          </p:nvSpPr>
          <p:spPr>
            <a:xfrm>
              <a:off x="4174361" y="165362"/>
              <a:ext cx="129519" cy="73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9" h="21600" fill="norm" stroke="1" extrusionOk="0">
                  <a:moveTo>
                    <a:pt x="2176" y="0"/>
                  </a:moveTo>
                  <a:cubicBezTo>
                    <a:pt x="1903" y="0"/>
                    <a:pt x="1629" y="0"/>
                    <a:pt x="1401" y="0"/>
                  </a:cubicBezTo>
                  <a:cubicBezTo>
                    <a:pt x="-467" y="162"/>
                    <a:pt x="-467" y="5178"/>
                    <a:pt x="1401" y="5178"/>
                  </a:cubicBezTo>
                  <a:cubicBezTo>
                    <a:pt x="8647" y="5258"/>
                    <a:pt x="13614" y="11811"/>
                    <a:pt x="18353" y="20791"/>
                  </a:cubicBezTo>
                  <a:cubicBezTo>
                    <a:pt x="18627" y="21357"/>
                    <a:pt x="18991" y="21600"/>
                    <a:pt x="19310" y="21600"/>
                  </a:cubicBezTo>
                  <a:cubicBezTo>
                    <a:pt x="20267" y="21600"/>
                    <a:pt x="21133" y="19578"/>
                    <a:pt x="20632" y="17717"/>
                  </a:cubicBezTo>
                  <a:cubicBezTo>
                    <a:pt x="17351" y="5906"/>
                    <a:pt x="9330" y="0"/>
                    <a:pt x="217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08" name="Google Shape;882;p36"/>
            <p:cNvSpPr/>
            <p:nvPr/>
          </p:nvSpPr>
          <p:spPr>
            <a:xfrm>
              <a:off x="3877871" y="2391184"/>
              <a:ext cx="201868" cy="54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1" h="21600" fill="norm" stroke="1" extrusionOk="0">
                  <a:moveTo>
                    <a:pt x="1011" y="0"/>
                  </a:moveTo>
                  <a:cubicBezTo>
                    <a:pt x="75" y="0"/>
                    <a:pt x="-452" y="6000"/>
                    <a:pt x="514" y="7636"/>
                  </a:cubicBezTo>
                  <a:cubicBezTo>
                    <a:pt x="5753" y="16036"/>
                    <a:pt x="11226" y="21600"/>
                    <a:pt x="16904" y="21600"/>
                  </a:cubicBezTo>
                  <a:cubicBezTo>
                    <a:pt x="17870" y="21600"/>
                    <a:pt x="18836" y="21491"/>
                    <a:pt x="19802" y="21164"/>
                  </a:cubicBezTo>
                  <a:cubicBezTo>
                    <a:pt x="21119" y="20618"/>
                    <a:pt x="21148" y="13745"/>
                    <a:pt x="19802" y="13527"/>
                  </a:cubicBezTo>
                  <a:cubicBezTo>
                    <a:pt x="13450" y="12218"/>
                    <a:pt x="7333" y="8945"/>
                    <a:pt x="1333" y="218"/>
                  </a:cubicBezTo>
                  <a:cubicBezTo>
                    <a:pt x="1216" y="109"/>
                    <a:pt x="1128" y="0"/>
                    <a:pt x="10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09" name="Google Shape;883;p36"/>
            <p:cNvSpPr/>
            <p:nvPr/>
          </p:nvSpPr>
          <p:spPr>
            <a:xfrm>
              <a:off x="3823792" y="157424"/>
              <a:ext cx="156146" cy="651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1" h="21600" fill="norm" stroke="1" extrusionOk="0">
                  <a:moveTo>
                    <a:pt x="19969" y="0"/>
                  </a:moveTo>
                  <a:cubicBezTo>
                    <a:pt x="19893" y="0"/>
                    <a:pt x="19818" y="0"/>
                    <a:pt x="19704" y="91"/>
                  </a:cubicBezTo>
                  <a:cubicBezTo>
                    <a:pt x="16483" y="2450"/>
                    <a:pt x="13603" y="7261"/>
                    <a:pt x="10458" y="10346"/>
                  </a:cubicBezTo>
                  <a:cubicBezTo>
                    <a:pt x="7275" y="13341"/>
                    <a:pt x="4016" y="15701"/>
                    <a:pt x="681" y="17425"/>
                  </a:cubicBezTo>
                  <a:cubicBezTo>
                    <a:pt x="-456" y="17970"/>
                    <a:pt x="-39" y="21600"/>
                    <a:pt x="984" y="21600"/>
                  </a:cubicBezTo>
                  <a:cubicBezTo>
                    <a:pt x="1060" y="21600"/>
                    <a:pt x="1098" y="21600"/>
                    <a:pt x="1173" y="21600"/>
                  </a:cubicBezTo>
                  <a:cubicBezTo>
                    <a:pt x="7464" y="19240"/>
                    <a:pt x="15915" y="14884"/>
                    <a:pt x="20576" y="3630"/>
                  </a:cubicBezTo>
                  <a:cubicBezTo>
                    <a:pt x="21144" y="2360"/>
                    <a:pt x="20689" y="0"/>
                    <a:pt x="199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10" name="Google Shape;884;p36"/>
            <p:cNvSpPr/>
            <p:nvPr/>
          </p:nvSpPr>
          <p:spPr>
            <a:xfrm>
              <a:off x="3582763" y="2300289"/>
              <a:ext cx="184893" cy="72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820" y="0"/>
                  </a:moveTo>
                  <a:cubicBezTo>
                    <a:pt x="-305" y="0"/>
                    <a:pt x="-273" y="4517"/>
                    <a:pt x="916" y="4763"/>
                  </a:cubicBezTo>
                  <a:cubicBezTo>
                    <a:pt x="7763" y="6488"/>
                    <a:pt x="13549" y="12894"/>
                    <a:pt x="19559" y="21189"/>
                  </a:cubicBezTo>
                  <a:cubicBezTo>
                    <a:pt x="19720" y="21436"/>
                    <a:pt x="19881" y="21600"/>
                    <a:pt x="20041" y="21600"/>
                  </a:cubicBezTo>
                  <a:cubicBezTo>
                    <a:pt x="20845" y="21600"/>
                    <a:pt x="21295" y="18643"/>
                    <a:pt x="20524" y="17083"/>
                  </a:cubicBezTo>
                  <a:cubicBezTo>
                    <a:pt x="14899" y="6324"/>
                    <a:pt x="7795" y="1314"/>
                    <a:pt x="916" y="0"/>
                  </a:cubicBezTo>
                  <a:cubicBezTo>
                    <a:pt x="884" y="0"/>
                    <a:pt x="852" y="0"/>
                    <a:pt x="82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11" name="Google Shape;885;p36"/>
            <p:cNvSpPr/>
            <p:nvPr/>
          </p:nvSpPr>
          <p:spPr>
            <a:xfrm>
              <a:off x="3458261" y="288013"/>
              <a:ext cx="152976" cy="87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7" h="21600" fill="norm" stroke="1" extrusionOk="0">
                  <a:moveTo>
                    <a:pt x="19813" y="0"/>
                  </a:moveTo>
                  <a:cubicBezTo>
                    <a:pt x="19620" y="0"/>
                    <a:pt x="19426" y="135"/>
                    <a:pt x="19272" y="336"/>
                  </a:cubicBezTo>
                  <a:cubicBezTo>
                    <a:pt x="13504" y="8007"/>
                    <a:pt x="7620" y="14602"/>
                    <a:pt x="652" y="18505"/>
                  </a:cubicBezTo>
                  <a:cubicBezTo>
                    <a:pt x="-393" y="19110"/>
                    <a:pt x="-83" y="21600"/>
                    <a:pt x="884" y="21600"/>
                  </a:cubicBezTo>
                  <a:cubicBezTo>
                    <a:pt x="962" y="21600"/>
                    <a:pt x="1039" y="21600"/>
                    <a:pt x="1155" y="21600"/>
                  </a:cubicBezTo>
                  <a:cubicBezTo>
                    <a:pt x="8433" y="18572"/>
                    <a:pt x="15362" y="12852"/>
                    <a:pt x="20588" y="3297"/>
                  </a:cubicBezTo>
                  <a:cubicBezTo>
                    <a:pt x="21207" y="2086"/>
                    <a:pt x="20626" y="0"/>
                    <a:pt x="198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12" name="Google Shape;886;p36"/>
            <p:cNvSpPr/>
            <p:nvPr/>
          </p:nvSpPr>
          <p:spPr>
            <a:xfrm>
              <a:off x="3215111" y="2244167"/>
              <a:ext cx="243675" cy="34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7" h="21600" fill="norm" stroke="1" extrusionOk="0">
                  <a:moveTo>
                    <a:pt x="6502" y="0"/>
                  </a:moveTo>
                  <a:cubicBezTo>
                    <a:pt x="4587" y="0"/>
                    <a:pt x="2672" y="510"/>
                    <a:pt x="758" y="1361"/>
                  </a:cubicBezTo>
                  <a:cubicBezTo>
                    <a:pt x="-224" y="1701"/>
                    <a:pt x="-273" y="12076"/>
                    <a:pt x="733" y="12076"/>
                  </a:cubicBezTo>
                  <a:cubicBezTo>
                    <a:pt x="733" y="12076"/>
                    <a:pt x="758" y="12076"/>
                    <a:pt x="758" y="12076"/>
                  </a:cubicBezTo>
                  <a:cubicBezTo>
                    <a:pt x="1028" y="12076"/>
                    <a:pt x="1322" y="12076"/>
                    <a:pt x="1592" y="12076"/>
                  </a:cubicBezTo>
                  <a:cubicBezTo>
                    <a:pt x="7852" y="12076"/>
                    <a:pt x="14012" y="15987"/>
                    <a:pt x="20272" y="21600"/>
                  </a:cubicBezTo>
                  <a:cubicBezTo>
                    <a:pt x="20296" y="21600"/>
                    <a:pt x="20345" y="21600"/>
                    <a:pt x="20370" y="21600"/>
                  </a:cubicBezTo>
                  <a:cubicBezTo>
                    <a:pt x="21204" y="21600"/>
                    <a:pt x="21327" y="11735"/>
                    <a:pt x="20468" y="10205"/>
                  </a:cubicBezTo>
                  <a:cubicBezTo>
                    <a:pt x="15878" y="3061"/>
                    <a:pt x="11190" y="0"/>
                    <a:pt x="650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13" name="Google Shape;887;p36"/>
            <p:cNvSpPr/>
            <p:nvPr/>
          </p:nvSpPr>
          <p:spPr>
            <a:xfrm>
              <a:off x="3062628" y="373161"/>
              <a:ext cx="153733" cy="39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fill="norm" stroke="1" extrusionOk="0">
                  <a:moveTo>
                    <a:pt x="878" y="0"/>
                  </a:moveTo>
                  <a:cubicBezTo>
                    <a:pt x="105" y="0"/>
                    <a:pt x="-397" y="4142"/>
                    <a:pt x="414" y="5474"/>
                  </a:cubicBezTo>
                  <a:cubicBezTo>
                    <a:pt x="6211" y="15534"/>
                    <a:pt x="12354" y="21600"/>
                    <a:pt x="18653" y="21600"/>
                  </a:cubicBezTo>
                  <a:cubicBezTo>
                    <a:pt x="19116" y="21600"/>
                    <a:pt x="19580" y="21600"/>
                    <a:pt x="20044" y="21452"/>
                  </a:cubicBezTo>
                  <a:cubicBezTo>
                    <a:pt x="21203" y="21304"/>
                    <a:pt x="21203" y="14647"/>
                    <a:pt x="20044" y="14499"/>
                  </a:cubicBezTo>
                  <a:cubicBezTo>
                    <a:pt x="13475" y="14055"/>
                    <a:pt x="7292" y="10060"/>
                    <a:pt x="1265" y="296"/>
                  </a:cubicBezTo>
                  <a:cubicBezTo>
                    <a:pt x="1110" y="148"/>
                    <a:pt x="994" y="0"/>
                    <a:pt x="8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14" name="Google Shape;888;p36"/>
            <p:cNvSpPr/>
            <p:nvPr/>
          </p:nvSpPr>
          <p:spPr>
            <a:xfrm>
              <a:off x="2736225" y="2284687"/>
              <a:ext cx="285825" cy="85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2" h="21600" fill="norm" stroke="1" extrusionOk="0">
                  <a:moveTo>
                    <a:pt x="20402" y="0"/>
                  </a:moveTo>
                  <a:cubicBezTo>
                    <a:pt x="20381" y="0"/>
                    <a:pt x="20360" y="0"/>
                    <a:pt x="20318" y="0"/>
                  </a:cubicBezTo>
                  <a:cubicBezTo>
                    <a:pt x="16883" y="1597"/>
                    <a:pt x="13530" y="6042"/>
                    <a:pt x="10283" y="10349"/>
                  </a:cubicBezTo>
                  <a:cubicBezTo>
                    <a:pt x="9089" y="11877"/>
                    <a:pt x="7643" y="14932"/>
                    <a:pt x="6365" y="14932"/>
                  </a:cubicBezTo>
                  <a:cubicBezTo>
                    <a:pt x="6282" y="14932"/>
                    <a:pt x="6198" y="14863"/>
                    <a:pt x="6114" y="14863"/>
                  </a:cubicBezTo>
                  <a:cubicBezTo>
                    <a:pt x="4354" y="14238"/>
                    <a:pt x="2406" y="7709"/>
                    <a:pt x="918" y="4376"/>
                  </a:cubicBezTo>
                  <a:cubicBezTo>
                    <a:pt x="793" y="4167"/>
                    <a:pt x="688" y="4028"/>
                    <a:pt x="583" y="4028"/>
                  </a:cubicBezTo>
                  <a:cubicBezTo>
                    <a:pt x="59" y="4028"/>
                    <a:pt x="-255" y="6737"/>
                    <a:pt x="269" y="8126"/>
                  </a:cubicBezTo>
                  <a:cubicBezTo>
                    <a:pt x="1526" y="11321"/>
                    <a:pt x="4187" y="20697"/>
                    <a:pt x="5695" y="21531"/>
                  </a:cubicBezTo>
                  <a:cubicBezTo>
                    <a:pt x="5800" y="21600"/>
                    <a:pt x="5925" y="21600"/>
                    <a:pt x="6051" y="21600"/>
                  </a:cubicBezTo>
                  <a:cubicBezTo>
                    <a:pt x="6994" y="21600"/>
                    <a:pt x="7916" y="19725"/>
                    <a:pt x="8817" y="18544"/>
                  </a:cubicBezTo>
                  <a:cubicBezTo>
                    <a:pt x="12734" y="13613"/>
                    <a:pt x="16903" y="10279"/>
                    <a:pt x="20737" y="4653"/>
                  </a:cubicBezTo>
                  <a:cubicBezTo>
                    <a:pt x="21345" y="3681"/>
                    <a:pt x="21094" y="0"/>
                    <a:pt x="2040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15" name="Google Shape;889;p36"/>
            <p:cNvSpPr/>
            <p:nvPr/>
          </p:nvSpPr>
          <p:spPr>
            <a:xfrm>
              <a:off x="2669925" y="202324"/>
              <a:ext cx="231598" cy="1106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2" h="21600" fill="norm" stroke="1" extrusionOk="0">
                  <a:moveTo>
                    <a:pt x="9772" y="0"/>
                  </a:moveTo>
                  <a:cubicBezTo>
                    <a:pt x="9772" y="0"/>
                    <a:pt x="9747" y="0"/>
                    <a:pt x="9747" y="0"/>
                  </a:cubicBezTo>
                  <a:cubicBezTo>
                    <a:pt x="8520" y="0"/>
                    <a:pt x="7778" y="1818"/>
                    <a:pt x="6986" y="3475"/>
                  </a:cubicBezTo>
                  <a:cubicBezTo>
                    <a:pt x="4685" y="8234"/>
                    <a:pt x="2487" y="13313"/>
                    <a:pt x="263" y="18232"/>
                  </a:cubicBezTo>
                  <a:cubicBezTo>
                    <a:pt x="-376" y="19622"/>
                    <a:pt x="263" y="21600"/>
                    <a:pt x="979" y="21600"/>
                  </a:cubicBezTo>
                  <a:cubicBezTo>
                    <a:pt x="1183" y="21600"/>
                    <a:pt x="1413" y="21440"/>
                    <a:pt x="1592" y="21012"/>
                  </a:cubicBezTo>
                  <a:cubicBezTo>
                    <a:pt x="3049" y="18125"/>
                    <a:pt x="4481" y="15184"/>
                    <a:pt x="5887" y="12297"/>
                  </a:cubicBezTo>
                  <a:cubicBezTo>
                    <a:pt x="7293" y="9303"/>
                    <a:pt x="8085" y="6095"/>
                    <a:pt x="9644" y="6095"/>
                  </a:cubicBezTo>
                  <a:cubicBezTo>
                    <a:pt x="10130" y="6095"/>
                    <a:pt x="10692" y="6416"/>
                    <a:pt x="11383" y="7164"/>
                  </a:cubicBezTo>
                  <a:cubicBezTo>
                    <a:pt x="14246" y="10158"/>
                    <a:pt x="16597" y="16040"/>
                    <a:pt x="19332" y="19729"/>
                  </a:cubicBezTo>
                  <a:cubicBezTo>
                    <a:pt x="19486" y="19943"/>
                    <a:pt x="19665" y="20050"/>
                    <a:pt x="19818" y="20050"/>
                  </a:cubicBezTo>
                  <a:cubicBezTo>
                    <a:pt x="20611" y="20050"/>
                    <a:pt x="21224" y="17804"/>
                    <a:pt x="20559" y="16467"/>
                  </a:cubicBezTo>
                  <a:cubicBezTo>
                    <a:pt x="18514" y="12457"/>
                    <a:pt x="16239" y="9089"/>
                    <a:pt x="14092" y="5614"/>
                  </a:cubicBezTo>
                  <a:cubicBezTo>
                    <a:pt x="12993" y="3796"/>
                    <a:pt x="11331" y="0"/>
                    <a:pt x="97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16" name="Google Shape;890;p36"/>
            <p:cNvSpPr/>
            <p:nvPr/>
          </p:nvSpPr>
          <p:spPr>
            <a:xfrm>
              <a:off x="2453558" y="2218158"/>
              <a:ext cx="200092" cy="58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9" h="21600" fill="norm" stroke="1" extrusionOk="0">
                  <a:moveTo>
                    <a:pt x="862" y="0"/>
                  </a:moveTo>
                  <a:cubicBezTo>
                    <a:pt x="-326" y="0"/>
                    <a:pt x="-267" y="6186"/>
                    <a:pt x="922" y="6389"/>
                  </a:cubicBezTo>
                  <a:cubicBezTo>
                    <a:pt x="7577" y="7910"/>
                    <a:pt x="13579" y="14400"/>
                    <a:pt x="19848" y="21397"/>
                  </a:cubicBezTo>
                  <a:cubicBezTo>
                    <a:pt x="19937" y="21499"/>
                    <a:pt x="20026" y="21600"/>
                    <a:pt x="20115" y="21600"/>
                  </a:cubicBezTo>
                  <a:cubicBezTo>
                    <a:pt x="20888" y="21600"/>
                    <a:pt x="21274" y="17645"/>
                    <a:pt x="20531" y="16225"/>
                  </a:cubicBezTo>
                  <a:cubicBezTo>
                    <a:pt x="14530" y="4969"/>
                    <a:pt x="7637" y="1014"/>
                    <a:pt x="922" y="0"/>
                  </a:cubicBezTo>
                  <a:cubicBezTo>
                    <a:pt x="892" y="0"/>
                    <a:pt x="862" y="0"/>
                    <a:pt x="86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17" name="Google Shape;891;p36"/>
            <p:cNvSpPr/>
            <p:nvPr/>
          </p:nvSpPr>
          <p:spPr>
            <a:xfrm>
              <a:off x="2355483" y="371245"/>
              <a:ext cx="144295" cy="45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8" h="21600" fill="norm" stroke="1" extrusionOk="0">
                  <a:moveTo>
                    <a:pt x="19266" y="0"/>
                  </a:moveTo>
                  <a:cubicBezTo>
                    <a:pt x="19064" y="0"/>
                    <a:pt x="18862" y="129"/>
                    <a:pt x="18659" y="514"/>
                  </a:cubicBezTo>
                  <a:cubicBezTo>
                    <a:pt x="14170" y="7714"/>
                    <a:pt x="9963" y="13371"/>
                    <a:pt x="5149" y="13371"/>
                  </a:cubicBezTo>
                  <a:cubicBezTo>
                    <a:pt x="3976" y="13371"/>
                    <a:pt x="2722" y="12986"/>
                    <a:pt x="1468" y="12343"/>
                  </a:cubicBezTo>
                  <a:cubicBezTo>
                    <a:pt x="1388" y="12214"/>
                    <a:pt x="1266" y="12214"/>
                    <a:pt x="1185" y="12214"/>
                  </a:cubicBezTo>
                  <a:cubicBezTo>
                    <a:pt x="-69" y="12214"/>
                    <a:pt x="-554" y="18386"/>
                    <a:pt x="862" y="19414"/>
                  </a:cubicBezTo>
                  <a:cubicBezTo>
                    <a:pt x="2763" y="20829"/>
                    <a:pt x="4826" y="21600"/>
                    <a:pt x="6889" y="21600"/>
                  </a:cubicBezTo>
                  <a:cubicBezTo>
                    <a:pt x="11743" y="21600"/>
                    <a:pt x="16637" y="17229"/>
                    <a:pt x="20156" y="6686"/>
                  </a:cubicBezTo>
                  <a:cubicBezTo>
                    <a:pt x="21046" y="3986"/>
                    <a:pt x="20277" y="0"/>
                    <a:pt x="1926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18" name="Google Shape;892;p36"/>
            <p:cNvSpPr/>
            <p:nvPr/>
          </p:nvSpPr>
          <p:spPr>
            <a:xfrm>
              <a:off x="2045931" y="2273733"/>
              <a:ext cx="169681" cy="51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1" h="21600" fill="norm" stroke="1" extrusionOk="0">
                  <a:moveTo>
                    <a:pt x="20234" y="0"/>
                  </a:moveTo>
                  <a:cubicBezTo>
                    <a:pt x="20164" y="0"/>
                    <a:pt x="20094" y="116"/>
                    <a:pt x="20024" y="116"/>
                  </a:cubicBezTo>
                  <a:cubicBezTo>
                    <a:pt x="13421" y="2888"/>
                    <a:pt x="6993" y="10742"/>
                    <a:pt x="566" y="16749"/>
                  </a:cubicBezTo>
                  <a:cubicBezTo>
                    <a:pt x="-347" y="17557"/>
                    <a:pt x="-66" y="21600"/>
                    <a:pt x="777" y="21600"/>
                  </a:cubicBezTo>
                  <a:cubicBezTo>
                    <a:pt x="847" y="21600"/>
                    <a:pt x="917" y="21600"/>
                    <a:pt x="988" y="21600"/>
                  </a:cubicBezTo>
                  <a:cubicBezTo>
                    <a:pt x="7380" y="16980"/>
                    <a:pt x="14158" y="13745"/>
                    <a:pt x="20305" y="6237"/>
                  </a:cubicBezTo>
                  <a:cubicBezTo>
                    <a:pt x="21183" y="5082"/>
                    <a:pt x="21253" y="0"/>
                    <a:pt x="202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19" name="Google Shape;893;p36"/>
            <p:cNvSpPr/>
            <p:nvPr/>
          </p:nvSpPr>
          <p:spPr>
            <a:xfrm>
              <a:off x="1973854" y="330724"/>
              <a:ext cx="200414" cy="709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2" h="21600" fill="norm" stroke="1" extrusionOk="0">
                  <a:moveTo>
                    <a:pt x="881" y="0"/>
                  </a:moveTo>
                  <a:cubicBezTo>
                    <a:pt x="114" y="0"/>
                    <a:pt x="-416" y="3253"/>
                    <a:pt x="439" y="4587"/>
                  </a:cubicBezTo>
                  <a:cubicBezTo>
                    <a:pt x="5654" y="13177"/>
                    <a:pt x="12255" y="21600"/>
                    <a:pt x="18532" y="21600"/>
                  </a:cubicBezTo>
                  <a:cubicBezTo>
                    <a:pt x="19003" y="21600"/>
                    <a:pt x="19475" y="21600"/>
                    <a:pt x="19946" y="21517"/>
                  </a:cubicBezTo>
                  <a:cubicBezTo>
                    <a:pt x="20860" y="21266"/>
                    <a:pt x="21184" y="17347"/>
                    <a:pt x="20153" y="16596"/>
                  </a:cubicBezTo>
                  <a:cubicBezTo>
                    <a:pt x="13493" y="11926"/>
                    <a:pt x="7511" y="9924"/>
                    <a:pt x="1323" y="334"/>
                  </a:cubicBezTo>
                  <a:cubicBezTo>
                    <a:pt x="1175" y="167"/>
                    <a:pt x="1028" y="0"/>
                    <a:pt x="8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20" name="Google Shape;894;p36"/>
            <p:cNvSpPr/>
            <p:nvPr/>
          </p:nvSpPr>
          <p:spPr>
            <a:xfrm>
              <a:off x="1678216" y="2389268"/>
              <a:ext cx="173019" cy="5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87" h="21600" fill="norm" stroke="1" extrusionOk="0">
                  <a:moveTo>
                    <a:pt x="19654" y="0"/>
                  </a:moveTo>
                  <a:cubicBezTo>
                    <a:pt x="19586" y="0"/>
                    <a:pt x="19518" y="0"/>
                    <a:pt x="19450" y="118"/>
                  </a:cubicBezTo>
                  <a:cubicBezTo>
                    <a:pt x="13133" y="4131"/>
                    <a:pt x="6918" y="9679"/>
                    <a:pt x="669" y="14872"/>
                  </a:cubicBezTo>
                  <a:cubicBezTo>
                    <a:pt x="-452" y="15816"/>
                    <a:pt x="-44" y="21600"/>
                    <a:pt x="1008" y="21600"/>
                  </a:cubicBezTo>
                  <a:cubicBezTo>
                    <a:pt x="1076" y="21600"/>
                    <a:pt x="1144" y="21600"/>
                    <a:pt x="1246" y="21482"/>
                  </a:cubicBezTo>
                  <a:cubicBezTo>
                    <a:pt x="7495" y="16879"/>
                    <a:pt x="13778" y="12393"/>
                    <a:pt x="19993" y="6728"/>
                  </a:cubicBezTo>
                  <a:cubicBezTo>
                    <a:pt x="21148" y="5666"/>
                    <a:pt x="20740" y="0"/>
                    <a:pt x="196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21" name="Google Shape;895;p36"/>
            <p:cNvSpPr/>
            <p:nvPr/>
          </p:nvSpPr>
          <p:spPr>
            <a:xfrm>
              <a:off x="1634639" y="196023"/>
              <a:ext cx="147666" cy="78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4" h="21600" fill="norm" stroke="1" extrusionOk="0">
                  <a:moveTo>
                    <a:pt x="1114" y="0"/>
                  </a:moveTo>
                  <a:cubicBezTo>
                    <a:pt x="-115" y="0"/>
                    <a:pt x="-511" y="3750"/>
                    <a:pt x="876" y="4725"/>
                  </a:cubicBezTo>
                  <a:cubicBezTo>
                    <a:pt x="7138" y="9150"/>
                    <a:pt x="12885" y="15300"/>
                    <a:pt x="18790" y="21300"/>
                  </a:cubicBezTo>
                  <a:cubicBezTo>
                    <a:pt x="19028" y="21525"/>
                    <a:pt x="19226" y="21600"/>
                    <a:pt x="19424" y="21600"/>
                  </a:cubicBezTo>
                  <a:cubicBezTo>
                    <a:pt x="20534" y="21600"/>
                    <a:pt x="21089" y="18675"/>
                    <a:pt x="20059" y="17100"/>
                  </a:cubicBezTo>
                  <a:cubicBezTo>
                    <a:pt x="14589" y="9150"/>
                    <a:pt x="8010" y="4050"/>
                    <a:pt x="1550" y="150"/>
                  </a:cubicBezTo>
                  <a:cubicBezTo>
                    <a:pt x="1391" y="75"/>
                    <a:pt x="1272" y="0"/>
                    <a:pt x="11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22" name="Google Shape;896;p36"/>
            <p:cNvSpPr/>
            <p:nvPr/>
          </p:nvSpPr>
          <p:spPr>
            <a:xfrm>
              <a:off x="1280387" y="2358333"/>
              <a:ext cx="174821" cy="94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0" h="21600" fill="norm" stroke="1" extrusionOk="0">
                  <a:moveTo>
                    <a:pt x="993" y="0"/>
                  </a:moveTo>
                  <a:cubicBezTo>
                    <a:pt x="348" y="0"/>
                    <a:pt x="-296" y="1193"/>
                    <a:pt x="145" y="2512"/>
                  </a:cubicBezTo>
                  <a:cubicBezTo>
                    <a:pt x="3773" y="13814"/>
                    <a:pt x="10385" y="21600"/>
                    <a:pt x="17472" y="21600"/>
                  </a:cubicBezTo>
                  <a:cubicBezTo>
                    <a:pt x="18354" y="21600"/>
                    <a:pt x="19236" y="21474"/>
                    <a:pt x="20117" y="21223"/>
                  </a:cubicBezTo>
                  <a:cubicBezTo>
                    <a:pt x="21304" y="20909"/>
                    <a:pt x="20999" y="17267"/>
                    <a:pt x="19812" y="17267"/>
                  </a:cubicBezTo>
                  <a:cubicBezTo>
                    <a:pt x="19812" y="17267"/>
                    <a:pt x="19778" y="17267"/>
                    <a:pt x="19778" y="17267"/>
                  </a:cubicBezTo>
                  <a:cubicBezTo>
                    <a:pt x="19609" y="17267"/>
                    <a:pt x="19405" y="17267"/>
                    <a:pt x="19236" y="17267"/>
                  </a:cubicBezTo>
                  <a:cubicBezTo>
                    <a:pt x="12149" y="17267"/>
                    <a:pt x="5740" y="12244"/>
                    <a:pt x="1739" y="816"/>
                  </a:cubicBezTo>
                  <a:cubicBezTo>
                    <a:pt x="1535" y="251"/>
                    <a:pt x="1264" y="0"/>
                    <a:pt x="99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23" name="Google Shape;897;p36"/>
            <p:cNvSpPr/>
            <p:nvPr/>
          </p:nvSpPr>
          <p:spPr>
            <a:xfrm>
              <a:off x="1254427" y="191918"/>
              <a:ext cx="158939" cy="59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6" h="21600" fill="norm" stroke="1" extrusionOk="0">
                  <a:moveTo>
                    <a:pt x="17002" y="0"/>
                  </a:moveTo>
                  <a:cubicBezTo>
                    <a:pt x="11121" y="0"/>
                    <a:pt x="5277" y="6669"/>
                    <a:pt x="543" y="15727"/>
                  </a:cubicBezTo>
                  <a:cubicBezTo>
                    <a:pt x="-493" y="17618"/>
                    <a:pt x="99" y="21600"/>
                    <a:pt x="1097" y="21600"/>
                  </a:cubicBezTo>
                  <a:cubicBezTo>
                    <a:pt x="1282" y="21600"/>
                    <a:pt x="1504" y="21500"/>
                    <a:pt x="1726" y="21102"/>
                  </a:cubicBezTo>
                  <a:cubicBezTo>
                    <a:pt x="7274" y="11646"/>
                    <a:pt x="13044" y="8759"/>
                    <a:pt x="19517" y="6968"/>
                  </a:cubicBezTo>
                  <a:cubicBezTo>
                    <a:pt x="21107" y="6470"/>
                    <a:pt x="21070" y="796"/>
                    <a:pt x="19517" y="398"/>
                  </a:cubicBezTo>
                  <a:cubicBezTo>
                    <a:pt x="18666" y="100"/>
                    <a:pt x="17852" y="0"/>
                    <a:pt x="1700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24" name="Google Shape;898;p36"/>
            <p:cNvSpPr/>
            <p:nvPr/>
          </p:nvSpPr>
          <p:spPr>
            <a:xfrm>
              <a:off x="1109604" y="2125621"/>
              <a:ext cx="64503" cy="137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9" h="21600" fill="norm" stroke="1" extrusionOk="0">
                  <a:moveTo>
                    <a:pt x="2863" y="0"/>
                  </a:moveTo>
                  <a:cubicBezTo>
                    <a:pt x="1139" y="0"/>
                    <a:pt x="-495" y="600"/>
                    <a:pt x="140" y="1671"/>
                  </a:cubicBezTo>
                  <a:cubicBezTo>
                    <a:pt x="4497" y="8057"/>
                    <a:pt x="9125" y="14400"/>
                    <a:pt x="14661" y="20657"/>
                  </a:cubicBezTo>
                  <a:cubicBezTo>
                    <a:pt x="15206" y="21300"/>
                    <a:pt x="16476" y="21600"/>
                    <a:pt x="17656" y="21600"/>
                  </a:cubicBezTo>
                  <a:cubicBezTo>
                    <a:pt x="19471" y="21600"/>
                    <a:pt x="21105" y="20957"/>
                    <a:pt x="20470" y="19886"/>
                  </a:cubicBezTo>
                  <a:cubicBezTo>
                    <a:pt x="16204" y="13414"/>
                    <a:pt x="11122" y="7200"/>
                    <a:pt x="5767" y="943"/>
                  </a:cubicBezTo>
                  <a:cubicBezTo>
                    <a:pt x="5223" y="257"/>
                    <a:pt x="4043" y="0"/>
                    <a:pt x="28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25" name="Google Shape;899;p36"/>
            <p:cNvSpPr/>
            <p:nvPr/>
          </p:nvSpPr>
          <p:spPr>
            <a:xfrm>
              <a:off x="1129617" y="385757"/>
              <a:ext cx="27470" cy="119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5" h="21600" fill="norm" stroke="1" extrusionOk="0">
                  <a:moveTo>
                    <a:pt x="13889" y="0"/>
                  </a:moveTo>
                  <a:cubicBezTo>
                    <a:pt x="12304" y="0"/>
                    <a:pt x="11115" y="148"/>
                    <a:pt x="10322" y="593"/>
                  </a:cubicBezTo>
                  <a:cubicBezTo>
                    <a:pt x="-577" y="7019"/>
                    <a:pt x="-1766" y="14186"/>
                    <a:pt x="1801" y="21007"/>
                  </a:cubicBezTo>
                  <a:cubicBezTo>
                    <a:pt x="1999" y="21402"/>
                    <a:pt x="3386" y="21600"/>
                    <a:pt x="4575" y="21600"/>
                  </a:cubicBezTo>
                  <a:cubicBezTo>
                    <a:pt x="6359" y="21600"/>
                    <a:pt x="7944" y="21303"/>
                    <a:pt x="7944" y="20859"/>
                  </a:cubicBezTo>
                  <a:cubicBezTo>
                    <a:pt x="7350" y="14087"/>
                    <a:pt x="12700" y="7958"/>
                    <a:pt x="19041" y="1483"/>
                  </a:cubicBezTo>
                  <a:cubicBezTo>
                    <a:pt x="19834" y="643"/>
                    <a:pt x="16663" y="0"/>
                    <a:pt x="1388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26" name="Google Shape;900;p36"/>
            <p:cNvSpPr/>
            <p:nvPr/>
          </p:nvSpPr>
          <p:spPr>
            <a:xfrm>
              <a:off x="872348" y="2027609"/>
              <a:ext cx="145667" cy="758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5" h="21600" fill="norm" stroke="1" extrusionOk="0">
                  <a:moveTo>
                    <a:pt x="19317" y="0"/>
                  </a:moveTo>
                  <a:cubicBezTo>
                    <a:pt x="19157" y="0"/>
                    <a:pt x="19038" y="78"/>
                    <a:pt x="18878" y="156"/>
                  </a:cubicBezTo>
                  <a:cubicBezTo>
                    <a:pt x="12769" y="5069"/>
                    <a:pt x="6461" y="9669"/>
                    <a:pt x="712" y="15986"/>
                  </a:cubicBezTo>
                  <a:cubicBezTo>
                    <a:pt x="-606" y="17467"/>
                    <a:pt x="73" y="21600"/>
                    <a:pt x="1390" y="21600"/>
                  </a:cubicBezTo>
                  <a:cubicBezTo>
                    <a:pt x="1550" y="21600"/>
                    <a:pt x="1710" y="21522"/>
                    <a:pt x="1869" y="21444"/>
                  </a:cubicBezTo>
                  <a:cubicBezTo>
                    <a:pt x="8098" y="16999"/>
                    <a:pt x="13967" y="10605"/>
                    <a:pt x="19876" y="4757"/>
                  </a:cubicBezTo>
                  <a:cubicBezTo>
                    <a:pt x="20994" y="3665"/>
                    <a:pt x="20395" y="0"/>
                    <a:pt x="1931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27" name="Google Shape;901;p36"/>
            <p:cNvSpPr/>
            <p:nvPr/>
          </p:nvSpPr>
          <p:spPr>
            <a:xfrm>
              <a:off x="802715" y="418335"/>
              <a:ext cx="201806" cy="145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3" h="21600" fill="norm" stroke="1" extrusionOk="0">
                  <a:moveTo>
                    <a:pt x="679" y="0"/>
                  </a:moveTo>
                  <a:cubicBezTo>
                    <a:pt x="29" y="0"/>
                    <a:pt x="-296" y="1467"/>
                    <a:pt x="354" y="1915"/>
                  </a:cubicBezTo>
                  <a:cubicBezTo>
                    <a:pt x="7830" y="6602"/>
                    <a:pt x="13474" y="13571"/>
                    <a:pt x="19413" y="21274"/>
                  </a:cubicBezTo>
                  <a:cubicBezTo>
                    <a:pt x="19590" y="21518"/>
                    <a:pt x="19797" y="21600"/>
                    <a:pt x="20004" y="21600"/>
                  </a:cubicBezTo>
                  <a:cubicBezTo>
                    <a:pt x="20654" y="21600"/>
                    <a:pt x="21304" y="20663"/>
                    <a:pt x="20831" y="19807"/>
                  </a:cubicBezTo>
                  <a:cubicBezTo>
                    <a:pt x="15985" y="10596"/>
                    <a:pt x="8391" y="4279"/>
                    <a:pt x="886" y="82"/>
                  </a:cubicBezTo>
                  <a:cubicBezTo>
                    <a:pt x="827" y="41"/>
                    <a:pt x="738" y="0"/>
                    <a:pt x="6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28" name="Google Shape;902;p36"/>
            <p:cNvSpPr/>
            <p:nvPr/>
          </p:nvSpPr>
          <p:spPr>
            <a:xfrm>
              <a:off x="589344" y="2136843"/>
              <a:ext cx="133090" cy="52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5" h="21600" fill="norm" stroke="1" extrusionOk="0">
                  <a:moveTo>
                    <a:pt x="18995" y="0"/>
                  </a:moveTo>
                  <a:cubicBezTo>
                    <a:pt x="18777" y="0"/>
                    <a:pt x="18559" y="225"/>
                    <a:pt x="18298" y="675"/>
                  </a:cubicBezTo>
                  <a:cubicBezTo>
                    <a:pt x="14379" y="7988"/>
                    <a:pt x="10067" y="10463"/>
                    <a:pt x="5538" y="10463"/>
                  </a:cubicBezTo>
                  <a:cubicBezTo>
                    <a:pt x="4276" y="10463"/>
                    <a:pt x="3013" y="10238"/>
                    <a:pt x="1750" y="9900"/>
                  </a:cubicBezTo>
                  <a:cubicBezTo>
                    <a:pt x="1706" y="9900"/>
                    <a:pt x="1663" y="9900"/>
                    <a:pt x="1619" y="9900"/>
                  </a:cubicBezTo>
                  <a:cubicBezTo>
                    <a:pt x="51" y="9900"/>
                    <a:pt x="-689" y="16763"/>
                    <a:pt x="835" y="18338"/>
                  </a:cubicBezTo>
                  <a:cubicBezTo>
                    <a:pt x="2882" y="20588"/>
                    <a:pt x="4972" y="21600"/>
                    <a:pt x="7019" y="21600"/>
                  </a:cubicBezTo>
                  <a:cubicBezTo>
                    <a:pt x="11853" y="21600"/>
                    <a:pt x="16556" y="15975"/>
                    <a:pt x="20040" y="6638"/>
                  </a:cubicBezTo>
                  <a:cubicBezTo>
                    <a:pt x="20911" y="4163"/>
                    <a:pt x="20084" y="0"/>
                    <a:pt x="189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29" name="Google Shape;903;p36"/>
            <p:cNvSpPr/>
            <p:nvPr/>
          </p:nvSpPr>
          <p:spPr>
            <a:xfrm>
              <a:off x="523785" y="305263"/>
              <a:ext cx="140854" cy="684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8" h="21600" fill="norm" stroke="1" extrusionOk="0">
                  <a:moveTo>
                    <a:pt x="793" y="0"/>
                  </a:moveTo>
                  <a:cubicBezTo>
                    <a:pt x="83" y="0"/>
                    <a:pt x="-377" y="2592"/>
                    <a:pt x="417" y="3456"/>
                  </a:cubicBezTo>
                  <a:cubicBezTo>
                    <a:pt x="6558" y="9590"/>
                    <a:pt x="12784" y="16502"/>
                    <a:pt x="19218" y="21427"/>
                  </a:cubicBezTo>
                  <a:cubicBezTo>
                    <a:pt x="19343" y="21514"/>
                    <a:pt x="19468" y="21600"/>
                    <a:pt x="19594" y="21600"/>
                  </a:cubicBezTo>
                  <a:cubicBezTo>
                    <a:pt x="20638" y="21600"/>
                    <a:pt x="21223" y="18058"/>
                    <a:pt x="20137" y="16934"/>
                  </a:cubicBezTo>
                  <a:cubicBezTo>
                    <a:pt x="14037" y="10282"/>
                    <a:pt x="7436" y="5443"/>
                    <a:pt x="1085" y="86"/>
                  </a:cubicBezTo>
                  <a:cubicBezTo>
                    <a:pt x="1002" y="0"/>
                    <a:pt x="876" y="0"/>
                    <a:pt x="79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30" name="Google Shape;904;p36"/>
            <p:cNvSpPr/>
            <p:nvPr/>
          </p:nvSpPr>
          <p:spPr>
            <a:xfrm>
              <a:off x="295224" y="2121241"/>
              <a:ext cx="158643" cy="75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6" h="21600" fill="norm" stroke="1" extrusionOk="0">
                  <a:moveTo>
                    <a:pt x="1554" y="0"/>
                  </a:moveTo>
                  <a:cubicBezTo>
                    <a:pt x="622" y="0"/>
                    <a:pt x="-311" y="1655"/>
                    <a:pt x="99" y="3784"/>
                  </a:cubicBezTo>
                  <a:cubicBezTo>
                    <a:pt x="2263" y="15293"/>
                    <a:pt x="7486" y="21600"/>
                    <a:pt x="12895" y="21600"/>
                  </a:cubicBezTo>
                  <a:cubicBezTo>
                    <a:pt x="15432" y="21600"/>
                    <a:pt x="18006" y="20260"/>
                    <a:pt x="20356" y="17343"/>
                  </a:cubicBezTo>
                  <a:cubicBezTo>
                    <a:pt x="21289" y="16161"/>
                    <a:pt x="20729" y="13401"/>
                    <a:pt x="19797" y="13401"/>
                  </a:cubicBezTo>
                  <a:cubicBezTo>
                    <a:pt x="19648" y="13401"/>
                    <a:pt x="19498" y="13480"/>
                    <a:pt x="19312" y="13638"/>
                  </a:cubicBezTo>
                  <a:cubicBezTo>
                    <a:pt x="17708" y="15293"/>
                    <a:pt x="16066" y="16003"/>
                    <a:pt x="14387" y="16003"/>
                  </a:cubicBezTo>
                  <a:cubicBezTo>
                    <a:pt x="9724" y="16003"/>
                    <a:pt x="5173" y="10169"/>
                    <a:pt x="2785" y="1419"/>
                  </a:cubicBezTo>
                  <a:cubicBezTo>
                    <a:pt x="2487" y="473"/>
                    <a:pt x="2039" y="0"/>
                    <a:pt x="15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31" name="Google Shape;905;p36"/>
            <p:cNvSpPr/>
            <p:nvPr/>
          </p:nvSpPr>
          <p:spPr>
            <a:xfrm>
              <a:off x="255212" y="320596"/>
              <a:ext cx="100778" cy="131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05" h="21600" fill="norm" stroke="1" extrusionOk="0">
                  <a:moveTo>
                    <a:pt x="18151" y="0"/>
                  </a:moveTo>
                  <a:cubicBezTo>
                    <a:pt x="18039" y="0"/>
                    <a:pt x="17927" y="0"/>
                    <a:pt x="17815" y="45"/>
                  </a:cubicBezTo>
                  <a:cubicBezTo>
                    <a:pt x="6201" y="1890"/>
                    <a:pt x="-868" y="11655"/>
                    <a:pt x="86" y="20745"/>
                  </a:cubicBezTo>
                  <a:cubicBezTo>
                    <a:pt x="142" y="21330"/>
                    <a:pt x="703" y="21600"/>
                    <a:pt x="1264" y="21600"/>
                  </a:cubicBezTo>
                  <a:cubicBezTo>
                    <a:pt x="1825" y="21600"/>
                    <a:pt x="2386" y="21330"/>
                    <a:pt x="2386" y="20745"/>
                  </a:cubicBezTo>
                  <a:cubicBezTo>
                    <a:pt x="2554" y="12060"/>
                    <a:pt x="9623" y="5805"/>
                    <a:pt x="19049" y="2385"/>
                  </a:cubicBezTo>
                  <a:cubicBezTo>
                    <a:pt x="20732" y="1800"/>
                    <a:pt x="19666" y="0"/>
                    <a:pt x="1815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32" name="Google Shape;906;p36"/>
            <p:cNvSpPr/>
            <p:nvPr/>
          </p:nvSpPr>
          <p:spPr>
            <a:xfrm>
              <a:off x="249612" y="1458419"/>
              <a:ext cx="93283" cy="194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82" h="21600" fill="norm" stroke="1" extrusionOk="0">
                  <a:moveTo>
                    <a:pt x="17964" y="0"/>
                  </a:moveTo>
                  <a:cubicBezTo>
                    <a:pt x="17234" y="0"/>
                    <a:pt x="16565" y="213"/>
                    <a:pt x="16321" y="669"/>
                  </a:cubicBezTo>
                  <a:cubicBezTo>
                    <a:pt x="12488" y="7697"/>
                    <a:pt x="9507" y="13964"/>
                    <a:pt x="380" y="19866"/>
                  </a:cubicBezTo>
                  <a:cubicBezTo>
                    <a:pt x="-776" y="20657"/>
                    <a:pt x="928" y="21600"/>
                    <a:pt x="2510" y="21600"/>
                  </a:cubicBezTo>
                  <a:cubicBezTo>
                    <a:pt x="3057" y="21600"/>
                    <a:pt x="3544" y="21509"/>
                    <a:pt x="3970" y="21235"/>
                  </a:cubicBezTo>
                  <a:cubicBezTo>
                    <a:pt x="12792" y="15698"/>
                    <a:pt x="20824" y="8245"/>
                    <a:pt x="19911" y="913"/>
                  </a:cubicBezTo>
                  <a:cubicBezTo>
                    <a:pt x="19790" y="365"/>
                    <a:pt x="18877" y="0"/>
                    <a:pt x="179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33" name="Google Shape;907;p36"/>
            <p:cNvSpPr/>
            <p:nvPr/>
          </p:nvSpPr>
          <p:spPr>
            <a:xfrm>
              <a:off x="206353" y="1226806"/>
              <a:ext cx="106205" cy="123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8" h="21600" fill="norm" stroke="1" extrusionOk="0">
                  <a:moveTo>
                    <a:pt x="2300" y="0"/>
                  </a:moveTo>
                  <a:cubicBezTo>
                    <a:pt x="750" y="0"/>
                    <a:pt x="-635" y="1632"/>
                    <a:pt x="307" y="2832"/>
                  </a:cubicBezTo>
                  <a:cubicBezTo>
                    <a:pt x="2854" y="5952"/>
                    <a:pt x="6897" y="7872"/>
                    <a:pt x="9833" y="10608"/>
                  </a:cubicBezTo>
                  <a:cubicBezTo>
                    <a:pt x="13267" y="13728"/>
                    <a:pt x="15925" y="17232"/>
                    <a:pt x="18196" y="21024"/>
                  </a:cubicBezTo>
                  <a:cubicBezTo>
                    <a:pt x="18417" y="21408"/>
                    <a:pt x="18860" y="21600"/>
                    <a:pt x="19303" y="21600"/>
                  </a:cubicBezTo>
                  <a:cubicBezTo>
                    <a:pt x="20134" y="21600"/>
                    <a:pt x="20965" y="20976"/>
                    <a:pt x="20633" y="20160"/>
                  </a:cubicBezTo>
                  <a:cubicBezTo>
                    <a:pt x="18971" y="15840"/>
                    <a:pt x="16534" y="11904"/>
                    <a:pt x="13488" y="8256"/>
                  </a:cubicBezTo>
                  <a:cubicBezTo>
                    <a:pt x="10663" y="4992"/>
                    <a:pt x="7507" y="1248"/>
                    <a:pt x="2799" y="48"/>
                  </a:cubicBezTo>
                  <a:cubicBezTo>
                    <a:pt x="2633" y="48"/>
                    <a:pt x="2467" y="0"/>
                    <a:pt x="23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34" name="Google Shape;908;p36"/>
            <p:cNvSpPr/>
            <p:nvPr/>
          </p:nvSpPr>
          <p:spPr>
            <a:xfrm>
              <a:off x="240134" y="943440"/>
              <a:ext cx="59345" cy="175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5" h="21600" fill="norm" stroke="1" extrusionOk="0">
                  <a:moveTo>
                    <a:pt x="16486" y="0"/>
                  </a:moveTo>
                  <a:cubicBezTo>
                    <a:pt x="15655" y="0"/>
                    <a:pt x="14917" y="168"/>
                    <a:pt x="14640" y="572"/>
                  </a:cubicBezTo>
                  <a:cubicBezTo>
                    <a:pt x="10117" y="7436"/>
                    <a:pt x="8640" y="13828"/>
                    <a:pt x="240" y="20389"/>
                  </a:cubicBezTo>
                  <a:cubicBezTo>
                    <a:pt x="-591" y="20994"/>
                    <a:pt x="886" y="21600"/>
                    <a:pt x="2363" y="21600"/>
                  </a:cubicBezTo>
                  <a:cubicBezTo>
                    <a:pt x="3009" y="21600"/>
                    <a:pt x="3655" y="21465"/>
                    <a:pt x="4024" y="21163"/>
                  </a:cubicBezTo>
                  <a:cubicBezTo>
                    <a:pt x="12609" y="15174"/>
                    <a:pt x="21009" y="7705"/>
                    <a:pt x="18978" y="807"/>
                  </a:cubicBezTo>
                  <a:cubicBezTo>
                    <a:pt x="18794" y="336"/>
                    <a:pt x="17594" y="0"/>
                    <a:pt x="164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35" name="Google Shape;909;p36"/>
            <p:cNvSpPr/>
            <p:nvPr/>
          </p:nvSpPr>
          <p:spPr>
            <a:xfrm>
              <a:off x="250087" y="603410"/>
              <a:ext cx="33394" cy="162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42" h="21600" fill="norm" stroke="1" extrusionOk="0">
                  <a:moveTo>
                    <a:pt x="5738" y="0"/>
                  </a:moveTo>
                  <a:cubicBezTo>
                    <a:pt x="4433" y="0"/>
                    <a:pt x="3128" y="182"/>
                    <a:pt x="2693" y="619"/>
                  </a:cubicBezTo>
                  <a:cubicBezTo>
                    <a:pt x="-3975" y="6994"/>
                    <a:pt x="2983" y="14825"/>
                    <a:pt x="10087" y="21017"/>
                  </a:cubicBezTo>
                  <a:cubicBezTo>
                    <a:pt x="10667" y="21418"/>
                    <a:pt x="11971" y="21600"/>
                    <a:pt x="13276" y="21600"/>
                  </a:cubicBezTo>
                  <a:cubicBezTo>
                    <a:pt x="15451" y="21600"/>
                    <a:pt x="17625" y="21163"/>
                    <a:pt x="16900" y="20507"/>
                  </a:cubicBezTo>
                  <a:cubicBezTo>
                    <a:pt x="13566" y="17120"/>
                    <a:pt x="11246" y="13696"/>
                    <a:pt x="10232" y="10199"/>
                  </a:cubicBezTo>
                  <a:cubicBezTo>
                    <a:pt x="9507" y="7066"/>
                    <a:pt x="10957" y="3970"/>
                    <a:pt x="9652" y="838"/>
                  </a:cubicBezTo>
                  <a:cubicBezTo>
                    <a:pt x="9362" y="328"/>
                    <a:pt x="7477" y="0"/>
                    <a:pt x="573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36" name="Google Shape;910;p36"/>
            <p:cNvSpPr/>
            <p:nvPr/>
          </p:nvSpPr>
          <p:spPr>
            <a:xfrm>
              <a:off x="221038" y="1838975"/>
              <a:ext cx="37952" cy="167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5" h="21600" fill="norm" stroke="1" extrusionOk="0">
                  <a:moveTo>
                    <a:pt x="13178" y="0"/>
                  </a:moveTo>
                  <a:cubicBezTo>
                    <a:pt x="11711" y="0"/>
                    <a:pt x="10378" y="177"/>
                    <a:pt x="9578" y="567"/>
                  </a:cubicBezTo>
                  <a:cubicBezTo>
                    <a:pt x="-3222" y="6763"/>
                    <a:pt x="-2289" y="14341"/>
                    <a:pt x="7045" y="20821"/>
                  </a:cubicBezTo>
                  <a:cubicBezTo>
                    <a:pt x="7711" y="21352"/>
                    <a:pt x="9445" y="21600"/>
                    <a:pt x="11178" y="21600"/>
                  </a:cubicBezTo>
                  <a:cubicBezTo>
                    <a:pt x="13578" y="21600"/>
                    <a:pt x="15978" y="21069"/>
                    <a:pt x="15178" y="20254"/>
                  </a:cubicBezTo>
                  <a:cubicBezTo>
                    <a:pt x="8378" y="13739"/>
                    <a:pt x="11445" y="7861"/>
                    <a:pt x="17711" y="1452"/>
                  </a:cubicBezTo>
                  <a:cubicBezTo>
                    <a:pt x="18378" y="637"/>
                    <a:pt x="15711" y="0"/>
                    <a:pt x="131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038" name="Google Shape;911;p36"/>
          <p:cNvSpPr txBox="1"/>
          <p:nvPr>
            <p:ph type="ctrTitle"/>
          </p:nvPr>
        </p:nvSpPr>
        <p:spPr>
          <a:xfrm>
            <a:off x="2594246" y="1352136"/>
            <a:ext cx="4298128" cy="1887901"/>
          </a:xfrm>
          <a:prstGeom prst="rect">
            <a:avLst/>
          </a:prstGeom>
        </p:spPr>
        <p:txBody>
          <a:bodyPr anchor="ctr"/>
          <a:lstStyle/>
          <a:p>
            <a:pPr rtl="0">
              <a:defRPr>
                <a:latin typeface="Khaled Font"/>
                <a:ea typeface="Khaled Font"/>
                <a:cs typeface="Khaled Font"/>
                <a:sym typeface="Khaled Font"/>
              </a:defRPr>
            </a:pPr>
            <a:r>
              <a:rPr>
                <a:solidFill>
                  <a:srgbClr val="E63B7A"/>
                </a:solidFill>
              </a:rPr>
              <a:t>٣-٢</a:t>
            </a:r>
            <a:r>
              <a:t> خاصية التوزيع </a:t>
            </a:r>
          </a:p>
        </p:txBody>
      </p:sp>
      <p:grpSp>
        <p:nvGrpSpPr>
          <p:cNvPr id="1045" name="تجميع"/>
          <p:cNvGrpSpPr/>
          <p:nvPr/>
        </p:nvGrpSpPr>
        <p:grpSpPr>
          <a:xfrm>
            <a:off x="6992975" y="30167"/>
            <a:ext cx="2022506" cy="993205"/>
            <a:chOff x="0" y="0"/>
            <a:chExt cx="2022505" cy="993203"/>
          </a:xfrm>
        </p:grpSpPr>
        <p:sp>
          <p:nvSpPr>
            <p:cNvPr id="1039" name="دائرة"/>
            <p:cNvSpPr/>
            <p:nvPr/>
          </p:nvSpPr>
          <p:spPr>
            <a:xfrm>
              <a:off x="1312881" y="365682"/>
              <a:ext cx="459383" cy="459383"/>
            </a:xfrm>
            <a:prstGeom prst="ellipse">
              <a:avLst/>
            </a:prstGeom>
            <a:solidFill>
              <a:schemeClr val="accent3">
                <a:lumOff val="44000"/>
              </a:schemeClr>
            </a:solidFill>
            <a:ln w="12700" cap="flat">
              <a:solidFill>
                <a:srgbClr val="6D4982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 rtl="0">
                <a:defRPr sz="1800">
                  <a:solidFill>
                    <a:schemeClr val="accent3">
                      <a:lumOff val="44000"/>
                    </a:schemeClr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1044" name="تجميع"/>
            <p:cNvGrpSpPr/>
            <p:nvPr/>
          </p:nvGrpSpPr>
          <p:grpSpPr>
            <a:xfrm>
              <a:off x="-1" y="-1"/>
              <a:ext cx="2022507" cy="993205"/>
              <a:chOff x="0" y="0"/>
              <a:chExt cx="2022505" cy="993203"/>
            </a:xfrm>
          </p:grpSpPr>
          <p:sp>
            <p:nvSpPr>
              <p:cNvPr id="1040" name="الفصل"/>
              <p:cNvSpPr txBox="1"/>
              <p:nvPr/>
            </p:nvSpPr>
            <p:spPr>
              <a:xfrm>
                <a:off x="1015371" y="0"/>
                <a:ext cx="1007135" cy="4004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1000"/>
                  </a:spcBef>
                  <a:defRPr sz="2100">
                    <a:latin typeface="Madani Arabic SemiBold"/>
                    <a:ea typeface="Madani Arabic SemiBold"/>
                    <a:cs typeface="Madani Arabic SemiBold"/>
                    <a:sym typeface="Madani Arabic SemiBold"/>
                  </a:defRPr>
                </a:lvl1pPr>
              </a:lstStyle>
              <a:p>
                <a:pPr rtl="0">
                  <a:defRPr/>
                </a:pPr>
                <a:r>
                  <a:t>الفصل</a:t>
                </a:r>
              </a:p>
            </p:txBody>
          </p:sp>
          <p:grpSp>
            <p:nvGrpSpPr>
              <p:cNvPr id="1043" name="تجميع"/>
              <p:cNvGrpSpPr/>
              <p:nvPr/>
            </p:nvGrpSpPr>
            <p:grpSpPr>
              <a:xfrm>
                <a:off x="0" y="187518"/>
                <a:ext cx="1876377" cy="805686"/>
                <a:chOff x="0" y="0"/>
                <a:chExt cx="1876376" cy="805685"/>
              </a:xfrm>
            </p:grpSpPr>
            <p:sp>
              <p:nvSpPr>
                <p:cNvPr id="1041" name="٣"/>
                <p:cNvSpPr txBox="1"/>
                <p:nvPr/>
              </p:nvSpPr>
              <p:spPr>
                <a:xfrm>
                  <a:off x="1214138" y="0"/>
                  <a:ext cx="662239" cy="80568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t">
                  <a:no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1000"/>
                    </a:spcBef>
                    <a:defRPr sz="5300">
                      <a:solidFill>
                        <a:srgbClr val="FF5A54"/>
                      </a:solidFill>
                      <a:latin typeface="Beirut Regular"/>
                      <a:ea typeface="Beirut Regular"/>
                      <a:cs typeface="Beirut Regular"/>
                      <a:sym typeface="Beirut Regular"/>
                    </a:defRPr>
                  </a:lvl1pPr>
                </a:lstStyle>
                <a:p>
                  <a:pPr rtl="0">
                    <a:defRPr/>
                  </a:pPr>
                  <a:r>
                    <a:t>٣</a:t>
                  </a:r>
                </a:p>
              </p:txBody>
            </p:sp>
            <p:sp>
              <p:nvSpPr>
                <p:cNvPr id="1042" name="الضرب"/>
                <p:cNvSpPr txBox="1"/>
                <p:nvPr/>
              </p:nvSpPr>
              <p:spPr>
                <a:xfrm>
                  <a:off x="0" y="104136"/>
                  <a:ext cx="1795230" cy="70155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normAutofit fontScale="100000" lnSpcReduction="0"/>
                </a:bodyPr>
                <a:lstStyle>
                  <a:lvl1pPr algn="ctr">
                    <a:lnSpc>
                      <a:spcPct val="90000"/>
                    </a:lnSpc>
                    <a:spcBef>
                      <a:spcPts val="1000"/>
                    </a:spcBef>
                    <a:defRPr sz="2200">
                      <a:latin typeface="Madani Arabic SemiBold"/>
                      <a:ea typeface="Madani Arabic SemiBold"/>
                      <a:cs typeface="Madani Arabic SemiBold"/>
                      <a:sym typeface="Madani Arabic SemiBold"/>
                    </a:defRPr>
                  </a:lvl1pPr>
                </a:lstStyle>
                <a:p>
                  <a:pPr rtl="0">
                    <a:defRPr/>
                  </a:pPr>
                  <a:r>
                    <a:t> الضرب</a:t>
                  </a:r>
                </a:p>
              </p:txBody>
            </p:sp>
          </p:grpSp>
        </p:grpSp>
      </p:grpSp>
      <p:grpSp>
        <p:nvGrpSpPr>
          <p:cNvPr id="1076" name="Google Shape;1348;p59"/>
          <p:cNvGrpSpPr/>
          <p:nvPr/>
        </p:nvGrpSpPr>
        <p:grpSpPr>
          <a:xfrm>
            <a:off x="1279605" y="1479463"/>
            <a:ext cx="1620272" cy="1836821"/>
            <a:chOff x="0" y="0"/>
            <a:chExt cx="1620270" cy="1836820"/>
          </a:xfrm>
        </p:grpSpPr>
        <p:sp>
          <p:nvSpPr>
            <p:cNvPr id="1046" name="Google Shape;1349;p59"/>
            <p:cNvSpPr/>
            <p:nvPr/>
          </p:nvSpPr>
          <p:spPr>
            <a:xfrm>
              <a:off x="1505963" y="1143429"/>
              <a:ext cx="114308" cy="111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34" h="21600" fill="norm" stroke="1" extrusionOk="0">
                  <a:moveTo>
                    <a:pt x="14539" y="0"/>
                  </a:moveTo>
                  <a:cubicBezTo>
                    <a:pt x="10511" y="0"/>
                    <a:pt x="6436" y="6840"/>
                    <a:pt x="6436" y="6840"/>
                  </a:cubicBezTo>
                  <a:lnTo>
                    <a:pt x="0" y="19337"/>
                  </a:lnTo>
                  <a:cubicBezTo>
                    <a:pt x="0" y="19337"/>
                    <a:pt x="4268" y="21600"/>
                    <a:pt x="7845" y="21600"/>
                  </a:cubicBezTo>
                  <a:cubicBezTo>
                    <a:pt x="8474" y="21600"/>
                    <a:pt x="9079" y="21532"/>
                    <a:pt x="9637" y="21368"/>
                  </a:cubicBezTo>
                  <a:cubicBezTo>
                    <a:pt x="13344" y="20312"/>
                    <a:pt x="21600" y="4976"/>
                    <a:pt x="16950" y="958"/>
                  </a:cubicBezTo>
                  <a:cubicBezTo>
                    <a:pt x="16169" y="279"/>
                    <a:pt x="15354" y="0"/>
                    <a:pt x="14539" y="0"/>
                  </a:cubicBezTo>
                  <a:close/>
                </a:path>
              </a:pathLst>
            </a:custGeom>
            <a:solidFill>
              <a:srgbClr val="F9A32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47" name="Google Shape;1350;p59"/>
            <p:cNvSpPr/>
            <p:nvPr/>
          </p:nvSpPr>
          <p:spPr>
            <a:xfrm>
              <a:off x="1180865" y="1751044"/>
              <a:ext cx="146947" cy="85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4" h="21600" fill="norm" stroke="1" extrusionOk="0">
                  <a:moveTo>
                    <a:pt x="14016" y="0"/>
                  </a:moveTo>
                  <a:cubicBezTo>
                    <a:pt x="10401" y="0"/>
                    <a:pt x="6008" y="3573"/>
                    <a:pt x="6008" y="3573"/>
                  </a:cubicBezTo>
                  <a:lnTo>
                    <a:pt x="462" y="8598"/>
                  </a:lnTo>
                  <a:cubicBezTo>
                    <a:pt x="462" y="8598"/>
                    <a:pt x="-1642" y="20502"/>
                    <a:pt x="3129" y="21507"/>
                  </a:cubicBezTo>
                  <a:cubicBezTo>
                    <a:pt x="3422" y="21569"/>
                    <a:pt x="3747" y="21600"/>
                    <a:pt x="4094" y="21600"/>
                  </a:cubicBezTo>
                  <a:cubicBezTo>
                    <a:pt x="9333" y="21600"/>
                    <a:pt x="19958" y="14624"/>
                    <a:pt x="18509" y="4946"/>
                  </a:cubicBezTo>
                  <a:cubicBezTo>
                    <a:pt x="17934" y="1191"/>
                    <a:pt x="16105" y="0"/>
                    <a:pt x="14016" y="0"/>
                  </a:cubicBezTo>
                  <a:close/>
                </a:path>
              </a:pathLst>
            </a:custGeom>
            <a:solidFill>
              <a:srgbClr val="F9A32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48" name="Google Shape;1351;p59"/>
            <p:cNvSpPr/>
            <p:nvPr/>
          </p:nvSpPr>
          <p:spPr>
            <a:xfrm>
              <a:off x="727401" y="1113043"/>
              <a:ext cx="820154" cy="672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4" h="21600" fill="norm" stroke="1" extrusionOk="0">
                  <a:moveTo>
                    <a:pt x="15688" y="0"/>
                  </a:moveTo>
                  <a:cubicBezTo>
                    <a:pt x="11890" y="0"/>
                    <a:pt x="7612" y="2857"/>
                    <a:pt x="7612" y="2857"/>
                  </a:cubicBezTo>
                  <a:cubicBezTo>
                    <a:pt x="7612" y="2857"/>
                    <a:pt x="6088" y="2328"/>
                    <a:pt x="4420" y="2328"/>
                  </a:cubicBezTo>
                  <a:cubicBezTo>
                    <a:pt x="2760" y="2328"/>
                    <a:pt x="955" y="2852"/>
                    <a:pt x="366" y="4944"/>
                  </a:cubicBezTo>
                  <a:cubicBezTo>
                    <a:pt x="-816" y="9143"/>
                    <a:pt x="834" y="11533"/>
                    <a:pt x="5749" y="14342"/>
                  </a:cubicBezTo>
                  <a:cubicBezTo>
                    <a:pt x="10657" y="17144"/>
                    <a:pt x="11456" y="21600"/>
                    <a:pt x="11456" y="21600"/>
                  </a:cubicBezTo>
                  <a:cubicBezTo>
                    <a:pt x="13139" y="21546"/>
                    <a:pt x="13516" y="20493"/>
                    <a:pt x="13516" y="20493"/>
                  </a:cubicBezTo>
                  <a:cubicBezTo>
                    <a:pt x="13516" y="20493"/>
                    <a:pt x="14150" y="17995"/>
                    <a:pt x="11776" y="13491"/>
                  </a:cubicBezTo>
                  <a:cubicBezTo>
                    <a:pt x="9396" y="8988"/>
                    <a:pt x="6904" y="8293"/>
                    <a:pt x="6904" y="8293"/>
                  </a:cubicBezTo>
                  <a:cubicBezTo>
                    <a:pt x="10114" y="5001"/>
                    <a:pt x="14246" y="4372"/>
                    <a:pt x="16935" y="4372"/>
                  </a:cubicBezTo>
                  <a:cubicBezTo>
                    <a:pt x="18597" y="4372"/>
                    <a:pt x="19709" y="4613"/>
                    <a:pt x="19709" y="4613"/>
                  </a:cubicBezTo>
                  <a:cubicBezTo>
                    <a:pt x="20459" y="3992"/>
                    <a:pt x="20784" y="1885"/>
                    <a:pt x="20784" y="1885"/>
                  </a:cubicBezTo>
                  <a:cubicBezTo>
                    <a:pt x="20784" y="1885"/>
                    <a:pt x="19671" y="83"/>
                    <a:pt x="15832" y="2"/>
                  </a:cubicBezTo>
                  <a:cubicBezTo>
                    <a:pt x="15785" y="1"/>
                    <a:pt x="15737" y="0"/>
                    <a:pt x="15688" y="0"/>
                  </a:cubicBez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49" name="Google Shape;1352;p59"/>
            <p:cNvSpPr/>
            <p:nvPr/>
          </p:nvSpPr>
          <p:spPr>
            <a:xfrm>
              <a:off x="1169921" y="0"/>
              <a:ext cx="440728" cy="57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35" h="21600" fill="norm" stroke="1" extrusionOk="0">
                  <a:moveTo>
                    <a:pt x="11094" y="3431"/>
                  </a:moveTo>
                  <a:cubicBezTo>
                    <a:pt x="12134" y="3431"/>
                    <a:pt x="13130" y="4208"/>
                    <a:pt x="13130" y="5376"/>
                  </a:cubicBezTo>
                  <a:cubicBezTo>
                    <a:pt x="13130" y="6451"/>
                    <a:pt x="12223" y="7323"/>
                    <a:pt x="11105" y="7323"/>
                  </a:cubicBezTo>
                  <a:lnTo>
                    <a:pt x="11096" y="7323"/>
                  </a:lnTo>
                  <a:cubicBezTo>
                    <a:pt x="9291" y="7315"/>
                    <a:pt x="8401" y="5219"/>
                    <a:pt x="9676" y="4003"/>
                  </a:cubicBezTo>
                  <a:cubicBezTo>
                    <a:pt x="10089" y="3608"/>
                    <a:pt x="10597" y="3431"/>
                    <a:pt x="11094" y="3431"/>
                  </a:cubicBezTo>
                  <a:close/>
                  <a:moveTo>
                    <a:pt x="7838" y="11182"/>
                  </a:moveTo>
                  <a:cubicBezTo>
                    <a:pt x="8256" y="11182"/>
                    <a:pt x="8678" y="11259"/>
                    <a:pt x="9079" y="11420"/>
                  </a:cubicBezTo>
                  <a:cubicBezTo>
                    <a:pt x="10304" y="11906"/>
                    <a:pt x="11096" y="13052"/>
                    <a:pt x="11096" y="14323"/>
                  </a:cubicBezTo>
                  <a:cubicBezTo>
                    <a:pt x="11096" y="16058"/>
                    <a:pt x="9634" y="17463"/>
                    <a:pt x="7829" y="17463"/>
                  </a:cubicBezTo>
                  <a:cubicBezTo>
                    <a:pt x="6506" y="17463"/>
                    <a:pt x="5314" y="16694"/>
                    <a:pt x="4815" y="15524"/>
                  </a:cubicBezTo>
                  <a:cubicBezTo>
                    <a:pt x="4309" y="14347"/>
                    <a:pt x="4586" y="12997"/>
                    <a:pt x="5517" y="12103"/>
                  </a:cubicBezTo>
                  <a:cubicBezTo>
                    <a:pt x="6147" y="11503"/>
                    <a:pt x="6986" y="11182"/>
                    <a:pt x="7838" y="11182"/>
                  </a:cubicBezTo>
                  <a:close/>
                  <a:moveTo>
                    <a:pt x="11338" y="0"/>
                  </a:moveTo>
                  <a:cubicBezTo>
                    <a:pt x="10855" y="0"/>
                    <a:pt x="10346" y="55"/>
                    <a:pt x="9814" y="173"/>
                  </a:cubicBezTo>
                  <a:cubicBezTo>
                    <a:pt x="2830" y="1727"/>
                    <a:pt x="5224" y="7982"/>
                    <a:pt x="5224" y="7982"/>
                  </a:cubicBezTo>
                  <a:cubicBezTo>
                    <a:pt x="3165" y="8131"/>
                    <a:pt x="-2193" y="12322"/>
                    <a:pt x="984" y="17989"/>
                  </a:cubicBezTo>
                  <a:cubicBezTo>
                    <a:pt x="2408" y="20528"/>
                    <a:pt x="4951" y="21600"/>
                    <a:pt x="7504" y="21600"/>
                  </a:cubicBezTo>
                  <a:cubicBezTo>
                    <a:pt x="10646" y="21600"/>
                    <a:pt x="13803" y="19975"/>
                    <a:pt x="14903" y="17463"/>
                  </a:cubicBezTo>
                  <a:cubicBezTo>
                    <a:pt x="16896" y="12911"/>
                    <a:pt x="14192" y="9811"/>
                    <a:pt x="14192" y="9811"/>
                  </a:cubicBezTo>
                  <a:cubicBezTo>
                    <a:pt x="19407" y="8121"/>
                    <a:pt x="17217" y="0"/>
                    <a:pt x="11338" y="0"/>
                  </a:cubicBezTo>
                  <a:close/>
                </a:path>
              </a:pathLst>
            </a:custGeom>
            <a:solidFill>
              <a:srgbClr val="B872A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50" name="Google Shape;1353;p59"/>
            <p:cNvSpPr/>
            <p:nvPr/>
          </p:nvSpPr>
          <p:spPr>
            <a:xfrm>
              <a:off x="1323382" y="134266"/>
              <a:ext cx="36774" cy="36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62" y="0"/>
                  </a:moveTo>
                  <a:cubicBezTo>
                    <a:pt x="4820" y="0"/>
                    <a:pt x="0" y="4784"/>
                    <a:pt x="0" y="10795"/>
                  </a:cubicBezTo>
                  <a:cubicBezTo>
                    <a:pt x="0" y="16692"/>
                    <a:pt x="4820" y="21600"/>
                    <a:pt x="10862" y="21600"/>
                  </a:cubicBezTo>
                  <a:cubicBezTo>
                    <a:pt x="16780" y="21600"/>
                    <a:pt x="21600" y="16692"/>
                    <a:pt x="21600" y="10795"/>
                  </a:cubicBezTo>
                  <a:cubicBezTo>
                    <a:pt x="21600" y="4784"/>
                    <a:pt x="16780" y="0"/>
                    <a:pt x="10862" y="0"/>
                  </a:cubicBezTo>
                  <a:close/>
                </a:path>
              </a:pathLst>
            </a:custGeom>
            <a:solidFill>
              <a:srgbClr val="8F588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51" name="Google Shape;1354;p59"/>
            <p:cNvSpPr/>
            <p:nvPr/>
          </p:nvSpPr>
          <p:spPr>
            <a:xfrm>
              <a:off x="1197502" y="260293"/>
              <a:ext cx="81238" cy="147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3" h="21600" fill="norm" stroke="1" extrusionOk="0">
                  <a:moveTo>
                    <a:pt x="15093" y="0"/>
                  </a:moveTo>
                  <a:cubicBezTo>
                    <a:pt x="10592" y="0"/>
                    <a:pt x="5521" y="5139"/>
                    <a:pt x="2675" y="10788"/>
                  </a:cubicBezTo>
                  <a:cubicBezTo>
                    <a:pt x="-309" y="16704"/>
                    <a:pt x="-1212" y="20984"/>
                    <a:pt x="2132" y="21540"/>
                  </a:cubicBezTo>
                  <a:cubicBezTo>
                    <a:pt x="2394" y="21579"/>
                    <a:pt x="2637" y="21600"/>
                    <a:pt x="2864" y="21600"/>
                  </a:cubicBezTo>
                  <a:cubicBezTo>
                    <a:pt x="7700" y="21600"/>
                    <a:pt x="5552" y="12905"/>
                    <a:pt x="10042" y="9463"/>
                  </a:cubicBezTo>
                  <a:cubicBezTo>
                    <a:pt x="14740" y="5859"/>
                    <a:pt x="20388" y="559"/>
                    <a:pt x="15735" y="34"/>
                  </a:cubicBezTo>
                  <a:cubicBezTo>
                    <a:pt x="15522" y="10"/>
                    <a:pt x="15310" y="0"/>
                    <a:pt x="15093" y="0"/>
                  </a:cubicBezTo>
                  <a:close/>
                </a:path>
              </a:pathLst>
            </a:custGeom>
            <a:solidFill>
              <a:srgbClr val="8F588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52" name="Google Shape;1355;p59"/>
            <p:cNvSpPr/>
            <p:nvPr/>
          </p:nvSpPr>
          <p:spPr>
            <a:xfrm>
              <a:off x="1336229" y="38397"/>
              <a:ext cx="96226" cy="73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6" h="21600" fill="norm" stroke="1" extrusionOk="0">
                  <a:moveTo>
                    <a:pt x="16449" y="0"/>
                  </a:moveTo>
                  <a:cubicBezTo>
                    <a:pt x="13740" y="0"/>
                    <a:pt x="9324" y="3035"/>
                    <a:pt x="5983" y="7025"/>
                  </a:cubicBezTo>
                  <a:cubicBezTo>
                    <a:pt x="1356" y="12428"/>
                    <a:pt x="-1575" y="19804"/>
                    <a:pt x="902" y="21404"/>
                  </a:cubicBezTo>
                  <a:cubicBezTo>
                    <a:pt x="1117" y="21538"/>
                    <a:pt x="1321" y="21600"/>
                    <a:pt x="1519" y="21600"/>
                  </a:cubicBezTo>
                  <a:cubicBezTo>
                    <a:pt x="3930" y="21600"/>
                    <a:pt x="5418" y="12217"/>
                    <a:pt x="10607" y="9605"/>
                  </a:cubicBezTo>
                  <a:cubicBezTo>
                    <a:pt x="16268" y="6839"/>
                    <a:pt x="20025" y="4872"/>
                    <a:pt x="18620" y="1368"/>
                  </a:cubicBezTo>
                  <a:cubicBezTo>
                    <a:pt x="18228" y="418"/>
                    <a:pt x="17458" y="0"/>
                    <a:pt x="16449" y="0"/>
                  </a:cubicBezTo>
                  <a:close/>
                </a:path>
              </a:pathLst>
            </a:custGeom>
            <a:solidFill>
              <a:srgbClr val="8F588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53" name="Google Shape;1356;p59"/>
            <p:cNvSpPr/>
            <p:nvPr/>
          </p:nvSpPr>
          <p:spPr>
            <a:xfrm>
              <a:off x="1263704" y="524309"/>
              <a:ext cx="147502" cy="119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600" fill="norm" stroke="1" extrusionOk="0">
                  <a:moveTo>
                    <a:pt x="6434" y="0"/>
                  </a:moveTo>
                  <a:cubicBezTo>
                    <a:pt x="3721" y="0"/>
                    <a:pt x="108" y="4441"/>
                    <a:pt x="2" y="8857"/>
                  </a:cubicBezTo>
                  <a:cubicBezTo>
                    <a:pt x="-121" y="13900"/>
                    <a:pt x="4376" y="15267"/>
                    <a:pt x="4376" y="15267"/>
                  </a:cubicBezTo>
                  <a:lnTo>
                    <a:pt x="3428" y="20501"/>
                  </a:lnTo>
                  <a:lnTo>
                    <a:pt x="10527" y="21600"/>
                  </a:lnTo>
                  <a:lnTo>
                    <a:pt x="11476" y="17541"/>
                  </a:lnTo>
                  <a:cubicBezTo>
                    <a:pt x="11476" y="17541"/>
                    <a:pt x="19215" y="17200"/>
                    <a:pt x="21479" y="8818"/>
                  </a:cubicBezTo>
                  <a:cubicBezTo>
                    <a:pt x="21479" y="8818"/>
                    <a:pt x="18570" y="9828"/>
                    <a:pt x="14410" y="9828"/>
                  </a:cubicBezTo>
                  <a:cubicBezTo>
                    <a:pt x="11822" y="9828"/>
                    <a:pt x="8754" y="9436"/>
                    <a:pt x="5601" y="8172"/>
                  </a:cubicBezTo>
                  <a:cubicBezTo>
                    <a:pt x="5601" y="8172"/>
                    <a:pt x="10250" y="1991"/>
                    <a:pt x="7590" y="322"/>
                  </a:cubicBezTo>
                  <a:cubicBezTo>
                    <a:pt x="7236" y="102"/>
                    <a:pt x="6845" y="0"/>
                    <a:pt x="6434" y="0"/>
                  </a:cubicBezTo>
                  <a:close/>
                </a:path>
              </a:pathLst>
            </a:custGeom>
            <a:solidFill>
              <a:srgbClr val="78473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54" name="Google Shape;1357;p59"/>
            <p:cNvSpPr/>
            <p:nvPr/>
          </p:nvSpPr>
          <p:spPr>
            <a:xfrm>
              <a:off x="918958" y="634807"/>
              <a:ext cx="475628" cy="433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2" h="21600" fill="norm" stroke="1" extrusionOk="0">
                  <a:moveTo>
                    <a:pt x="15938" y="0"/>
                  </a:moveTo>
                  <a:cubicBezTo>
                    <a:pt x="15393" y="0"/>
                    <a:pt x="14927" y="79"/>
                    <a:pt x="14618" y="246"/>
                  </a:cubicBezTo>
                  <a:cubicBezTo>
                    <a:pt x="13236" y="1000"/>
                    <a:pt x="13554" y="3679"/>
                    <a:pt x="10277" y="8829"/>
                  </a:cubicBezTo>
                  <a:cubicBezTo>
                    <a:pt x="7010" y="13969"/>
                    <a:pt x="0" y="15571"/>
                    <a:pt x="0" y="15571"/>
                  </a:cubicBezTo>
                  <a:lnTo>
                    <a:pt x="1222" y="21600"/>
                  </a:lnTo>
                  <a:cubicBezTo>
                    <a:pt x="1222" y="21600"/>
                    <a:pt x="6720" y="20323"/>
                    <a:pt x="11743" y="17653"/>
                  </a:cubicBezTo>
                  <a:cubicBezTo>
                    <a:pt x="16755" y="14974"/>
                    <a:pt x="21600" y="4517"/>
                    <a:pt x="21096" y="2518"/>
                  </a:cubicBezTo>
                  <a:cubicBezTo>
                    <a:pt x="20711" y="971"/>
                    <a:pt x="17846" y="0"/>
                    <a:pt x="15938" y="0"/>
                  </a:cubicBezTo>
                  <a:close/>
                </a:path>
              </a:pathLst>
            </a:custGeom>
            <a:solidFill>
              <a:srgbClr val="BF361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55" name="Google Shape;1358;p59"/>
            <p:cNvSpPr/>
            <p:nvPr/>
          </p:nvSpPr>
          <p:spPr>
            <a:xfrm>
              <a:off x="711373" y="947331"/>
              <a:ext cx="316407" cy="341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71" y="0"/>
                  </a:moveTo>
                  <a:cubicBezTo>
                    <a:pt x="13544" y="362"/>
                    <a:pt x="12721" y="472"/>
                    <a:pt x="11956" y="472"/>
                  </a:cubicBezTo>
                  <a:cubicBezTo>
                    <a:pt x="10781" y="472"/>
                    <a:pt x="9739" y="212"/>
                    <a:pt x="9739" y="212"/>
                  </a:cubicBezTo>
                  <a:cubicBezTo>
                    <a:pt x="9739" y="212"/>
                    <a:pt x="9074" y="153"/>
                    <a:pt x="8228" y="153"/>
                  </a:cubicBezTo>
                  <a:cubicBezTo>
                    <a:pt x="7161" y="153"/>
                    <a:pt x="5806" y="248"/>
                    <a:pt x="5135" y="678"/>
                  </a:cubicBezTo>
                  <a:cubicBezTo>
                    <a:pt x="4572" y="1039"/>
                    <a:pt x="3775" y="1135"/>
                    <a:pt x="3089" y="1135"/>
                  </a:cubicBezTo>
                  <a:cubicBezTo>
                    <a:pt x="2306" y="1135"/>
                    <a:pt x="1664" y="1011"/>
                    <a:pt x="1664" y="1011"/>
                  </a:cubicBezTo>
                  <a:cubicBezTo>
                    <a:pt x="2137" y="2993"/>
                    <a:pt x="0" y="19583"/>
                    <a:pt x="0" y="19583"/>
                  </a:cubicBezTo>
                  <a:cubicBezTo>
                    <a:pt x="0" y="19583"/>
                    <a:pt x="5698" y="21600"/>
                    <a:pt x="9378" y="21600"/>
                  </a:cubicBezTo>
                  <a:cubicBezTo>
                    <a:pt x="9697" y="21600"/>
                    <a:pt x="10001" y="21584"/>
                    <a:pt x="10284" y="21552"/>
                  </a:cubicBezTo>
                  <a:cubicBezTo>
                    <a:pt x="13841" y="21153"/>
                    <a:pt x="21600" y="16137"/>
                    <a:pt x="21600" y="16137"/>
                  </a:cubicBezTo>
                  <a:lnTo>
                    <a:pt x="14171" y="0"/>
                  </a:lnTo>
                  <a:close/>
                </a:path>
              </a:pathLst>
            </a:custGeom>
            <a:solidFill>
              <a:srgbClr val="EE452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56" name="Google Shape;1359;p59"/>
            <p:cNvSpPr/>
            <p:nvPr/>
          </p:nvSpPr>
          <p:spPr>
            <a:xfrm>
              <a:off x="535408" y="227507"/>
              <a:ext cx="464030" cy="260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3" h="21600" fill="norm" stroke="1" extrusionOk="0">
                  <a:moveTo>
                    <a:pt x="14675" y="0"/>
                  </a:moveTo>
                  <a:cubicBezTo>
                    <a:pt x="12939" y="0"/>
                    <a:pt x="12557" y="2541"/>
                    <a:pt x="12557" y="2541"/>
                  </a:cubicBezTo>
                  <a:cubicBezTo>
                    <a:pt x="12557" y="2541"/>
                    <a:pt x="11199" y="307"/>
                    <a:pt x="9532" y="307"/>
                  </a:cubicBezTo>
                  <a:cubicBezTo>
                    <a:pt x="9270" y="307"/>
                    <a:pt x="9000" y="362"/>
                    <a:pt x="8728" y="489"/>
                  </a:cubicBezTo>
                  <a:cubicBezTo>
                    <a:pt x="6715" y="1411"/>
                    <a:pt x="5933" y="5585"/>
                    <a:pt x="5933" y="5585"/>
                  </a:cubicBezTo>
                  <a:cubicBezTo>
                    <a:pt x="5933" y="5585"/>
                    <a:pt x="4971" y="4523"/>
                    <a:pt x="3441" y="4523"/>
                  </a:cubicBezTo>
                  <a:cubicBezTo>
                    <a:pt x="2854" y="4523"/>
                    <a:pt x="2182" y="4681"/>
                    <a:pt x="1449" y="5114"/>
                  </a:cubicBezTo>
                  <a:cubicBezTo>
                    <a:pt x="228" y="8141"/>
                    <a:pt x="-954" y="12818"/>
                    <a:pt x="1176" y="16817"/>
                  </a:cubicBezTo>
                  <a:cubicBezTo>
                    <a:pt x="1892" y="18156"/>
                    <a:pt x="2581" y="18603"/>
                    <a:pt x="3180" y="18603"/>
                  </a:cubicBezTo>
                  <a:cubicBezTo>
                    <a:pt x="4378" y="18603"/>
                    <a:pt x="5220" y="16817"/>
                    <a:pt x="5220" y="16817"/>
                  </a:cubicBezTo>
                  <a:cubicBezTo>
                    <a:pt x="5220" y="16818"/>
                    <a:pt x="4635" y="21495"/>
                    <a:pt x="7741" y="21600"/>
                  </a:cubicBezTo>
                  <a:cubicBezTo>
                    <a:pt x="7765" y="21600"/>
                    <a:pt x="7789" y="21600"/>
                    <a:pt x="7812" y="21600"/>
                  </a:cubicBezTo>
                  <a:cubicBezTo>
                    <a:pt x="10842" y="21600"/>
                    <a:pt x="11102" y="14974"/>
                    <a:pt x="11102" y="14974"/>
                  </a:cubicBezTo>
                  <a:cubicBezTo>
                    <a:pt x="11102" y="14974"/>
                    <a:pt x="12071" y="18524"/>
                    <a:pt x="13796" y="18524"/>
                  </a:cubicBezTo>
                  <a:cubicBezTo>
                    <a:pt x="14235" y="18524"/>
                    <a:pt x="14721" y="18295"/>
                    <a:pt x="15254" y="17721"/>
                  </a:cubicBezTo>
                  <a:cubicBezTo>
                    <a:pt x="17881" y="14888"/>
                    <a:pt x="16934" y="11549"/>
                    <a:pt x="16934" y="11549"/>
                  </a:cubicBezTo>
                  <a:cubicBezTo>
                    <a:pt x="16934" y="11549"/>
                    <a:pt x="17597" y="13059"/>
                    <a:pt x="18436" y="13059"/>
                  </a:cubicBezTo>
                  <a:cubicBezTo>
                    <a:pt x="18986" y="13059"/>
                    <a:pt x="19612" y="12409"/>
                    <a:pt x="20177" y="10263"/>
                  </a:cubicBezTo>
                  <a:cubicBezTo>
                    <a:pt x="20616" y="8558"/>
                    <a:pt x="20646" y="7063"/>
                    <a:pt x="20480" y="5794"/>
                  </a:cubicBezTo>
                  <a:cubicBezTo>
                    <a:pt x="20441" y="5723"/>
                    <a:pt x="20401" y="5655"/>
                    <a:pt x="20363" y="5585"/>
                  </a:cubicBezTo>
                  <a:cubicBezTo>
                    <a:pt x="19776" y="4527"/>
                    <a:pt x="19225" y="4205"/>
                    <a:pt x="18771" y="4205"/>
                  </a:cubicBezTo>
                  <a:cubicBezTo>
                    <a:pt x="18061" y="4205"/>
                    <a:pt x="17588" y="4993"/>
                    <a:pt x="17588" y="4993"/>
                  </a:cubicBezTo>
                  <a:cubicBezTo>
                    <a:pt x="17588" y="4993"/>
                    <a:pt x="17813" y="1012"/>
                    <a:pt x="15429" y="142"/>
                  </a:cubicBezTo>
                  <a:cubicBezTo>
                    <a:pt x="15153" y="44"/>
                    <a:pt x="14902" y="0"/>
                    <a:pt x="14675" y="0"/>
                  </a:cubicBezTo>
                  <a:close/>
                </a:path>
              </a:pathLst>
            </a:custGeom>
            <a:solidFill>
              <a:srgbClr val="582F4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57" name="Google Shape;1360;p59"/>
            <p:cNvSpPr/>
            <p:nvPr/>
          </p:nvSpPr>
          <p:spPr>
            <a:xfrm>
              <a:off x="413733" y="282579"/>
              <a:ext cx="695562" cy="592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5" h="21600" fill="norm" stroke="1" extrusionOk="0">
                  <a:moveTo>
                    <a:pt x="5042" y="0"/>
                  </a:moveTo>
                  <a:cubicBezTo>
                    <a:pt x="4920" y="46"/>
                    <a:pt x="4792" y="107"/>
                    <a:pt x="4663" y="169"/>
                  </a:cubicBezTo>
                  <a:cubicBezTo>
                    <a:pt x="2732" y="1165"/>
                    <a:pt x="3046" y="4231"/>
                    <a:pt x="3046" y="4231"/>
                  </a:cubicBezTo>
                  <a:cubicBezTo>
                    <a:pt x="3046" y="4231"/>
                    <a:pt x="1333" y="4522"/>
                    <a:pt x="672" y="6859"/>
                  </a:cubicBezTo>
                  <a:cubicBezTo>
                    <a:pt x="17" y="9196"/>
                    <a:pt x="929" y="9970"/>
                    <a:pt x="929" y="9970"/>
                  </a:cubicBezTo>
                  <a:cubicBezTo>
                    <a:pt x="929" y="9970"/>
                    <a:pt x="-175" y="10507"/>
                    <a:pt x="24" y="12775"/>
                  </a:cubicBezTo>
                  <a:cubicBezTo>
                    <a:pt x="216" y="15043"/>
                    <a:pt x="1269" y="15074"/>
                    <a:pt x="1269" y="15074"/>
                  </a:cubicBezTo>
                  <a:cubicBezTo>
                    <a:pt x="1269" y="15074"/>
                    <a:pt x="512" y="15541"/>
                    <a:pt x="877" y="16607"/>
                  </a:cubicBezTo>
                  <a:cubicBezTo>
                    <a:pt x="1243" y="17672"/>
                    <a:pt x="2270" y="17994"/>
                    <a:pt x="2270" y="17994"/>
                  </a:cubicBezTo>
                  <a:cubicBezTo>
                    <a:pt x="2270" y="17994"/>
                    <a:pt x="1744" y="19021"/>
                    <a:pt x="3219" y="19925"/>
                  </a:cubicBezTo>
                  <a:cubicBezTo>
                    <a:pt x="3757" y="20254"/>
                    <a:pt x="4180" y="20359"/>
                    <a:pt x="4502" y="20359"/>
                  </a:cubicBezTo>
                  <a:cubicBezTo>
                    <a:pt x="5062" y="20359"/>
                    <a:pt x="5311" y="20040"/>
                    <a:pt x="5312" y="20040"/>
                  </a:cubicBezTo>
                  <a:cubicBezTo>
                    <a:pt x="5311" y="20040"/>
                    <a:pt x="5132" y="21236"/>
                    <a:pt x="6627" y="21558"/>
                  </a:cubicBezTo>
                  <a:cubicBezTo>
                    <a:pt x="6763" y="21586"/>
                    <a:pt x="6890" y="21600"/>
                    <a:pt x="7008" y="21600"/>
                  </a:cubicBezTo>
                  <a:cubicBezTo>
                    <a:pt x="8188" y="21600"/>
                    <a:pt x="8533" y="20277"/>
                    <a:pt x="8533" y="20277"/>
                  </a:cubicBezTo>
                  <a:lnTo>
                    <a:pt x="16952" y="18990"/>
                  </a:lnTo>
                  <a:cubicBezTo>
                    <a:pt x="16952" y="18990"/>
                    <a:pt x="18736" y="18607"/>
                    <a:pt x="19153" y="17442"/>
                  </a:cubicBezTo>
                  <a:cubicBezTo>
                    <a:pt x="19564" y="16277"/>
                    <a:pt x="18762" y="15894"/>
                    <a:pt x="18762" y="15894"/>
                  </a:cubicBezTo>
                  <a:cubicBezTo>
                    <a:pt x="19564" y="15741"/>
                    <a:pt x="20244" y="15097"/>
                    <a:pt x="20546" y="14193"/>
                  </a:cubicBezTo>
                  <a:cubicBezTo>
                    <a:pt x="21059" y="12653"/>
                    <a:pt x="20007" y="11771"/>
                    <a:pt x="20007" y="11771"/>
                  </a:cubicBezTo>
                  <a:cubicBezTo>
                    <a:pt x="20007" y="11771"/>
                    <a:pt x="21425" y="10982"/>
                    <a:pt x="21226" y="9227"/>
                  </a:cubicBezTo>
                  <a:cubicBezTo>
                    <a:pt x="21034" y="7480"/>
                    <a:pt x="19513" y="7258"/>
                    <a:pt x="19513" y="7258"/>
                  </a:cubicBezTo>
                  <a:cubicBezTo>
                    <a:pt x="19513" y="7258"/>
                    <a:pt x="20674" y="6438"/>
                    <a:pt x="19635" y="4000"/>
                  </a:cubicBezTo>
                  <a:cubicBezTo>
                    <a:pt x="19283" y="3171"/>
                    <a:pt x="18830" y="2961"/>
                    <a:pt x="18462" y="2961"/>
                  </a:cubicBezTo>
                  <a:cubicBezTo>
                    <a:pt x="18087" y="2961"/>
                    <a:pt x="17799" y="3180"/>
                    <a:pt x="17799" y="3180"/>
                  </a:cubicBezTo>
                  <a:cubicBezTo>
                    <a:pt x="17799" y="3180"/>
                    <a:pt x="18428" y="1495"/>
                    <a:pt x="17543" y="299"/>
                  </a:cubicBezTo>
                  <a:cubicBezTo>
                    <a:pt x="17658" y="859"/>
                    <a:pt x="17639" y="1518"/>
                    <a:pt x="17344" y="2261"/>
                  </a:cubicBezTo>
                  <a:cubicBezTo>
                    <a:pt x="16974" y="3210"/>
                    <a:pt x="16562" y="3496"/>
                    <a:pt x="16200" y="3496"/>
                  </a:cubicBezTo>
                  <a:cubicBezTo>
                    <a:pt x="15650" y="3496"/>
                    <a:pt x="15213" y="2836"/>
                    <a:pt x="15213" y="2836"/>
                  </a:cubicBezTo>
                  <a:cubicBezTo>
                    <a:pt x="15213" y="2836"/>
                    <a:pt x="15836" y="4300"/>
                    <a:pt x="14116" y="5549"/>
                  </a:cubicBezTo>
                  <a:cubicBezTo>
                    <a:pt x="13766" y="5802"/>
                    <a:pt x="13445" y="5903"/>
                    <a:pt x="13157" y="5903"/>
                  </a:cubicBezTo>
                  <a:cubicBezTo>
                    <a:pt x="12025" y="5903"/>
                    <a:pt x="11389" y="4345"/>
                    <a:pt x="11389" y="4345"/>
                  </a:cubicBezTo>
                  <a:cubicBezTo>
                    <a:pt x="11389" y="4345"/>
                    <a:pt x="11218" y="7258"/>
                    <a:pt x="9222" y="7258"/>
                  </a:cubicBezTo>
                  <a:cubicBezTo>
                    <a:pt x="9206" y="7258"/>
                    <a:pt x="9190" y="7258"/>
                    <a:pt x="9175" y="7258"/>
                  </a:cubicBezTo>
                  <a:cubicBezTo>
                    <a:pt x="7141" y="7219"/>
                    <a:pt x="7525" y="5150"/>
                    <a:pt x="7525" y="5150"/>
                  </a:cubicBezTo>
                  <a:cubicBezTo>
                    <a:pt x="7525" y="5150"/>
                    <a:pt x="6969" y="5940"/>
                    <a:pt x="6182" y="5940"/>
                  </a:cubicBezTo>
                  <a:cubicBezTo>
                    <a:pt x="5789" y="5940"/>
                    <a:pt x="5337" y="5743"/>
                    <a:pt x="4869" y="5150"/>
                  </a:cubicBezTo>
                  <a:cubicBezTo>
                    <a:pt x="3470" y="3395"/>
                    <a:pt x="4240" y="1326"/>
                    <a:pt x="5042" y="0"/>
                  </a:cubicBezTo>
                  <a:close/>
                </a:path>
              </a:pathLst>
            </a:custGeom>
            <a:solidFill>
              <a:srgbClr val="582F4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58" name="Google Shape;1361;p59"/>
            <p:cNvSpPr/>
            <p:nvPr/>
          </p:nvSpPr>
          <p:spPr>
            <a:xfrm>
              <a:off x="781550" y="889965"/>
              <a:ext cx="72490" cy="77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971" y="0"/>
                  </a:moveTo>
                  <a:lnTo>
                    <a:pt x="0" y="3238"/>
                  </a:lnTo>
                  <a:lnTo>
                    <a:pt x="1567" y="19069"/>
                  </a:lnTo>
                  <a:cubicBezTo>
                    <a:pt x="1567" y="19069"/>
                    <a:pt x="6168" y="21600"/>
                    <a:pt x="11463" y="21600"/>
                  </a:cubicBezTo>
                  <a:cubicBezTo>
                    <a:pt x="14907" y="21600"/>
                    <a:pt x="18640" y="20532"/>
                    <a:pt x="21600" y="17008"/>
                  </a:cubicBezTo>
                  <a:lnTo>
                    <a:pt x="18971" y="0"/>
                  </a:lnTo>
                  <a:close/>
                </a:path>
              </a:pathLst>
            </a:custGeom>
            <a:solidFill>
              <a:srgbClr val="6538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59" name="Google Shape;1362;p59"/>
            <p:cNvSpPr/>
            <p:nvPr/>
          </p:nvSpPr>
          <p:spPr>
            <a:xfrm>
              <a:off x="518967" y="666163"/>
              <a:ext cx="108233" cy="119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36" h="21600" fill="norm" stroke="1" extrusionOk="0">
                  <a:moveTo>
                    <a:pt x="8292" y="0"/>
                  </a:moveTo>
                  <a:cubicBezTo>
                    <a:pt x="5322" y="0"/>
                    <a:pt x="980" y="1406"/>
                    <a:pt x="97" y="9310"/>
                  </a:cubicBezTo>
                  <a:cubicBezTo>
                    <a:pt x="-757" y="16952"/>
                    <a:pt x="4174" y="21600"/>
                    <a:pt x="9048" y="21600"/>
                  </a:cubicBezTo>
                  <a:cubicBezTo>
                    <a:pt x="11995" y="21600"/>
                    <a:pt x="14917" y="19904"/>
                    <a:pt x="16530" y="16142"/>
                  </a:cubicBezTo>
                  <a:cubicBezTo>
                    <a:pt x="20843" y="6160"/>
                    <a:pt x="11156" y="427"/>
                    <a:pt x="11156" y="427"/>
                  </a:cubicBezTo>
                  <a:cubicBezTo>
                    <a:pt x="11156" y="427"/>
                    <a:pt x="9931" y="0"/>
                    <a:pt x="8292" y="0"/>
                  </a:cubicBezTo>
                  <a:close/>
                </a:path>
              </a:pathLst>
            </a:custGeom>
            <a:solidFill>
              <a:srgbClr val="6538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60" name="Google Shape;1363;p59"/>
            <p:cNvSpPr/>
            <p:nvPr/>
          </p:nvSpPr>
          <p:spPr>
            <a:xfrm>
              <a:off x="946468" y="562141"/>
              <a:ext cx="70143" cy="104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1" h="21600" fill="norm" stroke="1" extrusionOk="0">
                  <a:moveTo>
                    <a:pt x="4546" y="0"/>
                  </a:moveTo>
                  <a:cubicBezTo>
                    <a:pt x="1932" y="0"/>
                    <a:pt x="0" y="498"/>
                    <a:pt x="0" y="498"/>
                  </a:cubicBezTo>
                  <a:lnTo>
                    <a:pt x="7002" y="21600"/>
                  </a:lnTo>
                  <a:cubicBezTo>
                    <a:pt x="7002" y="21600"/>
                    <a:pt x="21600" y="17678"/>
                    <a:pt x="17131" y="7475"/>
                  </a:cubicBezTo>
                  <a:cubicBezTo>
                    <a:pt x="14435" y="1220"/>
                    <a:pt x="8649" y="0"/>
                    <a:pt x="4546" y="0"/>
                  </a:cubicBezTo>
                  <a:close/>
                </a:path>
              </a:pathLst>
            </a:custGeom>
            <a:solidFill>
              <a:srgbClr val="6538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61" name="Google Shape;1364;p59"/>
            <p:cNvSpPr/>
            <p:nvPr/>
          </p:nvSpPr>
          <p:spPr>
            <a:xfrm>
              <a:off x="587429" y="521891"/>
              <a:ext cx="398309" cy="382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59" h="21600" fill="norm" stroke="1" extrusionOk="0">
                  <a:moveTo>
                    <a:pt x="12789" y="0"/>
                  </a:moveTo>
                  <a:cubicBezTo>
                    <a:pt x="12789" y="0"/>
                    <a:pt x="12491" y="1658"/>
                    <a:pt x="10553" y="2133"/>
                  </a:cubicBezTo>
                  <a:cubicBezTo>
                    <a:pt x="10287" y="2198"/>
                    <a:pt x="10036" y="2225"/>
                    <a:pt x="9804" y="2225"/>
                  </a:cubicBezTo>
                  <a:cubicBezTo>
                    <a:pt x="8340" y="2225"/>
                    <a:pt x="7563" y="1114"/>
                    <a:pt x="7563" y="1114"/>
                  </a:cubicBezTo>
                  <a:cubicBezTo>
                    <a:pt x="7515" y="3249"/>
                    <a:pt x="6131" y="4730"/>
                    <a:pt x="4642" y="4730"/>
                  </a:cubicBezTo>
                  <a:cubicBezTo>
                    <a:pt x="4114" y="4730"/>
                    <a:pt x="3573" y="4544"/>
                    <a:pt x="3074" y="4135"/>
                  </a:cubicBezTo>
                  <a:cubicBezTo>
                    <a:pt x="2834" y="8248"/>
                    <a:pt x="63" y="8271"/>
                    <a:pt x="1" y="8271"/>
                  </a:cubicBezTo>
                  <a:cubicBezTo>
                    <a:pt x="0" y="8271"/>
                    <a:pt x="0" y="8271"/>
                    <a:pt x="0" y="8271"/>
                  </a:cubicBezTo>
                  <a:cubicBezTo>
                    <a:pt x="1856" y="15316"/>
                    <a:pt x="2943" y="21600"/>
                    <a:pt x="9019" y="21600"/>
                  </a:cubicBezTo>
                  <a:cubicBezTo>
                    <a:pt x="10015" y="21600"/>
                    <a:pt x="11145" y="21431"/>
                    <a:pt x="12434" y="21069"/>
                  </a:cubicBezTo>
                  <a:cubicBezTo>
                    <a:pt x="21600" y="18497"/>
                    <a:pt x="15918" y="2406"/>
                    <a:pt x="15918" y="2406"/>
                  </a:cubicBezTo>
                  <a:cubicBezTo>
                    <a:pt x="15873" y="2409"/>
                    <a:pt x="15827" y="2410"/>
                    <a:pt x="15783" y="2410"/>
                  </a:cubicBezTo>
                  <a:cubicBezTo>
                    <a:pt x="14037" y="2410"/>
                    <a:pt x="12789" y="0"/>
                    <a:pt x="12789" y="0"/>
                  </a:cubicBezTo>
                  <a:close/>
                </a:path>
              </a:pathLst>
            </a:custGeom>
            <a:solidFill>
              <a:srgbClr val="78473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62" name="Google Shape;1365;p59"/>
            <p:cNvSpPr/>
            <p:nvPr/>
          </p:nvSpPr>
          <p:spPr>
            <a:xfrm>
              <a:off x="647264" y="681339"/>
              <a:ext cx="82524" cy="113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191" h="21600" fill="norm" stroke="1" extrusionOk="0">
                  <a:moveTo>
                    <a:pt x="4460" y="0"/>
                  </a:moveTo>
                  <a:cubicBezTo>
                    <a:pt x="-4445" y="7388"/>
                    <a:pt x="873" y="21560"/>
                    <a:pt x="12578" y="21600"/>
                  </a:cubicBezTo>
                  <a:cubicBezTo>
                    <a:pt x="13198" y="21560"/>
                    <a:pt x="13814" y="21519"/>
                    <a:pt x="14434" y="21438"/>
                  </a:cubicBezTo>
                  <a:cubicBezTo>
                    <a:pt x="16082" y="17466"/>
                    <a:pt x="17155" y="12368"/>
                    <a:pt x="14929" y="7829"/>
                  </a:cubicBezTo>
                  <a:cubicBezTo>
                    <a:pt x="12703" y="3213"/>
                    <a:pt x="8250" y="1045"/>
                    <a:pt x="4460" y="0"/>
                  </a:cubicBezTo>
                  <a:close/>
                </a:path>
              </a:pathLst>
            </a:custGeom>
            <a:solidFill>
              <a:srgbClr val="3C1A3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63" name="Google Shape;1366;p59"/>
            <p:cNvSpPr/>
            <p:nvPr/>
          </p:nvSpPr>
          <p:spPr>
            <a:xfrm>
              <a:off x="669993" y="666022"/>
              <a:ext cx="105470" cy="1275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406" y="0"/>
                  </a:moveTo>
                  <a:cubicBezTo>
                    <a:pt x="5511" y="0"/>
                    <a:pt x="2551" y="807"/>
                    <a:pt x="0" y="2595"/>
                  </a:cubicBezTo>
                  <a:cubicBezTo>
                    <a:pt x="3957" y="3485"/>
                    <a:pt x="8605" y="5443"/>
                    <a:pt x="10928" y="9536"/>
                  </a:cubicBezTo>
                  <a:cubicBezTo>
                    <a:pt x="13295" y="13628"/>
                    <a:pt x="12132" y="18079"/>
                    <a:pt x="10412" y="21600"/>
                  </a:cubicBezTo>
                  <a:cubicBezTo>
                    <a:pt x="16822" y="20817"/>
                    <a:pt x="21600" y="16261"/>
                    <a:pt x="21600" y="10890"/>
                  </a:cubicBezTo>
                  <a:cubicBezTo>
                    <a:pt x="21600" y="4406"/>
                    <a:pt x="15178" y="0"/>
                    <a:pt x="8406" y="0"/>
                  </a:cubicBez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64" name="Google Shape;1367;p59"/>
            <p:cNvSpPr/>
            <p:nvPr/>
          </p:nvSpPr>
          <p:spPr>
            <a:xfrm>
              <a:off x="830528" y="624625"/>
              <a:ext cx="74698" cy="102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178" h="21600" fill="norm" stroke="1" extrusionOk="0">
                  <a:moveTo>
                    <a:pt x="4499" y="0"/>
                  </a:moveTo>
                  <a:cubicBezTo>
                    <a:pt x="-4451" y="7321"/>
                    <a:pt x="842" y="21600"/>
                    <a:pt x="12544" y="21600"/>
                  </a:cubicBezTo>
                  <a:cubicBezTo>
                    <a:pt x="12563" y="21600"/>
                    <a:pt x="12578" y="21600"/>
                    <a:pt x="12597" y="21600"/>
                  </a:cubicBezTo>
                  <a:cubicBezTo>
                    <a:pt x="13190" y="21555"/>
                    <a:pt x="13828" y="21510"/>
                    <a:pt x="14417" y="21425"/>
                  </a:cubicBezTo>
                  <a:cubicBezTo>
                    <a:pt x="16056" y="17467"/>
                    <a:pt x="17149" y="12357"/>
                    <a:pt x="14917" y="7821"/>
                  </a:cubicBezTo>
                  <a:cubicBezTo>
                    <a:pt x="12689" y="3199"/>
                    <a:pt x="8275" y="1023"/>
                    <a:pt x="4499" y="0"/>
                  </a:cubicBezTo>
                  <a:close/>
                </a:path>
              </a:pathLst>
            </a:custGeom>
            <a:solidFill>
              <a:srgbClr val="3C1A3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65" name="Google Shape;1368;p59"/>
            <p:cNvSpPr/>
            <p:nvPr/>
          </p:nvSpPr>
          <p:spPr>
            <a:xfrm>
              <a:off x="851304" y="610738"/>
              <a:ext cx="95165" cy="115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4" h="21600" fill="norm" stroke="1" extrusionOk="0">
                  <a:moveTo>
                    <a:pt x="8425" y="0"/>
                  </a:moveTo>
                  <a:cubicBezTo>
                    <a:pt x="5522" y="0"/>
                    <a:pt x="2555" y="808"/>
                    <a:pt x="0" y="2605"/>
                  </a:cubicBezTo>
                  <a:cubicBezTo>
                    <a:pt x="3951" y="3512"/>
                    <a:pt x="8569" y="5441"/>
                    <a:pt x="10900" y="9539"/>
                  </a:cubicBezTo>
                  <a:cubicBezTo>
                    <a:pt x="13283" y="13637"/>
                    <a:pt x="12092" y="18092"/>
                    <a:pt x="10376" y="21600"/>
                  </a:cubicBezTo>
                  <a:cubicBezTo>
                    <a:pt x="16806" y="20809"/>
                    <a:pt x="21564" y="16278"/>
                    <a:pt x="21564" y="10879"/>
                  </a:cubicBezTo>
                  <a:cubicBezTo>
                    <a:pt x="21600" y="4395"/>
                    <a:pt x="15194" y="0"/>
                    <a:pt x="8425" y="0"/>
                  </a:cubicBez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66" name="Google Shape;1369;p59"/>
            <p:cNvSpPr/>
            <p:nvPr/>
          </p:nvSpPr>
          <p:spPr>
            <a:xfrm>
              <a:off x="845216" y="735088"/>
              <a:ext cx="42083" cy="30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5" h="21600" fill="norm" stroke="1" extrusionOk="0">
                  <a:moveTo>
                    <a:pt x="9945" y="0"/>
                  </a:moveTo>
                  <a:cubicBezTo>
                    <a:pt x="2333" y="0"/>
                    <a:pt x="0" y="12359"/>
                    <a:pt x="0" y="12359"/>
                  </a:cubicBezTo>
                  <a:cubicBezTo>
                    <a:pt x="3154" y="10092"/>
                    <a:pt x="5892" y="9192"/>
                    <a:pt x="8251" y="9192"/>
                  </a:cubicBezTo>
                  <a:cubicBezTo>
                    <a:pt x="17055" y="9192"/>
                    <a:pt x="20572" y="21600"/>
                    <a:pt x="20572" y="21600"/>
                  </a:cubicBezTo>
                  <a:cubicBezTo>
                    <a:pt x="20572" y="21600"/>
                    <a:pt x="21600" y="2822"/>
                    <a:pt x="12139" y="320"/>
                  </a:cubicBezTo>
                  <a:cubicBezTo>
                    <a:pt x="11362" y="111"/>
                    <a:pt x="10636" y="0"/>
                    <a:pt x="9945" y="0"/>
                  </a:cubicBezTo>
                  <a:close/>
                </a:path>
              </a:pathLst>
            </a:custGeom>
            <a:solidFill>
              <a:srgbClr val="6538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67" name="Google Shape;1370;p59"/>
            <p:cNvSpPr/>
            <p:nvPr/>
          </p:nvSpPr>
          <p:spPr>
            <a:xfrm>
              <a:off x="739959" y="816011"/>
              <a:ext cx="114081" cy="57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761" y="2493"/>
                    <a:pt x="13361" y="3219"/>
                    <a:pt x="9539" y="3219"/>
                  </a:cubicBezTo>
                  <a:cubicBezTo>
                    <a:pt x="4210" y="3219"/>
                    <a:pt x="0" y="1807"/>
                    <a:pt x="0" y="1807"/>
                  </a:cubicBezTo>
                  <a:cubicBezTo>
                    <a:pt x="0" y="1807"/>
                    <a:pt x="1193" y="21600"/>
                    <a:pt x="10778" y="21600"/>
                  </a:cubicBezTo>
                  <a:cubicBezTo>
                    <a:pt x="20364" y="216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68" name="Google Shape;1371;p59"/>
            <p:cNvSpPr/>
            <p:nvPr/>
          </p:nvSpPr>
          <p:spPr>
            <a:xfrm>
              <a:off x="637853" y="629813"/>
              <a:ext cx="37577" cy="41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39" h="21600" fill="norm" stroke="1" extrusionOk="0">
                  <a:moveTo>
                    <a:pt x="13481" y="0"/>
                  </a:moveTo>
                  <a:cubicBezTo>
                    <a:pt x="8215" y="0"/>
                    <a:pt x="-3076" y="15083"/>
                    <a:pt x="792" y="21054"/>
                  </a:cubicBezTo>
                  <a:cubicBezTo>
                    <a:pt x="1030" y="21427"/>
                    <a:pt x="1379" y="21600"/>
                    <a:pt x="1826" y="21600"/>
                  </a:cubicBezTo>
                  <a:cubicBezTo>
                    <a:pt x="6058" y="21600"/>
                    <a:pt x="18524" y="6108"/>
                    <a:pt x="15318" y="1010"/>
                  </a:cubicBezTo>
                  <a:cubicBezTo>
                    <a:pt x="14872" y="309"/>
                    <a:pt x="14240" y="0"/>
                    <a:pt x="13481" y="0"/>
                  </a:cubicBezTo>
                  <a:close/>
                </a:path>
              </a:pathLst>
            </a:custGeom>
            <a:solidFill>
              <a:srgbClr val="3C1A3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69" name="Google Shape;1372;p59"/>
            <p:cNvSpPr/>
            <p:nvPr/>
          </p:nvSpPr>
          <p:spPr>
            <a:xfrm>
              <a:off x="875887" y="568847"/>
              <a:ext cx="40094" cy="20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1" h="21600" fill="norm" stroke="1" extrusionOk="0">
                  <a:moveTo>
                    <a:pt x="4549" y="0"/>
                  </a:moveTo>
                  <a:cubicBezTo>
                    <a:pt x="2262" y="0"/>
                    <a:pt x="504" y="1580"/>
                    <a:pt x="100" y="5565"/>
                  </a:cubicBezTo>
                  <a:cubicBezTo>
                    <a:pt x="-1002" y="15484"/>
                    <a:pt x="7266" y="21600"/>
                    <a:pt x="13263" y="21600"/>
                  </a:cubicBezTo>
                  <a:cubicBezTo>
                    <a:pt x="15980" y="21600"/>
                    <a:pt x="18234" y="20333"/>
                    <a:pt x="18924" y="17596"/>
                  </a:cubicBezTo>
                  <a:cubicBezTo>
                    <a:pt x="20598" y="11241"/>
                    <a:pt x="10664" y="0"/>
                    <a:pt x="4549" y="0"/>
                  </a:cubicBezTo>
                  <a:close/>
                </a:path>
              </a:pathLst>
            </a:custGeom>
            <a:solidFill>
              <a:srgbClr val="3C1A3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70" name="Google Shape;1373;p59"/>
            <p:cNvSpPr/>
            <p:nvPr/>
          </p:nvSpPr>
          <p:spPr>
            <a:xfrm>
              <a:off x="-1" y="440668"/>
              <a:ext cx="509223" cy="384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70" h="21600" fill="norm" stroke="1" extrusionOk="0">
                  <a:moveTo>
                    <a:pt x="3953" y="0"/>
                  </a:moveTo>
                  <a:cubicBezTo>
                    <a:pt x="222" y="0"/>
                    <a:pt x="-1322" y="19435"/>
                    <a:pt x="1327" y="21375"/>
                  </a:cubicBezTo>
                  <a:cubicBezTo>
                    <a:pt x="1538" y="21529"/>
                    <a:pt x="1776" y="21600"/>
                    <a:pt x="2038" y="21600"/>
                  </a:cubicBezTo>
                  <a:cubicBezTo>
                    <a:pt x="5082" y="21600"/>
                    <a:pt x="11204" y="12023"/>
                    <a:pt x="11668" y="12023"/>
                  </a:cubicBezTo>
                  <a:cubicBezTo>
                    <a:pt x="11672" y="12023"/>
                    <a:pt x="11676" y="12024"/>
                    <a:pt x="11680" y="12025"/>
                  </a:cubicBezTo>
                  <a:cubicBezTo>
                    <a:pt x="12021" y="12201"/>
                    <a:pt x="14084" y="20411"/>
                    <a:pt x="16467" y="20411"/>
                  </a:cubicBezTo>
                  <a:cubicBezTo>
                    <a:pt x="16802" y="20411"/>
                    <a:pt x="17145" y="20248"/>
                    <a:pt x="17489" y="19876"/>
                  </a:cubicBezTo>
                  <a:cubicBezTo>
                    <a:pt x="20278" y="16865"/>
                    <a:pt x="13696" y="4127"/>
                    <a:pt x="12152" y="3383"/>
                  </a:cubicBezTo>
                  <a:cubicBezTo>
                    <a:pt x="12099" y="3357"/>
                    <a:pt x="12041" y="3346"/>
                    <a:pt x="11977" y="3346"/>
                  </a:cubicBezTo>
                  <a:cubicBezTo>
                    <a:pt x="10200" y="3346"/>
                    <a:pt x="4267" y="12814"/>
                    <a:pt x="3748" y="12814"/>
                  </a:cubicBezTo>
                  <a:cubicBezTo>
                    <a:pt x="3739" y="12814"/>
                    <a:pt x="3731" y="12810"/>
                    <a:pt x="3726" y="12804"/>
                  </a:cubicBezTo>
                  <a:cubicBezTo>
                    <a:pt x="3426" y="12462"/>
                    <a:pt x="7886" y="409"/>
                    <a:pt x="4071" y="7"/>
                  </a:cubicBezTo>
                  <a:cubicBezTo>
                    <a:pt x="4031" y="3"/>
                    <a:pt x="3992" y="0"/>
                    <a:pt x="3953" y="0"/>
                  </a:cubicBezTo>
                  <a:close/>
                </a:path>
              </a:pathLst>
            </a:custGeom>
            <a:solidFill>
              <a:srgbClr val="FFC71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71" name="Google Shape;1374;p59"/>
            <p:cNvSpPr/>
            <p:nvPr/>
          </p:nvSpPr>
          <p:spPr>
            <a:xfrm>
              <a:off x="34657" y="645412"/>
              <a:ext cx="31093" cy="31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18" y="0"/>
                    <a:pt x="0" y="4815"/>
                    <a:pt x="0" y="10806"/>
                  </a:cubicBezTo>
                  <a:cubicBezTo>
                    <a:pt x="0" y="16785"/>
                    <a:pt x="4818" y="21600"/>
                    <a:pt x="10800" y="21600"/>
                  </a:cubicBezTo>
                  <a:cubicBezTo>
                    <a:pt x="16782" y="21600"/>
                    <a:pt x="21600" y="16785"/>
                    <a:pt x="21600" y="10806"/>
                  </a:cubicBezTo>
                  <a:cubicBezTo>
                    <a:pt x="21600" y="4815"/>
                    <a:pt x="16782" y="0"/>
                    <a:pt x="10800" y="0"/>
                  </a:cubicBezTo>
                  <a:close/>
                </a:path>
              </a:pathLst>
            </a:custGeom>
            <a:solidFill>
              <a:srgbClr val="F9A32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72" name="Google Shape;1375;p59"/>
            <p:cNvSpPr/>
            <p:nvPr/>
          </p:nvSpPr>
          <p:spPr>
            <a:xfrm>
              <a:off x="43937" y="491770"/>
              <a:ext cx="44680" cy="128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6" h="21600" fill="norm" stroke="1" extrusionOk="0">
                  <a:moveTo>
                    <a:pt x="12645" y="0"/>
                  </a:moveTo>
                  <a:cubicBezTo>
                    <a:pt x="7911" y="0"/>
                    <a:pt x="2620" y="4537"/>
                    <a:pt x="701" y="10342"/>
                  </a:cubicBezTo>
                  <a:cubicBezTo>
                    <a:pt x="-1271" y="16285"/>
                    <a:pt x="1062" y="21342"/>
                    <a:pt x="5901" y="21591"/>
                  </a:cubicBezTo>
                  <a:cubicBezTo>
                    <a:pt x="6029" y="21597"/>
                    <a:pt x="6157" y="21600"/>
                    <a:pt x="6278" y="21600"/>
                  </a:cubicBezTo>
                  <a:cubicBezTo>
                    <a:pt x="11109" y="21600"/>
                    <a:pt x="16348" y="17051"/>
                    <a:pt x="18357" y="11261"/>
                  </a:cubicBezTo>
                  <a:cubicBezTo>
                    <a:pt x="20329" y="5283"/>
                    <a:pt x="17996" y="258"/>
                    <a:pt x="13066" y="12"/>
                  </a:cubicBezTo>
                  <a:cubicBezTo>
                    <a:pt x="12931" y="3"/>
                    <a:pt x="12788" y="0"/>
                    <a:pt x="12645" y="0"/>
                  </a:cubicBezTo>
                  <a:close/>
                </a:path>
              </a:pathLst>
            </a:custGeom>
            <a:solidFill>
              <a:srgbClr val="F9A32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73" name="Google Shape;1376;p59"/>
            <p:cNvSpPr/>
            <p:nvPr/>
          </p:nvSpPr>
          <p:spPr>
            <a:xfrm>
              <a:off x="338666" y="551483"/>
              <a:ext cx="101137" cy="159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41" h="21600" fill="norm" stroke="1" extrusionOk="0">
                  <a:moveTo>
                    <a:pt x="1783" y="0"/>
                  </a:moveTo>
                  <a:cubicBezTo>
                    <a:pt x="1485" y="0"/>
                    <a:pt x="1218" y="48"/>
                    <a:pt x="983" y="146"/>
                  </a:cubicBezTo>
                  <a:cubicBezTo>
                    <a:pt x="-1337" y="1115"/>
                    <a:pt x="590" y="6669"/>
                    <a:pt x="5273" y="12567"/>
                  </a:cubicBezTo>
                  <a:cubicBezTo>
                    <a:pt x="9483" y="17843"/>
                    <a:pt x="14519" y="21600"/>
                    <a:pt x="17180" y="21600"/>
                  </a:cubicBezTo>
                  <a:cubicBezTo>
                    <a:pt x="17480" y="21600"/>
                    <a:pt x="17748" y="21555"/>
                    <a:pt x="17983" y="21456"/>
                  </a:cubicBezTo>
                  <a:cubicBezTo>
                    <a:pt x="20263" y="20487"/>
                    <a:pt x="18336" y="14931"/>
                    <a:pt x="13653" y="9064"/>
                  </a:cubicBezTo>
                  <a:cubicBezTo>
                    <a:pt x="9443" y="3759"/>
                    <a:pt x="4436" y="0"/>
                    <a:pt x="1783" y="0"/>
                  </a:cubicBezTo>
                  <a:close/>
                </a:path>
              </a:pathLst>
            </a:custGeom>
            <a:solidFill>
              <a:srgbClr val="F9A32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74" name="Google Shape;1377;p59"/>
            <p:cNvSpPr/>
            <p:nvPr/>
          </p:nvSpPr>
          <p:spPr>
            <a:xfrm>
              <a:off x="196433" y="641618"/>
              <a:ext cx="121235" cy="179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3" h="21600" fill="norm" stroke="1" extrusionOk="0">
                  <a:moveTo>
                    <a:pt x="13864" y="0"/>
                  </a:moveTo>
                  <a:cubicBezTo>
                    <a:pt x="13182" y="0"/>
                    <a:pt x="12556" y="147"/>
                    <a:pt x="12055" y="457"/>
                  </a:cubicBezTo>
                  <a:cubicBezTo>
                    <a:pt x="9161" y="2228"/>
                    <a:pt x="13796" y="5945"/>
                    <a:pt x="13796" y="5945"/>
                  </a:cubicBezTo>
                  <a:lnTo>
                    <a:pt x="0" y="13862"/>
                  </a:lnTo>
                  <a:cubicBezTo>
                    <a:pt x="2856" y="15848"/>
                    <a:pt x="4772" y="16271"/>
                    <a:pt x="5890" y="16271"/>
                  </a:cubicBezTo>
                  <a:cubicBezTo>
                    <a:pt x="6721" y="16271"/>
                    <a:pt x="7107" y="16037"/>
                    <a:pt x="7107" y="16037"/>
                  </a:cubicBezTo>
                  <a:lnTo>
                    <a:pt x="9442" y="21600"/>
                  </a:lnTo>
                  <a:lnTo>
                    <a:pt x="16515" y="16972"/>
                  </a:lnTo>
                  <a:lnTo>
                    <a:pt x="14215" y="13760"/>
                  </a:lnTo>
                  <a:cubicBezTo>
                    <a:pt x="14215" y="13760"/>
                    <a:pt x="17732" y="12471"/>
                    <a:pt x="19613" y="7995"/>
                  </a:cubicBezTo>
                  <a:cubicBezTo>
                    <a:pt x="21600" y="3333"/>
                    <a:pt x="17111" y="0"/>
                    <a:pt x="13864" y="0"/>
                  </a:cubicBezTo>
                  <a:close/>
                </a:path>
              </a:pathLst>
            </a:custGeom>
            <a:solidFill>
              <a:srgbClr val="78473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75" name="Google Shape;1378;p59"/>
            <p:cNvSpPr/>
            <p:nvPr/>
          </p:nvSpPr>
          <p:spPr>
            <a:xfrm>
              <a:off x="209649" y="772673"/>
              <a:ext cx="531357" cy="309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0" h="21600" fill="norm" stroke="1" extrusionOk="0">
                  <a:moveTo>
                    <a:pt x="5425" y="0"/>
                  </a:moveTo>
                  <a:cubicBezTo>
                    <a:pt x="4427" y="0"/>
                    <a:pt x="3442" y="506"/>
                    <a:pt x="2596" y="1458"/>
                  </a:cubicBezTo>
                  <a:cubicBezTo>
                    <a:pt x="-116" y="4571"/>
                    <a:pt x="1" y="9844"/>
                    <a:pt x="1" y="9844"/>
                  </a:cubicBezTo>
                  <a:cubicBezTo>
                    <a:pt x="1" y="9844"/>
                    <a:pt x="1887" y="15556"/>
                    <a:pt x="9137" y="19330"/>
                  </a:cubicBezTo>
                  <a:cubicBezTo>
                    <a:pt x="12575" y="21128"/>
                    <a:pt x="15343" y="21600"/>
                    <a:pt x="17304" y="21600"/>
                  </a:cubicBezTo>
                  <a:cubicBezTo>
                    <a:pt x="19477" y="21600"/>
                    <a:pt x="20658" y="21019"/>
                    <a:pt x="20658" y="21019"/>
                  </a:cubicBezTo>
                  <a:cubicBezTo>
                    <a:pt x="21484" y="16643"/>
                    <a:pt x="20900" y="13325"/>
                    <a:pt x="20900" y="13325"/>
                  </a:cubicBezTo>
                  <a:cubicBezTo>
                    <a:pt x="20900" y="13325"/>
                    <a:pt x="16578" y="11885"/>
                    <a:pt x="12783" y="9242"/>
                  </a:cubicBezTo>
                  <a:cubicBezTo>
                    <a:pt x="8995" y="6584"/>
                    <a:pt x="6033" y="63"/>
                    <a:pt x="6033" y="63"/>
                  </a:cubicBezTo>
                  <a:cubicBezTo>
                    <a:pt x="5830" y="21"/>
                    <a:pt x="5628" y="0"/>
                    <a:pt x="5425" y="0"/>
                  </a:cubicBezTo>
                  <a:close/>
                </a:path>
              </a:pathLst>
            </a:custGeom>
            <a:solidFill>
              <a:srgbClr val="BF361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077" name="صفحة ٨٢"/>
          <p:cNvSpPr txBox="1"/>
          <p:nvPr/>
        </p:nvSpPr>
        <p:spPr>
          <a:xfrm rot="20280000">
            <a:off x="452471" y="1041565"/>
            <a:ext cx="789216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2500">
                <a:solidFill>
                  <a:srgbClr val="E63B7A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صفحة ٨٢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2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38" grpId="3"/>
      <p:bldP build="whole" bldLvl="1" animBg="1" rev="0" advAuto="0" spid="1045" grpId="1"/>
      <p:bldP build="whole" bldLvl="1" animBg="1" rev="0" advAuto="0" spid="1037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0" name="Google Shape;1371;p47"/>
          <p:cNvGrpSpPr/>
          <p:nvPr/>
        </p:nvGrpSpPr>
        <p:grpSpPr>
          <a:xfrm>
            <a:off x="3624770" y="234073"/>
            <a:ext cx="5415752" cy="695224"/>
            <a:chOff x="0" y="0"/>
            <a:chExt cx="5415751" cy="695222"/>
          </a:xfrm>
        </p:grpSpPr>
        <p:sp>
          <p:nvSpPr>
            <p:cNvPr id="1549" name="Google Shape;1372;p47"/>
            <p:cNvSpPr/>
            <p:nvPr/>
          </p:nvSpPr>
          <p:spPr>
            <a:xfrm>
              <a:off x="-1" y="0"/>
              <a:ext cx="5415753" cy="6952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0" h="21600" fill="norm" stroke="1" extrusionOk="0">
                  <a:moveTo>
                    <a:pt x="21390" y="3863"/>
                  </a:moveTo>
                  <a:cubicBezTo>
                    <a:pt x="21344" y="3963"/>
                    <a:pt x="21348" y="4193"/>
                    <a:pt x="21374" y="4342"/>
                  </a:cubicBezTo>
                  <a:cubicBezTo>
                    <a:pt x="21330" y="4658"/>
                    <a:pt x="21283" y="4964"/>
                    <a:pt x="21236" y="5273"/>
                  </a:cubicBezTo>
                  <a:cubicBezTo>
                    <a:pt x="20580" y="5402"/>
                    <a:pt x="19911" y="5430"/>
                    <a:pt x="19257" y="5743"/>
                  </a:cubicBezTo>
                  <a:cubicBezTo>
                    <a:pt x="19249" y="5200"/>
                    <a:pt x="19241" y="4655"/>
                    <a:pt x="19232" y="4111"/>
                  </a:cubicBezTo>
                  <a:cubicBezTo>
                    <a:pt x="19582" y="4217"/>
                    <a:pt x="19932" y="4242"/>
                    <a:pt x="20283" y="4263"/>
                  </a:cubicBezTo>
                  <a:cubicBezTo>
                    <a:pt x="20448" y="4272"/>
                    <a:pt x="20626" y="4336"/>
                    <a:pt x="20801" y="4336"/>
                  </a:cubicBezTo>
                  <a:cubicBezTo>
                    <a:pt x="21009" y="4336"/>
                    <a:pt x="21213" y="4245"/>
                    <a:pt x="21390" y="3863"/>
                  </a:cubicBezTo>
                  <a:close/>
                  <a:moveTo>
                    <a:pt x="2924" y="468"/>
                  </a:moveTo>
                  <a:cubicBezTo>
                    <a:pt x="3533" y="613"/>
                    <a:pt x="4145" y="649"/>
                    <a:pt x="4757" y="649"/>
                  </a:cubicBezTo>
                  <a:cubicBezTo>
                    <a:pt x="5336" y="649"/>
                    <a:pt x="5915" y="617"/>
                    <a:pt x="6492" y="617"/>
                  </a:cubicBezTo>
                  <a:cubicBezTo>
                    <a:pt x="6613" y="617"/>
                    <a:pt x="6735" y="618"/>
                    <a:pt x="6856" y="622"/>
                  </a:cubicBezTo>
                  <a:cubicBezTo>
                    <a:pt x="8206" y="663"/>
                    <a:pt x="9556" y="713"/>
                    <a:pt x="10904" y="763"/>
                  </a:cubicBezTo>
                  <a:cubicBezTo>
                    <a:pt x="12991" y="833"/>
                    <a:pt x="15079" y="994"/>
                    <a:pt x="17167" y="994"/>
                  </a:cubicBezTo>
                  <a:cubicBezTo>
                    <a:pt x="17786" y="994"/>
                    <a:pt x="18405" y="980"/>
                    <a:pt x="19023" y="944"/>
                  </a:cubicBezTo>
                  <a:cubicBezTo>
                    <a:pt x="19024" y="944"/>
                    <a:pt x="19025" y="940"/>
                    <a:pt x="19027" y="940"/>
                  </a:cubicBezTo>
                  <a:cubicBezTo>
                    <a:pt x="19036" y="1410"/>
                    <a:pt x="19050" y="1877"/>
                    <a:pt x="19057" y="2349"/>
                  </a:cubicBezTo>
                  <a:cubicBezTo>
                    <a:pt x="18978" y="2356"/>
                    <a:pt x="18916" y="2363"/>
                    <a:pt x="18827" y="2368"/>
                  </a:cubicBezTo>
                  <a:lnTo>
                    <a:pt x="18827" y="2406"/>
                  </a:lnTo>
                  <a:cubicBezTo>
                    <a:pt x="18916" y="2410"/>
                    <a:pt x="18979" y="2417"/>
                    <a:pt x="19058" y="2426"/>
                  </a:cubicBezTo>
                  <a:cubicBezTo>
                    <a:pt x="19122" y="6635"/>
                    <a:pt x="19131" y="10863"/>
                    <a:pt x="19186" y="15072"/>
                  </a:cubicBezTo>
                  <a:cubicBezTo>
                    <a:pt x="19193" y="15646"/>
                    <a:pt x="19201" y="16223"/>
                    <a:pt x="19211" y="16797"/>
                  </a:cubicBezTo>
                  <a:cubicBezTo>
                    <a:pt x="19209" y="16806"/>
                    <a:pt x="19205" y="16806"/>
                    <a:pt x="19203" y="16813"/>
                  </a:cubicBezTo>
                  <a:cubicBezTo>
                    <a:pt x="19190" y="16863"/>
                    <a:pt x="19177" y="16917"/>
                    <a:pt x="19164" y="16965"/>
                  </a:cubicBezTo>
                  <a:lnTo>
                    <a:pt x="19133" y="16965"/>
                  </a:lnTo>
                  <a:cubicBezTo>
                    <a:pt x="19086" y="16969"/>
                    <a:pt x="19040" y="16978"/>
                    <a:pt x="18994" y="16986"/>
                  </a:cubicBezTo>
                  <a:cubicBezTo>
                    <a:pt x="18965" y="16990"/>
                    <a:pt x="18950" y="17076"/>
                    <a:pt x="18946" y="17172"/>
                  </a:cubicBezTo>
                  <a:cubicBezTo>
                    <a:pt x="18786" y="17163"/>
                    <a:pt x="18627" y="17160"/>
                    <a:pt x="18467" y="17151"/>
                  </a:cubicBezTo>
                  <a:cubicBezTo>
                    <a:pt x="18455" y="17072"/>
                    <a:pt x="18434" y="17035"/>
                    <a:pt x="18412" y="17035"/>
                  </a:cubicBezTo>
                  <a:cubicBezTo>
                    <a:pt x="18390" y="17035"/>
                    <a:pt x="18368" y="17074"/>
                    <a:pt x="18354" y="17147"/>
                  </a:cubicBezTo>
                  <a:cubicBezTo>
                    <a:pt x="16498" y="17062"/>
                    <a:pt x="14642" y="17012"/>
                    <a:pt x="12785" y="17012"/>
                  </a:cubicBezTo>
                  <a:cubicBezTo>
                    <a:pt x="12167" y="17012"/>
                    <a:pt x="11548" y="17017"/>
                    <a:pt x="10929" y="17029"/>
                  </a:cubicBezTo>
                  <a:cubicBezTo>
                    <a:pt x="10642" y="17033"/>
                    <a:pt x="10354" y="17035"/>
                    <a:pt x="10067" y="17035"/>
                  </a:cubicBezTo>
                  <a:cubicBezTo>
                    <a:pt x="9310" y="17035"/>
                    <a:pt x="8553" y="17022"/>
                    <a:pt x="7795" y="17022"/>
                  </a:cubicBezTo>
                  <a:cubicBezTo>
                    <a:pt x="6170" y="17022"/>
                    <a:pt x="4545" y="17083"/>
                    <a:pt x="2924" y="17457"/>
                  </a:cubicBezTo>
                  <a:cubicBezTo>
                    <a:pt x="2949" y="16895"/>
                    <a:pt x="2969" y="16325"/>
                    <a:pt x="2987" y="15750"/>
                  </a:cubicBezTo>
                  <a:cubicBezTo>
                    <a:pt x="3388" y="15825"/>
                    <a:pt x="3791" y="15853"/>
                    <a:pt x="4194" y="15853"/>
                  </a:cubicBezTo>
                  <a:cubicBezTo>
                    <a:pt x="5146" y="15853"/>
                    <a:pt x="6102" y="15698"/>
                    <a:pt x="7052" y="15658"/>
                  </a:cubicBezTo>
                  <a:cubicBezTo>
                    <a:pt x="8379" y="15596"/>
                    <a:pt x="9706" y="15526"/>
                    <a:pt x="11033" y="15515"/>
                  </a:cubicBezTo>
                  <a:cubicBezTo>
                    <a:pt x="13719" y="15505"/>
                    <a:pt x="16404" y="15444"/>
                    <a:pt x="19088" y="15296"/>
                  </a:cubicBezTo>
                  <a:cubicBezTo>
                    <a:pt x="19116" y="15296"/>
                    <a:pt x="19131" y="15192"/>
                    <a:pt x="19131" y="15088"/>
                  </a:cubicBezTo>
                  <a:cubicBezTo>
                    <a:pt x="19131" y="14985"/>
                    <a:pt x="19116" y="14883"/>
                    <a:pt x="19088" y="14883"/>
                  </a:cubicBezTo>
                  <a:cubicBezTo>
                    <a:pt x="16403" y="14911"/>
                    <a:pt x="13719" y="15026"/>
                    <a:pt x="11033" y="15192"/>
                  </a:cubicBezTo>
                  <a:cubicBezTo>
                    <a:pt x="9706" y="15271"/>
                    <a:pt x="8379" y="15285"/>
                    <a:pt x="7052" y="15310"/>
                  </a:cubicBezTo>
                  <a:cubicBezTo>
                    <a:pt x="6952" y="15312"/>
                    <a:pt x="6853" y="15313"/>
                    <a:pt x="6753" y="15313"/>
                  </a:cubicBezTo>
                  <a:cubicBezTo>
                    <a:pt x="6157" y="15313"/>
                    <a:pt x="5560" y="15281"/>
                    <a:pt x="4962" y="15281"/>
                  </a:cubicBezTo>
                  <a:cubicBezTo>
                    <a:pt x="4306" y="15281"/>
                    <a:pt x="3648" y="15321"/>
                    <a:pt x="2995" y="15483"/>
                  </a:cubicBezTo>
                  <a:cubicBezTo>
                    <a:pt x="3118" y="11233"/>
                    <a:pt x="3067" y="6692"/>
                    <a:pt x="2975" y="2429"/>
                  </a:cubicBezTo>
                  <a:cubicBezTo>
                    <a:pt x="7068" y="2903"/>
                    <a:pt x="11169" y="2937"/>
                    <a:pt x="15267" y="2937"/>
                  </a:cubicBezTo>
                  <a:cubicBezTo>
                    <a:pt x="15954" y="2937"/>
                    <a:pt x="16641" y="2937"/>
                    <a:pt x="17327" y="2937"/>
                  </a:cubicBezTo>
                  <a:cubicBezTo>
                    <a:pt x="17804" y="2937"/>
                    <a:pt x="18281" y="2937"/>
                    <a:pt x="18757" y="2939"/>
                  </a:cubicBezTo>
                  <a:cubicBezTo>
                    <a:pt x="18781" y="2939"/>
                    <a:pt x="18781" y="2763"/>
                    <a:pt x="18757" y="2763"/>
                  </a:cubicBezTo>
                  <a:cubicBezTo>
                    <a:pt x="14541" y="2494"/>
                    <a:pt x="10318" y="2134"/>
                    <a:pt x="6099" y="2134"/>
                  </a:cubicBezTo>
                  <a:cubicBezTo>
                    <a:pt x="5056" y="2134"/>
                    <a:pt x="4013" y="2156"/>
                    <a:pt x="2970" y="2208"/>
                  </a:cubicBezTo>
                  <a:cubicBezTo>
                    <a:pt x="2958" y="1659"/>
                    <a:pt x="2945" y="1112"/>
                    <a:pt x="2932" y="572"/>
                  </a:cubicBezTo>
                  <a:cubicBezTo>
                    <a:pt x="2930" y="533"/>
                    <a:pt x="2928" y="504"/>
                    <a:pt x="2924" y="468"/>
                  </a:cubicBezTo>
                  <a:close/>
                  <a:moveTo>
                    <a:pt x="19015" y="17573"/>
                  </a:moveTo>
                  <a:cubicBezTo>
                    <a:pt x="18835" y="18327"/>
                    <a:pt x="18664" y="19158"/>
                    <a:pt x="18505" y="20000"/>
                  </a:cubicBezTo>
                  <a:cubicBezTo>
                    <a:pt x="18520" y="19190"/>
                    <a:pt x="18515" y="18374"/>
                    <a:pt x="18489" y="17576"/>
                  </a:cubicBezTo>
                  <a:cubicBezTo>
                    <a:pt x="18657" y="17584"/>
                    <a:pt x="18825" y="17591"/>
                    <a:pt x="18994" y="17598"/>
                  </a:cubicBezTo>
                  <a:cubicBezTo>
                    <a:pt x="18995" y="17598"/>
                    <a:pt x="18996" y="17598"/>
                    <a:pt x="18996" y="17598"/>
                  </a:cubicBezTo>
                  <a:cubicBezTo>
                    <a:pt x="19003" y="17598"/>
                    <a:pt x="19009" y="17584"/>
                    <a:pt x="19015" y="17573"/>
                  </a:cubicBezTo>
                  <a:close/>
                  <a:moveTo>
                    <a:pt x="2993" y="17986"/>
                  </a:moveTo>
                  <a:cubicBezTo>
                    <a:pt x="3274" y="17998"/>
                    <a:pt x="3555" y="17998"/>
                    <a:pt x="3836" y="17998"/>
                  </a:cubicBezTo>
                  <a:cubicBezTo>
                    <a:pt x="3820" y="18881"/>
                    <a:pt x="3826" y="19773"/>
                    <a:pt x="3849" y="20651"/>
                  </a:cubicBezTo>
                  <a:cubicBezTo>
                    <a:pt x="3561" y="19780"/>
                    <a:pt x="3278" y="18874"/>
                    <a:pt x="2993" y="17986"/>
                  </a:cubicBezTo>
                  <a:close/>
                  <a:moveTo>
                    <a:pt x="21190" y="5597"/>
                  </a:moveTo>
                  <a:cubicBezTo>
                    <a:pt x="20854" y="7849"/>
                    <a:pt x="20487" y="9971"/>
                    <a:pt x="20108" y="12089"/>
                  </a:cubicBezTo>
                  <a:cubicBezTo>
                    <a:pt x="20078" y="12253"/>
                    <a:pt x="20095" y="12455"/>
                    <a:pt x="20126" y="12530"/>
                  </a:cubicBezTo>
                  <a:cubicBezTo>
                    <a:pt x="20080" y="12595"/>
                    <a:pt x="20049" y="12872"/>
                    <a:pt x="20091" y="13088"/>
                  </a:cubicBezTo>
                  <a:cubicBezTo>
                    <a:pt x="20367" y="14466"/>
                    <a:pt x="20632" y="15857"/>
                    <a:pt x="20872" y="17374"/>
                  </a:cubicBezTo>
                  <a:cubicBezTo>
                    <a:pt x="20929" y="17741"/>
                    <a:pt x="20986" y="18113"/>
                    <a:pt x="21041" y="18490"/>
                  </a:cubicBezTo>
                  <a:cubicBezTo>
                    <a:pt x="21145" y="19207"/>
                    <a:pt x="21249" y="19925"/>
                    <a:pt x="21369" y="20594"/>
                  </a:cubicBezTo>
                  <a:cubicBezTo>
                    <a:pt x="21008" y="20522"/>
                    <a:pt x="20644" y="20477"/>
                    <a:pt x="20280" y="20477"/>
                  </a:cubicBezTo>
                  <a:cubicBezTo>
                    <a:pt x="19708" y="20477"/>
                    <a:pt x="19135" y="20586"/>
                    <a:pt x="18569" y="20867"/>
                  </a:cubicBezTo>
                  <a:cubicBezTo>
                    <a:pt x="18680" y="20379"/>
                    <a:pt x="18788" y="19868"/>
                    <a:pt x="18894" y="19339"/>
                  </a:cubicBezTo>
                  <a:cubicBezTo>
                    <a:pt x="18896" y="19394"/>
                    <a:pt x="18905" y="19443"/>
                    <a:pt x="18921" y="19443"/>
                  </a:cubicBezTo>
                  <a:cubicBezTo>
                    <a:pt x="18922" y="19443"/>
                    <a:pt x="18922" y="19443"/>
                    <a:pt x="18923" y="19443"/>
                  </a:cubicBezTo>
                  <a:cubicBezTo>
                    <a:pt x="19616" y="19335"/>
                    <a:pt x="20323" y="19194"/>
                    <a:pt x="21010" y="18795"/>
                  </a:cubicBezTo>
                  <a:cubicBezTo>
                    <a:pt x="21044" y="18774"/>
                    <a:pt x="21054" y="18597"/>
                    <a:pt x="21036" y="18504"/>
                  </a:cubicBezTo>
                  <a:cubicBezTo>
                    <a:pt x="21031" y="18475"/>
                    <a:pt x="21022" y="18461"/>
                    <a:pt x="21010" y="18461"/>
                  </a:cubicBezTo>
                  <a:cubicBezTo>
                    <a:pt x="20321" y="18497"/>
                    <a:pt x="19619" y="18806"/>
                    <a:pt x="18935" y="19137"/>
                  </a:cubicBezTo>
                  <a:cubicBezTo>
                    <a:pt x="19061" y="18490"/>
                    <a:pt x="19181" y="17816"/>
                    <a:pt x="19291" y="17131"/>
                  </a:cubicBezTo>
                  <a:cubicBezTo>
                    <a:pt x="19303" y="17053"/>
                    <a:pt x="19303" y="16979"/>
                    <a:pt x="19297" y="16917"/>
                  </a:cubicBezTo>
                  <a:cubicBezTo>
                    <a:pt x="19347" y="13310"/>
                    <a:pt x="19314" y="9649"/>
                    <a:pt x="19261" y="6008"/>
                  </a:cubicBezTo>
                  <a:cubicBezTo>
                    <a:pt x="19376" y="6031"/>
                    <a:pt x="19492" y="6042"/>
                    <a:pt x="19607" y="6042"/>
                  </a:cubicBezTo>
                  <a:cubicBezTo>
                    <a:pt x="20134" y="6042"/>
                    <a:pt x="20668" y="5825"/>
                    <a:pt x="21190" y="5597"/>
                  </a:cubicBezTo>
                  <a:close/>
                  <a:moveTo>
                    <a:pt x="1683" y="19401"/>
                  </a:moveTo>
                  <a:cubicBezTo>
                    <a:pt x="2201" y="19401"/>
                    <a:pt x="2716" y="19471"/>
                    <a:pt x="3239" y="19550"/>
                  </a:cubicBezTo>
                  <a:cubicBezTo>
                    <a:pt x="3370" y="19982"/>
                    <a:pt x="3506" y="20388"/>
                    <a:pt x="3645" y="20771"/>
                  </a:cubicBezTo>
                  <a:cubicBezTo>
                    <a:pt x="2482" y="20805"/>
                    <a:pt x="1317" y="20758"/>
                    <a:pt x="155" y="20999"/>
                  </a:cubicBezTo>
                  <a:cubicBezTo>
                    <a:pt x="267" y="20519"/>
                    <a:pt x="377" y="20036"/>
                    <a:pt x="487" y="19550"/>
                  </a:cubicBezTo>
                  <a:cubicBezTo>
                    <a:pt x="889" y="19443"/>
                    <a:pt x="1287" y="19401"/>
                    <a:pt x="1683" y="19401"/>
                  </a:cubicBezTo>
                  <a:close/>
                  <a:moveTo>
                    <a:pt x="4164" y="0"/>
                  </a:moveTo>
                  <a:cubicBezTo>
                    <a:pt x="3721" y="0"/>
                    <a:pt x="3278" y="32"/>
                    <a:pt x="2837" y="123"/>
                  </a:cubicBezTo>
                  <a:cubicBezTo>
                    <a:pt x="2818" y="127"/>
                    <a:pt x="2807" y="181"/>
                    <a:pt x="2804" y="247"/>
                  </a:cubicBezTo>
                  <a:cubicBezTo>
                    <a:pt x="2780" y="297"/>
                    <a:pt x="2763" y="404"/>
                    <a:pt x="2766" y="572"/>
                  </a:cubicBezTo>
                  <a:cubicBezTo>
                    <a:pt x="2791" y="1786"/>
                    <a:pt x="2811" y="2996"/>
                    <a:pt x="2827" y="4208"/>
                  </a:cubicBezTo>
                  <a:cubicBezTo>
                    <a:pt x="2834" y="4715"/>
                    <a:pt x="2840" y="5219"/>
                    <a:pt x="2846" y="5727"/>
                  </a:cubicBezTo>
                  <a:cubicBezTo>
                    <a:pt x="2146" y="5502"/>
                    <a:pt x="1443" y="5216"/>
                    <a:pt x="743" y="5216"/>
                  </a:cubicBezTo>
                  <a:cubicBezTo>
                    <a:pt x="738" y="5216"/>
                    <a:pt x="733" y="5216"/>
                    <a:pt x="729" y="5216"/>
                  </a:cubicBezTo>
                  <a:cubicBezTo>
                    <a:pt x="703" y="5216"/>
                    <a:pt x="705" y="5380"/>
                    <a:pt x="729" y="5393"/>
                  </a:cubicBezTo>
                  <a:cubicBezTo>
                    <a:pt x="1431" y="5813"/>
                    <a:pt x="2143" y="5942"/>
                    <a:pt x="2850" y="6136"/>
                  </a:cubicBezTo>
                  <a:cubicBezTo>
                    <a:pt x="2859" y="7096"/>
                    <a:pt x="2866" y="8063"/>
                    <a:pt x="2867" y="9029"/>
                  </a:cubicBezTo>
                  <a:cubicBezTo>
                    <a:pt x="2871" y="11851"/>
                    <a:pt x="2807" y="14675"/>
                    <a:pt x="2821" y="17491"/>
                  </a:cubicBezTo>
                  <a:cubicBezTo>
                    <a:pt x="2821" y="17516"/>
                    <a:pt x="2823" y="17541"/>
                    <a:pt x="2825" y="17560"/>
                  </a:cubicBezTo>
                  <a:cubicBezTo>
                    <a:pt x="2810" y="17644"/>
                    <a:pt x="2808" y="17768"/>
                    <a:pt x="2819" y="17857"/>
                  </a:cubicBezTo>
                  <a:cubicBezTo>
                    <a:pt x="2816" y="17929"/>
                    <a:pt x="2819" y="18002"/>
                    <a:pt x="2833" y="18055"/>
                  </a:cubicBezTo>
                  <a:cubicBezTo>
                    <a:pt x="2918" y="18411"/>
                    <a:pt x="3007" y="18742"/>
                    <a:pt x="3097" y="19058"/>
                  </a:cubicBezTo>
                  <a:cubicBezTo>
                    <a:pt x="2724" y="18840"/>
                    <a:pt x="2341" y="18742"/>
                    <a:pt x="1958" y="18742"/>
                  </a:cubicBezTo>
                  <a:cubicBezTo>
                    <a:pt x="1495" y="18742"/>
                    <a:pt x="1030" y="18887"/>
                    <a:pt x="581" y="19137"/>
                  </a:cubicBezTo>
                  <a:cubicBezTo>
                    <a:pt x="979" y="17364"/>
                    <a:pt x="1370" y="15530"/>
                    <a:pt x="1745" y="13674"/>
                  </a:cubicBezTo>
                  <a:cubicBezTo>
                    <a:pt x="1773" y="13540"/>
                    <a:pt x="1770" y="13383"/>
                    <a:pt x="1754" y="13265"/>
                  </a:cubicBezTo>
                  <a:cubicBezTo>
                    <a:pt x="1763" y="13170"/>
                    <a:pt x="1762" y="13049"/>
                    <a:pt x="1743" y="12941"/>
                  </a:cubicBezTo>
                  <a:cubicBezTo>
                    <a:pt x="1249" y="10185"/>
                    <a:pt x="773" y="7370"/>
                    <a:pt x="394" y="4235"/>
                  </a:cubicBezTo>
                  <a:cubicBezTo>
                    <a:pt x="960" y="4410"/>
                    <a:pt x="1544" y="4571"/>
                    <a:pt x="2119" y="4571"/>
                  </a:cubicBezTo>
                  <a:cubicBezTo>
                    <a:pt x="2330" y="4571"/>
                    <a:pt x="2540" y="4549"/>
                    <a:pt x="2747" y="4497"/>
                  </a:cubicBezTo>
                  <a:cubicBezTo>
                    <a:pt x="2788" y="4490"/>
                    <a:pt x="2807" y="4353"/>
                    <a:pt x="2807" y="4217"/>
                  </a:cubicBezTo>
                  <a:cubicBezTo>
                    <a:pt x="2807" y="4075"/>
                    <a:pt x="2787" y="3936"/>
                    <a:pt x="2747" y="3920"/>
                  </a:cubicBezTo>
                  <a:cubicBezTo>
                    <a:pt x="2254" y="3689"/>
                    <a:pt x="1746" y="3621"/>
                    <a:pt x="1241" y="3621"/>
                  </a:cubicBezTo>
                  <a:cubicBezTo>
                    <a:pt x="941" y="3621"/>
                    <a:pt x="643" y="3645"/>
                    <a:pt x="349" y="3673"/>
                  </a:cubicBezTo>
                  <a:cubicBezTo>
                    <a:pt x="335" y="3677"/>
                    <a:pt x="324" y="3698"/>
                    <a:pt x="315" y="3730"/>
                  </a:cubicBezTo>
                  <a:cubicBezTo>
                    <a:pt x="309" y="3723"/>
                    <a:pt x="303" y="3720"/>
                    <a:pt x="298" y="3720"/>
                  </a:cubicBezTo>
                  <a:cubicBezTo>
                    <a:pt x="255" y="3720"/>
                    <a:pt x="211" y="3931"/>
                    <a:pt x="239" y="4159"/>
                  </a:cubicBezTo>
                  <a:cubicBezTo>
                    <a:pt x="625" y="7445"/>
                    <a:pt x="1058" y="10582"/>
                    <a:pt x="1627" y="13256"/>
                  </a:cubicBezTo>
                  <a:cubicBezTo>
                    <a:pt x="1076" y="15551"/>
                    <a:pt x="540" y="18080"/>
                    <a:pt x="55" y="20672"/>
                  </a:cubicBezTo>
                  <a:cubicBezTo>
                    <a:pt x="33" y="20792"/>
                    <a:pt x="36" y="20924"/>
                    <a:pt x="51" y="21019"/>
                  </a:cubicBezTo>
                  <a:cubicBezTo>
                    <a:pt x="-18" y="21051"/>
                    <a:pt x="-18" y="21532"/>
                    <a:pt x="54" y="21539"/>
                  </a:cubicBezTo>
                  <a:cubicBezTo>
                    <a:pt x="404" y="21584"/>
                    <a:pt x="754" y="21600"/>
                    <a:pt x="1105" y="21600"/>
                  </a:cubicBezTo>
                  <a:cubicBezTo>
                    <a:pt x="2027" y="21600"/>
                    <a:pt x="2950" y="21482"/>
                    <a:pt x="3871" y="21428"/>
                  </a:cubicBezTo>
                  <a:cubicBezTo>
                    <a:pt x="3918" y="21425"/>
                    <a:pt x="3940" y="21255"/>
                    <a:pt x="3938" y="21085"/>
                  </a:cubicBezTo>
                  <a:cubicBezTo>
                    <a:pt x="3963" y="21060"/>
                    <a:pt x="3983" y="20974"/>
                    <a:pt x="3981" y="20810"/>
                  </a:cubicBezTo>
                  <a:cubicBezTo>
                    <a:pt x="3968" y="19871"/>
                    <a:pt x="3966" y="18938"/>
                    <a:pt x="3968" y="17998"/>
                  </a:cubicBezTo>
                  <a:cubicBezTo>
                    <a:pt x="6287" y="17973"/>
                    <a:pt x="8609" y="17555"/>
                    <a:pt x="10929" y="17501"/>
                  </a:cubicBezTo>
                  <a:cubicBezTo>
                    <a:pt x="11814" y="17480"/>
                    <a:pt x="12700" y="17469"/>
                    <a:pt x="13586" y="17469"/>
                  </a:cubicBezTo>
                  <a:cubicBezTo>
                    <a:pt x="15171" y="17469"/>
                    <a:pt x="16756" y="17505"/>
                    <a:pt x="18341" y="17573"/>
                  </a:cubicBezTo>
                  <a:cubicBezTo>
                    <a:pt x="18357" y="18717"/>
                    <a:pt x="18362" y="19839"/>
                    <a:pt x="18361" y="20982"/>
                  </a:cubicBezTo>
                  <a:cubicBezTo>
                    <a:pt x="18316" y="21058"/>
                    <a:pt x="18315" y="21394"/>
                    <a:pt x="18369" y="21394"/>
                  </a:cubicBezTo>
                  <a:cubicBezTo>
                    <a:pt x="18370" y="21394"/>
                    <a:pt x="18371" y="21394"/>
                    <a:pt x="18372" y="21394"/>
                  </a:cubicBezTo>
                  <a:cubicBezTo>
                    <a:pt x="19164" y="21303"/>
                    <a:pt x="19953" y="21167"/>
                    <a:pt x="20744" y="21167"/>
                  </a:cubicBezTo>
                  <a:cubicBezTo>
                    <a:pt x="20959" y="21167"/>
                    <a:pt x="21175" y="21176"/>
                    <a:pt x="21391" y="21201"/>
                  </a:cubicBezTo>
                  <a:cubicBezTo>
                    <a:pt x="21392" y="21201"/>
                    <a:pt x="21392" y="21201"/>
                    <a:pt x="21393" y="21201"/>
                  </a:cubicBezTo>
                  <a:cubicBezTo>
                    <a:pt x="21428" y="21201"/>
                    <a:pt x="21447" y="21096"/>
                    <a:pt x="21452" y="20974"/>
                  </a:cubicBezTo>
                  <a:cubicBezTo>
                    <a:pt x="21453" y="20974"/>
                    <a:pt x="21454" y="20974"/>
                    <a:pt x="21455" y="20974"/>
                  </a:cubicBezTo>
                  <a:cubicBezTo>
                    <a:pt x="21487" y="20974"/>
                    <a:pt x="21519" y="20803"/>
                    <a:pt x="21499" y="20647"/>
                  </a:cubicBezTo>
                  <a:cubicBezTo>
                    <a:pt x="21127" y="17730"/>
                    <a:pt x="20723" y="14965"/>
                    <a:pt x="20195" y="12607"/>
                  </a:cubicBezTo>
                  <a:cubicBezTo>
                    <a:pt x="20187" y="12575"/>
                    <a:pt x="20180" y="12555"/>
                    <a:pt x="20172" y="12537"/>
                  </a:cubicBezTo>
                  <a:cubicBezTo>
                    <a:pt x="20179" y="12527"/>
                    <a:pt x="20187" y="12509"/>
                    <a:pt x="20193" y="12480"/>
                  </a:cubicBezTo>
                  <a:cubicBezTo>
                    <a:pt x="20739" y="10226"/>
                    <a:pt x="21187" y="7423"/>
                    <a:pt x="21557" y="4506"/>
                  </a:cubicBezTo>
                  <a:cubicBezTo>
                    <a:pt x="21582" y="4302"/>
                    <a:pt x="21566" y="4122"/>
                    <a:pt x="21537" y="4011"/>
                  </a:cubicBezTo>
                  <a:cubicBezTo>
                    <a:pt x="21539" y="3834"/>
                    <a:pt x="21512" y="3673"/>
                    <a:pt x="21476" y="3614"/>
                  </a:cubicBezTo>
                  <a:cubicBezTo>
                    <a:pt x="21361" y="3425"/>
                    <a:pt x="21223" y="3368"/>
                    <a:pt x="21080" y="3368"/>
                  </a:cubicBezTo>
                  <a:cubicBezTo>
                    <a:pt x="20865" y="3368"/>
                    <a:pt x="20638" y="3496"/>
                    <a:pt x="20455" y="3500"/>
                  </a:cubicBezTo>
                  <a:cubicBezTo>
                    <a:pt x="20044" y="3503"/>
                    <a:pt x="19633" y="3511"/>
                    <a:pt x="19224" y="3627"/>
                  </a:cubicBezTo>
                  <a:cubicBezTo>
                    <a:pt x="19217" y="3226"/>
                    <a:pt x="19211" y="2826"/>
                    <a:pt x="19203" y="2426"/>
                  </a:cubicBezTo>
                  <a:cubicBezTo>
                    <a:pt x="19215" y="2426"/>
                    <a:pt x="19226" y="2427"/>
                    <a:pt x="19236" y="2427"/>
                  </a:cubicBezTo>
                  <a:cubicBezTo>
                    <a:pt x="19242" y="2427"/>
                    <a:pt x="19247" y="2427"/>
                    <a:pt x="19253" y="2426"/>
                  </a:cubicBezTo>
                  <a:cubicBezTo>
                    <a:pt x="19264" y="2426"/>
                    <a:pt x="19264" y="2345"/>
                    <a:pt x="19253" y="2345"/>
                  </a:cubicBezTo>
                  <a:cubicBezTo>
                    <a:pt x="19247" y="2345"/>
                    <a:pt x="19241" y="2345"/>
                    <a:pt x="19236" y="2345"/>
                  </a:cubicBezTo>
                  <a:cubicBezTo>
                    <a:pt x="19225" y="2345"/>
                    <a:pt x="19214" y="2345"/>
                    <a:pt x="19203" y="2345"/>
                  </a:cubicBezTo>
                  <a:cubicBezTo>
                    <a:pt x="19193" y="1802"/>
                    <a:pt x="19184" y="1253"/>
                    <a:pt x="19175" y="708"/>
                  </a:cubicBezTo>
                  <a:cubicBezTo>
                    <a:pt x="19171" y="484"/>
                    <a:pt x="19131" y="372"/>
                    <a:pt x="19093" y="372"/>
                  </a:cubicBezTo>
                  <a:cubicBezTo>
                    <a:pt x="19075" y="372"/>
                    <a:pt x="19058" y="397"/>
                    <a:pt x="19045" y="449"/>
                  </a:cubicBezTo>
                  <a:cubicBezTo>
                    <a:pt x="19038" y="436"/>
                    <a:pt x="19031" y="429"/>
                    <a:pt x="19023" y="429"/>
                  </a:cubicBezTo>
                  <a:cubicBezTo>
                    <a:pt x="17178" y="231"/>
                    <a:pt x="15329" y="220"/>
                    <a:pt x="13482" y="220"/>
                  </a:cubicBezTo>
                  <a:cubicBezTo>
                    <a:pt x="13265" y="220"/>
                    <a:pt x="13048" y="220"/>
                    <a:pt x="12831" y="220"/>
                  </a:cubicBezTo>
                  <a:cubicBezTo>
                    <a:pt x="12189" y="220"/>
                    <a:pt x="11546" y="220"/>
                    <a:pt x="10904" y="209"/>
                  </a:cubicBezTo>
                  <a:cubicBezTo>
                    <a:pt x="9556" y="188"/>
                    <a:pt x="8206" y="173"/>
                    <a:pt x="6857" y="148"/>
                  </a:cubicBezTo>
                  <a:cubicBezTo>
                    <a:pt x="5962" y="129"/>
                    <a:pt x="5062" y="0"/>
                    <a:pt x="41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50" name="Google Shape;1373;p47"/>
            <p:cNvSpPr/>
            <p:nvPr/>
          </p:nvSpPr>
          <p:spPr>
            <a:xfrm>
              <a:off x="4828820" y="124327"/>
              <a:ext cx="541908" cy="60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600" y="0"/>
                    <a:pt x="21596" y="0"/>
                    <a:pt x="21596" y="0"/>
                  </a:cubicBezTo>
                  <a:cubicBezTo>
                    <a:pt x="21596" y="0"/>
                    <a:pt x="21600" y="0"/>
                    <a:pt x="21600" y="0"/>
                  </a:cubicBezTo>
                  <a:close/>
                  <a:moveTo>
                    <a:pt x="21596" y="0"/>
                  </a:moveTo>
                  <a:cubicBezTo>
                    <a:pt x="19834" y="4390"/>
                    <a:pt x="17790" y="5436"/>
                    <a:pt x="15712" y="5436"/>
                  </a:cubicBezTo>
                  <a:cubicBezTo>
                    <a:pt x="13957" y="5436"/>
                    <a:pt x="12180" y="4697"/>
                    <a:pt x="10521" y="4595"/>
                  </a:cubicBezTo>
                  <a:cubicBezTo>
                    <a:pt x="7011" y="4349"/>
                    <a:pt x="3502" y="4062"/>
                    <a:pt x="0" y="2851"/>
                  </a:cubicBezTo>
                  <a:cubicBezTo>
                    <a:pt x="92" y="9087"/>
                    <a:pt x="169" y="15344"/>
                    <a:pt x="250" y="21600"/>
                  </a:cubicBezTo>
                  <a:cubicBezTo>
                    <a:pt x="6800" y="17990"/>
                    <a:pt x="13496" y="17662"/>
                    <a:pt x="20061" y="16185"/>
                  </a:cubicBezTo>
                  <a:cubicBezTo>
                    <a:pt x="20526" y="12636"/>
                    <a:pt x="20996" y="9128"/>
                    <a:pt x="21438" y="5497"/>
                  </a:cubicBezTo>
                  <a:cubicBezTo>
                    <a:pt x="21177" y="3795"/>
                    <a:pt x="21138" y="1149"/>
                    <a:pt x="21596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51" name="Google Shape;1374;p47"/>
            <p:cNvSpPr/>
            <p:nvPr/>
          </p:nvSpPr>
          <p:spPr>
            <a:xfrm>
              <a:off x="4662280" y="595115"/>
              <a:ext cx="703042" cy="76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070" y="0"/>
                  </a:moveTo>
                  <a:lnTo>
                    <a:pt x="19034" y="130"/>
                  </a:lnTo>
                  <a:cubicBezTo>
                    <a:pt x="19171" y="974"/>
                    <a:pt x="19094" y="2582"/>
                    <a:pt x="18835" y="2761"/>
                  </a:cubicBezTo>
                  <a:cubicBezTo>
                    <a:pt x="13535" y="6399"/>
                    <a:pt x="8077" y="7682"/>
                    <a:pt x="2735" y="8656"/>
                  </a:cubicBezTo>
                  <a:cubicBezTo>
                    <a:pt x="2729" y="8656"/>
                    <a:pt x="2726" y="8656"/>
                    <a:pt x="2720" y="8656"/>
                  </a:cubicBezTo>
                  <a:cubicBezTo>
                    <a:pt x="2592" y="8656"/>
                    <a:pt x="2527" y="8218"/>
                    <a:pt x="2509" y="7714"/>
                  </a:cubicBezTo>
                  <a:cubicBezTo>
                    <a:pt x="1691" y="12522"/>
                    <a:pt x="857" y="17166"/>
                    <a:pt x="0" y="21600"/>
                  </a:cubicBezTo>
                  <a:cubicBezTo>
                    <a:pt x="4372" y="19050"/>
                    <a:pt x="8792" y="18060"/>
                    <a:pt x="13206" y="18060"/>
                  </a:cubicBezTo>
                  <a:cubicBezTo>
                    <a:pt x="16012" y="18060"/>
                    <a:pt x="18815" y="18466"/>
                    <a:pt x="21600" y="19115"/>
                  </a:cubicBezTo>
                  <a:cubicBezTo>
                    <a:pt x="20675" y="13041"/>
                    <a:pt x="19877" y="6512"/>
                    <a:pt x="1907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52" name="Google Shape;1375;p47"/>
            <p:cNvSpPr/>
            <p:nvPr/>
          </p:nvSpPr>
          <p:spPr>
            <a:xfrm>
              <a:off x="4754191" y="180134"/>
              <a:ext cx="566237" cy="435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606" y="365"/>
                    <a:pt x="11491" y="710"/>
                    <a:pt x="6445" y="710"/>
                  </a:cubicBezTo>
                  <a:cubicBezTo>
                    <a:pt x="5336" y="710"/>
                    <a:pt x="4228" y="693"/>
                    <a:pt x="3127" y="656"/>
                  </a:cubicBezTo>
                  <a:cubicBezTo>
                    <a:pt x="3639" y="6464"/>
                    <a:pt x="3952" y="12304"/>
                    <a:pt x="3469" y="18058"/>
                  </a:cubicBezTo>
                  <a:cubicBezTo>
                    <a:pt x="3528" y="18158"/>
                    <a:pt x="3528" y="18275"/>
                    <a:pt x="3410" y="18401"/>
                  </a:cubicBezTo>
                  <a:cubicBezTo>
                    <a:pt x="2364" y="19493"/>
                    <a:pt x="1208" y="20568"/>
                    <a:pt x="0" y="21600"/>
                  </a:cubicBezTo>
                  <a:cubicBezTo>
                    <a:pt x="6552" y="21072"/>
                    <a:pt x="13280" y="20579"/>
                    <a:pt x="19880" y="20522"/>
                  </a:cubicBezTo>
                  <a:cubicBezTo>
                    <a:pt x="19991" y="20522"/>
                    <a:pt x="20075" y="20545"/>
                    <a:pt x="20127" y="20591"/>
                  </a:cubicBezTo>
                  <a:lnTo>
                    <a:pt x="20171" y="20568"/>
                  </a:lnTo>
                  <a:cubicBezTo>
                    <a:pt x="19644" y="19966"/>
                    <a:pt x="19107" y="19376"/>
                    <a:pt x="18554" y="18788"/>
                  </a:cubicBezTo>
                  <a:cubicBezTo>
                    <a:pt x="16256" y="16368"/>
                    <a:pt x="13722" y="14146"/>
                    <a:pt x="11078" y="11951"/>
                  </a:cubicBezTo>
                  <a:cubicBezTo>
                    <a:pt x="10669" y="11606"/>
                    <a:pt x="10968" y="11164"/>
                    <a:pt x="11410" y="11061"/>
                  </a:cubicBezTo>
                  <a:cubicBezTo>
                    <a:pt x="11115" y="10941"/>
                    <a:pt x="10953" y="10619"/>
                    <a:pt x="11240" y="10357"/>
                  </a:cubicBezTo>
                  <a:cubicBezTo>
                    <a:pt x="14871" y="6978"/>
                    <a:pt x="18385" y="3593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53" name="Google Shape;1376;p47"/>
            <p:cNvSpPr/>
            <p:nvPr/>
          </p:nvSpPr>
          <p:spPr>
            <a:xfrm>
              <a:off x="734346" y="485113"/>
              <a:ext cx="4089165" cy="76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67" y="0"/>
                  </a:moveTo>
                  <a:lnTo>
                    <a:pt x="21494" y="146"/>
                  </a:lnTo>
                  <a:cubicBezTo>
                    <a:pt x="21494" y="1085"/>
                    <a:pt x="21475" y="2024"/>
                    <a:pt x="21437" y="2024"/>
                  </a:cubicBezTo>
                  <a:cubicBezTo>
                    <a:pt x="17878" y="3368"/>
                    <a:pt x="14316" y="3918"/>
                    <a:pt x="10755" y="4048"/>
                  </a:cubicBezTo>
                  <a:cubicBezTo>
                    <a:pt x="8995" y="4113"/>
                    <a:pt x="7235" y="4744"/>
                    <a:pt x="5475" y="5311"/>
                  </a:cubicBezTo>
                  <a:cubicBezTo>
                    <a:pt x="4215" y="5667"/>
                    <a:pt x="2947" y="7076"/>
                    <a:pt x="1683" y="7076"/>
                  </a:cubicBezTo>
                  <a:cubicBezTo>
                    <a:pt x="1149" y="7076"/>
                    <a:pt x="615" y="6817"/>
                    <a:pt x="83" y="6137"/>
                  </a:cubicBezTo>
                  <a:cubicBezTo>
                    <a:pt x="59" y="11351"/>
                    <a:pt x="33" y="16516"/>
                    <a:pt x="0" y="21600"/>
                  </a:cubicBezTo>
                  <a:cubicBezTo>
                    <a:pt x="2150" y="18216"/>
                    <a:pt x="4305" y="17665"/>
                    <a:pt x="6460" y="17665"/>
                  </a:cubicBezTo>
                  <a:cubicBezTo>
                    <a:pt x="7465" y="17665"/>
                    <a:pt x="8470" y="17779"/>
                    <a:pt x="9473" y="17779"/>
                  </a:cubicBezTo>
                  <a:cubicBezTo>
                    <a:pt x="9854" y="17779"/>
                    <a:pt x="10235" y="17763"/>
                    <a:pt x="10616" y="17730"/>
                  </a:cubicBezTo>
                  <a:cubicBezTo>
                    <a:pt x="11437" y="17617"/>
                    <a:pt x="12258" y="17568"/>
                    <a:pt x="13078" y="17568"/>
                  </a:cubicBezTo>
                  <a:cubicBezTo>
                    <a:pt x="15540" y="17568"/>
                    <a:pt x="18003" y="18022"/>
                    <a:pt x="20464" y="18799"/>
                  </a:cubicBezTo>
                  <a:cubicBezTo>
                    <a:pt x="20483" y="18135"/>
                    <a:pt x="20513" y="17779"/>
                    <a:pt x="20542" y="17779"/>
                  </a:cubicBezTo>
                  <a:cubicBezTo>
                    <a:pt x="20570" y="17779"/>
                    <a:pt x="20597" y="18119"/>
                    <a:pt x="20614" y="18831"/>
                  </a:cubicBezTo>
                  <a:cubicBezTo>
                    <a:pt x="20825" y="18912"/>
                    <a:pt x="21037" y="18945"/>
                    <a:pt x="21249" y="19025"/>
                  </a:cubicBezTo>
                  <a:cubicBezTo>
                    <a:pt x="21255" y="18151"/>
                    <a:pt x="21275" y="17374"/>
                    <a:pt x="21313" y="17342"/>
                  </a:cubicBezTo>
                  <a:cubicBezTo>
                    <a:pt x="21374" y="17277"/>
                    <a:pt x="21435" y="17180"/>
                    <a:pt x="21496" y="17147"/>
                  </a:cubicBezTo>
                  <a:lnTo>
                    <a:pt x="21539" y="17147"/>
                  </a:lnTo>
                  <a:cubicBezTo>
                    <a:pt x="21555" y="16710"/>
                    <a:pt x="21573" y="16224"/>
                    <a:pt x="21590" y="15771"/>
                  </a:cubicBezTo>
                  <a:cubicBezTo>
                    <a:pt x="21593" y="15706"/>
                    <a:pt x="21597" y="15706"/>
                    <a:pt x="21600" y="15625"/>
                  </a:cubicBezTo>
                  <a:cubicBezTo>
                    <a:pt x="21587" y="10428"/>
                    <a:pt x="21577" y="5198"/>
                    <a:pt x="2156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54" name="Google Shape;1377;p47"/>
            <p:cNvSpPr/>
            <p:nvPr/>
          </p:nvSpPr>
          <p:spPr>
            <a:xfrm>
              <a:off x="747090" y="77438"/>
              <a:ext cx="4070242" cy="4209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21" y="0"/>
                  </a:moveTo>
                  <a:lnTo>
                    <a:pt x="21028" y="590"/>
                  </a:lnTo>
                  <a:cubicBezTo>
                    <a:pt x="21060" y="590"/>
                    <a:pt x="21060" y="880"/>
                    <a:pt x="21028" y="880"/>
                  </a:cubicBezTo>
                  <a:cubicBezTo>
                    <a:pt x="20393" y="877"/>
                    <a:pt x="19759" y="877"/>
                    <a:pt x="19123" y="877"/>
                  </a:cubicBezTo>
                  <a:cubicBezTo>
                    <a:pt x="18208" y="877"/>
                    <a:pt x="17293" y="877"/>
                    <a:pt x="16378" y="877"/>
                  </a:cubicBezTo>
                  <a:cubicBezTo>
                    <a:pt x="10918" y="877"/>
                    <a:pt x="5454" y="821"/>
                    <a:pt x="0" y="38"/>
                  </a:cubicBezTo>
                  <a:cubicBezTo>
                    <a:pt x="123" y="7083"/>
                    <a:pt x="191" y="14579"/>
                    <a:pt x="27" y="21600"/>
                  </a:cubicBezTo>
                  <a:cubicBezTo>
                    <a:pt x="895" y="21331"/>
                    <a:pt x="1767" y="21266"/>
                    <a:pt x="2640" y="21266"/>
                  </a:cubicBezTo>
                  <a:cubicBezTo>
                    <a:pt x="3431" y="21266"/>
                    <a:pt x="4222" y="21320"/>
                    <a:pt x="5011" y="21320"/>
                  </a:cubicBezTo>
                  <a:cubicBezTo>
                    <a:pt x="5152" y="21320"/>
                    <a:pt x="5292" y="21317"/>
                    <a:pt x="5432" y="21314"/>
                  </a:cubicBezTo>
                  <a:cubicBezTo>
                    <a:pt x="7201" y="21275"/>
                    <a:pt x="8969" y="21249"/>
                    <a:pt x="10737" y="21119"/>
                  </a:cubicBezTo>
                  <a:cubicBezTo>
                    <a:pt x="14315" y="20844"/>
                    <a:pt x="17892" y="20655"/>
                    <a:pt x="21469" y="20608"/>
                  </a:cubicBezTo>
                  <a:cubicBezTo>
                    <a:pt x="21507" y="20608"/>
                    <a:pt x="21526" y="20776"/>
                    <a:pt x="21526" y="20948"/>
                  </a:cubicBezTo>
                  <a:lnTo>
                    <a:pt x="21600" y="20921"/>
                  </a:lnTo>
                  <a:cubicBezTo>
                    <a:pt x="21526" y="13968"/>
                    <a:pt x="21514" y="6985"/>
                    <a:pt x="21429" y="32"/>
                  </a:cubicBezTo>
                  <a:cubicBezTo>
                    <a:pt x="21324" y="21"/>
                    <a:pt x="21240" y="6"/>
                    <a:pt x="2112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55" name="Google Shape;1378;p47"/>
            <p:cNvSpPr/>
            <p:nvPr/>
          </p:nvSpPr>
          <p:spPr>
            <a:xfrm>
              <a:off x="734347" y="15073"/>
              <a:ext cx="4050546" cy="73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" y="336"/>
                    <a:pt x="8" y="606"/>
                    <a:pt x="10" y="976"/>
                  </a:cubicBezTo>
                  <a:cubicBezTo>
                    <a:pt x="27" y="6073"/>
                    <a:pt x="45" y="11204"/>
                    <a:pt x="61" y="16368"/>
                  </a:cubicBezTo>
                  <a:cubicBezTo>
                    <a:pt x="1457" y="15880"/>
                    <a:pt x="2854" y="15679"/>
                    <a:pt x="4251" y="15679"/>
                  </a:cubicBezTo>
                  <a:cubicBezTo>
                    <a:pt x="9900" y="15679"/>
                    <a:pt x="15554" y="19060"/>
                    <a:pt x="21198" y="21600"/>
                  </a:cubicBezTo>
                  <a:lnTo>
                    <a:pt x="21292" y="18236"/>
                  </a:lnTo>
                  <a:lnTo>
                    <a:pt x="21292" y="17882"/>
                  </a:lnTo>
                  <a:cubicBezTo>
                    <a:pt x="21412" y="17832"/>
                    <a:pt x="21494" y="17764"/>
                    <a:pt x="21600" y="17697"/>
                  </a:cubicBezTo>
                  <a:cubicBezTo>
                    <a:pt x="21591" y="13256"/>
                    <a:pt x="21572" y="8865"/>
                    <a:pt x="21560" y="4441"/>
                  </a:cubicBezTo>
                  <a:cubicBezTo>
                    <a:pt x="21557" y="4441"/>
                    <a:pt x="21556" y="4475"/>
                    <a:pt x="21555" y="4475"/>
                  </a:cubicBezTo>
                  <a:cubicBezTo>
                    <a:pt x="20727" y="4811"/>
                    <a:pt x="19898" y="4946"/>
                    <a:pt x="19070" y="4946"/>
                  </a:cubicBezTo>
                  <a:cubicBezTo>
                    <a:pt x="16275" y="4946"/>
                    <a:pt x="13478" y="3432"/>
                    <a:pt x="10684" y="2776"/>
                  </a:cubicBezTo>
                  <a:cubicBezTo>
                    <a:pt x="8879" y="2305"/>
                    <a:pt x="7072" y="1834"/>
                    <a:pt x="5265" y="1447"/>
                  </a:cubicBezTo>
                  <a:cubicBezTo>
                    <a:pt x="5104" y="1413"/>
                    <a:pt x="4942" y="1396"/>
                    <a:pt x="4781" y="1396"/>
                  </a:cubicBezTo>
                  <a:cubicBezTo>
                    <a:pt x="4005" y="1396"/>
                    <a:pt x="3226" y="1699"/>
                    <a:pt x="2448" y="1699"/>
                  </a:cubicBezTo>
                  <a:cubicBezTo>
                    <a:pt x="1630" y="1699"/>
                    <a:pt x="813" y="1363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56" name="Google Shape;1379;p47"/>
            <p:cNvSpPr/>
            <p:nvPr/>
          </p:nvSpPr>
          <p:spPr>
            <a:xfrm>
              <a:off x="4642295" y="565601"/>
              <a:ext cx="131978" cy="78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363" y="95"/>
                    <a:pt x="21126" y="223"/>
                    <a:pt x="20842" y="223"/>
                  </a:cubicBezTo>
                  <a:cubicBezTo>
                    <a:pt x="20826" y="223"/>
                    <a:pt x="20794" y="223"/>
                    <a:pt x="20763" y="223"/>
                  </a:cubicBezTo>
                  <a:cubicBezTo>
                    <a:pt x="13826" y="159"/>
                    <a:pt x="6905" y="95"/>
                    <a:pt x="0" y="32"/>
                  </a:cubicBezTo>
                  <a:cubicBezTo>
                    <a:pt x="1059" y="7126"/>
                    <a:pt x="1280" y="14395"/>
                    <a:pt x="648" y="21600"/>
                  </a:cubicBezTo>
                  <a:cubicBezTo>
                    <a:pt x="7189" y="14108"/>
                    <a:pt x="14221" y="6712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57" name="Google Shape;1380;p47"/>
            <p:cNvSpPr/>
            <p:nvPr/>
          </p:nvSpPr>
          <p:spPr>
            <a:xfrm>
              <a:off x="751532" y="578891"/>
              <a:ext cx="214910" cy="85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210" y="7200"/>
                    <a:pt x="14332" y="14545"/>
                    <a:pt x="21600" y="21600"/>
                  </a:cubicBezTo>
                  <a:cubicBezTo>
                    <a:pt x="21037" y="14487"/>
                    <a:pt x="20882" y="7258"/>
                    <a:pt x="21280" y="101"/>
                  </a:cubicBezTo>
                  <a:cubicBezTo>
                    <a:pt x="14177" y="101"/>
                    <a:pt x="7103" y="101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58" name="Google Shape;1381;p47"/>
            <p:cNvSpPr/>
            <p:nvPr/>
          </p:nvSpPr>
          <p:spPr>
            <a:xfrm>
              <a:off x="39029" y="624457"/>
              <a:ext cx="876340" cy="51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59" y="0"/>
                  </a:moveTo>
                  <a:cubicBezTo>
                    <a:pt x="7003" y="0"/>
                    <a:pt x="4543" y="556"/>
                    <a:pt x="2056" y="2005"/>
                  </a:cubicBezTo>
                  <a:cubicBezTo>
                    <a:pt x="1375" y="8577"/>
                    <a:pt x="690" y="15101"/>
                    <a:pt x="0" y="21600"/>
                  </a:cubicBezTo>
                  <a:cubicBezTo>
                    <a:pt x="7189" y="18338"/>
                    <a:pt x="14402" y="18966"/>
                    <a:pt x="21600" y="18507"/>
                  </a:cubicBezTo>
                  <a:cubicBezTo>
                    <a:pt x="20736" y="13337"/>
                    <a:pt x="19896" y="7852"/>
                    <a:pt x="19085" y="2005"/>
                  </a:cubicBezTo>
                  <a:cubicBezTo>
                    <a:pt x="15851" y="942"/>
                    <a:pt x="12660" y="0"/>
                    <a:pt x="945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59" name="Google Shape;1382;p47"/>
            <p:cNvSpPr/>
            <p:nvPr/>
          </p:nvSpPr>
          <p:spPr>
            <a:xfrm>
              <a:off x="99080" y="135488"/>
              <a:ext cx="678520" cy="480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442" y="0"/>
                  </a:moveTo>
                  <a:lnTo>
                    <a:pt x="19286" y="10"/>
                  </a:lnTo>
                  <a:cubicBezTo>
                    <a:pt x="19286" y="207"/>
                    <a:pt x="19132" y="406"/>
                    <a:pt x="18803" y="416"/>
                  </a:cubicBezTo>
                  <a:cubicBezTo>
                    <a:pt x="17147" y="491"/>
                    <a:pt x="15469" y="522"/>
                    <a:pt x="13784" y="522"/>
                  </a:cubicBezTo>
                  <a:cubicBezTo>
                    <a:pt x="9186" y="522"/>
                    <a:pt x="4521" y="290"/>
                    <a:pt x="0" y="36"/>
                  </a:cubicBezTo>
                  <a:cubicBezTo>
                    <a:pt x="3024" y="4573"/>
                    <a:pt x="6832" y="8647"/>
                    <a:pt x="10785" y="12635"/>
                  </a:cubicBezTo>
                  <a:cubicBezTo>
                    <a:pt x="10935" y="12790"/>
                    <a:pt x="10941" y="12966"/>
                    <a:pt x="10871" y="13103"/>
                  </a:cubicBezTo>
                  <a:cubicBezTo>
                    <a:pt x="11000" y="13274"/>
                    <a:pt x="11018" y="13502"/>
                    <a:pt x="10797" y="13696"/>
                  </a:cubicBezTo>
                  <a:cubicBezTo>
                    <a:pt x="7803" y="16380"/>
                    <a:pt x="4675" y="19034"/>
                    <a:pt x="1491" y="21600"/>
                  </a:cubicBezTo>
                  <a:cubicBezTo>
                    <a:pt x="5083" y="21238"/>
                    <a:pt x="8796" y="21028"/>
                    <a:pt x="12500" y="21028"/>
                  </a:cubicBezTo>
                  <a:cubicBezTo>
                    <a:pt x="15561" y="21028"/>
                    <a:pt x="18619" y="21171"/>
                    <a:pt x="21600" y="21486"/>
                  </a:cubicBezTo>
                  <a:cubicBezTo>
                    <a:pt x="20884" y="21028"/>
                    <a:pt x="20174" y="20550"/>
                    <a:pt x="19492" y="20035"/>
                  </a:cubicBezTo>
                  <a:cubicBezTo>
                    <a:pt x="19381" y="19958"/>
                    <a:pt x="19356" y="19852"/>
                    <a:pt x="19378" y="19748"/>
                  </a:cubicBezTo>
                  <a:cubicBezTo>
                    <a:pt x="19292" y="19619"/>
                    <a:pt x="19307" y="19440"/>
                    <a:pt x="19430" y="19321"/>
                  </a:cubicBezTo>
                  <a:cubicBezTo>
                    <a:pt x="19415" y="19290"/>
                    <a:pt x="19399" y="19254"/>
                    <a:pt x="19399" y="19218"/>
                  </a:cubicBezTo>
                  <a:cubicBezTo>
                    <a:pt x="19286" y="15144"/>
                    <a:pt x="19799" y="11057"/>
                    <a:pt x="19762" y="6973"/>
                  </a:cubicBezTo>
                  <a:cubicBezTo>
                    <a:pt x="19756" y="5577"/>
                    <a:pt x="19698" y="4180"/>
                    <a:pt x="19627" y="2788"/>
                  </a:cubicBezTo>
                  <a:cubicBezTo>
                    <a:pt x="13981" y="2506"/>
                    <a:pt x="8286" y="2320"/>
                    <a:pt x="2674" y="1712"/>
                  </a:cubicBezTo>
                  <a:cubicBezTo>
                    <a:pt x="2480" y="1694"/>
                    <a:pt x="2468" y="1456"/>
                    <a:pt x="2674" y="1456"/>
                  </a:cubicBezTo>
                  <a:cubicBezTo>
                    <a:pt x="2711" y="1456"/>
                    <a:pt x="2748" y="1456"/>
                    <a:pt x="2788" y="1456"/>
                  </a:cubicBezTo>
                  <a:cubicBezTo>
                    <a:pt x="8384" y="1456"/>
                    <a:pt x="13999" y="1870"/>
                    <a:pt x="19590" y="2196"/>
                  </a:cubicBezTo>
                  <a:cubicBezTo>
                    <a:pt x="19547" y="1461"/>
                    <a:pt x="19498" y="732"/>
                    <a:pt x="1944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561" name="Google Shape;951;p39"/>
          <p:cNvSpPr txBox="1"/>
          <p:nvPr/>
        </p:nvSpPr>
        <p:spPr>
          <a:xfrm>
            <a:off x="4731012" y="196561"/>
            <a:ext cx="3640282" cy="676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365760" rtl="0">
              <a:defRPr b="1" sz="2200">
                <a:latin typeface="Al-QuranAlKareem"/>
                <a:ea typeface="Al-QuranAlKareem"/>
                <a:cs typeface="Al-QuranAlKareem"/>
                <a:sym typeface="Al-QuranAlKareem"/>
              </a:defRPr>
            </a:lvl1pPr>
          </a:lstStyle>
          <a:p>
            <a:pPr/>
            <a:r>
              <a:t>الضرب الذهني </a:t>
            </a:r>
          </a:p>
        </p:txBody>
      </p:sp>
      <p:pic>
        <p:nvPicPr>
          <p:cNvPr id="1562" name="IMG_2319.png" descr="IMG_2319.png"/>
          <p:cNvPicPr>
            <a:picLocks noChangeAspect="1"/>
          </p:cNvPicPr>
          <p:nvPr/>
        </p:nvPicPr>
        <p:blipFill>
          <a:blip r:embed="rId2">
            <a:extLst/>
          </a:blip>
          <a:srcRect l="9091" t="0" r="9091" b="0"/>
          <a:stretch>
            <a:fillRect/>
          </a:stretch>
        </p:blipFill>
        <p:spPr>
          <a:xfrm>
            <a:off x="6991576" y="2594117"/>
            <a:ext cx="1645562" cy="150408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1563" name="IMG_2283.png" descr="IMG_2283.png"/>
          <p:cNvPicPr>
            <a:picLocks noChangeAspect="1"/>
          </p:cNvPicPr>
          <p:nvPr/>
        </p:nvPicPr>
        <p:blipFill>
          <a:blip r:embed="rId3">
            <a:extLst/>
          </a:blip>
          <a:srcRect l="45375" t="3894" r="0" b="82760"/>
          <a:stretch>
            <a:fillRect/>
          </a:stretch>
        </p:blipFill>
        <p:spPr>
          <a:xfrm>
            <a:off x="5897400" y="873187"/>
            <a:ext cx="2279019" cy="3888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4" name="IMG_2318.png" descr="IMG_2318.png"/>
          <p:cNvPicPr>
            <a:picLocks noChangeAspect="1"/>
          </p:cNvPicPr>
          <p:nvPr/>
        </p:nvPicPr>
        <p:blipFill>
          <a:blip r:embed="rId4">
            <a:extLst/>
          </a:blip>
          <a:srcRect l="8362" t="12262" r="2736" b="61308"/>
          <a:stretch>
            <a:fillRect/>
          </a:stretch>
        </p:blipFill>
        <p:spPr>
          <a:xfrm>
            <a:off x="2640214" y="1257904"/>
            <a:ext cx="5104940" cy="106005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69" name="Google Shape;1648;p50"/>
          <p:cNvGrpSpPr/>
          <p:nvPr/>
        </p:nvGrpSpPr>
        <p:grpSpPr>
          <a:xfrm>
            <a:off x="1653219" y="4715227"/>
            <a:ext cx="5383636" cy="257700"/>
            <a:chOff x="0" y="0"/>
            <a:chExt cx="5383634" cy="257698"/>
          </a:xfrm>
        </p:grpSpPr>
        <p:sp>
          <p:nvSpPr>
            <p:cNvPr id="1565" name="Google Shape;1649;p50"/>
            <p:cNvSpPr/>
            <p:nvPr/>
          </p:nvSpPr>
          <p:spPr>
            <a:xfrm>
              <a:off x="0" y="0"/>
              <a:ext cx="5383636" cy="257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" y="19735"/>
                  </a:lnTo>
                  <a:lnTo>
                    <a:pt x="21600" y="21600"/>
                  </a:lnTo>
                  <a:lnTo>
                    <a:pt x="21354" y="1075"/>
                  </a:lnTo>
                  <a:close/>
                </a:path>
              </a:pathLst>
            </a:custGeom>
            <a:solidFill>
              <a:schemeClr val="accent2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566" name="Google Shape;1650;p50">
              <a:hlinkClick r:id="" invalidUrl="" action="ppaction://hlinkshowjump?jump=nextslide" tgtFrame="" tooltip="" history="1" highlightClick="0" endSnd="0"/>
            </p:cNvPr>
            <p:cNvSpPr/>
            <p:nvPr/>
          </p:nvSpPr>
          <p:spPr>
            <a:xfrm>
              <a:off x="5060809" y="69243"/>
              <a:ext cx="164510" cy="125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5400"/>
                  </a:moveTo>
                  <a:lnTo>
                    <a:pt x="516" y="5400"/>
                  </a:lnTo>
                  <a:lnTo>
                    <a:pt x="516" y="16200"/>
                  </a:lnTo>
                  <a:lnTo>
                    <a:pt x="0" y="16200"/>
                  </a:lnTo>
                  <a:close/>
                  <a:moveTo>
                    <a:pt x="1033" y="5400"/>
                  </a:moveTo>
                  <a:lnTo>
                    <a:pt x="2065" y="5400"/>
                  </a:lnTo>
                  <a:lnTo>
                    <a:pt x="2065" y="16200"/>
                  </a:lnTo>
                  <a:lnTo>
                    <a:pt x="1033" y="16200"/>
                  </a:lnTo>
                  <a:close/>
                  <a:moveTo>
                    <a:pt x="2582" y="5400"/>
                  </a:moveTo>
                  <a:lnTo>
                    <a:pt x="13339" y="5400"/>
                  </a:lnTo>
                  <a:lnTo>
                    <a:pt x="13339" y="0"/>
                  </a:lnTo>
                  <a:lnTo>
                    <a:pt x="21600" y="10800"/>
                  </a:lnTo>
                  <a:lnTo>
                    <a:pt x="13339" y="21600"/>
                  </a:lnTo>
                  <a:lnTo>
                    <a:pt x="13339" y="16200"/>
                  </a:lnTo>
                  <a:lnTo>
                    <a:pt x="2582" y="16200"/>
                  </a:lnTo>
                  <a:close/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67" name="Google Shape;1651;p50">
              <a:hlinkClick r:id="" invalidUrl="" action="ppaction://hlinkshowjump?jump=previousslide" tgtFrame="" tooltip="" history="1" highlightClick="0" endSnd="0"/>
            </p:cNvPr>
            <p:cNvSpPr/>
            <p:nvPr/>
          </p:nvSpPr>
          <p:spPr>
            <a:xfrm flipH="1">
              <a:off x="83869" y="69243"/>
              <a:ext cx="164510" cy="125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5400"/>
                  </a:moveTo>
                  <a:lnTo>
                    <a:pt x="516" y="5400"/>
                  </a:lnTo>
                  <a:lnTo>
                    <a:pt x="516" y="16200"/>
                  </a:lnTo>
                  <a:lnTo>
                    <a:pt x="0" y="16200"/>
                  </a:lnTo>
                  <a:close/>
                  <a:moveTo>
                    <a:pt x="1033" y="5400"/>
                  </a:moveTo>
                  <a:lnTo>
                    <a:pt x="2065" y="5400"/>
                  </a:lnTo>
                  <a:lnTo>
                    <a:pt x="2065" y="16200"/>
                  </a:lnTo>
                  <a:lnTo>
                    <a:pt x="1033" y="16200"/>
                  </a:lnTo>
                  <a:close/>
                  <a:moveTo>
                    <a:pt x="2582" y="5400"/>
                  </a:moveTo>
                  <a:lnTo>
                    <a:pt x="13339" y="5400"/>
                  </a:lnTo>
                  <a:lnTo>
                    <a:pt x="13339" y="0"/>
                  </a:lnTo>
                  <a:lnTo>
                    <a:pt x="21600" y="10800"/>
                  </a:lnTo>
                  <a:lnTo>
                    <a:pt x="13339" y="21600"/>
                  </a:lnTo>
                  <a:lnTo>
                    <a:pt x="13339" y="16200"/>
                  </a:lnTo>
                  <a:lnTo>
                    <a:pt x="2582" y="16200"/>
                  </a:lnTo>
                  <a:close/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68" name="Google Shape;1652;p50">
              <a:hlinkClick r:id="rId5" invalidUrl="" action="ppaction://hlinksldjump" tgtFrame="" tooltip="" history="1" highlightClick="0" endSnd="0"/>
            </p:cNvPr>
            <p:cNvSpPr/>
            <p:nvPr/>
          </p:nvSpPr>
          <p:spPr>
            <a:xfrm>
              <a:off x="2572384" y="56921"/>
              <a:ext cx="164395" cy="14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4" y="20945"/>
                  </a:moveTo>
                  <a:lnTo>
                    <a:pt x="3923" y="10669"/>
                  </a:lnTo>
                  <a:lnTo>
                    <a:pt x="0" y="10604"/>
                  </a:lnTo>
                  <a:lnTo>
                    <a:pt x="11254" y="0"/>
                  </a:lnTo>
                  <a:lnTo>
                    <a:pt x="21600" y="10998"/>
                  </a:lnTo>
                  <a:lnTo>
                    <a:pt x="18131" y="10866"/>
                  </a:lnTo>
                  <a:lnTo>
                    <a:pt x="18417" y="21403"/>
                  </a:lnTo>
                  <a:lnTo>
                    <a:pt x="13415" y="21403"/>
                  </a:lnTo>
                  <a:lnTo>
                    <a:pt x="13415" y="15776"/>
                  </a:lnTo>
                  <a:lnTo>
                    <a:pt x="10117" y="15644"/>
                  </a:lnTo>
                  <a:lnTo>
                    <a:pt x="10061" y="21600"/>
                  </a:lnTo>
                  <a:close/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pic>
        <p:nvPicPr>
          <p:cNvPr id="1570" name="IMG_2318.png" descr="IMG_2318.png"/>
          <p:cNvPicPr>
            <a:picLocks noChangeAspect="1"/>
          </p:cNvPicPr>
          <p:nvPr/>
        </p:nvPicPr>
        <p:blipFill>
          <a:blip r:embed="rId4">
            <a:extLst/>
          </a:blip>
          <a:srcRect l="22184" t="39128" r="9159" b="46575"/>
          <a:stretch>
            <a:fillRect/>
          </a:stretch>
        </p:blipFill>
        <p:spPr>
          <a:xfrm>
            <a:off x="586843" y="1858991"/>
            <a:ext cx="4144229" cy="6027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1" name="IMG_2318.png" descr="IMG_2318.png"/>
          <p:cNvPicPr>
            <a:picLocks noChangeAspect="1"/>
          </p:cNvPicPr>
          <p:nvPr/>
        </p:nvPicPr>
        <p:blipFill>
          <a:blip r:embed="rId4">
            <a:extLst/>
          </a:blip>
          <a:srcRect l="16510" t="53342" r="9159" b="4157"/>
          <a:stretch>
            <a:fillRect/>
          </a:stretch>
        </p:blipFill>
        <p:spPr>
          <a:xfrm>
            <a:off x="1902667" y="2550080"/>
            <a:ext cx="4884555" cy="19507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1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5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5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1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750"/>
                            </p:stCondLst>
                            <p:childTnLst>
                              <p:par>
                                <p:cTn id="22" presetClass="entr" nodeType="afterEffect" presetSubtype="5" presetID="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24" dur="1000"/>
                                        <p:tgtEl>
                                          <p:spTgt spid="1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750"/>
                            </p:stCondLst>
                            <p:childTnLst>
                              <p:par>
                                <p:cTn id="26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8" dur="1000"/>
                                        <p:tgtEl>
                                          <p:spTgt spid="1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750"/>
                            </p:stCondLst>
                            <p:childTnLst>
                              <p:par>
                                <p:cTn id="30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1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64" grpId="4"/>
      <p:bldP build="whole" bldLvl="1" animBg="1" rev="0" advAuto="0" spid="1571" grpId="7"/>
      <p:bldP build="whole" bldLvl="1" animBg="1" rev="0" advAuto="0" spid="1561" grpId="2"/>
      <p:bldP build="whole" bldLvl="1" animBg="1" rev="0" advAuto="0" spid="1560" grpId="1"/>
      <p:bldP build="whole" bldLvl="1" animBg="1" rev="0" advAuto="0" spid="1570" grpId="6"/>
      <p:bldP build="whole" bldLvl="1" animBg="1" rev="0" advAuto="0" spid="1562" grpId="5"/>
      <p:bldP build="whole" bldLvl="1" animBg="1" rev="0" advAuto="0" spid="1563" grpId="3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2" name="Google Shape;1111;p43"/>
          <p:cNvGrpSpPr/>
          <p:nvPr/>
        </p:nvGrpSpPr>
        <p:grpSpPr>
          <a:xfrm>
            <a:off x="1863607" y="3675049"/>
            <a:ext cx="852351" cy="255201"/>
            <a:chOff x="0" y="0"/>
            <a:chExt cx="852350" cy="255200"/>
          </a:xfrm>
        </p:grpSpPr>
        <p:sp>
          <p:nvSpPr>
            <p:cNvPr id="1573" name="Google Shape;1112;p43"/>
            <p:cNvSpPr/>
            <p:nvPr/>
          </p:nvSpPr>
          <p:spPr>
            <a:xfrm rot="10800000">
              <a:off x="13317" y="8324"/>
              <a:ext cx="826047" cy="237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3" h="21600" fill="norm" stroke="1" extrusionOk="0">
                  <a:moveTo>
                    <a:pt x="18012" y="7157"/>
                  </a:moveTo>
                  <a:cubicBezTo>
                    <a:pt x="18060" y="7157"/>
                    <a:pt x="18109" y="7257"/>
                    <a:pt x="18132" y="7471"/>
                  </a:cubicBezTo>
                  <a:cubicBezTo>
                    <a:pt x="18210" y="8201"/>
                    <a:pt x="18220" y="9083"/>
                    <a:pt x="18196" y="9970"/>
                  </a:cubicBezTo>
                  <a:cubicBezTo>
                    <a:pt x="18316" y="10034"/>
                    <a:pt x="18424" y="10175"/>
                    <a:pt x="18507" y="10432"/>
                  </a:cubicBezTo>
                  <a:cubicBezTo>
                    <a:pt x="18568" y="10627"/>
                    <a:pt x="18539" y="11021"/>
                    <a:pt x="18459" y="11077"/>
                  </a:cubicBezTo>
                  <a:cubicBezTo>
                    <a:pt x="18421" y="11107"/>
                    <a:pt x="18383" y="11118"/>
                    <a:pt x="18346" y="11118"/>
                  </a:cubicBezTo>
                  <a:cubicBezTo>
                    <a:pt x="18280" y="11118"/>
                    <a:pt x="18215" y="11084"/>
                    <a:pt x="18150" y="11048"/>
                  </a:cubicBezTo>
                  <a:cubicBezTo>
                    <a:pt x="18120" y="11598"/>
                    <a:pt x="18083" y="12128"/>
                    <a:pt x="18045" y="12590"/>
                  </a:cubicBezTo>
                  <a:cubicBezTo>
                    <a:pt x="18028" y="12799"/>
                    <a:pt x="17983" y="12890"/>
                    <a:pt x="17937" y="12890"/>
                  </a:cubicBezTo>
                  <a:cubicBezTo>
                    <a:pt x="17867" y="12890"/>
                    <a:pt x="17795" y="12681"/>
                    <a:pt x="17812" y="12365"/>
                  </a:cubicBezTo>
                  <a:cubicBezTo>
                    <a:pt x="17839" y="11908"/>
                    <a:pt x="17859" y="11457"/>
                    <a:pt x="17874" y="11000"/>
                  </a:cubicBezTo>
                  <a:cubicBezTo>
                    <a:pt x="17720" y="11025"/>
                    <a:pt x="17572" y="11137"/>
                    <a:pt x="17425" y="11314"/>
                  </a:cubicBezTo>
                  <a:cubicBezTo>
                    <a:pt x="17409" y="11332"/>
                    <a:pt x="17394" y="11341"/>
                    <a:pt x="17380" y="11341"/>
                  </a:cubicBezTo>
                  <a:cubicBezTo>
                    <a:pt x="17254" y="11341"/>
                    <a:pt x="17219" y="10627"/>
                    <a:pt x="17356" y="10436"/>
                  </a:cubicBezTo>
                  <a:cubicBezTo>
                    <a:pt x="17499" y="10243"/>
                    <a:pt x="17698" y="10043"/>
                    <a:pt x="17897" y="9965"/>
                  </a:cubicBezTo>
                  <a:cubicBezTo>
                    <a:pt x="17897" y="9934"/>
                    <a:pt x="17897" y="9902"/>
                    <a:pt x="17899" y="9872"/>
                  </a:cubicBezTo>
                  <a:cubicBezTo>
                    <a:pt x="17903" y="9119"/>
                    <a:pt x="17857" y="8333"/>
                    <a:pt x="17882" y="7593"/>
                  </a:cubicBezTo>
                  <a:cubicBezTo>
                    <a:pt x="17892" y="7314"/>
                    <a:pt x="17952" y="7157"/>
                    <a:pt x="18012" y="7157"/>
                  </a:cubicBezTo>
                  <a:close/>
                  <a:moveTo>
                    <a:pt x="13170" y="8501"/>
                  </a:moveTo>
                  <a:cubicBezTo>
                    <a:pt x="13223" y="8501"/>
                    <a:pt x="13279" y="8617"/>
                    <a:pt x="13294" y="8806"/>
                  </a:cubicBezTo>
                  <a:cubicBezTo>
                    <a:pt x="13334" y="9310"/>
                    <a:pt x="13313" y="9865"/>
                    <a:pt x="13291" y="10407"/>
                  </a:cubicBezTo>
                  <a:cubicBezTo>
                    <a:pt x="13420" y="10363"/>
                    <a:pt x="13548" y="10334"/>
                    <a:pt x="13674" y="10334"/>
                  </a:cubicBezTo>
                  <a:cubicBezTo>
                    <a:pt x="13699" y="10334"/>
                    <a:pt x="13724" y="10336"/>
                    <a:pt x="13749" y="10338"/>
                  </a:cubicBezTo>
                  <a:cubicBezTo>
                    <a:pt x="13895" y="10350"/>
                    <a:pt x="13937" y="11146"/>
                    <a:pt x="13785" y="11250"/>
                  </a:cubicBezTo>
                  <a:cubicBezTo>
                    <a:pt x="13613" y="11369"/>
                    <a:pt x="13433" y="11430"/>
                    <a:pt x="13253" y="11466"/>
                  </a:cubicBezTo>
                  <a:cubicBezTo>
                    <a:pt x="13235" y="12060"/>
                    <a:pt x="13217" y="12658"/>
                    <a:pt x="13193" y="13254"/>
                  </a:cubicBezTo>
                  <a:cubicBezTo>
                    <a:pt x="13184" y="13463"/>
                    <a:pt x="13136" y="13556"/>
                    <a:pt x="13086" y="13556"/>
                  </a:cubicBezTo>
                  <a:cubicBezTo>
                    <a:pt x="13020" y="13556"/>
                    <a:pt x="12950" y="13399"/>
                    <a:pt x="12952" y="13136"/>
                  </a:cubicBezTo>
                  <a:cubicBezTo>
                    <a:pt x="12955" y="12594"/>
                    <a:pt x="12966" y="12051"/>
                    <a:pt x="12976" y="11510"/>
                  </a:cubicBezTo>
                  <a:cubicBezTo>
                    <a:pt x="12797" y="11525"/>
                    <a:pt x="12618" y="11535"/>
                    <a:pt x="12444" y="11562"/>
                  </a:cubicBezTo>
                  <a:cubicBezTo>
                    <a:pt x="12442" y="11562"/>
                    <a:pt x="12440" y="11562"/>
                    <a:pt x="12438" y="11562"/>
                  </a:cubicBezTo>
                  <a:cubicBezTo>
                    <a:pt x="12300" y="11562"/>
                    <a:pt x="12310" y="10852"/>
                    <a:pt x="12444" y="10795"/>
                  </a:cubicBezTo>
                  <a:cubicBezTo>
                    <a:pt x="12623" y="10716"/>
                    <a:pt x="12808" y="10618"/>
                    <a:pt x="12994" y="10527"/>
                  </a:cubicBezTo>
                  <a:cubicBezTo>
                    <a:pt x="13003" y="9902"/>
                    <a:pt x="12997" y="9272"/>
                    <a:pt x="13074" y="8705"/>
                  </a:cubicBezTo>
                  <a:cubicBezTo>
                    <a:pt x="13093" y="8562"/>
                    <a:pt x="13131" y="8501"/>
                    <a:pt x="13170" y="8501"/>
                  </a:cubicBezTo>
                  <a:close/>
                  <a:moveTo>
                    <a:pt x="1974" y="7782"/>
                  </a:moveTo>
                  <a:cubicBezTo>
                    <a:pt x="2042" y="7782"/>
                    <a:pt x="2106" y="7937"/>
                    <a:pt x="2104" y="8239"/>
                  </a:cubicBezTo>
                  <a:cubicBezTo>
                    <a:pt x="2102" y="8917"/>
                    <a:pt x="2025" y="9561"/>
                    <a:pt x="1983" y="10229"/>
                  </a:cubicBezTo>
                  <a:cubicBezTo>
                    <a:pt x="2140" y="10275"/>
                    <a:pt x="2299" y="10345"/>
                    <a:pt x="2437" y="10568"/>
                  </a:cubicBezTo>
                  <a:cubicBezTo>
                    <a:pt x="2551" y="10757"/>
                    <a:pt x="2523" y="11437"/>
                    <a:pt x="2402" y="11514"/>
                  </a:cubicBezTo>
                  <a:cubicBezTo>
                    <a:pt x="2353" y="11546"/>
                    <a:pt x="2303" y="11560"/>
                    <a:pt x="2252" y="11560"/>
                  </a:cubicBezTo>
                  <a:cubicBezTo>
                    <a:pt x="2149" y="11560"/>
                    <a:pt x="2044" y="11505"/>
                    <a:pt x="1940" y="11441"/>
                  </a:cubicBezTo>
                  <a:cubicBezTo>
                    <a:pt x="1931" y="12010"/>
                    <a:pt x="1931" y="12576"/>
                    <a:pt x="1936" y="13140"/>
                  </a:cubicBezTo>
                  <a:cubicBezTo>
                    <a:pt x="1940" y="13406"/>
                    <a:pt x="1871" y="13559"/>
                    <a:pt x="1806" y="13559"/>
                  </a:cubicBezTo>
                  <a:cubicBezTo>
                    <a:pt x="1755" y="13559"/>
                    <a:pt x="1706" y="13465"/>
                    <a:pt x="1697" y="13258"/>
                  </a:cubicBezTo>
                  <a:cubicBezTo>
                    <a:pt x="1670" y="12685"/>
                    <a:pt x="1647" y="11992"/>
                    <a:pt x="1643" y="11278"/>
                  </a:cubicBezTo>
                  <a:cubicBezTo>
                    <a:pt x="1470" y="11214"/>
                    <a:pt x="1272" y="11182"/>
                    <a:pt x="1178" y="10659"/>
                  </a:cubicBezTo>
                  <a:cubicBezTo>
                    <a:pt x="1158" y="10554"/>
                    <a:pt x="1164" y="10391"/>
                    <a:pt x="1191" y="10302"/>
                  </a:cubicBezTo>
                  <a:cubicBezTo>
                    <a:pt x="1258" y="10084"/>
                    <a:pt x="1343" y="10018"/>
                    <a:pt x="1434" y="10018"/>
                  </a:cubicBezTo>
                  <a:cubicBezTo>
                    <a:pt x="1508" y="10018"/>
                    <a:pt x="1585" y="10061"/>
                    <a:pt x="1658" y="10102"/>
                  </a:cubicBezTo>
                  <a:cubicBezTo>
                    <a:pt x="1681" y="9310"/>
                    <a:pt x="1738" y="8551"/>
                    <a:pt x="1852" y="7996"/>
                  </a:cubicBezTo>
                  <a:cubicBezTo>
                    <a:pt x="1882" y="7853"/>
                    <a:pt x="1929" y="7782"/>
                    <a:pt x="1974" y="7782"/>
                  </a:cubicBezTo>
                  <a:close/>
                  <a:moveTo>
                    <a:pt x="15906" y="7678"/>
                  </a:moveTo>
                  <a:cubicBezTo>
                    <a:pt x="15944" y="7678"/>
                    <a:pt x="15981" y="7723"/>
                    <a:pt x="16008" y="7828"/>
                  </a:cubicBezTo>
                  <a:cubicBezTo>
                    <a:pt x="16052" y="8007"/>
                    <a:pt x="16077" y="8121"/>
                    <a:pt x="16112" y="8326"/>
                  </a:cubicBezTo>
                  <a:cubicBezTo>
                    <a:pt x="16162" y="8640"/>
                    <a:pt x="16087" y="8985"/>
                    <a:pt x="15997" y="8985"/>
                  </a:cubicBezTo>
                  <a:cubicBezTo>
                    <a:pt x="15996" y="8985"/>
                    <a:pt x="15996" y="8985"/>
                    <a:pt x="15995" y="8985"/>
                  </a:cubicBezTo>
                  <a:cubicBezTo>
                    <a:pt x="15965" y="9433"/>
                    <a:pt x="15946" y="9890"/>
                    <a:pt x="15935" y="10354"/>
                  </a:cubicBezTo>
                  <a:cubicBezTo>
                    <a:pt x="15990" y="10343"/>
                    <a:pt x="16046" y="10329"/>
                    <a:pt x="16101" y="10329"/>
                  </a:cubicBezTo>
                  <a:cubicBezTo>
                    <a:pt x="16171" y="10329"/>
                    <a:pt x="16240" y="10352"/>
                    <a:pt x="16304" y="10427"/>
                  </a:cubicBezTo>
                  <a:cubicBezTo>
                    <a:pt x="16431" y="10568"/>
                    <a:pt x="16431" y="11168"/>
                    <a:pt x="16304" y="11314"/>
                  </a:cubicBezTo>
                  <a:cubicBezTo>
                    <a:pt x="16240" y="11389"/>
                    <a:pt x="16172" y="11409"/>
                    <a:pt x="16103" y="11409"/>
                  </a:cubicBezTo>
                  <a:cubicBezTo>
                    <a:pt x="16045" y="11409"/>
                    <a:pt x="15986" y="11394"/>
                    <a:pt x="15928" y="11382"/>
                  </a:cubicBezTo>
                  <a:cubicBezTo>
                    <a:pt x="15934" y="12044"/>
                    <a:pt x="15958" y="12710"/>
                    <a:pt x="15999" y="13372"/>
                  </a:cubicBezTo>
                  <a:cubicBezTo>
                    <a:pt x="16016" y="13670"/>
                    <a:pt x="15949" y="13863"/>
                    <a:pt x="15883" y="13863"/>
                  </a:cubicBezTo>
                  <a:cubicBezTo>
                    <a:pt x="15839" y="13863"/>
                    <a:pt x="15796" y="13777"/>
                    <a:pt x="15780" y="13584"/>
                  </a:cubicBezTo>
                  <a:cubicBezTo>
                    <a:pt x="15720" y="12838"/>
                    <a:pt x="15685" y="12096"/>
                    <a:pt x="15673" y="11355"/>
                  </a:cubicBezTo>
                  <a:cubicBezTo>
                    <a:pt x="15562" y="11350"/>
                    <a:pt x="15449" y="11341"/>
                    <a:pt x="15337" y="11337"/>
                  </a:cubicBezTo>
                  <a:cubicBezTo>
                    <a:pt x="15165" y="11325"/>
                    <a:pt x="15165" y="10418"/>
                    <a:pt x="15337" y="10407"/>
                  </a:cubicBezTo>
                  <a:cubicBezTo>
                    <a:pt x="15449" y="10395"/>
                    <a:pt x="15558" y="10391"/>
                    <a:pt x="15669" y="10379"/>
                  </a:cubicBezTo>
                  <a:cubicBezTo>
                    <a:pt x="15677" y="9613"/>
                    <a:pt x="15706" y="8842"/>
                    <a:pt x="15756" y="8060"/>
                  </a:cubicBezTo>
                  <a:cubicBezTo>
                    <a:pt x="15771" y="7823"/>
                    <a:pt x="15840" y="7678"/>
                    <a:pt x="15906" y="7678"/>
                  </a:cubicBezTo>
                  <a:close/>
                  <a:moveTo>
                    <a:pt x="10387" y="8528"/>
                  </a:moveTo>
                  <a:cubicBezTo>
                    <a:pt x="10437" y="8528"/>
                    <a:pt x="10489" y="8640"/>
                    <a:pt x="10503" y="8815"/>
                  </a:cubicBezTo>
                  <a:cubicBezTo>
                    <a:pt x="10554" y="9415"/>
                    <a:pt x="10523" y="10065"/>
                    <a:pt x="10522" y="10691"/>
                  </a:cubicBezTo>
                  <a:cubicBezTo>
                    <a:pt x="10634" y="10684"/>
                    <a:pt x="10747" y="10679"/>
                    <a:pt x="10858" y="10668"/>
                  </a:cubicBezTo>
                  <a:cubicBezTo>
                    <a:pt x="10860" y="10668"/>
                    <a:pt x="10861" y="10668"/>
                    <a:pt x="10862" y="10668"/>
                  </a:cubicBezTo>
                  <a:cubicBezTo>
                    <a:pt x="11051" y="10668"/>
                    <a:pt x="11051" y="11721"/>
                    <a:pt x="10862" y="11721"/>
                  </a:cubicBezTo>
                  <a:cubicBezTo>
                    <a:pt x="10861" y="11721"/>
                    <a:pt x="10860" y="11721"/>
                    <a:pt x="10858" y="11721"/>
                  </a:cubicBezTo>
                  <a:cubicBezTo>
                    <a:pt x="10752" y="11714"/>
                    <a:pt x="10643" y="11703"/>
                    <a:pt x="10537" y="11698"/>
                  </a:cubicBezTo>
                  <a:cubicBezTo>
                    <a:pt x="10550" y="12255"/>
                    <a:pt x="10572" y="12806"/>
                    <a:pt x="10604" y="13358"/>
                  </a:cubicBezTo>
                  <a:cubicBezTo>
                    <a:pt x="10622" y="13690"/>
                    <a:pt x="10542" y="13909"/>
                    <a:pt x="10468" y="13909"/>
                  </a:cubicBezTo>
                  <a:cubicBezTo>
                    <a:pt x="10419" y="13909"/>
                    <a:pt x="10373" y="13813"/>
                    <a:pt x="10358" y="13593"/>
                  </a:cubicBezTo>
                  <a:cubicBezTo>
                    <a:pt x="10321" y="13031"/>
                    <a:pt x="10276" y="12367"/>
                    <a:pt x="10245" y="11676"/>
                  </a:cubicBezTo>
                  <a:cubicBezTo>
                    <a:pt x="10076" y="11662"/>
                    <a:pt x="9907" y="11653"/>
                    <a:pt x="9739" y="11626"/>
                  </a:cubicBezTo>
                  <a:cubicBezTo>
                    <a:pt x="9579" y="11603"/>
                    <a:pt x="9579" y="10784"/>
                    <a:pt x="9739" y="10764"/>
                  </a:cubicBezTo>
                  <a:cubicBezTo>
                    <a:pt x="9897" y="10743"/>
                    <a:pt x="10057" y="10727"/>
                    <a:pt x="10215" y="10716"/>
                  </a:cubicBezTo>
                  <a:cubicBezTo>
                    <a:pt x="10204" y="9993"/>
                    <a:pt x="10221" y="9292"/>
                    <a:pt x="10296" y="8721"/>
                  </a:cubicBezTo>
                  <a:cubicBezTo>
                    <a:pt x="10315" y="8587"/>
                    <a:pt x="10351" y="8528"/>
                    <a:pt x="10387" y="8528"/>
                  </a:cubicBezTo>
                  <a:close/>
                  <a:moveTo>
                    <a:pt x="7595" y="8819"/>
                  </a:moveTo>
                  <a:cubicBezTo>
                    <a:pt x="7657" y="8819"/>
                    <a:pt x="7717" y="8965"/>
                    <a:pt x="7717" y="9240"/>
                  </a:cubicBezTo>
                  <a:cubicBezTo>
                    <a:pt x="7717" y="9713"/>
                    <a:pt x="7682" y="10175"/>
                    <a:pt x="7655" y="10643"/>
                  </a:cubicBezTo>
                  <a:cubicBezTo>
                    <a:pt x="7679" y="10643"/>
                    <a:pt x="7703" y="10641"/>
                    <a:pt x="7727" y="10641"/>
                  </a:cubicBezTo>
                  <a:cubicBezTo>
                    <a:pt x="7837" y="10641"/>
                    <a:pt x="7948" y="10657"/>
                    <a:pt x="8059" y="10691"/>
                  </a:cubicBezTo>
                  <a:cubicBezTo>
                    <a:pt x="8246" y="10755"/>
                    <a:pt x="8250" y="11755"/>
                    <a:pt x="8079" y="11755"/>
                  </a:cubicBezTo>
                  <a:cubicBezTo>
                    <a:pt x="8073" y="11755"/>
                    <a:pt x="8066" y="11755"/>
                    <a:pt x="8059" y="11751"/>
                  </a:cubicBezTo>
                  <a:cubicBezTo>
                    <a:pt x="7912" y="11682"/>
                    <a:pt x="7766" y="11662"/>
                    <a:pt x="7623" y="11657"/>
                  </a:cubicBezTo>
                  <a:cubicBezTo>
                    <a:pt x="7619" y="12344"/>
                    <a:pt x="7640" y="13038"/>
                    <a:pt x="7684" y="13709"/>
                  </a:cubicBezTo>
                  <a:cubicBezTo>
                    <a:pt x="7702" y="13991"/>
                    <a:pt x="7643" y="14163"/>
                    <a:pt x="7582" y="14163"/>
                  </a:cubicBezTo>
                  <a:cubicBezTo>
                    <a:pt x="7540" y="14163"/>
                    <a:pt x="7499" y="14084"/>
                    <a:pt x="7479" y="13909"/>
                  </a:cubicBezTo>
                  <a:cubicBezTo>
                    <a:pt x="7411" y="13279"/>
                    <a:pt x="7352" y="12485"/>
                    <a:pt x="7333" y="11689"/>
                  </a:cubicBezTo>
                  <a:cubicBezTo>
                    <a:pt x="7181" y="11726"/>
                    <a:pt x="7030" y="11787"/>
                    <a:pt x="6876" y="11892"/>
                  </a:cubicBezTo>
                  <a:cubicBezTo>
                    <a:pt x="6866" y="11901"/>
                    <a:pt x="6856" y="11903"/>
                    <a:pt x="6847" y="11903"/>
                  </a:cubicBezTo>
                  <a:cubicBezTo>
                    <a:pt x="6712" y="11903"/>
                    <a:pt x="6662" y="11191"/>
                    <a:pt x="6810" y="11052"/>
                  </a:cubicBezTo>
                  <a:cubicBezTo>
                    <a:pt x="6982" y="10889"/>
                    <a:pt x="7155" y="10789"/>
                    <a:pt x="7330" y="10720"/>
                  </a:cubicBezTo>
                  <a:cubicBezTo>
                    <a:pt x="7342" y="10093"/>
                    <a:pt x="7387" y="9497"/>
                    <a:pt x="7482" y="9022"/>
                  </a:cubicBezTo>
                  <a:cubicBezTo>
                    <a:pt x="7510" y="8883"/>
                    <a:pt x="7553" y="8819"/>
                    <a:pt x="7595" y="8819"/>
                  </a:cubicBezTo>
                  <a:close/>
                  <a:moveTo>
                    <a:pt x="4678" y="9124"/>
                  </a:moveTo>
                  <a:cubicBezTo>
                    <a:pt x="4742" y="9124"/>
                    <a:pt x="4813" y="9324"/>
                    <a:pt x="4820" y="9565"/>
                  </a:cubicBezTo>
                  <a:cubicBezTo>
                    <a:pt x="4829" y="9949"/>
                    <a:pt x="4813" y="10334"/>
                    <a:pt x="4792" y="10720"/>
                  </a:cubicBezTo>
                  <a:cubicBezTo>
                    <a:pt x="4970" y="10784"/>
                    <a:pt x="5141" y="10889"/>
                    <a:pt x="5297" y="11077"/>
                  </a:cubicBezTo>
                  <a:cubicBezTo>
                    <a:pt x="5450" y="11255"/>
                    <a:pt x="5430" y="12087"/>
                    <a:pt x="5260" y="12087"/>
                  </a:cubicBezTo>
                  <a:cubicBezTo>
                    <a:pt x="5259" y="12087"/>
                    <a:pt x="5258" y="12087"/>
                    <a:pt x="5258" y="12087"/>
                  </a:cubicBezTo>
                  <a:cubicBezTo>
                    <a:pt x="5080" y="12083"/>
                    <a:pt x="4903" y="11955"/>
                    <a:pt x="4724" y="11867"/>
                  </a:cubicBezTo>
                  <a:cubicBezTo>
                    <a:pt x="4689" y="12544"/>
                    <a:pt x="4651" y="13222"/>
                    <a:pt x="4612" y="13897"/>
                  </a:cubicBezTo>
                  <a:cubicBezTo>
                    <a:pt x="4600" y="14100"/>
                    <a:pt x="4550" y="14191"/>
                    <a:pt x="4499" y="14191"/>
                  </a:cubicBezTo>
                  <a:cubicBezTo>
                    <a:pt x="4435" y="14191"/>
                    <a:pt x="4369" y="14045"/>
                    <a:pt x="4377" y="13788"/>
                  </a:cubicBezTo>
                  <a:cubicBezTo>
                    <a:pt x="4402" y="13111"/>
                    <a:pt x="4427" y="12440"/>
                    <a:pt x="4455" y="11767"/>
                  </a:cubicBezTo>
                  <a:cubicBezTo>
                    <a:pt x="4257" y="11712"/>
                    <a:pt x="4058" y="11687"/>
                    <a:pt x="3861" y="11662"/>
                  </a:cubicBezTo>
                  <a:cubicBezTo>
                    <a:pt x="3683" y="11639"/>
                    <a:pt x="3685" y="10736"/>
                    <a:pt x="3861" y="10700"/>
                  </a:cubicBezTo>
                  <a:cubicBezTo>
                    <a:pt x="4008" y="10673"/>
                    <a:pt x="4168" y="10650"/>
                    <a:pt x="4331" y="10650"/>
                  </a:cubicBezTo>
                  <a:cubicBezTo>
                    <a:pt x="4386" y="10650"/>
                    <a:pt x="4441" y="10652"/>
                    <a:pt x="4495" y="10659"/>
                  </a:cubicBezTo>
                  <a:cubicBezTo>
                    <a:pt x="4512" y="10206"/>
                    <a:pt x="4535" y="9765"/>
                    <a:pt x="4587" y="9347"/>
                  </a:cubicBezTo>
                  <a:cubicBezTo>
                    <a:pt x="4607" y="9188"/>
                    <a:pt x="4642" y="9124"/>
                    <a:pt x="4678" y="9124"/>
                  </a:cubicBezTo>
                  <a:close/>
                  <a:moveTo>
                    <a:pt x="21563" y="0"/>
                  </a:moveTo>
                  <a:cubicBezTo>
                    <a:pt x="17983" y="109"/>
                    <a:pt x="14401" y="196"/>
                    <a:pt x="10821" y="273"/>
                  </a:cubicBezTo>
                  <a:cubicBezTo>
                    <a:pt x="8968" y="309"/>
                    <a:pt x="7112" y="337"/>
                    <a:pt x="5260" y="346"/>
                  </a:cubicBezTo>
                  <a:cubicBezTo>
                    <a:pt x="4075" y="357"/>
                    <a:pt x="2857" y="614"/>
                    <a:pt x="1652" y="614"/>
                  </a:cubicBezTo>
                  <a:cubicBezTo>
                    <a:pt x="1100" y="614"/>
                    <a:pt x="551" y="559"/>
                    <a:pt x="10" y="403"/>
                  </a:cubicBezTo>
                  <a:cubicBezTo>
                    <a:pt x="13" y="446"/>
                    <a:pt x="17" y="487"/>
                    <a:pt x="15" y="534"/>
                  </a:cubicBezTo>
                  <a:cubicBezTo>
                    <a:pt x="-37" y="7562"/>
                    <a:pt x="62" y="14580"/>
                    <a:pt x="24" y="21600"/>
                  </a:cubicBezTo>
                  <a:cubicBezTo>
                    <a:pt x="1200" y="21027"/>
                    <a:pt x="2417" y="20995"/>
                    <a:pt x="3622" y="20995"/>
                  </a:cubicBezTo>
                  <a:cubicBezTo>
                    <a:pt x="3774" y="20995"/>
                    <a:pt x="3925" y="20995"/>
                    <a:pt x="4076" y="20995"/>
                  </a:cubicBezTo>
                  <a:cubicBezTo>
                    <a:pt x="4450" y="20995"/>
                    <a:pt x="4823" y="20993"/>
                    <a:pt x="5192" y="20972"/>
                  </a:cubicBezTo>
                  <a:cubicBezTo>
                    <a:pt x="6979" y="20859"/>
                    <a:pt x="8765" y="20799"/>
                    <a:pt x="10552" y="20786"/>
                  </a:cubicBezTo>
                  <a:cubicBezTo>
                    <a:pt x="10917" y="20784"/>
                    <a:pt x="11282" y="20781"/>
                    <a:pt x="11647" y="20781"/>
                  </a:cubicBezTo>
                  <a:cubicBezTo>
                    <a:pt x="14869" y="20781"/>
                    <a:pt x="18091" y="20913"/>
                    <a:pt x="21310" y="21275"/>
                  </a:cubicBezTo>
                  <a:cubicBezTo>
                    <a:pt x="20564" y="18177"/>
                    <a:pt x="19910" y="14691"/>
                    <a:pt x="19272" y="11332"/>
                  </a:cubicBezTo>
                  <a:cubicBezTo>
                    <a:pt x="19209" y="11000"/>
                    <a:pt x="19272" y="10700"/>
                    <a:pt x="19357" y="10623"/>
                  </a:cubicBezTo>
                  <a:cubicBezTo>
                    <a:pt x="19946" y="6820"/>
                    <a:pt x="20786" y="3348"/>
                    <a:pt x="21563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74" name="Google Shape;1113;p43"/>
            <p:cNvSpPr/>
            <p:nvPr/>
          </p:nvSpPr>
          <p:spPr>
            <a:xfrm rot="10800000">
              <a:off x="-1" y="0"/>
              <a:ext cx="852351" cy="25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168" y="798"/>
                  </a:moveTo>
                  <a:cubicBezTo>
                    <a:pt x="20417" y="3912"/>
                    <a:pt x="19605" y="7144"/>
                    <a:pt x="19037" y="10682"/>
                  </a:cubicBezTo>
                  <a:cubicBezTo>
                    <a:pt x="18955" y="10753"/>
                    <a:pt x="18893" y="11033"/>
                    <a:pt x="18955" y="11342"/>
                  </a:cubicBezTo>
                  <a:cubicBezTo>
                    <a:pt x="19571" y="14467"/>
                    <a:pt x="20203" y="17711"/>
                    <a:pt x="20924" y="20593"/>
                  </a:cubicBezTo>
                  <a:cubicBezTo>
                    <a:pt x="17813" y="20256"/>
                    <a:pt x="14699" y="20134"/>
                    <a:pt x="11585" y="20134"/>
                  </a:cubicBezTo>
                  <a:cubicBezTo>
                    <a:pt x="11232" y="20134"/>
                    <a:pt x="10880" y="20136"/>
                    <a:pt x="10527" y="20138"/>
                  </a:cubicBezTo>
                  <a:cubicBezTo>
                    <a:pt x="8800" y="20148"/>
                    <a:pt x="7073" y="20206"/>
                    <a:pt x="5346" y="20311"/>
                  </a:cubicBezTo>
                  <a:cubicBezTo>
                    <a:pt x="4990" y="20330"/>
                    <a:pt x="4629" y="20333"/>
                    <a:pt x="4268" y="20333"/>
                  </a:cubicBezTo>
                  <a:cubicBezTo>
                    <a:pt x="4122" y="20333"/>
                    <a:pt x="3975" y="20333"/>
                    <a:pt x="3828" y="20333"/>
                  </a:cubicBezTo>
                  <a:cubicBezTo>
                    <a:pt x="2664" y="20333"/>
                    <a:pt x="1488" y="20362"/>
                    <a:pt x="352" y="20895"/>
                  </a:cubicBezTo>
                  <a:cubicBezTo>
                    <a:pt x="388" y="14363"/>
                    <a:pt x="292" y="7833"/>
                    <a:pt x="343" y="1295"/>
                  </a:cubicBezTo>
                  <a:cubicBezTo>
                    <a:pt x="344" y="1253"/>
                    <a:pt x="340" y="1212"/>
                    <a:pt x="338" y="1172"/>
                  </a:cubicBezTo>
                  <a:cubicBezTo>
                    <a:pt x="861" y="1318"/>
                    <a:pt x="1391" y="1369"/>
                    <a:pt x="1925" y="1369"/>
                  </a:cubicBezTo>
                  <a:cubicBezTo>
                    <a:pt x="3089" y="1369"/>
                    <a:pt x="4267" y="1130"/>
                    <a:pt x="5411" y="1119"/>
                  </a:cubicBezTo>
                  <a:cubicBezTo>
                    <a:pt x="7202" y="1111"/>
                    <a:pt x="8995" y="1086"/>
                    <a:pt x="10787" y="1052"/>
                  </a:cubicBezTo>
                  <a:cubicBezTo>
                    <a:pt x="14247" y="980"/>
                    <a:pt x="17708" y="899"/>
                    <a:pt x="21168" y="798"/>
                  </a:cubicBezTo>
                  <a:close/>
                  <a:moveTo>
                    <a:pt x="21393" y="0"/>
                  </a:moveTo>
                  <a:cubicBezTo>
                    <a:pt x="21392" y="0"/>
                    <a:pt x="21392" y="0"/>
                    <a:pt x="21391" y="0"/>
                  </a:cubicBezTo>
                  <a:cubicBezTo>
                    <a:pt x="17857" y="108"/>
                    <a:pt x="14322" y="239"/>
                    <a:pt x="10787" y="358"/>
                  </a:cubicBezTo>
                  <a:cubicBezTo>
                    <a:pt x="9043" y="417"/>
                    <a:pt x="7300" y="478"/>
                    <a:pt x="5557" y="542"/>
                  </a:cubicBezTo>
                  <a:cubicBezTo>
                    <a:pt x="5445" y="546"/>
                    <a:pt x="5332" y="548"/>
                    <a:pt x="5220" y="548"/>
                  </a:cubicBezTo>
                  <a:cubicBezTo>
                    <a:pt x="4256" y="548"/>
                    <a:pt x="3273" y="417"/>
                    <a:pt x="2296" y="417"/>
                  </a:cubicBezTo>
                  <a:cubicBezTo>
                    <a:pt x="1584" y="417"/>
                    <a:pt x="876" y="487"/>
                    <a:pt x="182" y="728"/>
                  </a:cubicBezTo>
                  <a:cubicBezTo>
                    <a:pt x="149" y="738"/>
                    <a:pt x="130" y="813"/>
                    <a:pt x="125" y="895"/>
                  </a:cubicBezTo>
                  <a:cubicBezTo>
                    <a:pt x="84" y="967"/>
                    <a:pt x="52" y="1096"/>
                    <a:pt x="51" y="1295"/>
                  </a:cubicBezTo>
                  <a:cubicBezTo>
                    <a:pt x="-1" y="7804"/>
                    <a:pt x="-62" y="14518"/>
                    <a:pt x="142" y="20999"/>
                  </a:cubicBezTo>
                  <a:cubicBezTo>
                    <a:pt x="149" y="21223"/>
                    <a:pt x="203" y="21338"/>
                    <a:pt x="255" y="21338"/>
                  </a:cubicBezTo>
                  <a:cubicBezTo>
                    <a:pt x="255" y="21338"/>
                    <a:pt x="257" y="21338"/>
                    <a:pt x="258" y="21338"/>
                  </a:cubicBezTo>
                  <a:cubicBezTo>
                    <a:pt x="270" y="21386"/>
                    <a:pt x="288" y="21420"/>
                    <a:pt x="308" y="21424"/>
                  </a:cubicBezTo>
                  <a:cubicBezTo>
                    <a:pt x="773" y="21553"/>
                    <a:pt x="1242" y="21600"/>
                    <a:pt x="1714" y="21600"/>
                  </a:cubicBezTo>
                  <a:cubicBezTo>
                    <a:pt x="2972" y="21600"/>
                    <a:pt x="4245" y="21261"/>
                    <a:pt x="5490" y="21189"/>
                  </a:cubicBezTo>
                  <a:cubicBezTo>
                    <a:pt x="7217" y="21092"/>
                    <a:pt x="8944" y="21039"/>
                    <a:pt x="10672" y="21029"/>
                  </a:cubicBezTo>
                  <a:cubicBezTo>
                    <a:pt x="10830" y="21029"/>
                    <a:pt x="10988" y="21029"/>
                    <a:pt x="11146" y="21029"/>
                  </a:cubicBezTo>
                  <a:cubicBezTo>
                    <a:pt x="14443" y="21029"/>
                    <a:pt x="17738" y="21228"/>
                    <a:pt x="21035" y="21484"/>
                  </a:cubicBezTo>
                  <a:cubicBezTo>
                    <a:pt x="21036" y="21484"/>
                    <a:pt x="21037" y="21484"/>
                    <a:pt x="21037" y="21484"/>
                  </a:cubicBezTo>
                  <a:cubicBezTo>
                    <a:pt x="21121" y="21484"/>
                    <a:pt x="21161" y="21266"/>
                    <a:pt x="21161" y="21048"/>
                  </a:cubicBezTo>
                  <a:cubicBezTo>
                    <a:pt x="21196" y="20950"/>
                    <a:pt x="21213" y="20779"/>
                    <a:pt x="21187" y="20622"/>
                  </a:cubicBezTo>
                  <a:cubicBezTo>
                    <a:pt x="20623" y="17252"/>
                    <a:pt x="19904" y="14037"/>
                    <a:pt x="19217" y="10933"/>
                  </a:cubicBezTo>
                  <a:cubicBezTo>
                    <a:pt x="19998" y="7804"/>
                    <a:pt x="20663" y="4319"/>
                    <a:pt x="21428" y="1138"/>
                  </a:cubicBezTo>
                  <a:cubicBezTo>
                    <a:pt x="21459" y="1007"/>
                    <a:pt x="21464" y="861"/>
                    <a:pt x="21452" y="724"/>
                  </a:cubicBezTo>
                  <a:cubicBezTo>
                    <a:pt x="21538" y="540"/>
                    <a:pt x="21518" y="0"/>
                    <a:pt x="2139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75" name="Google Shape;1114;p43"/>
            <p:cNvSpPr/>
            <p:nvPr/>
          </p:nvSpPr>
          <p:spPr>
            <a:xfrm rot="10800000">
              <a:off x="129137" y="104075"/>
              <a:ext cx="48694" cy="63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64" h="21600" fill="norm" stroke="1" extrusionOk="0">
                  <a:moveTo>
                    <a:pt x="11914" y="0"/>
                  </a:moveTo>
                  <a:cubicBezTo>
                    <a:pt x="10952" y="0"/>
                    <a:pt x="9990" y="591"/>
                    <a:pt x="9823" y="1645"/>
                  </a:cubicBezTo>
                  <a:cubicBezTo>
                    <a:pt x="9415" y="4430"/>
                    <a:pt x="10157" y="7394"/>
                    <a:pt x="10095" y="10230"/>
                  </a:cubicBezTo>
                  <a:cubicBezTo>
                    <a:pt x="10074" y="10342"/>
                    <a:pt x="10074" y="10462"/>
                    <a:pt x="10074" y="10582"/>
                  </a:cubicBezTo>
                  <a:cubicBezTo>
                    <a:pt x="6885" y="10873"/>
                    <a:pt x="3696" y="11627"/>
                    <a:pt x="1407" y="12355"/>
                  </a:cubicBezTo>
                  <a:cubicBezTo>
                    <a:pt x="-789" y="13075"/>
                    <a:pt x="-224" y="15765"/>
                    <a:pt x="1793" y="15765"/>
                  </a:cubicBezTo>
                  <a:cubicBezTo>
                    <a:pt x="2013" y="15765"/>
                    <a:pt x="2253" y="15731"/>
                    <a:pt x="2504" y="15662"/>
                  </a:cubicBezTo>
                  <a:cubicBezTo>
                    <a:pt x="4857" y="14994"/>
                    <a:pt x="7240" y="14574"/>
                    <a:pt x="9697" y="14480"/>
                  </a:cubicBezTo>
                  <a:cubicBezTo>
                    <a:pt x="9467" y="16202"/>
                    <a:pt x="9122" y="17899"/>
                    <a:pt x="8715" y="19621"/>
                  </a:cubicBezTo>
                  <a:cubicBezTo>
                    <a:pt x="8432" y="20812"/>
                    <a:pt x="9593" y="21600"/>
                    <a:pt x="10711" y="21600"/>
                  </a:cubicBezTo>
                  <a:cubicBezTo>
                    <a:pt x="11443" y="21600"/>
                    <a:pt x="12165" y="21257"/>
                    <a:pt x="12437" y="20469"/>
                  </a:cubicBezTo>
                  <a:cubicBezTo>
                    <a:pt x="13043" y="18730"/>
                    <a:pt x="13639" y="16733"/>
                    <a:pt x="14120" y="14660"/>
                  </a:cubicBezTo>
                  <a:cubicBezTo>
                    <a:pt x="15165" y="14797"/>
                    <a:pt x="16211" y="14926"/>
                    <a:pt x="17256" y="14926"/>
                  </a:cubicBezTo>
                  <a:cubicBezTo>
                    <a:pt x="17863" y="14926"/>
                    <a:pt x="18469" y="14883"/>
                    <a:pt x="19075" y="14771"/>
                  </a:cubicBezTo>
                  <a:cubicBezTo>
                    <a:pt x="20361" y="14557"/>
                    <a:pt x="20811" y="13075"/>
                    <a:pt x="19839" y="12338"/>
                  </a:cubicBezTo>
                  <a:cubicBezTo>
                    <a:pt x="18511" y="11370"/>
                    <a:pt x="16786" y="10839"/>
                    <a:pt x="14852" y="10599"/>
                  </a:cubicBezTo>
                  <a:cubicBezTo>
                    <a:pt x="15249" y="7257"/>
                    <a:pt x="15082" y="3933"/>
                    <a:pt x="13838" y="1182"/>
                  </a:cubicBezTo>
                  <a:cubicBezTo>
                    <a:pt x="13461" y="377"/>
                    <a:pt x="12687" y="0"/>
                    <a:pt x="119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76" name="Google Shape;1115;p43"/>
            <p:cNvSpPr/>
            <p:nvPr/>
          </p:nvSpPr>
          <p:spPr>
            <a:xfrm rot="10800000">
              <a:off x="211130" y="93375"/>
              <a:ext cx="45638" cy="6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11913" y="0"/>
                  </a:moveTo>
                  <a:cubicBezTo>
                    <a:pt x="10778" y="0"/>
                    <a:pt x="9609" y="508"/>
                    <a:pt x="9352" y="1334"/>
                  </a:cubicBezTo>
                  <a:cubicBezTo>
                    <a:pt x="8495" y="4066"/>
                    <a:pt x="8005" y="6758"/>
                    <a:pt x="7872" y="9442"/>
                  </a:cubicBezTo>
                  <a:cubicBezTo>
                    <a:pt x="5979" y="9474"/>
                    <a:pt x="4108" y="9490"/>
                    <a:pt x="2204" y="9529"/>
                  </a:cubicBezTo>
                  <a:cubicBezTo>
                    <a:pt x="-735" y="9569"/>
                    <a:pt x="-735" y="12738"/>
                    <a:pt x="2204" y="12777"/>
                  </a:cubicBezTo>
                  <a:cubicBezTo>
                    <a:pt x="4108" y="12793"/>
                    <a:pt x="6034" y="12825"/>
                    <a:pt x="7938" y="12849"/>
                  </a:cubicBezTo>
                  <a:cubicBezTo>
                    <a:pt x="8139" y="15430"/>
                    <a:pt x="8729" y="18019"/>
                    <a:pt x="9753" y="20623"/>
                  </a:cubicBezTo>
                  <a:cubicBezTo>
                    <a:pt x="10032" y="21298"/>
                    <a:pt x="10766" y="21600"/>
                    <a:pt x="11512" y="21600"/>
                  </a:cubicBezTo>
                  <a:cubicBezTo>
                    <a:pt x="12637" y="21600"/>
                    <a:pt x="13795" y="20925"/>
                    <a:pt x="13494" y="19885"/>
                  </a:cubicBezTo>
                  <a:cubicBezTo>
                    <a:pt x="12793" y="17574"/>
                    <a:pt x="12381" y="15255"/>
                    <a:pt x="12281" y="12936"/>
                  </a:cubicBezTo>
                  <a:cubicBezTo>
                    <a:pt x="13283" y="12976"/>
                    <a:pt x="14285" y="13031"/>
                    <a:pt x="15276" y="13031"/>
                  </a:cubicBezTo>
                  <a:cubicBezTo>
                    <a:pt x="16456" y="13031"/>
                    <a:pt x="17614" y="12960"/>
                    <a:pt x="18705" y="12698"/>
                  </a:cubicBezTo>
                  <a:cubicBezTo>
                    <a:pt x="20865" y="12190"/>
                    <a:pt x="20865" y="10093"/>
                    <a:pt x="18705" y="9601"/>
                  </a:cubicBezTo>
                  <a:cubicBezTo>
                    <a:pt x="17603" y="9339"/>
                    <a:pt x="16434" y="9259"/>
                    <a:pt x="15242" y="9259"/>
                  </a:cubicBezTo>
                  <a:cubicBezTo>
                    <a:pt x="14296" y="9259"/>
                    <a:pt x="13350" y="9307"/>
                    <a:pt x="12403" y="9347"/>
                  </a:cubicBezTo>
                  <a:cubicBezTo>
                    <a:pt x="12592" y="7735"/>
                    <a:pt x="12915" y="6139"/>
                    <a:pt x="13427" y="4566"/>
                  </a:cubicBezTo>
                  <a:cubicBezTo>
                    <a:pt x="13439" y="4566"/>
                    <a:pt x="13450" y="4566"/>
                    <a:pt x="13461" y="4566"/>
                  </a:cubicBezTo>
                  <a:cubicBezTo>
                    <a:pt x="14997" y="4566"/>
                    <a:pt x="16278" y="3359"/>
                    <a:pt x="15420" y="2271"/>
                  </a:cubicBezTo>
                  <a:cubicBezTo>
                    <a:pt x="14819" y="1549"/>
                    <a:pt x="14407" y="1151"/>
                    <a:pt x="13650" y="524"/>
                  </a:cubicBezTo>
                  <a:cubicBezTo>
                    <a:pt x="13194" y="159"/>
                    <a:pt x="12559" y="0"/>
                    <a:pt x="119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77" name="Google Shape;1116;p43"/>
            <p:cNvSpPr/>
            <p:nvPr/>
          </p:nvSpPr>
          <p:spPr>
            <a:xfrm rot="10800000">
              <a:off x="307613" y="96725"/>
              <a:ext cx="59078" cy="5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6" h="21600" fill="norm" stroke="1" extrusionOk="0">
                  <a:moveTo>
                    <a:pt x="10954" y="0"/>
                  </a:moveTo>
                  <a:cubicBezTo>
                    <a:pt x="10438" y="0"/>
                    <a:pt x="9947" y="262"/>
                    <a:pt x="9689" y="874"/>
                  </a:cubicBezTo>
                  <a:cubicBezTo>
                    <a:pt x="8682" y="3302"/>
                    <a:pt x="8760" y="5983"/>
                    <a:pt x="8639" y="8654"/>
                  </a:cubicBezTo>
                  <a:cubicBezTo>
                    <a:pt x="6195" y="9042"/>
                    <a:pt x="3751" y="9460"/>
                    <a:pt x="1393" y="9800"/>
                  </a:cubicBezTo>
                  <a:cubicBezTo>
                    <a:pt x="-379" y="10042"/>
                    <a:pt x="-517" y="13073"/>
                    <a:pt x="1307" y="13073"/>
                  </a:cubicBezTo>
                  <a:cubicBezTo>
                    <a:pt x="1333" y="13073"/>
                    <a:pt x="1359" y="13073"/>
                    <a:pt x="1393" y="13073"/>
                  </a:cubicBezTo>
                  <a:cubicBezTo>
                    <a:pt x="3665" y="12956"/>
                    <a:pt x="6032" y="12917"/>
                    <a:pt x="8407" y="12849"/>
                  </a:cubicBezTo>
                  <a:cubicBezTo>
                    <a:pt x="8269" y="15161"/>
                    <a:pt x="8114" y="17492"/>
                    <a:pt x="8080" y="19794"/>
                  </a:cubicBezTo>
                  <a:cubicBezTo>
                    <a:pt x="8063" y="20930"/>
                    <a:pt x="8984" y="21600"/>
                    <a:pt x="9853" y="21600"/>
                  </a:cubicBezTo>
                  <a:cubicBezTo>
                    <a:pt x="10515" y="21600"/>
                    <a:pt x="11144" y="21192"/>
                    <a:pt x="11264" y="20299"/>
                  </a:cubicBezTo>
                  <a:cubicBezTo>
                    <a:pt x="11582" y="17764"/>
                    <a:pt x="11823" y="15200"/>
                    <a:pt x="12064" y="12665"/>
                  </a:cubicBezTo>
                  <a:cubicBezTo>
                    <a:pt x="14439" y="12509"/>
                    <a:pt x="16806" y="12247"/>
                    <a:pt x="19069" y="11742"/>
                  </a:cubicBezTo>
                  <a:cubicBezTo>
                    <a:pt x="21083" y="11295"/>
                    <a:pt x="20524" y="7896"/>
                    <a:pt x="18596" y="7847"/>
                  </a:cubicBezTo>
                  <a:cubicBezTo>
                    <a:pt x="18278" y="7838"/>
                    <a:pt x="17951" y="7828"/>
                    <a:pt x="17624" y="7828"/>
                  </a:cubicBezTo>
                  <a:cubicBezTo>
                    <a:pt x="15963" y="7828"/>
                    <a:pt x="14259" y="7954"/>
                    <a:pt x="12546" y="8149"/>
                  </a:cubicBezTo>
                  <a:cubicBezTo>
                    <a:pt x="12856" y="5827"/>
                    <a:pt x="13131" y="3458"/>
                    <a:pt x="12598" y="1301"/>
                  </a:cubicBezTo>
                  <a:cubicBezTo>
                    <a:pt x="12400" y="495"/>
                    <a:pt x="11660" y="0"/>
                    <a:pt x="109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78" name="Google Shape;1117;p43"/>
            <p:cNvSpPr/>
            <p:nvPr/>
          </p:nvSpPr>
          <p:spPr>
            <a:xfrm rot="10800000">
              <a:off x="417805" y="92875"/>
              <a:ext cx="53057" cy="59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9" h="21600" fill="norm" stroke="1" extrusionOk="0">
                  <a:moveTo>
                    <a:pt x="11258" y="0"/>
                  </a:moveTo>
                  <a:cubicBezTo>
                    <a:pt x="10721" y="0"/>
                    <a:pt x="10204" y="228"/>
                    <a:pt x="9936" y="767"/>
                  </a:cubicBezTo>
                  <a:cubicBezTo>
                    <a:pt x="8835" y="3067"/>
                    <a:pt x="8586" y="5870"/>
                    <a:pt x="8740" y="8782"/>
                  </a:cubicBezTo>
                  <a:cubicBezTo>
                    <a:pt x="6423" y="8828"/>
                    <a:pt x="4077" y="8892"/>
                    <a:pt x="1760" y="8974"/>
                  </a:cubicBezTo>
                  <a:cubicBezTo>
                    <a:pt x="-586" y="9056"/>
                    <a:pt x="-586" y="12343"/>
                    <a:pt x="1760" y="12434"/>
                  </a:cubicBezTo>
                  <a:cubicBezTo>
                    <a:pt x="4240" y="12544"/>
                    <a:pt x="6719" y="12580"/>
                    <a:pt x="9190" y="12635"/>
                  </a:cubicBezTo>
                  <a:cubicBezTo>
                    <a:pt x="9630" y="15410"/>
                    <a:pt x="10300" y="18076"/>
                    <a:pt x="10846" y="20331"/>
                  </a:cubicBezTo>
                  <a:cubicBezTo>
                    <a:pt x="11057" y="21217"/>
                    <a:pt x="11736" y="21600"/>
                    <a:pt x="12454" y="21600"/>
                  </a:cubicBezTo>
                  <a:cubicBezTo>
                    <a:pt x="13546" y="21600"/>
                    <a:pt x="14714" y="20724"/>
                    <a:pt x="14446" y="19391"/>
                  </a:cubicBezTo>
                  <a:cubicBezTo>
                    <a:pt x="13986" y="17172"/>
                    <a:pt x="13651" y="14963"/>
                    <a:pt x="13460" y="12726"/>
                  </a:cubicBezTo>
                  <a:cubicBezTo>
                    <a:pt x="15020" y="12745"/>
                    <a:pt x="16619" y="12790"/>
                    <a:pt x="18180" y="12818"/>
                  </a:cubicBezTo>
                  <a:cubicBezTo>
                    <a:pt x="18199" y="12818"/>
                    <a:pt x="18218" y="12818"/>
                    <a:pt x="18237" y="12818"/>
                  </a:cubicBezTo>
                  <a:cubicBezTo>
                    <a:pt x="21014" y="12818"/>
                    <a:pt x="21014" y="8591"/>
                    <a:pt x="18237" y="8591"/>
                  </a:cubicBezTo>
                  <a:cubicBezTo>
                    <a:pt x="18218" y="8591"/>
                    <a:pt x="18199" y="8591"/>
                    <a:pt x="18180" y="8591"/>
                  </a:cubicBezTo>
                  <a:cubicBezTo>
                    <a:pt x="16543" y="8636"/>
                    <a:pt x="14886" y="8655"/>
                    <a:pt x="13249" y="8682"/>
                  </a:cubicBezTo>
                  <a:cubicBezTo>
                    <a:pt x="13287" y="6171"/>
                    <a:pt x="13718" y="3560"/>
                    <a:pt x="12962" y="1150"/>
                  </a:cubicBezTo>
                  <a:cubicBezTo>
                    <a:pt x="12761" y="438"/>
                    <a:pt x="11995" y="0"/>
                    <a:pt x="1125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79" name="Google Shape;1118;p43"/>
            <p:cNvSpPr/>
            <p:nvPr/>
          </p:nvSpPr>
          <p:spPr>
            <a:xfrm rot="10800000">
              <a:off x="525086" y="90075"/>
              <a:ext cx="56845" cy="58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8" h="21600" fill="norm" stroke="1" extrusionOk="0">
                  <a:moveTo>
                    <a:pt x="11887" y="0"/>
                  </a:moveTo>
                  <a:cubicBezTo>
                    <a:pt x="11320" y="0"/>
                    <a:pt x="10743" y="267"/>
                    <a:pt x="10370" y="818"/>
                  </a:cubicBezTo>
                  <a:cubicBezTo>
                    <a:pt x="9074" y="2739"/>
                    <a:pt x="8462" y="5147"/>
                    <a:pt x="8293" y="7684"/>
                  </a:cubicBezTo>
                  <a:cubicBezTo>
                    <a:pt x="5924" y="7960"/>
                    <a:pt x="3563" y="8364"/>
                    <a:pt x="1229" y="9026"/>
                  </a:cubicBezTo>
                  <a:cubicBezTo>
                    <a:pt x="-785" y="9587"/>
                    <a:pt x="-111" y="12464"/>
                    <a:pt x="1718" y="12464"/>
                  </a:cubicBezTo>
                  <a:cubicBezTo>
                    <a:pt x="1851" y="12464"/>
                    <a:pt x="1984" y="12454"/>
                    <a:pt x="2126" y="12418"/>
                  </a:cubicBezTo>
                  <a:cubicBezTo>
                    <a:pt x="4211" y="11995"/>
                    <a:pt x="6270" y="11747"/>
                    <a:pt x="8338" y="11600"/>
                  </a:cubicBezTo>
                  <a:cubicBezTo>
                    <a:pt x="8604" y="14817"/>
                    <a:pt x="9403" y="18025"/>
                    <a:pt x="10317" y="20571"/>
                  </a:cubicBezTo>
                  <a:cubicBezTo>
                    <a:pt x="10583" y="21278"/>
                    <a:pt x="11160" y="21600"/>
                    <a:pt x="11719" y="21600"/>
                  </a:cubicBezTo>
                  <a:cubicBezTo>
                    <a:pt x="12553" y="21600"/>
                    <a:pt x="13352" y="20901"/>
                    <a:pt x="13103" y="19762"/>
                  </a:cubicBezTo>
                  <a:cubicBezTo>
                    <a:pt x="12518" y="17050"/>
                    <a:pt x="12225" y="14247"/>
                    <a:pt x="12287" y="11471"/>
                  </a:cubicBezTo>
                  <a:cubicBezTo>
                    <a:pt x="14230" y="11489"/>
                    <a:pt x="16209" y="11572"/>
                    <a:pt x="18215" y="11848"/>
                  </a:cubicBezTo>
                  <a:cubicBezTo>
                    <a:pt x="18312" y="11866"/>
                    <a:pt x="18401" y="11866"/>
                    <a:pt x="18490" y="11866"/>
                  </a:cubicBezTo>
                  <a:cubicBezTo>
                    <a:pt x="20815" y="11866"/>
                    <a:pt x="20753" y="7822"/>
                    <a:pt x="18215" y="7565"/>
                  </a:cubicBezTo>
                  <a:cubicBezTo>
                    <a:pt x="16697" y="7427"/>
                    <a:pt x="15198" y="7362"/>
                    <a:pt x="13698" y="7362"/>
                  </a:cubicBezTo>
                  <a:cubicBezTo>
                    <a:pt x="13369" y="7362"/>
                    <a:pt x="13041" y="7372"/>
                    <a:pt x="12713" y="7372"/>
                  </a:cubicBezTo>
                  <a:cubicBezTo>
                    <a:pt x="13086" y="5478"/>
                    <a:pt x="13565" y="3612"/>
                    <a:pt x="13565" y="1710"/>
                  </a:cubicBezTo>
                  <a:cubicBezTo>
                    <a:pt x="13565" y="597"/>
                    <a:pt x="12748" y="0"/>
                    <a:pt x="1188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80" name="Google Shape;1119;p43"/>
            <p:cNvSpPr/>
            <p:nvPr/>
          </p:nvSpPr>
          <p:spPr>
            <a:xfrm rot="10800000">
              <a:off x="632464" y="89750"/>
              <a:ext cx="64070" cy="55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1" h="21600" fill="norm" stroke="1" extrusionOk="0">
                  <a:moveTo>
                    <a:pt x="11603" y="0"/>
                  </a:moveTo>
                  <a:cubicBezTo>
                    <a:pt x="11156" y="0"/>
                    <a:pt x="10742" y="271"/>
                    <a:pt x="10502" y="950"/>
                  </a:cubicBezTo>
                  <a:cubicBezTo>
                    <a:pt x="9856" y="2742"/>
                    <a:pt x="9585" y="4613"/>
                    <a:pt x="9378" y="6541"/>
                  </a:cubicBezTo>
                  <a:cubicBezTo>
                    <a:pt x="8708" y="6512"/>
                    <a:pt x="8030" y="6502"/>
                    <a:pt x="7368" y="6502"/>
                  </a:cubicBezTo>
                  <a:cubicBezTo>
                    <a:pt x="5365" y="6502"/>
                    <a:pt x="3419" y="6599"/>
                    <a:pt x="1625" y="6715"/>
                  </a:cubicBezTo>
                  <a:cubicBezTo>
                    <a:pt x="-529" y="6880"/>
                    <a:pt x="-553" y="10718"/>
                    <a:pt x="1625" y="10815"/>
                  </a:cubicBezTo>
                  <a:cubicBezTo>
                    <a:pt x="4033" y="10931"/>
                    <a:pt x="6466" y="11037"/>
                    <a:pt x="8883" y="11260"/>
                  </a:cubicBezTo>
                  <a:cubicBezTo>
                    <a:pt x="8548" y="14129"/>
                    <a:pt x="8237" y="16997"/>
                    <a:pt x="7934" y="19875"/>
                  </a:cubicBezTo>
                  <a:cubicBezTo>
                    <a:pt x="7830" y="20970"/>
                    <a:pt x="8636" y="21600"/>
                    <a:pt x="9425" y="21600"/>
                  </a:cubicBezTo>
                  <a:cubicBezTo>
                    <a:pt x="10048" y="21600"/>
                    <a:pt x="10654" y="21203"/>
                    <a:pt x="10789" y="20350"/>
                  </a:cubicBezTo>
                  <a:cubicBezTo>
                    <a:pt x="11276" y="17462"/>
                    <a:pt x="11739" y="14574"/>
                    <a:pt x="12169" y="11687"/>
                  </a:cubicBezTo>
                  <a:cubicBezTo>
                    <a:pt x="14347" y="12065"/>
                    <a:pt x="16524" y="12607"/>
                    <a:pt x="18702" y="12627"/>
                  </a:cubicBezTo>
                  <a:cubicBezTo>
                    <a:pt x="18702" y="12627"/>
                    <a:pt x="18710" y="12627"/>
                    <a:pt x="18718" y="12627"/>
                  </a:cubicBezTo>
                  <a:cubicBezTo>
                    <a:pt x="20800" y="12627"/>
                    <a:pt x="21047" y="9080"/>
                    <a:pt x="19181" y="8324"/>
                  </a:cubicBezTo>
                  <a:cubicBezTo>
                    <a:pt x="17274" y="7520"/>
                    <a:pt x="15184" y="7074"/>
                    <a:pt x="13007" y="6803"/>
                  </a:cubicBezTo>
                  <a:cubicBezTo>
                    <a:pt x="13262" y="5155"/>
                    <a:pt x="13453" y="3518"/>
                    <a:pt x="13342" y="1890"/>
                  </a:cubicBezTo>
                  <a:cubicBezTo>
                    <a:pt x="13254" y="862"/>
                    <a:pt x="12385" y="0"/>
                    <a:pt x="116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81" name="Google Shape;1120;p43"/>
            <p:cNvSpPr/>
            <p:nvPr/>
          </p:nvSpPr>
          <p:spPr>
            <a:xfrm rot="10800000">
              <a:off x="743231" y="96725"/>
              <a:ext cx="51455" cy="63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3" h="21600" fill="norm" stroke="1" extrusionOk="0">
                  <a:moveTo>
                    <a:pt x="12538" y="0"/>
                  </a:moveTo>
                  <a:cubicBezTo>
                    <a:pt x="11840" y="0"/>
                    <a:pt x="11111" y="264"/>
                    <a:pt x="10646" y="799"/>
                  </a:cubicBezTo>
                  <a:cubicBezTo>
                    <a:pt x="8874" y="2874"/>
                    <a:pt x="7984" y="5706"/>
                    <a:pt x="7629" y="8674"/>
                  </a:cubicBezTo>
                  <a:cubicBezTo>
                    <a:pt x="6496" y="8521"/>
                    <a:pt x="5301" y="8359"/>
                    <a:pt x="4158" y="8359"/>
                  </a:cubicBezTo>
                  <a:cubicBezTo>
                    <a:pt x="2751" y="8359"/>
                    <a:pt x="1435" y="8606"/>
                    <a:pt x="382" y="9422"/>
                  </a:cubicBezTo>
                  <a:cubicBezTo>
                    <a:pt x="-33" y="9754"/>
                    <a:pt x="-124" y="10366"/>
                    <a:pt x="180" y="10757"/>
                  </a:cubicBezTo>
                  <a:cubicBezTo>
                    <a:pt x="1647" y="12713"/>
                    <a:pt x="4714" y="12832"/>
                    <a:pt x="7407" y="13071"/>
                  </a:cubicBezTo>
                  <a:cubicBezTo>
                    <a:pt x="7467" y="15741"/>
                    <a:pt x="7822" y="18334"/>
                    <a:pt x="8237" y="20477"/>
                  </a:cubicBezTo>
                  <a:cubicBezTo>
                    <a:pt x="8378" y="21251"/>
                    <a:pt x="9137" y="21600"/>
                    <a:pt x="9927" y="21600"/>
                  </a:cubicBezTo>
                  <a:cubicBezTo>
                    <a:pt x="10929" y="21600"/>
                    <a:pt x="12002" y="21030"/>
                    <a:pt x="11951" y="20035"/>
                  </a:cubicBezTo>
                  <a:cubicBezTo>
                    <a:pt x="11860" y="17926"/>
                    <a:pt x="11860" y="15800"/>
                    <a:pt x="12002" y="13683"/>
                  </a:cubicBezTo>
                  <a:cubicBezTo>
                    <a:pt x="13611" y="13921"/>
                    <a:pt x="15241" y="14125"/>
                    <a:pt x="16840" y="14125"/>
                  </a:cubicBezTo>
                  <a:cubicBezTo>
                    <a:pt x="17630" y="14125"/>
                    <a:pt x="18409" y="14074"/>
                    <a:pt x="19178" y="13955"/>
                  </a:cubicBezTo>
                  <a:cubicBezTo>
                    <a:pt x="21051" y="13666"/>
                    <a:pt x="21476" y="11123"/>
                    <a:pt x="19715" y="10417"/>
                  </a:cubicBezTo>
                  <a:cubicBezTo>
                    <a:pt x="17569" y="9575"/>
                    <a:pt x="15109" y="9320"/>
                    <a:pt x="12680" y="9150"/>
                  </a:cubicBezTo>
                  <a:cubicBezTo>
                    <a:pt x="13318" y="6650"/>
                    <a:pt x="14512" y="4235"/>
                    <a:pt x="14553" y="1709"/>
                  </a:cubicBezTo>
                  <a:cubicBezTo>
                    <a:pt x="14573" y="578"/>
                    <a:pt x="13591" y="0"/>
                    <a:pt x="1253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92" name="Google Shape;1121;p43"/>
          <p:cNvGrpSpPr/>
          <p:nvPr/>
        </p:nvGrpSpPr>
        <p:grpSpPr>
          <a:xfrm>
            <a:off x="6442592" y="3675050"/>
            <a:ext cx="852351" cy="255201"/>
            <a:chOff x="0" y="0"/>
            <a:chExt cx="852350" cy="255199"/>
          </a:xfrm>
        </p:grpSpPr>
        <p:sp>
          <p:nvSpPr>
            <p:cNvPr id="1583" name="Google Shape;1122;p43"/>
            <p:cNvSpPr/>
            <p:nvPr/>
          </p:nvSpPr>
          <p:spPr>
            <a:xfrm>
              <a:off x="12986" y="9424"/>
              <a:ext cx="826047" cy="237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3" h="21600" fill="norm" stroke="1" extrusionOk="0">
                  <a:moveTo>
                    <a:pt x="18012" y="7157"/>
                  </a:moveTo>
                  <a:cubicBezTo>
                    <a:pt x="18060" y="7157"/>
                    <a:pt x="18109" y="7257"/>
                    <a:pt x="18132" y="7471"/>
                  </a:cubicBezTo>
                  <a:cubicBezTo>
                    <a:pt x="18210" y="8201"/>
                    <a:pt x="18220" y="9083"/>
                    <a:pt x="18196" y="9970"/>
                  </a:cubicBezTo>
                  <a:cubicBezTo>
                    <a:pt x="18316" y="10034"/>
                    <a:pt x="18424" y="10175"/>
                    <a:pt x="18507" y="10432"/>
                  </a:cubicBezTo>
                  <a:cubicBezTo>
                    <a:pt x="18568" y="10627"/>
                    <a:pt x="18539" y="11021"/>
                    <a:pt x="18459" y="11077"/>
                  </a:cubicBezTo>
                  <a:cubicBezTo>
                    <a:pt x="18421" y="11107"/>
                    <a:pt x="18383" y="11118"/>
                    <a:pt x="18346" y="11118"/>
                  </a:cubicBezTo>
                  <a:cubicBezTo>
                    <a:pt x="18280" y="11118"/>
                    <a:pt x="18215" y="11084"/>
                    <a:pt x="18150" y="11048"/>
                  </a:cubicBezTo>
                  <a:cubicBezTo>
                    <a:pt x="18120" y="11598"/>
                    <a:pt x="18083" y="12128"/>
                    <a:pt x="18045" y="12590"/>
                  </a:cubicBezTo>
                  <a:cubicBezTo>
                    <a:pt x="18028" y="12799"/>
                    <a:pt x="17983" y="12890"/>
                    <a:pt x="17937" y="12890"/>
                  </a:cubicBezTo>
                  <a:cubicBezTo>
                    <a:pt x="17867" y="12890"/>
                    <a:pt x="17795" y="12681"/>
                    <a:pt x="17812" y="12365"/>
                  </a:cubicBezTo>
                  <a:cubicBezTo>
                    <a:pt x="17839" y="11908"/>
                    <a:pt x="17859" y="11457"/>
                    <a:pt x="17874" y="11000"/>
                  </a:cubicBezTo>
                  <a:cubicBezTo>
                    <a:pt x="17720" y="11025"/>
                    <a:pt x="17572" y="11137"/>
                    <a:pt x="17425" y="11314"/>
                  </a:cubicBezTo>
                  <a:cubicBezTo>
                    <a:pt x="17409" y="11332"/>
                    <a:pt x="17394" y="11341"/>
                    <a:pt x="17380" y="11341"/>
                  </a:cubicBezTo>
                  <a:cubicBezTo>
                    <a:pt x="17254" y="11341"/>
                    <a:pt x="17219" y="10627"/>
                    <a:pt x="17356" y="10436"/>
                  </a:cubicBezTo>
                  <a:cubicBezTo>
                    <a:pt x="17499" y="10243"/>
                    <a:pt x="17698" y="10043"/>
                    <a:pt x="17897" y="9965"/>
                  </a:cubicBezTo>
                  <a:cubicBezTo>
                    <a:pt x="17897" y="9934"/>
                    <a:pt x="17897" y="9902"/>
                    <a:pt x="17899" y="9872"/>
                  </a:cubicBezTo>
                  <a:cubicBezTo>
                    <a:pt x="17903" y="9119"/>
                    <a:pt x="17857" y="8333"/>
                    <a:pt x="17882" y="7593"/>
                  </a:cubicBezTo>
                  <a:cubicBezTo>
                    <a:pt x="17892" y="7314"/>
                    <a:pt x="17952" y="7157"/>
                    <a:pt x="18012" y="7157"/>
                  </a:cubicBezTo>
                  <a:close/>
                  <a:moveTo>
                    <a:pt x="13170" y="8501"/>
                  </a:moveTo>
                  <a:cubicBezTo>
                    <a:pt x="13223" y="8501"/>
                    <a:pt x="13279" y="8617"/>
                    <a:pt x="13294" y="8806"/>
                  </a:cubicBezTo>
                  <a:cubicBezTo>
                    <a:pt x="13334" y="9310"/>
                    <a:pt x="13313" y="9865"/>
                    <a:pt x="13291" y="10407"/>
                  </a:cubicBezTo>
                  <a:cubicBezTo>
                    <a:pt x="13420" y="10363"/>
                    <a:pt x="13548" y="10334"/>
                    <a:pt x="13674" y="10334"/>
                  </a:cubicBezTo>
                  <a:cubicBezTo>
                    <a:pt x="13699" y="10334"/>
                    <a:pt x="13724" y="10336"/>
                    <a:pt x="13749" y="10338"/>
                  </a:cubicBezTo>
                  <a:cubicBezTo>
                    <a:pt x="13895" y="10350"/>
                    <a:pt x="13937" y="11146"/>
                    <a:pt x="13785" y="11250"/>
                  </a:cubicBezTo>
                  <a:cubicBezTo>
                    <a:pt x="13613" y="11369"/>
                    <a:pt x="13433" y="11430"/>
                    <a:pt x="13253" y="11466"/>
                  </a:cubicBezTo>
                  <a:cubicBezTo>
                    <a:pt x="13235" y="12060"/>
                    <a:pt x="13217" y="12658"/>
                    <a:pt x="13193" y="13254"/>
                  </a:cubicBezTo>
                  <a:cubicBezTo>
                    <a:pt x="13184" y="13463"/>
                    <a:pt x="13136" y="13556"/>
                    <a:pt x="13086" y="13556"/>
                  </a:cubicBezTo>
                  <a:cubicBezTo>
                    <a:pt x="13020" y="13556"/>
                    <a:pt x="12950" y="13399"/>
                    <a:pt x="12952" y="13136"/>
                  </a:cubicBezTo>
                  <a:cubicBezTo>
                    <a:pt x="12955" y="12594"/>
                    <a:pt x="12966" y="12051"/>
                    <a:pt x="12976" y="11510"/>
                  </a:cubicBezTo>
                  <a:cubicBezTo>
                    <a:pt x="12797" y="11525"/>
                    <a:pt x="12618" y="11535"/>
                    <a:pt x="12444" y="11562"/>
                  </a:cubicBezTo>
                  <a:cubicBezTo>
                    <a:pt x="12442" y="11562"/>
                    <a:pt x="12440" y="11562"/>
                    <a:pt x="12438" y="11562"/>
                  </a:cubicBezTo>
                  <a:cubicBezTo>
                    <a:pt x="12300" y="11562"/>
                    <a:pt x="12310" y="10852"/>
                    <a:pt x="12444" y="10795"/>
                  </a:cubicBezTo>
                  <a:cubicBezTo>
                    <a:pt x="12623" y="10716"/>
                    <a:pt x="12808" y="10618"/>
                    <a:pt x="12994" y="10527"/>
                  </a:cubicBezTo>
                  <a:cubicBezTo>
                    <a:pt x="13003" y="9902"/>
                    <a:pt x="12997" y="9272"/>
                    <a:pt x="13074" y="8705"/>
                  </a:cubicBezTo>
                  <a:cubicBezTo>
                    <a:pt x="13093" y="8562"/>
                    <a:pt x="13131" y="8501"/>
                    <a:pt x="13170" y="8501"/>
                  </a:cubicBezTo>
                  <a:close/>
                  <a:moveTo>
                    <a:pt x="1974" y="7782"/>
                  </a:moveTo>
                  <a:cubicBezTo>
                    <a:pt x="2042" y="7782"/>
                    <a:pt x="2106" y="7937"/>
                    <a:pt x="2104" y="8239"/>
                  </a:cubicBezTo>
                  <a:cubicBezTo>
                    <a:pt x="2102" y="8917"/>
                    <a:pt x="2025" y="9561"/>
                    <a:pt x="1983" y="10229"/>
                  </a:cubicBezTo>
                  <a:cubicBezTo>
                    <a:pt x="2140" y="10275"/>
                    <a:pt x="2299" y="10345"/>
                    <a:pt x="2437" y="10568"/>
                  </a:cubicBezTo>
                  <a:cubicBezTo>
                    <a:pt x="2551" y="10757"/>
                    <a:pt x="2523" y="11437"/>
                    <a:pt x="2402" y="11514"/>
                  </a:cubicBezTo>
                  <a:cubicBezTo>
                    <a:pt x="2353" y="11546"/>
                    <a:pt x="2303" y="11560"/>
                    <a:pt x="2252" y="11560"/>
                  </a:cubicBezTo>
                  <a:cubicBezTo>
                    <a:pt x="2149" y="11560"/>
                    <a:pt x="2044" y="11505"/>
                    <a:pt x="1940" y="11441"/>
                  </a:cubicBezTo>
                  <a:cubicBezTo>
                    <a:pt x="1931" y="12010"/>
                    <a:pt x="1931" y="12576"/>
                    <a:pt x="1936" y="13140"/>
                  </a:cubicBezTo>
                  <a:cubicBezTo>
                    <a:pt x="1940" y="13406"/>
                    <a:pt x="1871" y="13559"/>
                    <a:pt x="1806" y="13559"/>
                  </a:cubicBezTo>
                  <a:cubicBezTo>
                    <a:pt x="1755" y="13559"/>
                    <a:pt x="1706" y="13465"/>
                    <a:pt x="1697" y="13258"/>
                  </a:cubicBezTo>
                  <a:cubicBezTo>
                    <a:pt x="1670" y="12685"/>
                    <a:pt x="1647" y="11992"/>
                    <a:pt x="1643" y="11278"/>
                  </a:cubicBezTo>
                  <a:cubicBezTo>
                    <a:pt x="1470" y="11214"/>
                    <a:pt x="1272" y="11182"/>
                    <a:pt x="1178" y="10659"/>
                  </a:cubicBezTo>
                  <a:cubicBezTo>
                    <a:pt x="1158" y="10554"/>
                    <a:pt x="1164" y="10391"/>
                    <a:pt x="1191" y="10302"/>
                  </a:cubicBezTo>
                  <a:cubicBezTo>
                    <a:pt x="1258" y="10084"/>
                    <a:pt x="1343" y="10018"/>
                    <a:pt x="1434" y="10018"/>
                  </a:cubicBezTo>
                  <a:cubicBezTo>
                    <a:pt x="1508" y="10018"/>
                    <a:pt x="1585" y="10061"/>
                    <a:pt x="1658" y="10102"/>
                  </a:cubicBezTo>
                  <a:cubicBezTo>
                    <a:pt x="1681" y="9310"/>
                    <a:pt x="1738" y="8551"/>
                    <a:pt x="1852" y="7996"/>
                  </a:cubicBezTo>
                  <a:cubicBezTo>
                    <a:pt x="1882" y="7853"/>
                    <a:pt x="1929" y="7782"/>
                    <a:pt x="1974" y="7782"/>
                  </a:cubicBezTo>
                  <a:close/>
                  <a:moveTo>
                    <a:pt x="15906" y="7678"/>
                  </a:moveTo>
                  <a:cubicBezTo>
                    <a:pt x="15944" y="7678"/>
                    <a:pt x="15981" y="7723"/>
                    <a:pt x="16008" y="7828"/>
                  </a:cubicBezTo>
                  <a:cubicBezTo>
                    <a:pt x="16052" y="8007"/>
                    <a:pt x="16077" y="8121"/>
                    <a:pt x="16112" y="8326"/>
                  </a:cubicBezTo>
                  <a:cubicBezTo>
                    <a:pt x="16162" y="8640"/>
                    <a:pt x="16087" y="8985"/>
                    <a:pt x="15997" y="8985"/>
                  </a:cubicBezTo>
                  <a:cubicBezTo>
                    <a:pt x="15996" y="8985"/>
                    <a:pt x="15996" y="8985"/>
                    <a:pt x="15995" y="8985"/>
                  </a:cubicBezTo>
                  <a:cubicBezTo>
                    <a:pt x="15965" y="9433"/>
                    <a:pt x="15946" y="9890"/>
                    <a:pt x="15935" y="10354"/>
                  </a:cubicBezTo>
                  <a:cubicBezTo>
                    <a:pt x="15990" y="10343"/>
                    <a:pt x="16046" y="10329"/>
                    <a:pt x="16101" y="10329"/>
                  </a:cubicBezTo>
                  <a:cubicBezTo>
                    <a:pt x="16171" y="10329"/>
                    <a:pt x="16240" y="10352"/>
                    <a:pt x="16304" y="10427"/>
                  </a:cubicBezTo>
                  <a:cubicBezTo>
                    <a:pt x="16431" y="10568"/>
                    <a:pt x="16431" y="11168"/>
                    <a:pt x="16304" y="11314"/>
                  </a:cubicBezTo>
                  <a:cubicBezTo>
                    <a:pt x="16240" y="11389"/>
                    <a:pt x="16172" y="11409"/>
                    <a:pt x="16103" y="11409"/>
                  </a:cubicBezTo>
                  <a:cubicBezTo>
                    <a:pt x="16045" y="11409"/>
                    <a:pt x="15986" y="11394"/>
                    <a:pt x="15928" y="11382"/>
                  </a:cubicBezTo>
                  <a:cubicBezTo>
                    <a:pt x="15934" y="12044"/>
                    <a:pt x="15958" y="12710"/>
                    <a:pt x="15999" y="13372"/>
                  </a:cubicBezTo>
                  <a:cubicBezTo>
                    <a:pt x="16016" y="13670"/>
                    <a:pt x="15949" y="13863"/>
                    <a:pt x="15883" y="13863"/>
                  </a:cubicBezTo>
                  <a:cubicBezTo>
                    <a:pt x="15839" y="13863"/>
                    <a:pt x="15796" y="13777"/>
                    <a:pt x="15780" y="13584"/>
                  </a:cubicBezTo>
                  <a:cubicBezTo>
                    <a:pt x="15720" y="12838"/>
                    <a:pt x="15685" y="12096"/>
                    <a:pt x="15673" y="11355"/>
                  </a:cubicBezTo>
                  <a:cubicBezTo>
                    <a:pt x="15562" y="11350"/>
                    <a:pt x="15449" y="11341"/>
                    <a:pt x="15337" y="11337"/>
                  </a:cubicBezTo>
                  <a:cubicBezTo>
                    <a:pt x="15165" y="11325"/>
                    <a:pt x="15165" y="10418"/>
                    <a:pt x="15337" y="10407"/>
                  </a:cubicBezTo>
                  <a:cubicBezTo>
                    <a:pt x="15449" y="10395"/>
                    <a:pt x="15558" y="10391"/>
                    <a:pt x="15669" y="10379"/>
                  </a:cubicBezTo>
                  <a:cubicBezTo>
                    <a:pt x="15677" y="9613"/>
                    <a:pt x="15706" y="8842"/>
                    <a:pt x="15756" y="8060"/>
                  </a:cubicBezTo>
                  <a:cubicBezTo>
                    <a:pt x="15771" y="7823"/>
                    <a:pt x="15840" y="7678"/>
                    <a:pt x="15906" y="7678"/>
                  </a:cubicBezTo>
                  <a:close/>
                  <a:moveTo>
                    <a:pt x="10387" y="8528"/>
                  </a:moveTo>
                  <a:cubicBezTo>
                    <a:pt x="10437" y="8528"/>
                    <a:pt x="10489" y="8640"/>
                    <a:pt x="10503" y="8815"/>
                  </a:cubicBezTo>
                  <a:cubicBezTo>
                    <a:pt x="10554" y="9415"/>
                    <a:pt x="10523" y="10065"/>
                    <a:pt x="10522" y="10691"/>
                  </a:cubicBezTo>
                  <a:cubicBezTo>
                    <a:pt x="10634" y="10684"/>
                    <a:pt x="10747" y="10679"/>
                    <a:pt x="10858" y="10668"/>
                  </a:cubicBezTo>
                  <a:cubicBezTo>
                    <a:pt x="10860" y="10668"/>
                    <a:pt x="10861" y="10668"/>
                    <a:pt x="10862" y="10668"/>
                  </a:cubicBezTo>
                  <a:cubicBezTo>
                    <a:pt x="11051" y="10668"/>
                    <a:pt x="11051" y="11721"/>
                    <a:pt x="10862" y="11721"/>
                  </a:cubicBezTo>
                  <a:cubicBezTo>
                    <a:pt x="10861" y="11721"/>
                    <a:pt x="10860" y="11721"/>
                    <a:pt x="10858" y="11721"/>
                  </a:cubicBezTo>
                  <a:cubicBezTo>
                    <a:pt x="10752" y="11714"/>
                    <a:pt x="10643" y="11703"/>
                    <a:pt x="10537" y="11698"/>
                  </a:cubicBezTo>
                  <a:cubicBezTo>
                    <a:pt x="10550" y="12255"/>
                    <a:pt x="10572" y="12806"/>
                    <a:pt x="10604" y="13358"/>
                  </a:cubicBezTo>
                  <a:cubicBezTo>
                    <a:pt x="10622" y="13690"/>
                    <a:pt x="10542" y="13909"/>
                    <a:pt x="10468" y="13909"/>
                  </a:cubicBezTo>
                  <a:cubicBezTo>
                    <a:pt x="10419" y="13909"/>
                    <a:pt x="10373" y="13813"/>
                    <a:pt x="10358" y="13593"/>
                  </a:cubicBezTo>
                  <a:cubicBezTo>
                    <a:pt x="10321" y="13031"/>
                    <a:pt x="10276" y="12367"/>
                    <a:pt x="10245" y="11676"/>
                  </a:cubicBezTo>
                  <a:cubicBezTo>
                    <a:pt x="10076" y="11662"/>
                    <a:pt x="9907" y="11653"/>
                    <a:pt x="9739" y="11626"/>
                  </a:cubicBezTo>
                  <a:cubicBezTo>
                    <a:pt x="9579" y="11603"/>
                    <a:pt x="9579" y="10784"/>
                    <a:pt x="9739" y="10764"/>
                  </a:cubicBezTo>
                  <a:cubicBezTo>
                    <a:pt x="9897" y="10743"/>
                    <a:pt x="10057" y="10727"/>
                    <a:pt x="10215" y="10716"/>
                  </a:cubicBezTo>
                  <a:cubicBezTo>
                    <a:pt x="10204" y="9993"/>
                    <a:pt x="10221" y="9292"/>
                    <a:pt x="10296" y="8721"/>
                  </a:cubicBezTo>
                  <a:cubicBezTo>
                    <a:pt x="10315" y="8587"/>
                    <a:pt x="10351" y="8528"/>
                    <a:pt x="10387" y="8528"/>
                  </a:cubicBezTo>
                  <a:close/>
                  <a:moveTo>
                    <a:pt x="7595" y="8819"/>
                  </a:moveTo>
                  <a:cubicBezTo>
                    <a:pt x="7657" y="8819"/>
                    <a:pt x="7717" y="8965"/>
                    <a:pt x="7717" y="9240"/>
                  </a:cubicBezTo>
                  <a:cubicBezTo>
                    <a:pt x="7717" y="9713"/>
                    <a:pt x="7682" y="10175"/>
                    <a:pt x="7655" y="10643"/>
                  </a:cubicBezTo>
                  <a:cubicBezTo>
                    <a:pt x="7679" y="10643"/>
                    <a:pt x="7703" y="10641"/>
                    <a:pt x="7727" y="10641"/>
                  </a:cubicBezTo>
                  <a:cubicBezTo>
                    <a:pt x="7837" y="10641"/>
                    <a:pt x="7948" y="10657"/>
                    <a:pt x="8059" y="10691"/>
                  </a:cubicBezTo>
                  <a:cubicBezTo>
                    <a:pt x="8246" y="10755"/>
                    <a:pt x="8250" y="11755"/>
                    <a:pt x="8079" y="11755"/>
                  </a:cubicBezTo>
                  <a:cubicBezTo>
                    <a:pt x="8073" y="11755"/>
                    <a:pt x="8066" y="11755"/>
                    <a:pt x="8059" y="11751"/>
                  </a:cubicBezTo>
                  <a:cubicBezTo>
                    <a:pt x="7912" y="11682"/>
                    <a:pt x="7766" y="11662"/>
                    <a:pt x="7623" y="11657"/>
                  </a:cubicBezTo>
                  <a:cubicBezTo>
                    <a:pt x="7619" y="12344"/>
                    <a:pt x="7640" y="13038"/>
                    <a:pt x="7684" y="13709"/>
                  </a:cubicBezTo>
                  <a:cubicBezTo>
                    <a:pt x="7702" y="13991"/>
                    <a:pt x="7643" y="14163"/>
                    <a:pt x="7582" y="14163"/>
                  </a:cubicBezTo>
                  <a:cubicBezTo>
                    <a:pt x="7540" y="14163"/>
                    <a:pt x="7499" y="14084"/>
                    <a:pt x="7479" y="13909"/>
                  </a:cubicBezTo>
                  <a:cubicBezTo>
                    <a:pt x="7411" y="13279"/>
                    <a:pt x="7352" y="12485"/>
                    <a:pt x="7333" y="11689"/>
                  </a:cubicBezTo>
                  <a:cubicBezTo>
                    <a:pt x="7181" y="11726"/>
                    <a:pt x="7030" y="11787"/>
                    <a:pt x="6876" y="11892"/>
                  </a:cubicBezTo>
                  <a:cubicBezTo>
                    <a:pt x="6866" y="11901"/>
                    <a:pt x="6856" y="11903"/>
                    <a:pt x="6847" y="11903"/>
                  </a:cubicBezTo>
                  <a:cubicBezTo>
                    <a:pt x="6712" y="11903"/>
                    <a:pt x="6662" y="11191"/>
                    <a:pt x="6810" y="11052"/>
                  </a:cubicBezTo>
                  <a:cubicBezTo>
                    <a:pt x="6982" y="10889"/>
                    <a:pt x="7155" y="10789"/>
                    <a:pt x="7330" y="10720"/>
                  </a:cubicBezTo>
                  <a:cubicBezTo>
                    <a:pt x="7342" y="10093"/>
                    <a:pt x="7387" y="9497"/>
                    <a:pt x="7482" y="9022"/>
                  </a:cubicBezTo>
                  <a:cubicBezTo>
                    <a:pt x="7510" y="8883"/>
                    <a:pt x="7553" y="8819"/>
                    <a:pt x="7595" y="8819"/>
                  </a:cubicBezTo>
                  <a:close/>
                  <a:moveTo>
                    <a:pt x="4678" y="9124"/>
                  </a:moveTo>
                  <a:cubicBezTo>
                    <a:pt x="4742" y="9124"/>
                    <a:pt x="4813" y="9324"/>
                    <a:pt x="4820" y="9565"/>
                  </a:cubicBezTo>
                  <a:cubicBezTo>
                    <a:pt x="4829" y="9949"/>
                    <a:pt x="4813" y="10334"/>
                    <a:pt x="4792" y="10720"/>
                  </a:cubicBezTo>
                  <a:cubicBezTo>
                    <a:pt x="4970" y="10784"/>
                    <a:pt x="5141" y="10889"/>
                    <a:pt x="5297" y="11077"/>
                  </a:cubicBezTo>
                  <a:cubicBezTo>
                    <a:pt x="5450" y="11255"/>
                    <a:pt x="5430" y="12087"/>
                    <a:pt x="5260" y="12087"/>
                  </a:cubicBezTo>
                  <a:cubicBezTo>
                    <a:pt x="5259" y="12087"/>
                    <a:pt x="5258" y="12087"/>
                    <a:pt x="5258" y="12087"/>
                  </a:cubicBezTo>
                  <a:cubicBezTo>
                    <a:pt x="5080" y="12083"/>
                    <a:pt x="4903" y="11955"/>
                    <a:pt x="4724" y="11867"/>
                  </a:cubicBezTo>
                  <a:cubicBezTo>
                    <a:pt x="4689" y="12544"/>
                    <a:pt x="4651" y="13222"/>
                    <a:pt x="4612" y="13897"/>
                  </a:cubicBezTo>
                  <a:cubicBezTo>
                    <a:pt x="4600" y="14100"/>
                    <a:pt x="4550" y="14191"/>
                    <a:pt x="4499" y="14191"/>
                  </a:cubicBezTo>
                  <a:cubicBezTo>
                    <a:pt x="4435" y="14191"/>
                    <a:pt x="4369" y="14045"/>
                    <a:pt x="4377" y="13788"/>
                  </a:cubicBezTo>
                  <a:cubicBezTo>
                    <a:pt x="4402" y="13111"/>
                    <a:pt x="4427" y="12440"/>
                    <a:pt x="4455" y="11767"/>
                  </a:cubicBezTo>
                  <a:cubicBezTo>
                    <a:pt x="4257" y="11712"/>
                    <a:pt x="4058" y="11687"/>
                    <a:pt x="3861" y="11662"/>
                  </a:cubicBezTo>
                  <a:cubicBezTo>
                    <a:pt x="3683" y="11639"/>
                    <a:pt x="3685" y="10736"/>
                    <a:pt x="3861" y="10700"/>
                  </a:cubicBezTo>
                  <a:cubicBezTo>
                    <a:pt x="4008" y="10673"/>
                    <a:pt x="4168" y="10650"/>
                    <a:pt x="4331" y="10650"/>
                  </a:cubicBezTo>
                  <a:cubicBezTo>
                    <a:pt x="4386" y="10650"/>
                    <a:pt x="4441" y="10652"/>
                    <a:pt x="4495" y="10659"/>
                  </a:cubicBezTo>
                  <a:cubicBezTo>
                    <a:pt x="4512" y="10206"/>
                    <a:pt x="4535" y="9765"/>
                    <a:pt x="4587" y="9347"/>
                  </a:cubicBezTo>
                  <a:cubicBezTo>
                    <a:pt x="4607" y="9188"/>
                    <a:pt x="4642" y="9124"/>
                    <a:pt x="4678" y="9124"/>
                  </a:cubicBezTo>
                  <a:close/>
                  <a:moveTo>
                    <a:pt x="21563" y="0"/>
                  </a:moveTo>
                  <a:cubicBezTo>
                    <a:pt x="17983" y="109"/>
                    <a:pt x="14401" y="196"/>
                    <a:pt x="10821" y="273"/>
                  </a:cubicBezTo>
                  <a:cubicBezTo>
                    <a:pt x="8968" y="309"/>
                    <a:pt x="7112" y="337"/>
                    <a:pt x="5260" y="346"/>
                  </a:cubicBezTo>
                  <a:cubicBezTo>
                    <a:pt x="4075" y="357"/>
                    <a:pt x="2857" y="614"/>
                    <a:pt x="1652" y="614"/>
                  </a:cubicBezTo>
                  <a:cubicBezTo>
                    <a:pt x="1100" y="614"/>
                    <a:pt x="551" y="559"/>
                    <a:pt x="10" y="403"/>
                  </a:cubicBezTo>
                  <a:cubicBezTo>
                    <a:pt x="13" y="446"/>
                    <a:pt x="17" y="487"/>
                    <a:pt x="15" y="534"/>
                  </a:cubicBezTo>
                  <a:cubicBezTo>
                    <a:pt x="-37" y="7562"/>
                    <a:pt x="62" y="14580"/>
                    <a:pt x="24" y="21600"/>
                  </a:cubicBezTo>
                  <a:cubicBezTo>
                    <a:pt x="1200" y="21027"/>
                    <a:pt x="2417" y="20995"/>
                    <a:pt x="3622" y="20995"/>
                  </a:cubicBezTo>
                  <a:cubicBezTo>
                    <a:pt x="3774" y="20995"/>
                    <a:pt x="3925" y="20995"/>
                    <a:pt x="4076" y="20995"/>
                  </a:cubicBezTo>
                  <a:cubicBezTo>
                    <a:pt x="4450" y="20995"/>
                    <a:pt x="4823" y="20993"/>
                    <a:pt x="5192" y="20972"/>
                  </a:cubicBezTo>
                  <a:cubicBezTo>
                    <a:pt x="6979" y="20859"/>
                    <a:pt x="8765" y="20799"/>
                    <a:pt x="10552" y="20786"/>
                  </a:cubicBezTo>
                  <a:cubicBezTo>
                    <a:pt x="10917" y="20784"/>
                    <a:pt x="11282" y="20781"/>
                    <a:pt x="11647" y="20781"/>
                  </a:cubicBezTo>
                  <a:cubicBezTo>
                    <a:pt x="14869" y="20781"/>
                    <a:pt x="18091" y="20913"/>
                    <a:pt x="21310" y="21275"/>
                  </a:cubicBezTo>
                  <a:cubicBezTo>
                    <a:pt x="20564" y="18177"/>
                    <a:pt x="19910" y="14691"/>
                    <a:pt x="19272" y="11332"/>
                  </a:cubicBezTo>
                  <a:cubicBezTo>
                    <a:pt x="19209" y="11000"/>
                    <a:pt x="19272" y="10700"/>
                    <a:pt x="19357" y="10623"/>
                  </a:cubicBezTo>
                  <a:cubicBezTo>
                    <a:pt x="19946" y="6820"/>
                    <a:pt x="20786" y="3348"/>
                    <a:pt x="21563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84" name="Google Shape;1123;p43"/>
            <p:cNvSpPr/>
            <p:nvPr/>
          </p:nvSpPr>
          <p:spPr>
            <a:xfrm>
              <a:off x="-1" y="0"/>
              <a:ext cx="852351" cy="255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168" y="798"/>
                  </a:moveTo>
                  <a:cubicBezTo>
                    <a:pt x="20417" y="3912"/>
                    <a:pt x="19605" y="7144"/>
                    <a:pt x="19037" y="10682"/>
                  </a:cubicBezTo>
                  <a:cubicBezTo>
                    <a:pt x="18955" y="10753"/>
                    <a:pt x="18893" y="11033"/>
                    <a:pt x="18955" y="11342"/>
                  </a:cubicBezTo>
                  <a:cubicBezTo>
                    <a:pt x="19571" y="14467"/>
                    <a:pt x="20203" y="17711"/>
                    <a:pt x="20924" y="20593"/>
                  </a:cubicBezTo>
                  <a:cubicBezTo>
                    <a:pt x="17813" y="20256"/>
                    <a:pt x="14699" y="20134"/>
                    <a:pt x="11585" y="20134"/>
                  </a:cubicBezTo>
                  <a:cubicBezTo>
                    <a:pt x="11232" y="20134"/>
                    <a:pt x="10880" y="20136"/>
                    <a:pt x="10527" y="20138"/>
                  </a:cubicBezTo>
                  <a:cubicBezTo>
                    <a:pt x="8800" y="20148"/>
                    <a:pt x="7073" y="20206"/>
                    <a:pt x="5346" y="20311"/>
                  </a:cubicBezTo>
                  <a:cubicBezTo>
                    <a:pt x="4990" y="20330"/>
                    <a:pt x="4629" y="20333"/>
                    <a:pt x="4268" y="20333"/>
                  </a:cubicBezTo>
                  <a:cubicBezTo>
                    <a:pt x="4122" y="20333"/>
                    <a:pt x="3975" y="20333"/>
                    <a:pt x="3828" y="20333"/>
                  </a:cubicBezTo>
                  <a:cubicBezTo>
                    <a:pt x="2664" y="20333"/>
                    <a:pt x="1488" y="20362"/>
                    <a:pt x="352" y="20895"/>
                  </a:cubicBezTo>
                  <a:cubicBezTo>
                    <a:pt x="388" y="14363"/>
                    <a:pt x="292" y="7833"/>
                    <a:pt x="343" y="1295"/>
                  </a:cubicBezTo>
                  <a:cubicBezTo>
                    <a:pt x="344" y="1253"/>
                    <a:pt x="340" y="1212"/>
                    <a:pt x="338" y="1172"/>
                  </a:cubicBezTo>
                  <a:cubicBezTo>
                    <a:pt x="861" y="1318"/>
                    <a:pt x="1391" y="1369"/>
                    <a:pt x="1925" y="1369"/>
                  </a:cubicBezTo>
                  <a:cubicBezTo>
                    <a:pt x="3089" y="1369"/>
                    <a:pt x="4267" y="1130"/>
                    <a:pt x="5411" y="1119"/>
                  </a:cubicBezTo>
                  <a:cubicBezTo>
                    <a:pt x="7202" y="1111"/>
                    <a:pt x="8995" y="1086"/>
                    <a:pt x="10787" y="1052"/>
                  </a:cubicBezTo>
                  <a:cubicBezTo>
                    <a:pt x="14247" y="980"/>
                    <a:pt x="17708" y="899"/>
                    <a:pt x="21168" y="798"/>
                  </a:cubicBezTo>
                  <a:close/>
                  <a:moveTo>
                    <a:pt x="21393" y="0"/>
                  </a:moveTo>
                  <a:cubicBezTo>
                    <a:pt x="21392" y="0"/>
                    <a:pt x="21392" y="0"/>
                    <a:pt x="21391" y="0"/>
                  </a:cubicBezTo>
                  <a:cubicBezTo>
                    <a:pt x="17857" y="108"/>
                    <a:pt x="14322" y="239"/>
                    <a:pt x="10787" y="358"/>
                  </a:cubicBezTo>
                  <a:cubicBezTo>
                    <a:pt x="9043" y="417"/>
                    <a:pt x="7300" y="478"/>
                    <a:pt x="5557" y="542"/>
                  </a:cubicBezTo>
                  <a:cubicBezTo>
                    <a:pt x="5445" y="546"/>
                    <a:pt x="5332" y="548"/>
                    <a:pt x="5220" y="548"/>
                  </a:cubicBezTo>
                  <a:cubicBezTo>
                    <a:pt x="4256" y="548"/>
                    <a:pt x="3273" y="417"/>
                    <a:pt x="2296" y="417"/>
                  </a:cubicBezTo>
                  <a:cubicBezTo>
                    <a:pt x="1584" y="417"/>
                    <a:pt x="876" y="487"/>
                    <a:pt x="182" y="728"/>
                  </a:cubicBezTo>
                  <a:cubicBezTo>
                    <a:pt x="149" y="738"/>
                    <a:pt x="130" y="813"/>
                    <a:pt x="125" y="895"/>
                  </a:cubicBezTo>
                  <a:cubicBezTo>
                    <a:pt x="84" y="967"/>
                    <a:pt x="52" y="1096"/>
                    <a:pt x="51" y="1295"/>
                  </a:cubicBezTo>
                  <a:cubicBezTo>
                    <a:pt x="-1" y="7804"/>
                    <a:pt x="-62" y="14518"/>
                    <a:pt x="142" y="20999"/>
                  </a:cubicBezTo>
                  <a:cubicBezTo>
                    <a:pt x="149" y="21223"/>
                    <a:pt x="203" y="21338"/>
                    <a:pt x="255" y="21338"/>
                  </a:cubicBezTo>
                  <a:cubicBezTo>
                    <a:pt x="255" y="21338"/>
                    <a:pt x="257" y="21338"/>
                    <a:pt x="258" y="21338"/>
                  </a:cubicBezTo>
                  <a:cubicBezTo>
                    <a:pt x="270" y="21386"/>
                    <a:pt x="288" y="21420"/>
                    <a:pt x="308" y="21424"/>
                  </a:cubicBezTo>
                  <a:cubicBezTo>
                    <a:pt x="773" y="21553"/>
                    <a:pt x="1242" y="21600"/>
                    <a:pt x="1714" y="21600"/>
                  </a:cubicBezTo>
                  <a:cubicBezTo>
                    <a:pt x="2972" y="21600"/>
                    <a:pt x="4245" y="21261"/>
                    <a:pt x="5490" y="21189"/>
                  </a:cubicBezTo>
                  <a:cubicBezTo>
                    <a:pt x="7217" y="21092"/>
                    <a:pt x="8944" y="21039"/>
                    <a:pt x="10672" y="21029"/>
                  </a:cubicBezTo>
                  <a:cubicBezTo>
                    <a:pt x="10830" y="21029"/>
                    <a:pt x="10988" y="21029"/>
                    <a:pt x="11146" y="21029"/>
                  </a:cubicBezTo>
                  <a:cubicBezTo>
                    <a:pt x="14443" y="21029"/>
                    <a:pt x="17738" y="21228"/>
                    <a:pt x="21035" y="21484"/>
                  </a:cubicBezTo>
                  <a:cubicBezTo>
                    <a:pt x="21036" y="21484"/>
                    <a:pt x="21037" y="21484"/>
                    <a:pt x="21037" y="21484"/>
                  </a:cubicBezTo>
                  <a:cubicBezTo>
                    <a:pt x="21121" y="21484"/>
                    <a:pt x="21161" y="21266"/>
                    <a:pt x="21161" y="21048"/>
                  </a:cubicBezTo>
                  <a:cubicBezTo>
                    <a:pt x="21196" y="20950"/>
                    <a:pt x="21213" y="20779"/>
                    <a:pt x="21187" y="20622"/>
                  </a:cubicBezTo>
                  <a:cubicBezTo>
                    <a:pt x="20623" y="17252"/>
                    <a:pt x="19904" y="14037"/>
                    <a:pt x="19217" y="10933"/>
                  </a:cubicBezTo>
                  <a:cubicBezTo>
                    <a:pt x="19998" y="7804"/>
                    <a:pt x="20663" y="4319"/>
                    <a:pt x="21428" y="1138"/>
                  </a:cubicBezTo>
                  <a:cubicBezTo>
                    <a:pt x="21459" y="1007"/>
                    <a:pt x="21464" y="861"/>
                    <a:pt x="21452" y="724"/>
                  </a:cubicBezTo>
                  <a:cubicBezTo>
                    <a:pt x="21538" y="540"/>
                    <a:pt x="21518" y="0"/>
                    <a:pt x="2139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85" name="Google Shape;1124;p43"/>
            <p:cNvSpPr/>
            <p:nvPr/>
          </p:nvSpPr>
          <p:spPr>
            <a:xfrm>
              <a:off x="674519" y="88100"/>
              <a:ext cx="48694" cy="63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64" h="21600" fill="norm" stroke="1" extrusionOk="0">
                  <a:moveTo>
                    <a:pt x="11914" y="0"/>
                  </a:moveTo>
                  <a:cubicBezTo>
                    <a:pt x="10952" y="0"/>
                    <a:pt x="9990" y="591"/>
                    <a:pt x="9823" y="1645"/>
                  </a:cubicBezTo>
                  <a:cubicBezTo>
                    <a:pt x="9415" y="4430"/>
                    <a:pt x="10157" y="7394"/>
                    <a:pt x="10095" y="10230"/>
                  </a:cubicBezTo>
                  <a:cubicBezTo>
                    <a:pt x="10074" y="10342"/>
                    <a:pt x="10074" y="10462"/>
                    <a:pt x="10074" y="10582"/>
                  </a:cubicBezTo>
                  <a:cubicBezTo>
                    <a:pt x="6885" y="10873"/>
                    <a:pt x="3696" y="11627"/>
                    <a:pt x="1407" y="12355"/>
                  </a:cubicBezTo>
                  <a:cubicBezTo>
                    <a:pt x="-789" y="13075"/>
                    <a:pt x="-224" y="15765"/>
                    <a:pt x="1793" y="15765"/>
                  </a:cubicBezTo>
                  <a:cubicBezTo>
                    <a:pt x="2013" y="15765"/>
                    <a:pt x="2253" y="15731"/>
                    <a:pt x="2504" y="15662"/>
                  </a:cubicBezTo>
                  <a:cubicBezTo>
                    <a:pt x="4857" y="14994"/>
                    <a:pt x="7240" y="14574"/>
                    <a:pt x="9697" y="14480"/>
                  </a:cubicBezTo>
                  <a:cubicBezTo>
                    <a:pt x="9467" y="16202"/>
                    <a:pt x="9122" y="17899"/>
                    <a:pt x="8715" y="19621"/>
                  </a:cubicBezTo>
                  <a:cubicBezTo>
                    <a:pt x="8432" y="20812"/>
                    <a:pt x="9593" y="21600"/>
                    <a:pt x="10711" y="21600"/>
                  </a:cubicBezTo>
                  <a:cubicBezTo>
                    <a:pt x="11443" y="21600"/>
                    <a:pt x="12165" y="21257"/>
                    <a:pt x="12437" y="20469"/>
                  </a:cubicBezTo>
                  <a:cubicBezTo>
                    <a:pt x="13043" y="18730"/>
                    <a:pt x="13639" y="16733"/>
                    <a:pt x="14120" y="14660"/>
                  </a:cubicBezTo>
                  <a:cubicBezTo>
                    <a:pt x="15165" y="14797"/>
                    <a:pt x="16211" y="14926"/>
                    <a:pt x="17256" y="14926"/>
                  </a:cubicBezTo>
                  <a:cubicBezTo>
                    <a:pt x="17863" y="14926"/>
                    <a:pt x="18469" y="14883"/>
                    <a:pt x="19075" y="14771"/>
                  </a:cubicBezTo>
                  <a:cubicBezTo>
                    <a:pt x="20361" y="14557"/>
                    <a:pt x="20811" y="13075"/>
                    <a:pt x="19839" y="12338"/>
                  </a:cubicBezTo>
                  <a:cubicBezTo>
                    <a:pt x="18511" y="11370"/>
                    <a:pt x="16786" y="10839"/>
                    <a:pt x="14852" y="10599"/>
                  </a:cubicBezTo>
                  <a:cubicBezTo>
                    <a:pt x="15249" y="7257"/>
                    <a:pt x="15082" y="3933"/>
                    <a:pt x="13838" y="1182"/>
                  </a:cubicBezTo>
                  <a:cubicBezTo>
                    <a:pt x="13461" y="377"/>
                    <a:pt x="12687" y="0"/>
                    <a:pt x="119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86" name="Google Shape;1125;p43"/>
            <p:cNvSpPr/>
            <p:nvPr/>
          </p:nvSpPr>
          <p:spPr>
            <a:xfrm>
              <a:off x="595582" y="93824"/>
              <a:ext cx="45638" cy="6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11913" y="0"/>
                  </a:moveTo>
                  <a:cubicBezTo>
                    <a:pt x="10778" y="0"/>
                    <a:pt x="9609" y="508"/>
                    <a:pt x="9352" y="1334"/>
                  </a:cubicBezTo>
                  <a:cubicBezTo>
                    <a:pt x="8495" y="4066"/>
                    <a:pt x="8005" y="6758"/>
                    <a:pt x="7872" y="9442"/>
                  </a:cubicBezTo>
                  <a:cubicBezTo>
                    <a:pt x="5979" y="9474"/>
                    <a:pt x="4108" y="9490"/>
                    <a:pt x="2204" y="9529"/>
                  </a:cubicBezTo>
                  <a:cubicBezTo>
                    <a:pt x="-735" y="9569"/>
                    <a:pt x="-735" y="12738"/>
                    <a:pt x="2204" y="12777"/>
                  </a:cubicBezTo>
                  <a:cubicBezTo>
                    <a:pt x="4108" y="12793"/>
                    <a:pt x="6034" y="12825"/>
                    <a:pt x="7938" y="12849"/>
                  </a:cubicBezTo>
                  <a:cubicBezTo>
                    <a:pt x="8139" y="15430"/>
                    <a:pt x="8729" y="18019"/>
                    <a:pt x="9753" y="20623"/>
                  </a:cubicBezTo>
                  <a:cubicBezTo>
                    <a:pt x="10032" y="21298"/>
                    <a:pt x="10766" y="21600"/>
                    <a:pt x="11512" y="21600"/>
                  </a:cubicBezTo>
                  <a:cubicBezTo>
                    <a:pt x="12637" y="21600"/>
                    <a:pt x="13795" y="20925"/>
                    <a:pt x="13494" y="19885"/>
                  </a:cubicBezTo>
                  <a:cubicBezTo>
                    <a:pt x="12793" y="17574"/>
                    <a:pt x="12381" y="15255"/>
                    <a:pt x="12281" y="12936"/>
                  </a:cubicBezTo>
                  <a:cubicBezTo>
                    <a:pt x="13283" y="12976"/>
                    <a:pt x="14285" y="13031"/>
                    <a:pt x="15276" y="13031"/>
                  </a:cubicBezTo>
                  <a:cubicBezTo>
                    <a:pt x="16456" y="13031"/>
                    <a:pt x="17614" y="12960"/>
                    <a:pt x="18705" y="12698"/>
                  </a:cubicBezTo>
                  <a:cubicBezTo>
                    <a:pt x="20865" y="12190"/>
                    <a:pt x="20865" y="10093"/>
                    <a:pt x="18705" y="9601"/>
                  </a:cubicBezTo>
                  <a:cubicBezTo>
                    <a:pt x="17603" y="9339"/>
                    <a:pt x="16434" y="9259"/>
                    <a:pt x="15242" y="9259"/>
                  </a:cubicBezTo>
                  <a:cubicBezTo>
                    <a:pt x="14296" y="9259"/>
                    <a:pt x="13350" y="9307"/>
                    <a:pt x="12403" y="9347"/>
                  </a:cubicBezTo>
                  <a:cubicBezTo>
                    <a:pt x="12592" y="7735"/>
                    <a:pt x="12915" y="6139"/>
                    <a:pt x="13427" y="4566"/>
                  </a:cubicBezTo>
                  <a:cubicBezTo>
                    <a:pt x="13439" y="4566"/>
                    <a:pt x="13450" y="4566"/>
                    <a:pt x="13461" y="4566"/>
                  </a:cubicBezTo>
                  <a:cubicBezTo>
                    <a:pt x="14997" y="4566"/>
                    <a:pt x="16278" y="3359"/>
                    <a:pt x="15420" y="2271"/>
                  </a:cubicBezTo>
                  <a:cubicBezTo>
                    <a:pt x="14819" y="1549"/>
                    <a:pt x="14407" y="1151"/>
                    <a:pt x="13650" y="524"/>
                  </a:cubicBezTo>
                  <a:cubicBezTo>
                    <a:pt x="13194" y="159"/>
                    <a:pt x="12559" y="0"/>
                    <a:pt x="119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87" name="Google Shape;1126;p43"/>
            <p:cNvSpPr/>
            <p:nvPr/>
          </p:nvSpPr>
          <p:spPr>
            <a:xfrm>
              <a:off x="485659" y="102874"/>
              <a:ext cx="59078" cy="5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6" h="21600" fill="norm" stroke="1" extrusionOk="0">
                  <a:moveTo>
                    <a:pt x="10954" y="0"/>
                  </a:moveTo>
                  <a:cubicBezTo>
                    <a:pt x="10438" y="0"/>
                    <a:pt x="9947" y="262"/>
                    <a:pt x="9689" y="874"/>
                  </a:cubicBezTo>
                  <a:cubicBezTo>
                    <a:pt x="8682" y="3302"/>
                    <a:pt x="8760" y="5983"/>
                    <a:pt x="8639" y="8654"/>
                  </a:cubicBezTo>
                  <a:cubicBezTo>
                    <a:pt x="6195" y="9042"/>
                    <a:pt x="3751" y="9460"/>
                    <a:pt x="1393" y="9800"/>
                  </a:cubicBezTo>
                  <a:cubicBezTo>
                    <a:pt x="-379" y="10042"/>
                    <a:pt x="-517" y="13073"/>
                    <a:pt x="1307" y="13073"/>
                  </a:cubicBezTo>
                  <a:cubicBezTo>
                    <a:pt x="1333" y="13073"/>
                    <a:pt x="1359" y="13073"/>
                    <a:pt x="1393" y="13073"/>
                  </a:cubicBezTo>
                  <a:cubicBezTo>
                    <a:pt x="3665" y="12956"/>
                    <a:pt x="6032" y="12917"/>
                    <a:pt x="8407" y="12849"/>
                  </a:cubicBezTo>
                  <a:cubicBezTo>
                    <a:pt x="8269" y="15161"/>
                    <a:pt x="8114" y="17492"/>
                    <a:pt x="8080" y="19794"/>
                  </a:cubicBezTo>
                  <a:cubicBezTo>
                    <a:pt x="8063" y="20930"/>
                    <a:pt x="8984" y="21600"/>
                    <a:pt x="9853" y="21600"/>
                  </a:cubicBezTo>
                  <a:cubicBezTo>
                    <a:pt x="10515" y="21600"/>
                    <a:pt x="11144" y="21192"/>
                    <a:pt x="11264" y="20299"/>
                  </a:cubicBezTo>
                  <a:cubicBezTo>
                    <a:pt x="11582" y="17764"/>
                    <a:pt x="11823" y="15200"/>
                    <a:pt x="12064" y="12665"/>
                  </a:cubicBezTo>
                  <a:cubicBezTo>
                    <a:pt x="14439" y="12509"/>
                    <a:pt x="16806" y="12247"/>
                    <a:pt x="19069" y="11742"/>
                  </a:cubicBezTo>
                  <a:cubicBezTo>
                    <a:pt x="21083" y="11295"/>
                    <a:pt x="20524" y="7896"/>
                    <a:pt x="18596" y="7847"/>
                  </a:cubicBezTo>
                  <a:cubicBezTo>
                    <a:pt x="18278" y="7838"/>
                    <a:pt x="17951" y="7828"/>
                    <a:pt x="17624" y="7828"/>
                  </a:cubicBezTo>
                  <a:cubicBezTo>
                    <a:pt x="15963" y="7828"/>
                    <a:pt x="14259" y="7954"/>
                    <a:pt x="12546" y="8149"/>
                  </a:cubicBezTo>
                  <a:cubicBezTo>
                    <a:pt x="12856" y="5827"/>
                    <a:pt x="13131" y="3458"/>
                    <a:pt x="12598" y="1301"/>
                  </a:cubicBezTo>
                  <a:cubicBezTo>
                    <a:pt x="12400" y="495"/>
                    <a:pt x="11660" y="0"/>
                    <a:pt x="109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88" name="Google Shape;1127;p43"/>
            <p:cNvSpPr/>
            <p:nvPr/>
          </p:nvSpPr>
          <p:spPr>
            <a:xfrm>
              <a:off x="381488" y="103175"/>
              <a:ext cx="53057" cy="59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9" h="21600" fill="norm" stroke="1" extrusionOk="0">
                  <a:moveTo>
                    <a:pt x="11258" y="0"/>
                  </a:moveTo>
                  <a:cubicBezTo>
                    <a:pt x="10721" y="0"/>
                    <a:pt x="10204" y="228"/>
                    <a:pt x="9936" y="767"/>
                  </a:cubicBezTo>
                  <a:cubicBezTo>
                    <a:pt x="8835" y="3067"/>
                    <a:pt x="8586" y="5870"/>
                    <a:pt x="8740" y="8782"/>
                  </a:cubicBezTo>
                  <a:cubicBezTo>
                    <a:pt x="6423" y="8828"/>
                    <a:pt x="4077" y="8892"/>
                    <a:pt x="1760" y="8974"/>
                  </a:cubicBezTo>
                  <a:cubicBezTo>
                    <a:pt x="-586" y="9056"/>
                    <a:pt x="-586" y="12343"/>
                    <a:pt x="1760" y="12434"/>
                  </a:cubicBezTo>
                  <a:cubicBezTo>
                    <a:pt x="4240" y="12544"/>
                    <a:pt x="6719" y="12580"/>
                    <a:pt x="9190" y="12635"/>
                  </a:cubicBezTo>
                  <a:cubicBezTo>
                    <a:pt x="9630" y="15410"/>
                    <a:pt x="10300" y="18076"/>
                    <a:pt x="10846" y="20331"/>
                  </a:cubicBezTo>
                  <a:cubicBezTo>
                    <a:pt x="11057" y="21217"/>
                    <a:pt x="11736" y="21600"/>
                    <a:pt x="12454" y="21600"/>
                  </a:cubicBezTo>
                  <a:cubicBezTo>
                    <a:pt x="13546" y="21600"/>
                    <a:pt x="14714" y="20724"/>
                    <a:pt x="14446" y="19391"/>
                  </a:cubicBezTo>
                  <a:cubicBezTo>
                    <a:pt x="13986" y="17172"/>
                    <a:pt x="13651" y="14963"/>
                    <a:pt x="13460" y="12726"/>
                  </a:cubicBezTo>
                  <a:cubicBezTo>
                    <a:pt x="15020" y="12745"/>
                    <a:pt x="16619" y="12790"/>
                    <a:pt x="18180" y="12818"/>
                  </a:cubicBezTo>
                  <a:cubicBezTo>
                    <a:pt x="18199" y="12818"/>
                    <a:pt x="18218" y="12818"/>
                    <a:pt x="18237" y="12818"/>
                  </a:cubicBezTo>
                  <a:cubicBezTo>
                    <a:pt x="21014" y="12818"/>
                    <a:pt x="21014" y="8591"/>
                    <a:pt x="18237" y="8591"/>
                  </a:cubicBezTo>
                  <a:cubicBezTo>
                    <a:pt x="18218" y="8591"/>
                    <a:pt x="18199" y="8591"/>
                    <a:pt x="18180" y="8591"/>
                  </a:cubicBezTo>
                  <a:cubicBezTo>
                    <a:pt x="16543" y="8636"/>
                    <a:pt x="14886" y="8655"/>
                    <a:pt x="13249" y="8682"/>
                  </a:cubicBezTo>
                  <a:cubicBezTo>
                    <a:pt x="13287" y="6171"/>
                    <a:pt x="13718" y="3560"/>
                    <a:pt x="12962" y="1150"/>
                  </a:cubicBezTo>
                  <a:cubicBezTo>
                    <a:pt x="12761" y="438"/>
                    <a:pt x="11995" y="0"/>
                    <a:pt x="1125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89" name="Google Shape;1128;p43"/>
            <p:cNvSpPr/>
            <p:nvPr/>
          </p:nvSpPr>
          <p:spPr>
            <a:xfrm>
              <a:off x="270419" y="106374"/>
              <a:ext cx="56845" cy="58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8" h="21600" fill="norm" stroke="1" extrusionOk="0">
                  <a:moveTo>
                    <a:pt x="11887" y="0"/>
                  </a:moveTo>
                  <a:cubicBezTo>
                    <a:pt x="11320" y="0"/>
                    <a:pt x="10743" y="267"/>
                    <a:pt x="10370" y="818"/>
                  </a:cubicBezTo>
                  <a:cubicBezTo>
                    <a:pt x="9074" y="2739"/>
                    <a:pt x="8462" y="5147"/>
                    <a:pt x="8293" y="7684"/>
                  </a:cubicBezTo>
                  <a:cubicBezTo>
                    <a:pt x="5924" y="7960"/>
                    <a:pt x="3563" y="8364"/>
                    <a:pt x="1229" y="9026"/>
                  </a:cubicBezTo>
                  <a:cubicBezTo>
                    <a:pt x="-785" y="9587"/>
                    <a:pt x="-111" y="12464"/>
                    <a:pt x="1718" y="12464"/>
                  </a:cubicBezTo>
                  <a:cubicBezTo>
                    <a:pt x="1851" y="12464"/>
                    <a:pt x="1984" y="12454"/>
                    <a:pt x="2126" y="12418"/>
                  </a:cubicBezTo>
                  <a:cubicBezTo>
                    <a:pt x="4211" y="11995"/>
                    <a:pt x="6270" y="11747"/>
                    <a:pt x="8338" y="11600"/>
                  </a:cubicBezTo>
                  <a:cubicBezTo>
                    <a:pt x="8604" y="14817"/>
                    <a:pt x="9403" y="18025"/>
                    <a:pt x="10317" y="20571"/>
                  </a:cubicBezTo>
                  <a:cubicBezTo>
                    <a:pt x="10583" y="21278"/>
                    <a:pt x="11160" y="21600"/>
                    <a:pt x="11719" y="21600"/>
                  </a:cubicBezTo>
                  <a:cubicBezTo>
                    <a:pt x="12553" y="21600"/>
                    <a:pt x="13352" y="20901"/>
                    <a:pt x="13103" y="19762"/>
                  </a:cubicBezTo>
                  <a:cubicBezTo>
                    <a:pt x="12518" y="17050"/>
                    <a:pt x="12225" y="14247"/>
                    <a:pt x="12287" y="11471"/>
                  </a:cubicBezTo>
                  <a:cubicBezTo>
                    <a:pt x="14230" y="11489"/>
                    <a:pt x="16209" y="11572"/>
                    <a:pt x="18215" y="11848"/>
                  </a:cubicBezTo>
                  <a:cubicBezTo>
                    <a:pt x="18312" y="11866"/>
                    <a:pt x="18401" y="11866"/>
                    <a:pt x="18490" y="11866"/>
                  </a:cubicBezTo>
                  <a:cubicBezTo>
                    <a:pt x="20815" y="11866"/>
                    <a:pt x="20753" y="7822"/>
                    <a:pt x="18215" y="7565"/>
                  </a:cubicBezTo>
                  <a:cubicBezTo>
                    <a:pt x="16697" y="7427"/>
                    <a:pt x="15198" y="7362"/>
                    <a:pt x="13698" y="7362"/>
                  </a:cubicBezTo>
                  <a:cubicBezTo>
                    <a:pt x="13369" y="7362"/>
                    <a:pt x="13041" y="7372"/>
                    <a:pt x="12713" y="7372"/>
                  </a:cubicBezTo>
                  <a:cubicBezTo>
                    <a:pt x="13086" y="5478"/>
                    <a:pt x="13565" y="3612"/>
                    <a:pt x="13565" y="1710"/>
                  </a:cubicBezTo>
                  <a:cubicBezTo>
                    <a:pt x="13565" y="597"/>
                    <a:pt x="12748" y="0"/>
                    <a:pt x="1188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90" name="Google Shape;1129;p43"/>
            <p:cNvSpPr/>
            <p:nvPr/>
          </p:nvSpPr>
          <p:spPr>
            <a:xfrm>
              <a:off x="155816" y="109725"/>
              <a:ext cx="64070" cy="55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1" h="21600" fill="norm" stroke="1" extrusionOk="0">
                  <a:moveTo>
                    <a:pt x="11603" y="0"/>
                  </a:moveTo>
                  <a:cubicBezTo>
                    <a:pt x="11156" y="0"/>
                    <a:pt x="10742" y="271"/>
                    <a:pt x="10502" y="950"/>
                  </a:cubicBezTo>
                  <a:cubicBezTo>
                    <a:pt x="9856" y="2742"/>
                    <a:pt x="9585" y="4613"/>
                    <a:pt x="9378" y="6541"/>
                  </a:cubicBezTo>
                  <a:cubicBezTo>
                    <a:pt x="8708" y="6512"/>
                    <a:pt x="8030" y="6502"/>
                    <a:pt x="7368" y="6502"/>
                  </a:cubicBezTo>
                  <a:cubicBezTo>
                    <a:pt x="5365" y="6502"/>
                    <a:pt x="3419" y="6599"/>
                    <a:pt x="1625" y="6715"/>
                  </a:cubicBezTo>
                  <a:cubicBezTo>
                    <a:pt x="-529" y="6880"/>
                    <a:pt x="-553" y="10718"/>
                    <a:pt x="1625" y="10815"/>
                  </a:cubicBezTo>
                  <a:cubicBezTo>
                    <a:pt x="4033" y="10931"/>
                    <a:pt x="6466" y="11037"/>
                    <a:pt x="8883" y="11260"/>
                  </a:cubicBezTo>
                  <a:cubicBezTo>
                    <a:pt x="8548" y="14129"/>
                    <a:pt x="8237" y="16997"/>
                    <a:pt x="7934" y="19875"/>
                  </a:cubicBezTo>
                  <a:cubicBezTo>
                    <a:pt x="7830" y="20970"/>
                    <a:pt x="8636" y="21600"/>
                    <a:pt x="9425" y="21600"/>
                  </a:cubicBezTo>
                  <a:cubicBezTo>
                    <a:pt x="10048" y="21600"/>
                    <a:pt x="10654" y="21203"/>
                    <a:pt x="10789" y="20350"/>
                  </a:cubicBezTo>
                  <a:cubicBezTo>
                    <a:pt x="11276" y="17462"/>
                    <a:pt x="11739" y="14574"/>
                    <a:pt x="12169" y="11687"/>
                  </a:cubicBezTo>
                  <a:cubicBezTo>
                    <a:pt x="14347" y="12065"/>
                    <a:pt x="16524" y="12607"/>
                    <a:pt x="18702" y="12627"/>
                  </a:cubicBezTo>
                  <a:cubicBezTo>
                    <a:pt x="18702" y="12627"/>
                    <a:pt x="18710" y="12627"/>
                    <a:pt x="18718" y="12627"/>
                  </a:cubicBezTo>
                  <a:cubicBezTo>
                    <a:pt x="20800" y="12627"/>
                    <a:pt x="21047" y="9080"/>
                    <a:pt x="19181" y="8324"/>
                  </a:cubicBezTo>
                  <a:cubicBezTo>
                    <a:pt x="17274" y="7520"/>
                    <a:pt x="15184" y="7074"/>
                    <a:pt x="13007" y="6803"/>
                  </a:cubicBezTo>
                  <a:cubicBezTo>
                    <a:pt x="13262" y="5155"/>
                    <a:pt x="13453" y="3518"/>
                    <a:pt x="13342" y="1890"/>
                  </a:cubicBezTo>
                  <a:cubicBezTo>
                    <a:pt x="13254" y="862"/>
                    <a:pt x="12385" y="0"/>
                    <a:pt x="116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91" name="Google Shape;1130;p43"/>
            <p:cNvSpPr/>
            <p:nvPr/>
          </p:nvSpPr>
          <p:spPr>
            <a:xfrm>
              <a:off x="57664" y="94974"/>
              <a:ext cx="51455" cy="63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3" h="21600" fill="norm" stroke="1" extrusionOk="0">
                  <a:moveTo>
                    <a:pt x="12538" y="0"/>
                  </a:moveTo>
                  <a:cubicBezTo>
                    <a:pt x="11840" y="0"/>
                    <a:pt x="11111" y="264"/>
                    <a:pt x="10646" y="799"/>
                  </a:cubicBezTo>
                  <a:cubicBezTo>
                    <a:pt x="8874" y="2874"/>
                    <a:pt x="7984" y="5706"/>
                    <a:pt x="7629" y="8674"/>
                  </a:cubicBezTo>
                  <a:cubicBezTo>
                    <a:pt x="6496" y="8521"/>
                    <a:pt x="5301" y="8359"/>
                    <a:pt x="4158" y="8359"/>
                  </a:cubicBezTo>
                  <a:cubicBezTo>
                    <a:pt x="2751" y="8359"/>
                    <a:pt x="1435" y="8606"/>
                    <a:pt x="382" y="9422"/>
                  </a:cubicBezTo>
                  <a:cubicBezTo>
                    <a:pt x="-33" y="9754"/>
                    <a:pt x="-124" y="10366"/>
                    <a:pt x="180" y="10757"/>
                  </a:cubicBezTo>
                  <a:cubicBezTo>
                    <a:pt x="1647" y="12713"/>
                    <a:pt x="4714" y="12832"/>
                    <a:pt x="7407" y="13071"/>
                  </a:cubicBezTo>
                  <a:cubicBezTo>
                    <a:pt x="7467" y="15741"/>
                    <a:pt x="7822" y="18334"/>
                    <a:pt x="8237" y="20477"/>
                  </a:cubicBezTo>
                  <a:cubicBezTo>
                    <a:pt x="8378" y="21251"/>
                    <a:pt x="9137" y="21600"/>
                    <a:pt x="9927" y="21600"/>
                  </a:cubicBezTo>
                  <a:cubicBezTo>
                    <a:pt x="10929" y="21600"/>
                    <a:pt x="12002" y="21030"/>
                    <a:pt x="11951" y="20035"/>
                  </a:cubicBezTo>
                  <a:cubicBezTo>
                    <a:pt x="11860" y="17926"/>
                    <a:pt x="11860" y="15800"/>
                    <a:pt x="12002" y="13683"/>
                  </a:cubicBezTo>
                  <a:cubicBezTo>
                    <a:pt x="13611" y="13921"/>
                    <a:pt x="15241" y="14125"/>
                    <a:pt x="16840" y="14125"/>
                  </a:cubicBezTo>
                  <a:cubicBezTo>
                    <a:pt x="17630" y="14125"/>
                    <a:pt x="18409" y="14074"/>
                    <a:pt x="19178" y="13955"/>
                  </a:cubicBezTo>
                  <a:cubicBezTo>
                    <a:pt x="21051" y="13666"/>
                    <a:pt x="21476" y="11123"/>
                    <a:pt x="19715" y="10417"/>
                  </a:cubicBezTo>
                  <a:cubicBezTo>
                    <a:pt x="17569" y="9575"/>
                    <a:pt x="15109" y="9320"/>
                    <a:pt x="12680" y="9150"/>
                  </a:cubicBezTo>
                  <a:cubicBezTo>
                    <a:pt x="13318" y="6650"/>
                    <a:pt x="14512" y="4235"/>
                    <a:pt x="14553" y="1709"/>
                  </a:cubicBezTo>
                  <a:cubicBezTo>
                    <a:pt x="14573" y="578"/>
                    <a:pt x="13591" y="0"/>
                    <a:pt x="1253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95" name="Google Shape;1131;p43"/>
          <p:cNvGrpSpPr/>
          <p:nvPr/>
        </p:nvGrpSpPr>
        <p:grpSpPr>
          <a:xfrm>
            <a:off x="2543423" y="1106210"/>
            <a:ext cx="4057422" cy="1963396"/>
            <a:chOff x="0" y="0"/>
            <a:chExt cx="4057421" cy="1963394"/>
          </a:xfrm>
        </p:grpSpPr>
        <p:sp>
          <p:nvSpPr>
            <p:cNvPr id="1593" name="Google Shape;1132;p43"/>
            <p:cNvSpPr/>
            <p:nvPr/>
          </p:nvSpPr>
          <p:spPr>
            <a:xfrm>
              <a:off x="33048" y="35850"/>
              <a:ext cx="3991335" cy="1894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0371" y="1332"/>
                    <a:pt x="9647" y="2159"/>
                    <a:pt x="8900" y="2159"/>
                  </a:cubicBezTo>
                  <a:cubicBezTo>
                    <a:pt x="8659" y="2159"/>
                    <a:pt x="8416" y="2073"/>
                    <a:pt x="8180" y="1891"/>
                  </a:cubicBezTo>
                  <a:cubicBezTo>
                    <a:pt x="7400" y="1287"/>
                    <a:pt x="6805" y="259"/>
                    <a:pt x="5940" y="152"/>
                  </a:cubicBezTo>
                  <a:cubicBezTo>
                    <a:pt x="5885" y="145"/>
                    <a:pt x="5828" y="142"/>
                    <a:pt x="5769" y="142"/>
                  </a:cubicBezTo>
                  <a:cubicBezTo>
                    <a:pt x="4922" y="142"/>
                    <a:pt x="3774" y="870"/>
                    <a:pt x="3903" y="3062"/>
                  </a:cubicBezTo>
                  <a:cubicBezTo>
                    <a:pt x="3910" y="3196"/>
                    <a:pt x="3859" y="3258"/>
                    <a:pt x="3807" y="3258"/>
                  </a:cubicBezTo>
                  <a:cubicBezTo>
                    <a:pt x="3781" y="3258"/>
                    <a:pt x="3754" y="3242"/>
                    <a:pt x="3735" y="3209"/>
                  </a:cubicBezTo>
                  <a:cubicBezTo>
                    <a:pt x="3191" y="2297"/>
                    <a:pt x="2254" y="1364"/>
                    <a:pt x="1489" y="1364"/>
                  </a:cubicBezTo>
                  <a:cubicBezTo>
                    <a:pt x="827" y="1364"/>
                    <a:pt x="295" y="2064"/>
                    <a:pt x="262" y="4084"/>
                  </a:cubicBezTo>
                  <a:cubicBezTo>
                    <a:pt x="237" y="5622"/>
                    <a:pt x="987" y="9133"/>
                    <a:pt x="0" y="9995"/>
                  </a:cubicBezTo>
                  <a:cubicBezTo>
                    <a:pt x="1166" y="11126"/>
                    <a:pt x="230" y="14251"/>
                    <a:pt x="208" y="16048"/>
                  </a:cubicBezTo>
                  <a:cubicBezTo>
                    <a:pt x="185" y="17917"/>
                    <a:pt x="800" y="19279"/>
                    <a:pt x="1680" y="19362"/>
                  </a:cubicBezTo>
                  <a:cubicBezTo>
                    <a:pt x="1710" y="19365"/>
                    <a:pt x="1739" y="19366"/>
                    <a:pt x="1769" y="19366"/>
                  </a:cubicBezTo>
                  <a:cubicBezTo>
                    <a:pt x="2507" y="19366"/>
                    <a:pt x="3148" y="18506"/>
                    <a:pt x="3816" y="17948"/>
                  </a:cubicBezTo>
                  <a:cubicBezTo>
                    <a:pt x="3822" y="17942"/>
                    <a:pt x="3828" y="17940"/>
                    <a:pt x="3833" y="17940"/>
                  </a:cubicBezTo>
                  <a:cubicBezTo>
                    <a:pt x="3860" y="17940"/>
                    <a:pt x="3872" y="18012"/>
                    <a:pt x="3862" y="18066"/>
                  </a:cubicBezTo>
                  <a:cubicBezTo>
                    <a:pt x="3876" y="18094"/>
                    <a:pt x="3886" y="18129"/>
                    <a:pt x="3887" y="18179"/>
                  </a:cubicBezTo>
                  <a:cubicBezTo>
                    <a:pt x="3970" y="20082"/>
                    <a:pt x="4649" y="21490"/>
                    <a:pt x="5560" y="21592"/>
                  </a:cubicBezTo>
                  <a:cubicBezTo>
                    <a:pt x="5605" y="21598"/>
                    <a:pt x="5651" y="21600"/>
                    <a:pt x="5696" y="21600"/>
                  </a:cubicBezTo>
                  <a:cubicBezTo>
                    <a:pt x="6420" y="21600"/>
                    <a:pt x="7108" y="20961"/>
                    <a:pt x="7776" y="20443"/>
                  </a:cubicBezTo>
                  <a:cubicBezTo>
                    <a:pt x="8262" y="20065"/>
                    <a:pt x="8786" y="19716"/>
                    <a:pt x="9311" y="19716"/>
                  </a:cubicBezTo>
                  <a:cubicBezTo>
                    <a:pt x="9468" y="19716"/>
                    <a:pt x="9626" y="19748"/>
                    <a:pt x="9782" y="19819"/>
                  </a:cubicBezTo>
                  <a:cubicBezTo>
                    <a:pt x="10192" y="20008"/>
                    <a:pt x="10671" y="20518"/>
                    <a:pt x="10800" y="21417"/>
                  </a:cubicBezTo>
                  <a:cubicBezTo>
                    <a:pt x="10929" y="20518"/>
                    <a:pt x="11408" y="20008"/>
                    <a:pt x="11817" y="19819"/>
                  </a:cubicBezTo>
                  <a:cubicBezTo>
                    <a:pt x="11974" y="19748"/>
                    <a:pt x="12132" y="19716"/>
                    <a:pt x="12289" y="19716"/>
                  </a:cubicBezTo>
                  <a:cubicBezTo>
                    <a:pt x="12814" y="19716"/>
                    <a:pt x="13338" y="20065"/>
                    <a:pt x="13824" y="20443"/>
                  </a:cubicBezTo>
                  <a:cubicBezTo>
                    <a:pt x="14492" y="20961"/>
                    <a:pt x="15181" y="21599"/>
                    <a:pt x="15905" y="21599"/>
                  </a:cubicBezTo>
                  <a:cubicBezTo>
                    <a:pt x="15950" y="21599"/>
                    <a:pt x="15995" y="21597"/>
                    <a:pt x="16039" y="21592"/>
                  </a:cubicBezTo>
                  <a:cubicBezTo>
                    <a:pt x="16951" y="21490"/>
                    <a:pt x="17630" y="20082"/>
                    <a:pt x="17712" y="18179"/>
                  </a:cubicBezTo>
                  <a:cubicBezTo>
                    <a:pt x="17714" y="18130"/>
                    <a:pt x="17725" y="18094"/>
                    <a:pt x="17737" y="18066"/>
                  </a:cubicBezTo>
                  <a:cubicBezTo>
                    <a:pt x="17728" y="18012"/>
                    <a:pt x="17740" y="17940"/>
                    <a:pt x="17768" y="17940"/>
                  </a:cubicBezTo>
                  <a:cubicBezTo>
                    <a:pt x="17772" y="17940"/>
                    <a:pt x="17778" y="17942"/>
                    <a:pt x="17784" y="17948"/>
                  </a:cubicBezTo>
                  <a:cubicBezTo>
                    <a:pt x="18452" y="18506"/>
                    <a:pt x="19093" y="19366"/>
                    <a:pt x="19831" y="19366"/>
                  </a:cubicBezTo>
                  <a:cubicBezTo>
                    <a:pt x="19861" y="19366"/>
                    <a:pt x="19890" y="19365"/>
                    <a:pt x="19920" y="19362"/>
                  </a:cubicBezTo>
                  <a:cubicBezTo>
                    <a:pt x="20800" y="19279"/>
                    <a:pt x="21415" y="17917"/>
                    <a:pt x="21392" y="16048"/>
                  </a:cubicBezTo>
                  <a:cubicBezTo>
                    <a:pt x="21370" y="14251"/>
                    <a:pt x="20434" y="11126"/>
                    <a:pt x="21600" y="9995"/>
                  </a:cubicBezTo>
                  <a:cubicBezTo>
                    <a:pt x="20614" y="9133"/>
                    <a:pt x="21363" y="5622"/>
                    <a:pt x="21338" y="4084"/>
                  </a:cubicBezTo>
                  <a:cubicBezTo>
                    <a:pt x="21305" y="2064"/>
                    <a:pt x="20773" y="1364"/>
                    <a:pt x="20111" y="1364"/>
                  </a:cubicBezTo>
                  <a:cubicBezTo>
                    <a:pt x="19347" y="1364"/>
                    <a:pt x="18409" y="2297"/>
                    <a:pt x="17866" y="3209"/>
                  </a:cubicBezTo>
                  <a:cubicBezTo>
                    <a:pt x="17846" y="3242"/>
                    <a:pt x="17819" y="3258"/>
                    <a:pt x="17793" y="3258"/>
                  </a:cubicBezTo>
                  <a:cubicBezTo>
                    <a:pt x="17740" y="3258"/>
                    <a:pt x="17690" y="3196"/>
                    <a:pt x="17697" y="3062"/>
                  </a:cubicBezTo>
                  <a:cubicBezTo>
                    <a:pt x="17826" y="870"/>
                    <a:pt x="16678" y="142"/>
                    <a:pt x="15831" y="142"/>
                  </a:cubicBezTo>
                  <a:cubicBezTo>
                    <a:pt x="15773" y="142"/>
                    <a:pt x="15716" y="145"/>
                    <a:pt x="15661" y="152"/>
                  </a:cubicBezTo>
                  <a:cubicBezTo>
                    <a:pt x="14795" y="259"/>
                    <a:pt x="14199" y="1287"/>
                    <a:pt x="13420" y="1891"/>
                  </a:cubicBezTo>
                  <a:cubicBezTo>
                    <a:pt x="13184" y="2073"/>
                    <a:pt x="12941" y="2159"/>
                    <a:pt x="12701" y="2159"/>
                  </a:cubicBezTo>
                  <a:cubicBezTo>
                    <a:pt x="11954" y="2159"/>
                    <a:pt x="11229" y="1332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94" name="Google Shape;1133;p43"/>
            <p:cNvSpPr/>
            <p:nvPr/>
          </p:nvSpPr>
          <p:spPr>
            <a:xfrm>
              <a:off x="-1" y="0"/>
              <a:ext cx="4057423" cy="19633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2" h="21600" fill="norm" stroke="1" extrusionOk="0">
                  <a:moveTo>
                    <a:pt x="10786" y="394"/>
                  </a:moveTo>
                  <a:cubicBezTo>
                    <a:pt x="11207" y="1680"/>
                    <a:pt x="11919" y="2477"/>
                    <a:pt x="12653" y="2477"/>
                  </a:cubicBezTo>
                  <a:cubicBezTo>
                    <a:pt x="12889" y="2477"/>
                    <a:pt x="13128" y="2395"/>
                    <a:pt x="13360" y="2219"/>
                  </a:cubicBezTo>
                  <a:cubicBezTo>
                    <a:pt x="14126" y="1637"/>
                    <a:pt x="14711" y="645"/>
                    <a:pt x="15561" y="541"/>
                  </a:cubicBezTo>
                  <a:cubicBezTo>
                    <a:pt x="15615" y="535"/>
                    <a:pt x="15671" y="531"/>
                    <a:pt x="15729" y="531"/>
                  </a:cubicBezTo>
                  <a:cubicBezTo>
                    <a:pt x="16560" y="531"/>
                    <a:pt x="17689" y="1234"/>
                    <a:pt x="17562" y="3349"/>
                  </a:cubicBezTo>
                  <a:cubicBezTo>
                    <a:pt x="17554" y="3478"/>
                    <a:pt x="17604" y="3539"/>
                    <a:pt x="17655" y="3539"/>
                  </a:cubicBezTo>
                  <a:cubicBezTo>
                    <a:pt x="17682" y="3539"/>
                    <a:pt x="17708" y="3523"/>
                    <a:pt x="17727" y="3491"/>
                  </a:cubicBezTo>
                  <a:cubicBezTo>
                    <a:pt x="18261" y="2610"/>
                    <a:pt x="19182" y="1711"/>
                    <a:pt x="19933" y="1711"/>
                  </a:cubicBezTo>
                  <a:cubicBezTo>
                    <a:pt x="20584" y="1711"/>
                    <a:pt x="21107" y="2386"/>
                    <a:pt x="21139" y="4335"/>
                  </a:cubicBezTo>
                  <a:cubicBezTo>
                    <a:pt x="21164" y="5819"/>
                    <a:pt x="20427" y="9207"/>
                    <a:pt x="21396" y="10039"/>
                  </a:cubicBezTo>
                  <a:cubicBezTo>
                    <a:pt x="20251" y="11131"/>
                    <a:pt x="21171" y="14147"/>
                    <a:pt x="21192" y="15880"/>
                  </a:cubicBezTo>
                  <a:cubicBezTo>
                    <a:pt x="21214" y="17683"/>
                    <a:pt x="20610" y="18997"/>
                    <a:pt x="19746" y="19078"/>
                  </a:cubicBezTo>
                  <a:cubicBezTo>
                    <a:pt x="19717" y="19080"/>
                    <a:pt x="19688" y="19082"/>
                    <a:pt x="19659" y="19082"/>
                  </a:cubicBezTo>
                  <a:cubicBezTo>
                    <a:pt x="18933" y="19082"/>
                    <a:pt x="18304" y="18251"/>
                    <a:pt x="17647" y="17713"/>
                  </a:cubicBezTo>
                  <a:cubicBezTo>
                    <a:pt x="17641" y="17707"/>
                    <a:pt x="17636" y="17706"/>
                    <a:pt x="17631" y="17706"/>
                  </a:cubicBezTo>
                  <a:cubicBezTo>
                    <a:pt x="17604" y="17706"/>
                    <a:pt x="17592" y="17775"/>
                    <a:pt x="17601" y="17827"/>
                  </a:cubicBezTo>
                  <a:cubicBezTo>
                    <a:pt x="17589" y="17854"/>
                    <a:pt x="17579" y="17889"/>
                    <a:pt x="17577" y="17936"/>
                  </a:cubicBezTo>
                  <a:cubicBezTo>
                    <a:pt x="17496" y="19772"/>
                    <a:pt x="16829" y="21131"/>
                    <a:pt x="15933" y="21229"/>
                  </a:cubicBezTo>
                  <a:cubicBezTo>
                    <a:pt x="15889" y="21235"/>
                    <a:pt x="15845" y="21237"/>
                    <a:pt x="15801" y="21237"/>
                  </a:cubicBezTo>
                  <a:cubicBezTo>
                    <a:pt x="15089" y="21237"/>
                    <a:pt x="14414" y="20621"/>
                    <a:pt x="13756" y="20121"/>
                  </a:cubicBezTo>
                  <a:cubicBezTo>
                    <a:pt x="13279" y="19756"/>
                    <a:pt x="12765" y="19419"/>
                    <a:pt x="12249" y="19419"/>
                  </a:cubicBezTo>
                  <a:cubicBezTo>
                    <a:pt x="12094" y="19419"/>
                    <a:pt x="11940" y="19450"/>
                    <a:pt x="11785" y="19519"/>
                  </a:cubicBezTo>
                  <a:cubicBezTo>
                    <a:pt x="11383" y="19701"/>
                    <a:pt x="10913" y="20193"/>
                    <a:pt x="10786" y="21061"/>
                  </a:cubicBezTo>
                  <a:cubicBezTo>
                    <a:pt x="10659" y="20193"/>
                    <a:pt x="10189" y="19701"/>
                    <a:pt x="9786" y="19519"/>
                  </a:cubicBezTo>
                  <a:cubicBezTo>
                    <a:pt x="9632" y="19450"/>
                    <a:pt x="9477" y="19419"/>
                    <a:pt x="9322" y="19419"/>
                  </a:cubicBezTo>
                  <a:cubicBezTo>
                    <a:pt x="8807" y="19419"/>
                    <a:pt x="8293" y="19756"/>
                    <a:pt x="7815" y="20121"/>
                  </a:cubicBezTo>
                  <a:cubicBezTo>
                    <a:pt x="7158" y="20621"/>
                    <a:pt x="6483" y="21237"/>
                    <a:pt x="5771" y="21237"/>
                  </a:cubicBezTo>
                  <a:cubicBezTo>
                    <a:pt x="5727" y="21237"/>
                    <a:pt x="5683" y="21235"/>
                    <a:pt x="5638" y="21229"/>
                  </a:cubicBezTo>
                  <a:cubicBezTo>
                    <a:pt x="4743" y="21131"/>
                    <a:pt x="4076" y="19772"/>
                    <a:pt x="3995" y="17936"/>
                  </a:cubicBezTo>
                  <a:cubicBezTo>
                    <a:pt x="3993" y="17889"/>
                    <a:pt x="3983" y="17854"/>
                    <a:pt x="3970" y="17827"/>
                  </a:cubicBezTo>
                  <a:cubicBezTo>
                    <a:pt x="3980" y="17775"/>
                    <a:pt x="3968" y="17706"/>
                    <a:pt x="3941" y="17706"/>
                  </a:cubicBezTo>
                  <a:cubicBezTo>
                    <a:pt x="3936" y="17706"/>
                    <a:pt x="3930" y="17707"/>
                    <a:pt x="3925" y="17713"/>
                  </a:cubicBezTo>
                  <a:cubicBezTo>
                    <a:pt x="3268" y="18251"/>
                    <a:pt x="2639" y="19082"/>
                    <a:pt x="1913" y="19082"/>
                  </a:cubicBezTo>
                  <a:cubicBezTo>
                    <a:pt x="1884" y="19082"/>
                    <a:pt x="1855" y="19080"/>
                    <a:pt x="1826" y="19078"/>
                  </a:cubicBezTo>
                  <a:cubicBezTo>
                    <a:pt x="962" y="18997"/>
                    <a:pt x="357" y="17683"/>
                    <a:pt x="380" y="15880"/>
                  </a:cubicBezTo>
                  <a:cubicBezTo>
                    <a:pt x="401" y="14147"/>
                    <a:pt x="1321" y="11131"/>
                    <a:pt x="176" y="10039"/>
                  </a:cubicBezTo>
                  <a:cubicBezTo>
                    <a:pt x="1146" y="9207"/>
                    <a:pt x="409" y="5819"/>
                    <a:pt x="433" y="4335"/>
                  </a:cubicBezTo>
                  <a:cubicBezTo>
                    <a:pt x="466" y="2386"/>
                    <a:pt x="988" y="1711"/>
                    <a:pt x="1639" y="1711"/>
                  </a:cubicBezTo>
                  <a:cubicBezTo>
                    <a:pt x="2390" y="1711"/>
                    <a:pt x="3311" y="2610"/>
                    <a:pt x="3845" y="3491"/>
                  </a:cubicBezTo>
                  <a:cubicBezTo>
                    <a:pt x="3864" y="3523"/>
                    <a:pt x="3890" y="3539"/>
                    <a:pt x="3916" y="3539"/>
                  </a:cubicBezTo>
                  <a:cubicBezTo>
                    <a:pt x="3967" y="3539"/>
                    <a:pt x="4018" y="3478"/>
                    <a:pt x="4010" y="3349"/>
                  </a:cubicBezTo>
                  <a:cubicBezTo>
                    <a:pt x="3883" y="1234"/>
                    <a:pt x="5011" y="531"/>
                    <a:pt x="5844" y="531"/>
                  </a:cubicBezTo>
                  <a:cubicBezTo>
                    <a:pt x="5901" y="531"/>
                    <a:pt x="5957" y="535"/>
                    <a:pt x="6011" y="541"/>
                  </a:cubicBezTo>
                  <a:cubicBezTo>
                    <a:pt x="6861" y="645"/>
                    <a:pt x="7446" y="1637"/>
                    <a:pt x="8212" y="2219"/>
                  </a:cubicBezTo>
                  <a:cubicBezTo>
                    <a:pt x="8444" y="2395"/>
                    <a:pt x="8683" y="2477"/>
                    <a:pt x="8920" y="2477"/>
                  </a:cubicBezTo>
                  <a:cubicBezTo>
                    <a:pt x="9653" y="2477"/>
                    <a:pt x="10364" y="1680"/>
                    <a:pt x="10786" y="394"/>
                  </a:cubicBezTo>
                  <a:close/>
                  <a:moveTo>
                    <a:pt x="10749" y="0"/>
                  </a:moveTo>
                  <a:cubicBezTo>
                    <a:pt x="10724" y="0"/>
                    <a:pt x="10698" y="23"/>
                    <a:pt x="10681" y="81"/>
                  </a:cubicBezTo>
                  <a:cubicBezTo>
                    <a:pt x="10318" y="1339"/>
                    <a:pt x="9648" y="2122"/>
                    <a:pt x="8942" y="2122"/>
                  </a:cubicBezTo>
                  <a:cubicBezTo>
                    <a:pt x="8884" y="2122"/>
                    <a:pt x="8826" y="2117"/>
                    <a:pt x="8767" y="2107"/>
                  </a:cubicBezTo>
                  <a:cubicBezTo>
                    <a:pt x="7973" y="1959"/>
                    <a:pt x="7351" y="663"/>
                    <a:pt x="6578" y="296"/>
                  </a:cubicBezTo>
                  <a:cubicBezTo>
                    <a:pt x="6371" y="198"/>
                    <a:pt x="6128" y="144"/>
                    <a:pt x="5872" y="144"/>
                  </a:cubicBezTo>
                  <a:cubicBezTo>
                    <a:pt x="4930" y="144"/>
                    <a:pt x="3823" y="882"/>
                    <a:pt x="3807" y="2935"/>
                  </a:cubicBezTo>
                  <a:cubicBezTo>
                    <a:pt x="3250" y="2101"/>
                    <a:pt x="2412" y="1196"/>
                    <a:pt x="1668" y="1196"/>
                  </a:cubicBezTo>
                  <a:cubicBezTo>
                    <a:pt x="1348" y="1196"/>
                    <a:pt x="1045" y="1362"/>
                    <a:pt x="789" y="1774"/>
                  </a:cubicBezTo>
                  <a:cubicBezTo>
                    <a:pt x="397" y="2403"/>
                    <a:pt x="251" y="3480"/>
                    <a:pt x="249" y="4465"/>
                  </a:cubicBezTo>
                  <a:cubicBezTo>
                    <a:pt x="245" y="5966"/>
                    <a:pt x="972" y="9122"/>
                    <a:pt x="41" y="9868"/>
                  </a:cubicBezTo>
                  <a:cubicBezTo>
                    <a:pt x="-14" y="9913"/>
                    <a:pt x="-9" y="10062"/>
                    <a:pt x="31" y="10106"/>
                  </a:cubicBezTo>
                  <a:cubicBezTo>
                    <a:pt x="6" y="10188"/>
                    <a:pt x="10" y="10294"/>
                    <a:pt x="64" y="10343"/>
                  </a:cubicBezTo>
                  <a:cubicBezTo>
                    <a:pt x="1010" y="11198"/>
                    <a:pt x="390" y="13677"/>
                    <a:pt x="244" y="15109"/>
                  </a:cubicBezTo>
                  <a:cubicBezTo>
                    <a:pt x="130" y="16226"/>
                    <a:pt x="202" y="17443"/>
                    <a:pt x="564" y="18345"/>
                  </a:cubicBezTo>
                  <a:cubicBezTo>
                    <a:pt x="908" y="19204"/>
                    <a:pt x="1364" y="19537"/>
                    <a:pt x="1847" y="19537"/>
                  </a:cubicBezTo>
                  <a:cubicBezTo>
                    <a:pt x="2542" y="19537"/>
                    <a:pt x="3290" y="18848"/>
                    <a:pt x="3831" y="18058"/>
                  </a:cubicBezTo>
                  <a:cubicBezTo>
                    <a:pt x="3924" y="20269"/>
                    <a:pt x="4805" y="21600"/>
                    <a:pt x="5808" y="21600"/>
                  </a:cubicBezTo>
                  <a:cubicBezTo>
                    <a:pt x="5925" y="21600"/>
                    <a:pt x="6045" y="21581"/>
                    <a:pt x="6165" y="21544"/>
                  </a:cubicBezTo>
                  <a:cubicBezTo>
                    <a:pt x="6915" y="21310"/>
                    <a:pt x="7594" y="20540"/>
                    <a:pt x="8313" y="20085"/>
                  </a:cubicBezTo>
                  <a:cubicBezTo>
                    <a:pt x="8641" y="19878"/>
                    <a:pt x="8985" y="19717"/>
                    <a:pt x="9329" y="19717"/>
                  </a:cubicBezTo>
                  <a:cubicBezTo>
                    <a:pt x="9469" y="19717"/>
                    <a:pt x="9609" y="19744"/>
                    <a:pt x="9749" y="19805"/>
                  </a:cubicBezTo>
                  <a:cubicBezTo>
                    <a:pt x="10204" y="20006"/>
                    <a:pt x="10463" y="20524"/>
                    <a:pt x="10753" y="21226"/>
                  </a:cubicBezTo>
                  <a:cubicBezTo>
                    <a:pt x="10758" y="21239"/>
                    <a:pt x="10764" y="21245"/>
                    <a:pt x="10771" y="21245"/>
                  </a:cubicBezTo>
                  <a:cubicBezTo>
                    <a:pt x="10776" y="21245"/>
                    <a:pt x="10781" y="21241"/>
                    <a:pt x="10786" y="21235"/>
                  </a:cubicBezTo>
                  <a:cubicBezTo>
                    <a:pt x="10791" y="21241"/>
                    <a:pt x="10796" y="21245"/>
                    <a:pt x="10801" y="21245"/>
                  </a:cubicBezTo>
                  <a:cubicBezTo>
                    <a:pt x="10808" y="21245"/>
                    <a:pt x="10814" y="21239"/>
                    <a:pt x="10819" y="21226"/>
                  </a:cubicBezTo>
                  <a:cubicBezTo>
                    <a:pt x="11109" y="20524"/>
                    <a:pt x="11369" y="20006"/>
                    <a:pt x="11823" y="19805"/>
                  </a:cubicBezTo>
                  <a:cubicBezTo>
                    <a:pt x="11962" y="19744"/>
                    <a:pt x="12103" y="19717"/>
                    <a:pt x="12243" y="19717"/>
                  </a:cubicBezTo>
                  <a:cubicBezTo>
                    <a:pt x="12587" y="19717"/>
                    <a:pt x="12931" y="19878"/>
                    <a:pt x="13259" y="20085"/>
                  </a:cubicBezTo>
                  <a:cubicBezTo>
                    <a:pt x="13978" y="20540"/>
                    <a:pt x="14657" y="21310"/>
                    <a:pt x="15407" y="21544"/>
                  </a:cubicBezTo>
                  <a:cubicBezTo>
                    <a:pt x="15527" y="21582"/>
                    <a:pt x="15647" y="21600"/>
                    <a:pt x="15764" y="21600"/>
                  </a:cubicBezTo>
                  <a:cubicBezTo>
                    <a:pt x="16768" y="21600"/>
                    <a:pt x="17648" y="20269"/>
                    <a:pt x="17741" y="18058"/>
                  </a:cubicBezTo>
                  <a:cubicBezTo>
                    <a:pt x="18282" y="18848"/>
                    <a:pt x="19030" y="19537"/>
                    <a:pt x="19725" y="19537"/>
                  </a:cubicBezTo>
                  <a:cubicBezTo>
                    <a:pt x="20207" y="19537"/>
                    <a:pt x="20664" y="19204"/>
                    <a:pt x="21008" y="18345"/>
                  </a:cubicBezTo>
                  <a:cubicBezTo>
                    <a:pt x="21370" y="17443"/>
                    <a:pt x="21442" y="16226"/>
                    <a:pt x="21328" y="15109"/>
                  </a:cubicBezTo>
                  <a:cubicBezTo>
                    <a:pt x="21182" y="13677"/>
                    <a:pt x="20562" y="11198"/>
                    <a:pt x="21509" y="10343"/>
                  </a:cubicBezTo>
                  <a:cubicBezTo>
                    <a:pt x="21563" y="10294"/>
                    <a:pt x="21565" y="10188"/>
                    <a:pt x="21541" y="10106"/>
                  </a:cubicBezTo>
                  <a:cubicBezTo>
                    <a:pt x="21581" y="10062"/>
                    <a:pt x="21586" y="9913"/>
                    <a:pt x="21531" y="9868"/>
                  </a:cubicBezTo>
                  <a:cubicBezTo>
                    <a:pt x="20600" y="9122"/>
                    <a:pt x="21328" y="5966"/>
                    <a:pt x="21323" y="4465"/>
                  </a:cubicBezTo>
                  <a:cubicBezTo>
                    <a:pt x="21322" y="3480"/>
                    <a:pt x="21175" y="2403"/>
                    <a:pt x="20783" y="1774"/>
                  </a:cubicBezTo>
                  <a:cubicBezTo>
                    <a:pt x="20527" y="1362"/>
                    <a:pt x="20224" y="1196"/>
                    <a:pt x="19905" y="1196"/>
                  </a:cubicBezTo>
                  <a:cubicBezTo>
                    <a:pt x="19160" y="1196"/>
                    <a:pt x="18323" y="2101"/>
                    <a:pt x="17766" y="2935"/>
                  </a:cubicBezTo>
                  <a:cubicBezTo>
                    <a:pt x="17749" y="882"/>
                    <a:pt x="16642" y="144"/>
                    <a:pt x="15700" y="144"/>
                  </a:cubicBezTo>
                  <a:cubicBezTo>
                    <a:pt x="15445" y="144"/>
                    <a:pt x="15201" y="198"/>
                    <a:pt x="14996" y="296"/>
                  </a:cubicBezTo>
                  <a:cubicBezTo>
                    <a:pt x="14221" y="663"/>
                    <a:pt x="13599" y="1959"/>
                    <a:pt x="12804" y="2107"/>
                  </a:cubicBezTo>
                  <a:cubicBezTo>
                    <a:pt x="12746" y="2117"/>
                    <a:pt x="12688" y="2122"/>
                    <a:pt x="12630" y="2122"/>
                  </a:cubicBezTo>
                  <a:cubicBezTo>
                    <a:pt x="11924" y="2122"/>
                    <a:pt x="11254" y="1339"/>
                    <a:pt x="10891" y="81"/>
                  </a:cubicBezTo>
                  <a:cubicBezTo>
                    <a:pt x="10874" y="23"/>
                    <a:pt x="10849" y="0"/>
                    <a:pt x="10823" y="0"/>
                  </a:cubicBezTo>
                  <a:cubicBezTo>
                    <a:pt x="10811" y="0"/>
                    <a:pt x="10798" y="6"/>
                    <a:pt x="10786" y="16"/>
                  </a:cubicBezTo>
                  <a:cubicBezTo>
                    <a:pt x="10774" y="6"/>
                    <a:pt x="10762" y="0"/>
                    <a:pt x="1074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596" name="Google Shape;1134;p43"/>
          <p:cNvSpPr txBox="1"/>
          <p:nvPr>
            <p:ph type="title"/>
          </p:nvPr>
        </p:nvSpPr>
        <p:spPr>
          <a:xfrm>
            <a:off x="3196050" y="1164156"/>
            <a:ext cx="2751901" cy="1963500"/>
          </a:xfrm>
          <a:prstGeom prst="rect">
            <a:avLst/>
          </a:prstGeom>
        </p:spPr>
        <p:txBody>
          <a:bodyPr/>
          <a:lstStyle>
            <a:lvl1pPr defTabSz="740663">
              <a:defRPr sz="9720">
                <a:ln w="25400">
                  <a:solidFill>
                    <a:srgbClr val="000000"/>
                  </a:solidFill>
                </a:ln>
                <a:solidFill>
                  <a:srgbClr val="FF4015"/>
                </a:solidFill>
                <a:latin typeface="Mishafi Regular"/>
                <a:ea typeface="Mishafi Regular"/>
                <a:cs typeface="Mishafi Regular"/>
                <a:sym typeface="Mishafi Regular"/>
              </a:defRPr>
            </a:lvl1pPr>
          </a:lstStyle>
          <a:p>
            <a:pPr rtl="0">
              <a:defRPr/>
            </a:pPr>
            <a:r>
              <a:t>تــأكد</a:t>
            </a:r>
          </a:p>
        </p:txBody>
      </p:sp>
      <p:sp>
        <p:nvSpPr>
          <p:cNvPr id="1597" name="Google Shape;1135;p43"/>
          <p:cNvSpPr/>
          <p:nvPr/>
        </p:nvSpPr>
        <p:spPr>
          <a:xfrm>
            <a:off x="3760929" y="4190701"/>
            <a:ext cx="1620326" cy="3810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>
                <a:solidFill>
                  <a:schemeClr val="accent1"/>
                </a:solidFill>
              </a:defRPr>
            </a:pPr>
          </a:p>
        </p:txBody>
      </p:sp>
      <p:grpSp>
        <p:nvGrpSpPr>
          <p:cNvPr id="1604" name="Google Shape;1136;p43"/>
          <p:cNvGrpSpPr/>
          <p:nvPr/>
        </p:nvGrpSpPr>
        <p:grpSpPr>
          <a:xfrm>
            <a:off x="7383706" y="703984"/>
            <a:ext cx="1186417" cy="990121"/>
            <a:chOff x="0" y="0"/>
            <a:chExt cx="1186415" cy="990119"/>
          </a:xfrm>
        </p:grpSpPr>
        <p:sp>
          <p:nvSpPr>
            <p:cNvPr id="1598" name="Google Shape;1137;p43"/>
            <p:cNvSpPr/>
            <p:nvPr/>
          </p:nvSpPr>
          <p:spPr>
            <a:xfrm>
              <a:off x="-1" y="0"/>
              <a:ext cx="1186417" cy="990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16839" y="377"/>
                  </a:moveTo>
                  <a:cubicBezTo>
                    <a:pt x="17197" y="377"/>
                    <a:pt x="17609" y="1124"/>
                    <a:pt x="17735" y="1550"/>
                  </a:cubicBezTo>
                  <a:lnTo>
                    <a:pt x="21131" y="13192"/>
                  </a:lnTo>
                  <a:cubicBezTo>
                    <a:pt x="21212" y="13454"/>
                    <a:pt x="21058" y="13694"/>
                    <a:pt x="20959" y="13946"/>
                  </a:cubicBezTo>
                  <a:cubicBezTo>
                    <a:pt x="20860" y="14199"/>
                    <a:pt x="20824" y="14434"/>
                    <a:pt x="20606" y="14528"/>
                  </a:cubicBezTo>
                  <a:lnTo>
                    <a:pt x="5186" y="21131"/>
                  </a:lnTo>
                  <a:cubicBezTo>
                    <a:pt x="5088" y="21172"/>
                    <a:pt x="4990" y="21193"/>
                    <a:pt x="4892" y="21193"/>
                  </a:cubicBezTo>
                  <a:cubicBezTo>
                    <a:pt x="4535" y="21193"/>
                    <a:pt x="4200" y="20928"/>
                    <a:pt x="4076" y="20517"/>
                  </a:cubicBezTo>
                  <a:lnTo>
                    <a:pt x="1164" y="10080"/>
                  </a:lnTo>
                  <a:cubicBezTo>
                    <a:pt x="1078" y="9801"/>
                    <a:pt x="227" y="8044"/>
                    <a:pt x="424" y="7421"/>
                  </a:cubicBezTo>
                  <a:cubicBezTo>
                    <a:pt x="509" y="7161"/>
                    <a:pt x="702" y="6980"/>
                    <a:pt x="920" y="6885"/>
                  </a:cubicBezTo>
                  <a:lnTo>
                    <a:pt x="15846" y="494"/>
                  </a:lnTo>
                  <a:cubicBezTo>
                    <a:pt x="15942" y="450"/>
                    <a:pt x="16743" y="377"/>
                    <a:pt x="16839" y="377"/>
                  </a:cubicBezTo>
                  <a:close/>
                  <a:moveTo>
                    <a:pt x="16860" y="0"/>
                  </a:moveTo>
                  <a:cubicBezTo>
                    <a:pt x="16202" y="0"/>
                    <a:pt x="15318" y="287"/>
                    <a:pt x="14921" y="456"/>
                  </a:cubicBezTo>
                  <a:lnTo>
                    <a:pt x="804" y="6500"/>
                  </a:lnTo>
                  <a:cubicBezTo>
                    <a:pt x="499" y="6631"/>
                    <a:pt x="255" y="6898"/>
                    <a:pt x="118" y="7249"/>
                  </a:cubicBezTo>
                  <a:cubicBezTo>
                    <a:pt x="-21" y="7600"/>
                    <a:pt x="-38" y="7992"/>
                    <a:pt x="73" y="8358"/>
                  </a:cubicBezTo>
                  <a:lnTo>
                    <a:pt x="3750" y="20639"/>
                  </a:lnTo>
                  <a:cubicBezTo>
                    <a:pt x="3928" y="21230"/>
                    <a:pt x="4395" y="21600"/>
                    <a:pt x="4893" y="21600"/>
                  </a:cubicBezTo>
                  <a:cubicBezTo>
                    <a:pt x="5027" y="21600"/>
                    <a:pt x="5166" y="21574"/>
                    <a:pt x="5300" y="21516"/>
                  </a:cubicBezTo>
                  <a:lnTo>
                    <a:pt x="20097" y="15297"/>
                  </a:lnTo>
                  <a:cubicBezTo>
                    <a:pt x="20402" y="15164"/>
                    <a:pt x="21014" y="14743"/>
                    <a:pt x="21152" y="14392"/>
                  </a:cubicBezTo>
                  <a:cubicBezTo>
                    <a:pt x="21293" y="14042"/>
                    <a:pt x="21562" y="13420"/>
                    <a:pt x="21451" y="13056"/>
                  </a:cubicBezTo>
                  <a:lnTo>
                    <a:pt x="17635" y="377"/>
                  </a:lnTo>
                  <a:cubicBezTo>
                    <a:pt x="17551" y="99"/>
                    <a:pt x="17244" y="0"/>
                    <a:pt x="168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99" name="Google Shape;1138;p43"/>
            <p:cNvSpPr/>
            <p:nvPr/>
          </p:nvSpPr>
          <p:spPr>
            <a:xfrm>
              <a:off x="30983" y="100809"/>
              <a:ext cx="967366" cy="362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21439" y="0"/>
                  </a:moveTo>
                  <a:cubicBezTo>
                    <a:pt x="21426" y="0"/>
                    <a:pt x="21410" y="10"/>
                    <a:pt x="21397" y="21"/>
                  </a:cubicBezTo>
                  <a:lnTo>
                    <a:pt x="85" y="20272"/>
                  </a:lnTo>
                  <a:cubicBezTo>
                    <a:pt x="18" y="20329"/>
                    <a:pt x="-17" y="20528"/>
                    <a:pt x="8" y="20703"/>
                  </a:cubicBezTo>
                  <a:cubicBezTo>
                    <a:pt x="27" y="20841"/>
                    <a:pt x="75" y="20928"/>
                    <a:pt x="127" y="20928"/>
                  </a:cubicBezTo>
                  <a:cubicBezTo>
                    <a:pt x="140" y="20928"/>
                    <a:pt x="297" y="21600"/>
                    <a:pt x="315" y="21600"/>
                  </a:cubicBezTo>
                  <a:cubicBezTo>
                    <a:pt x="315" y="21600"/>
                    <a:pt x="315" y="21600"/>
                    <a:pt x="315" y="21600"/>
                  </a:cubicBezTo>
                  <a:lnTo>
                    <a:pt x="21483" y="656"/>
                  </a:lnTo>
                  <a:cubicBezTo>
                    <a:pt x="21548" y="595"/>
                    <a:pt x="21583" y="405"/>
                    <a:pt x="21558" y="226"/>
                  </a:cubicBezTo>
                  <a:cubicBezTo>
                    <a:pt x="21541" y="87"/>
                    <a:pt x="21491" y="0"/>
                    <a:pt x="2143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00" name="Google Shape;1139;p43"/>
            <p:cNvSpPr/>
            <p:nvPr/>
          </p:nvSpPr>
          <p:spPr>
            <a:xfrm>
              <a:off x="209489" y="214521"/>
              <a:ext cx="858242" cy="648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17687" y="797"/>
                  </a:moveTo>
                  <a:lnTo>
                    <a:pt x="20593" y="11520"/>
                  </a:lnTo>
                  <a:cubicBezTo>
                    <a:pt x="20646" y="12305"/>
                    <a:pt x="20332" y="12715"/>
                    <a:pt x="19736" y="12999"/>
                  </a:cubicBezTo>
                  <a:lnTo>
                    <a:pt x="3444" y="20803"/>
                  </a:lnTo>
                  <a:lnTo>
                    <a:pt x="325" y="10519"/>
                  </a:lnTo>
                  <a:cubicBezTo>
                    <a:pt x="208" y="9949"/>
                    <a:pt x="429" y="9263"/>
                    <a:pt x="506" y="8959"/>
                  </a:cubicBezTo>
                  <a:cubicBezTo>
                    <a:pt x="563" y="8733"/>
                    <a:pt x="695" y="8555"/>
                    <a:pt x="868" y="8478"/>
                  </a:cubicBezTo>
                  <a:lnTo>
                    <a:pt x="17687" y="797"/>
                  </a:lnTo>
                  <a:close/>
                  <a:moveTo>
                    <a:pt x="17966" y="0"/>
                  </a:moveTo>
                  <a:lnTo>
                    <a:pt x="927" y="8159"/>
                  </a:lnTo>
                  <a:cubicBezTo>
                    <a:pt x="261" y="8481"/>
                    <a:pt x="-277" y="9209"/>
                    <a:pt x="155" y="10370"/>
                  </a:cubicBezTo>
                  <a:lnTo>
                    <a:pt x="3165" y="21600"/>
                  </a:lnTo>
                  <a:lnTo>
                    <a:pt x="20395" y="13171"/>
                  </a:lnTo>
                  <a:cubicBezTo>
                    <a:pt x="20698" y="13025"/>
                    <a:pt x="21323" y="12529"/>
                    <a:pt x="21215" y="12125"/>
                  </a:cubicBezTo>
                  <a:lnTo>
                    <a:pt x="1796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01" name="Google Shape;1140;p43"/>
            <p:cNvSpPr/>
            <p:nvPr/>
          </p:nvSpPr>
          <p:spPr>
            <a:xfrm>
              <a:off x="457001" y="511101"/>
              <a:ext cx="84212" cy="132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7" h="21600" fill="norm" stroke="1" extrusionOk="0">
                  <a:moveTo>
                    <a:pt x="5521" y="5779"/>
                  </a:moveTo>
                  <a:lnTo>
                    <a:pt x="11247" y="11515"/>
                  </a:lnTo>
                  <a:lnTo>
                    <a:pt x="6696" y="12567"/>
                  </a:lnTo>
                  <a:cubicBezTo>
                    <a:pt x="6290" y="10281"/>
                    <a:pt x="5884" y="7883"/>
                    <a:pt x="5521" y="5779"/>
                  </a:cubicBezTo>
                  <a:close/>
                  <a:moveTo>
                    <a:pt x="3427" y="0"/>
                  </a:moveTo>
                  <a:cubicBezTo>
                    <a:pt x="1974" y="0"/>
                    <a:pt x="-376" y="898"/>
                    <a:pt x="51" y="1655"/>
                  </a:cubicBezTo>
                  <a:cubicBezTo>
                    <a:pt x="585" y="2679"/>
                    <a:pt x="3833" y="20310"/>
                    <a:pt x="4303" y="21193"/>
                  </a:cubicBezTo>
                  <a:cubicBezTo>
                    <a:pt x="4474" y="21488"/>
                    <a:pt x="4987" y="21600"/>
                    <a:pt x="5606" y="21600"/>
                  </a:cubicBezTo>
                  <a:cubicBezTo>
                    <a:pt x="6888" y="21600"/>
                    <a:pt x="8533" y="21109"/>
                    <a:pt x="8213" y="20520"/>
                  </a:cubicBezTo>
                  <a:cubicBezTo>
                    <a:pt x="8063" y="20239"/>
                    <a:pt x="7550" y="17659"/>
                    <a:pt x="6995" y="14447"/>
                  </a:cubicBezTo>
                  <a:lnTo>
                    <a:pt x="12849" y="13086"/>
                  </a:lnTo>
                  <a:cubicBezTo>
                    <a:pt x="15562" y="15835"/>
                    <a:pt x="17677" y="18037"/>
                    <a:pt x="17848" y="18304"/>
                  </a:cubicBezTo>
                  <a:cubicBezTo>
                    <a:pt x="17977" y="18542"/>
                    <a:pt x="18318" y="18655"/>
                    <a:pt x="18724" y="18655"/>
                  </a:cubicBezTo>
                  <a:cubicBezTo>
                    <a:pt x="19750" y="18655"/>
                    <a:pt x="21224" y="17995"/>
                    <a:pt x="20861" y="17378"/>
                  </a:cubicBezTo>
                  <a:cubicBezTo>
                    <a:pt x="20369" y="16495"/>
                    <a:pt x="5756" y="1515"/>
                    <a:pt x="5179" y="491"/>
                  </a:cubicBezTo>
                  <a:cubicBezTo>
                    <a:pt x="4987" y="126"/>
                    <a:pt x="4367" y="0"/>
                    <a:pt x="3683" y="0"/>
                  </a:cubicBezTo>
                  <a:cubicBezTo>
                    <a:pt x="3641" y="0"/>
                    <a:pt x="3598" y="0"/>
                    <a:pt x="3555" y="0"/>
                  </a:cubicBezTo>
                  <a:cubicBezTo>
                    <a:pt x="3512" y="0"/>
                    <a:pt x="3470" y="0"/>
                    <a:pt x="34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02" name="Google Shape;1141;p43"/>
            <p:cNvSpPr/>
            <p:nvPr/>
          </p:nvSpPr>
          <p:spPr>
            <a:xfrm>
              <a:off x="579634" y="462158"/>
              <a:ext cx="101173" cy="126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5" h="21600" fill="norm" stroke="1" extrusionOk="0">
                  <a:moveTo>
                    <a:pt x="6430" y="2402"/>
                  </a:moveTo>
                  <a:cubicBezTo>
                    <a:pt x="7794" y="2402"/>
                    <a:pt x="9206" y="2903"/>
                    <a:pt x="9912" y="4700"/>
                  </a:cubicBezTo>
                  <a:cubicBezTo>
                    <a:pt x="11212" y="8015"/>
                    <a:pt x="8468" y="8840"/>
                    <a:pt x="6542" y="9297"/>
                  </a:cubicBezTo>
                  <a:lnTo>
                    <a:pt x="3702" y="2917"/>
                  </a:lnTo>
                  <a:cubicBezTo>
                    <a:pt x="4392" y="2682"/>
                    <a:pt x="5386" y="2402"/>
                    <a:pt x="6430" y="2402"/>
                  </a:cubicBezTo>
                  <a:close/>
                  <a:moveTo>
                    <a:pt x="11469" y="10579"/>
                  </a:moveTo>
                  <a:cubicBezTo>
                    <a:pt x="13025" y="10579"/>
                    <a:pt x="14598" y="11139"/>
                    <a:pt x="15368" y="13084"/>
                  </a:cubicBezTo>
                  <a:cubicBezTo>
                    <a:pt x="16796" y="16753"/>
                    <a:pt x="12688" y="18638"/>
                    <a:pt x="10955" y="19243"/>
                  </a:cubicBezTo>
                  <a:cubicBezTo>
                    <a:pt x="10233" y="17563"/>
                    <a:pt x="8885" y="14587"/>
                    <a:pt x="7537" y="11478"/>
                  </a:cubicBezTo>
                  <a:cubicBezTo>
                    <a:pt x="8211" y="11198"/>
                    <a:pt x="9832" y="10579"/>
                    <a:pt x="11469" y="10579"/>
                  </a:cubicBezTo>
                  <a:close/>
                  <a:moveTo>
                    <a:pt x="5804" y="0"/>
                  </a:moveTo>
                  <a:cubicBezTo>
                    <a:pt x="3397" y="0"/>
                    <a:pt x="1294" y="692"/>
                    <a:pt x="1294" y="692"/>
                  </a:cubicBezTo>
                  <a:lnTo>
                    <a:pt x="1310" y="751"/>
                  </a:lnTo>
                  <a:cubicBezTo>
                    <a:pt x="508" y="1046"/>
                    <a:pt x="-182" y="1635"/>
                    <a:pt x="43" y="2195"/>
                  </a:cubicBezTo>
                  <a:cubicBezTo>
                    <a:pt x="460" y="3271"/>
                    <a:pt x="8756" y="20200"/>
                    <a:pt x="9142" y="21129"/>
                  </a:cubicBezTo>
                  <a:cubicBezTo>
                    <a:pt x="9270" y="21467"/>
                    <a:pt x="9703" y="21600"/>
                    <a:pt x="10137" y="21600"/>
                  </a:cubicBezTo>
                  <a:cubicBezTo>
                    <a:pt x="10185" y="21600"/>
                    <a:pt x="10233" y="21600"/>
                    <a:pt x="10265" y="21600"/>
                  </a:cubicBezTo>
                  <a:cubicBezTo>
                    <a:pt x="10265" y="21600"/>
                    <a:pt x="21418" y="20215"/>
                    <a:pt x="18337" y="12377"/>
                  </a:cubicBezTo>
                  <a:cubicBezTo>
                    <a:pt x="17021" y="9061"/>
                    <a:pt x="14630" y="8133"/>
                    <a:pt x="12271" y="8133"/>
                  </a:cubicBezTo>
                  <a:cubicBezTo>
                    <a:pt x="12078" y="8133"/>
                    <a:pt x="11870" y="8148"/>
                    <a:pt x="11677" y="8163"/>
                  </a:cubicBezTo>
                  <a:cubicBezTo>
                    <a:pt x="12592" y="6984"/>
                    <a:pt x="12977" y="5525"/>
                    <a:pt x="12271" y="3757"/>
                  </a:cubicBezTo>
                  <a:cubicBezTo>
                    <a:pt x="11083" y="737"/>
                    <a:pt x="8275" y="0"/>
                    <a:pt x="580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03" name="Google Shape;1142;p43"/>
            <p:cNvSpPr/>
            <p:nvPr/>
          </p:nvSpPr>
          <p:spPr>
            <a:xfrm>
              <a:off x="741362" y="398163"/>
              <a:ext cx="96583" cy="130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7" h="21600" fill="norm" stroke="1" extrusionOk="0">
                  <a:moveTo>
                    <a:pt x="7255" y="0"/>
                  </a:moveTo>
                  <a:cubicBezTo>
                    <a:pt x="6566" y="0"/>
                    <a:pt x="5876" y="86"/>
                    <a:pt x="5222" y="271"/>
                  </a:cubicBezTo>
                  <a:cubicBezTo>
                    <a:pt x="379" y="1656"/>
                    <a:pt x="-1406" y="7466"/>
                    <a:pt x="1192" y="13263"/>
                  </a:cubicBezTo>
                  <a:cubicBezTo>
                    <a:pt x="3420" y="18259"/>
                    <a:pt x="8121" y="21600"/>
                    <a:pt x="12452" y="21600"/>
                  </a:cubicBezTo>
                  <a:cubicBezTo>
                    <a:pt x="13194" y="21600"/>
                    <a:pt x="13919" y="21500"/>
                    <a:pt x="14626" y="21300"/>
                  </a:cubicBezTo>
                  <a:cubicBezTo>
                    <a:pt x="18939" y="20058"/>
                    <a:pt x="20194" y="15490"/>
                    <a:pt x="19770" y="14562"/>
                  </a:cubicBezTo>
                  <a:cubicBezTo>
                    <a:pt x="19540" y="14048"/>
                    <a:pt x="18921" y="13891"/>
                    <a:pt x="18232" y="13891"/>
                  </a:cubicBezTo>
                  <a:cubicBezTo>
                    <a:pt x="17684" y="13891"/>
                    <a:pt x="17101" y="14005"/>
                    <a:pt x="16694" y="14119"/>
                  </a:cubicBezTo>
                  <a:cubicBezTo>
                    <a:pt x="15757" y="14376"/>
                    <a:pt x="17118" y="17431"/>
                    <a:pt x="13548" y="18445"/>
                  </a:cubicBezTo>
                  <a:cubicBezTo>
                    <a:pt x="13035" y="18602"/>
                    <a:pt x="12523" y="18673"/>
                    <a:pt x="12028" y="18673"/>
                  </a:cubicBezTo>
                  <a:cubicBezTo>
                    <a:pt x="9129" y="18673"/>
                    <a:pt x="6566" y="16161"/>
                    <a:pt x="4621" y="11835"/>
                  </a:cubicBezTo>
                  <a:cubicBezTo>
                    <a:pt x="2500" y="7024"/>
                    <a:pt x="3278" y="3583"/>
                    <a:pt x="6248" y="2712"/>
                  </a:cubicBezTo>
                  <a:cubicBezTo>
                    <a:pt x="6566" y="2627"/>
                    <a:pt x="6866" y="2584"/>
                    <a:pt x="7167" y="2584"/>
                  </a:cubicBezTo>
                  <a:cubicBezTo>
                    <a:pt x="9235" y="2584"/>
                    <a:pt x="10737" y="4540"/>
                    <a:pt x="11427" y="4540"/>
                  </a:cubicBezTo>
                  <a:cubicBezTo>
                    <a:pt x="11444" y="4540"/>
                    <a:pt x="11480" y="4540"/>
                    <a:pt x="11497" y="4526"/>
                  </a:cubicBezTo>
                  <a:cubicBezTo>
                    <a:pt x="12222" y="4326"/>
                    <a:pt x="13106" y="2941"/>
                    <a:pt x="12805" y="2256"/>
                  </a:cubicBezTo>
                  <a:cubicBezTo>
                    <a:pt x="12346" y="1228"/>
                    <a:pt x="9854" y="0"/>
                    <a:pt x="72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09" name="Google Shape;1143;p43"/>
          <p:cNvGrpSpPr/>
          <p:nvPr/>
        </p:nvGrpSpPr>
        <p:grpSpPr>
          <a:xfrm>
            <a:off x="970330" y="867382"/>
            <a:ext cx="703654" cy="663327"/>
            <a:chOff x="0" y="0"/>
            <a:chExt cx="703652" cy="663325"/>
          </a:xfrm>
        </p:grpSpPr>
        <p:sp>
          <p:nvSpPr>
            <p:cNvPr id="1605" name="Google Shape;1144;p43"/>
            <p:cNvSpPr/>
            <p:nvPr/>
          </p:nvSpPr>
          <p:spPr>
            <a:xfrm flipH="1">
              <a:off x="-1" y="0"/>
              <a:ext cx="703654" cy="663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4" h="21600" fill="norm" stroke="1" extrusionOk="0">
                  <a:moveTo>
                    <a:pt x="2102" y="1803"/>
                  </a:moveTo>
                  <a:cubicBezTo>
                    <a:pt x="3077" y="1803"/>
                    <a:pt x="5219" y="2398"/>
                    <a:pt x="9780" y="4429"/>
                  </a:cubicBezTo>
                  <a:lnTo>
                    <a:pt x="14016" y="6052"/>
                  </a:lnTo>
                  <a:cubicBezTo>
                    <a:pt x="14094" y="6032"/>
                    <a:pt x="14179" y="6024"/>
                    <a:pt x="14275" y="6024"/>
                  </a:cubicBezTo>
                  <a:cubicBezTo>
                    <a:pt x="15969" y="6024"/>
                    <a:pt x="20241" y="9052"/>
                    <a:pt x="19834" y="9516"/>
                  </a:cubicBezTo>
                  <a:lnTo>
                    <a:pt x="16669" y="13131"/>
                  </a:lnTo>
                  <a:cubicBezTo>
                    <a:pt x="16621" y="13194"/>
                    <a:pt x="16784" y="13627"/>
                    <a:pt x="16791" y="13706"/>
                  </a:cubicBezTo>
                  <a:lnTo>
                    <a:pt x="16954" y="16804"/>
                  </a:lnTo>
                  <a:cubicBezTo>
                    <a:pt x="16984" y="17352"/>
                    <a:pt x="16573" y="17797"/>
                    <a:pt x="16076" y="17797"/>
                  </a:cubicBezTo>
                  <a:cubicBezTo>
                    <a:pt x="16032" y="17797"/>
                    <a:pt x="15984" y="17793"/>
                    <a:pt x="15939" y="17785"/>
                  </a:cubicBezTo>
                  <a:lnTo>
                    <a:pt x="12300" y="17178"/>
                  </a:lnTo>
                  <a:cubicBezTo>
                    <a:pt x="12285" y="17174"/>
                    <a:pt x="12271" y="17174"/>
                    <a:pt x="12256" y="17174"/>
                  </a:cubicBezTo>
                  <a:cubicBezTo>
                    <a:pt x="12193" y="17174"/>
                    <a:pt x="12130" y="17194"/>
                    <a:pt x="12078" y="17234"/>
                  </a:cubicBezTo>
                  <a:lnTo>
                    <a:pt x="8268" y="20049"/>
                  </a:lnTo>
                  <a:cubicBezTo>
                    <a:pt x="8180" y="20116"/>
                    <a:pt x="8068" y="20175"/>
                    <a:pt x="7931" y="20175"/>
                  </a:cubicBezTo>
                  <a:cubicBezTo>
                    <a:pt x="7324" y="20175"/>
                    <a:pt x="6238" y="18990"/>
                    <a:pt x="4807" y="11828"/>
                  </a:cubicBezTo>
                  <a:lnTo>
                    <a:pt x="1413" y="2642"/>
                  </a:lnTo>
                  <a:cubicBezTo>
                    <a:pt x="1298" y="2288"/>
                    <a:pt x="1224" y="1803"/>
                    <a:pt x="2102" y="1803"/>
                  </a:cubicBezTo>
                  <a:close/>
                  <a:moveTo>
                    <a:pt x="105" y="0"/>
                  </a:moveTo>
                  <a:cubicBezTo>
                    <a:pt x="98" y="0"/>
                    <a:pt x="94" y="4"/>
                    <a:pt x="94" y="4"/>
                  </a:cubicBezTo>
                  <a:cubicBezTo>
                    <a:pt x="5" y="91"/>
                    <a:pt x="-21" y="228"/>
                    <a:pt x="16" y="343"/>
                  </a:cubicBezTo>
                  <a:lnTo>
                    <a:pt x="3140" y="9788"/>
                  </a:lnTo>
                  <a:cubicBezTo>
                    <a:pt x="3303" y="10288"/>
                    <a:pt x="4544" y="14261"/>
                    <a:pt x="4600" y="14788"/>
                  </a:cubicBezTo>
                  <a:cubicBezTo>
                    <a:pt x="4867" y="17363"/>
                    <a:pt x="6971" y="21553"/>
                    <a:pt x="7057" y="21580"/>
                  </a:cubicBezTo>
                  <a:cubicBezTo>
                    <a:pt x="7086" y="21588"/>
                    <a:pt x="7120" y="21600"/>
                    <a:pt x="7153" y="21600"/>
                  </a:cubicBezTo>
                  <a:cubicBezTo>
                    <a:pt x="7212" y="21600"/>
                    <a:pt x="7275" y="21576"/>
                    <a:pt x="7327" y="21537"/>
                  </a:cubicBezTo>
                  <a:lnTo>
                    <a:pt x="10959" y="18856"/>
                  </a:lnTo>
                  <a:cubicBezTo>
                    <a:pt x="11140" y="18722"/>
                    <a:pt x="12400" y="17899"/>
                    <a:pt x="12663" y="17899"/>
                  </a:cubicBezTo>
                  <a:cubicBezTo>
                    <a:pt x="12671" y="17899"/>
                    <a:pt x="12674" y="17899"/>
                    <a:pt x="12682" y="17903"/>
                  </a:cubicBezTo>
                  <a:lnTo>
                    <a:pt x="15598" y="18281"/>
                  </a:lnTo>
                  <a:cubicBezTo>
                    <a:pt x="15680" y="18293"/>
                    <a:pt x="17177" y="18600"/>
                    <a:pt x="17495" y="18600"/>
                  </a:cubicBezTo>
                  <a:cubicBezTo>
                    <a:pt x="17529" y="18600"/>
                    <a:pt x="17547" y="18596"/>
                    <a:pt x="17555" y="18592"/>
                  </a:cubicBezTo>
                  <a:cubicBezTo>
                    <a:pt x="17792" y="18281"/>
                    <a:pt x="17429" y="17186"/>
                    <a:pt x="17418" y="17084"/>
                  </a:cubicBezTo>
                  <a:lnTo>
                    <a:pt x="17432" y="14166"/>
                  </a:lnTo>
                  <a:cubicBezTo>
                    <a:pt x="17692" y="12615"/>
                    <a:pt x="19285" y="11737"/>
                    <a:pt x="19426" y="11552"/>
                  </a:cubicBezTo>
                  <a:lnTo>
                    <a:pt x="21494" y="8540"/>
                  </a:lnTo>
                  <a:cubicBezTo>
                    <a:pt x="21557" y="8457"/>
                    <a:pt x="21579" y="8347"/>
                    <a:pt x="21553" y="8249"/>
                  </a:cubicBezTo>
                  <a:cubicBezTo>
                    <a:pt x="21523" y="8142"/>
                    <a:pt x="21457" y="8064"/>
                    <a:pt x="21360" y="8024"/>
                  </a:cubicBezTo>
                  <a:lnTo>
                    <a:pt x="18685" y="6918"/>
                  </a:lnTo>
                  <a:cubicBezTo>
                    <a:pt x="18203" y="6745"/>
                    <a:pt x="11778" y="4504"/>
                    <a:pt x="11326" y="4256"/>
                  </a:cubicBezTo>
                  <a:cubicBezTo>
                    <a:pt x="7701" y="2252"/>
                    <a:pt x="435" y="0"/>
                    <a:pt x="10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06" name="Google Shape;1145;p43"/>
            <p:cNvSpPr/>
            <p:nvPr/>
          </p:nvSpPr>
          <p:spPr>
            <a:xfrm flipH="1">
              <a:off x="135262" y="8222"/>
              <a:ext cx="560073" cy="422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4" h="21600" fill="norm" stroke="1" extrusionOk="0">
                  <a:moveTo>
                    <a:pt x="387" y="0"/>
                  </a:moveTo>
                  <a:cubicBezTo>
                    <a:pt x="267" y="0"/>
                    <a:pt x="151" y="74"/>
                    <a:pt x="72" y="210"/>
                  </a:cubicBezTo>
                  <a:cubicBezTo>
                    <a:pt x="-48" y="439"/>
                    <a:pt x="-16" y="761"/>
                    <a:pt x="151" y="928"/>
                  </a:cubicBezTo>
                  <a:lnTo>
                    <a:pt x="20886" y="21501"/>
                  </a:lnTo>
                  <a:cubicBezTo>
                    <a:pt x="20955" y="21569"/>
                    <a:pt x="21039" y="21600"/>
                    <a:pt x="21117" y="21600"/>
                  </a:cubicBezTo>
                  <a:cubicBezTo>
                    <a:pt x="21237" y="21600"/>
                    <a:pt x="21348" y="21532"/>
                    <a:pt x="21422" y="21390"/>
                  </a:cubicBezTo>
                  <a:cubicBezTo>
                    <a:pt x="21552" y="21167"/>
                    <a:pt x="9956" y="9377"/>
                    <a:pt x="9790" y="9204"/>
                  </a:cubicBezTo>
                  <a:lnTo>
                    <a:pt x="613" y="99"/>
                  </a:lnTo>
                  <a:cubicBezTo>
                    <a:pt x="544" y="37"/>
                    <a:pt x="465" y="0"/>
                    <a:pt x="38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07" name="Google Shape;1146;p43"/>
            <p:cNvSpPr/>
            <p:nvPr/>
          </p:nvSpPr>
          <p:spPr>
            <a:xfrm flipH="1">
              <a:off x="293675" y="13179"/>
              <a:ext cx="392092" cy="534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545" y="0"/>
                  </a:moveTo>
                  <a:cubicBezTo>
                    <a:pt x="433" y="0"/>
                    <a:pt x="320" y="24"/>
                    <a:pt x="228" y="78"/>
                  </a:cubicBezTo>
                  <a:cubicBezTo>
                    <a:pt x="-24" y="215"/>
                    <a:pt x="-70" y="464"/>
                    <a:pt x="102" y="645"/>
                  </a:cubicBezTo>
                  <a:lnTo>
                    <a:pt x="14284" y="15133"/>
                  </a:lnTo>
                  <a:cubicBezTo>
                    <a:pt x="14886" y="15783"/>
                    <a:pt x="15429" y="16468"/>
                    <a:pt x="15898" y="17181"/>
                  </a:cubicBezTo>
                  <a:cubicBezTo>
                    <a:pt x="18539" y="21238"/>
                    <a:pt x="20749" y="21600"/>
                    <a:pt x="20908" y="21600"/>
                  </a:cubicBezTo>
                  <a:cubicBezTo>
                    <a:pt x="21014" y="21600"/>
                    <a:pt x="21126" y="21576"/>
                    <a:pt x="21226" y="21522"/>
                  </a:cubicBezTo>
                  <a:cubicBezTo>
                    <a:pt x="21477" y="21395"/>
                    <a:pt x="21530" y="21136"/>
                    <a:pt x="21358" y="20960"/>
                  </a:cubicBezTo>
                  <a:lnTo>
                    <a:pt x="995" y="171"/>
                  </a:lnTo>
                  <a:cubicBezTo>
                    <a:pt x="890" y="59"/>
                    <a:pt x="717" y="0"/>
                    <a:pt x="54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08" name="Google Shape;1147;p43"/>
            <p:cNvSpPr/>
            <p:nvPr/>
          </p:nvSpPr>
          <p:spPr>
            <a:xfrm flipH="1">
              <a:off x="132579" y="65897"/>
              <a:ext cx="506743" cy="4955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5" h="21600" fill="norm" stroke="1" extrusionOk="0">
                  <a:moveTo>
                    <a:pt x="426" y="0"/>
                  </a:moveTo>
                  <a:cubicBezTo>
                    <a:pt x="318" y="0"/>
                    <a:pt x="206" y="42"/>
                    <a:pt x="119" y="132"/>
                  </a:cubicBezTo>
                  <a:cubicBezTo>
                    <a:pt x="-44" y="300"/>
                    <a:pt x="-39" y="585"/>
                    <a:pt x="130" y="754"/>
                  </a:cubicBezTo>
                  <a:lnTo>
                    <a:pt x="20790" y="21474"/>
                  </a:lnTo>
                  <a:cubicBezTo>
                    <a:pt x="20872" y="21558"/>
                    <a:pt x="20984" y="21600"/>
                    <a:pt x="21086" y="21600"/>
                  </a:cubicBezTo>
                  <a:cubicBezTo>
                    <a:pt x="21199" y="21600"/>
                    <a:pt x="21311" y="21558"/>
                    <a:pt x="21393" y="21468"/>
                  </a:cubicBezTo>
                  <a:cubicBezTo>
                    <a:pt x="21556" y="21294"/>
                    <a:pt x="12305" y="11422"/>
                    <a:pt x="12137" y="11253"/>
                  </a:cubicBezTo>
                  <a:lnTo>
                    <a:pt x="722" y="121"/>
                  </a:lnTo>
                  <a:cubicBezTo>
                    <a:pt x="640" y="42"/>
                    <a:pt x="533" y="0"/>
                    <a:pt x="42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14" name="Google Shape;1648;p50"/>
          <p:cNvGrpSpPr/>
          <p:nvPr/>
        </p:nvGrpSpPr>
        <p:grpSpPr>
          <a:xfrm>
            <a:off x="1653219" y="4715227"/>
            <a:ext cx="5383636" cy="257700"/>
            <a:chOff x="0" y="0"/>
            <a:chExt cx="5383634" cy="257698"/>
          </a:xfrm>
        </p:grpSpPr>
        <p:sp>
          <p:nvSpPr>
            <p:cNvPr id="1610" name="Google Shape;1649;p50"/>
            <p:cNvSpPr/>
            <p:nvPr/>
          </p:nvSpPr>
          <p:spPr>
            <a:xfrm>
              <a:off x="0" y="0"/>
              <a:ext cx="5383636" cy="257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" y="19735"/>
                  </a:lnTo>
                  <a:lnTo>
                    <a:pt x="21600" y="21600"/>
                  </a:lnTo>
                  <a:lnTo>
                    <a:pt x="21354" y="1075"/>
                  </a:lnTo>
                  <a:close/>
                </a:path>
              </a:pathLst>
            </a:custGeom>
            <a:solidFill>
              <a:schemeClr val="accent2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611" name="Google Shape;1650;p50">
              <a:hlinkClick r:id="" invalidUrl="" action="ppaction://hlinkshowjump?jump=nextslide" tgtFrame="" tooltip="" history="1" highlightClick="0" endSnd="0"/>
            </p:cNvPr>
            <p:cNvSpPr/>
            <p:nvPr/>
          </p:nvSpPr>
          <p:spPr>
            <a:xfrm>
              <a:off x="5060809" y="69243"/>
              <a:ext cx="164510" cy="125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5400"/>
                  </a:moveTo>
                  <a:lnTo>
                    <a:pt x="516" y="5400"/>
                  </a:lnTo>
                  <a:lnTo>
                    <a:pt x="516" y="16200"/>
                  </a:lnTo>
                  <a:lnTo>
                    <a:pt x="0" y="16200"/>
                  </a:lnTo>
                  <a:close/>
                  <a:moveTo>
                    <a:pt x="1033" y="5400"/>
                  </a:moveTo>
                  <a:lnTo>
                    <a:pt x="2065" y="5400"/>
                  </a:lnTo>
                  <a:lnTo>
                    <a:pt x="2065" y="16200"/>
                  </a:lnTo>
                  <a:lnTo>
                    <a:pt x="1033" y="16200"/>
                  </a:lnTo>
                  <a:close/>
                  <a:moveTo>
                    <a:pt x="2582" y="5400"/>
                  </a:moveTo>
                  <a:lnTo>
                    <a:pt x="13339" y="5400"/>
                  </a:lnTo>
                  <a:lnTo>
                    <a:pt x="13339" y="0"/>
                  </a:lnTo>
                  <a:lnTo>
                    <a:pt x="21600" y="10800"/>
                  </a:lnTo>
                  <a:lnTo>
                    <a:pt x="13339" y="21600"/>
                  </a:lnTo>
                  <a:lnTo>
                    <a:pt x="13339" y="16200"/>
                  </a:lnTo>
                  <a:lnTo>
                    <a:pt x="2582" y="16200"/>
                  </a:lnTo>
                  <a:close/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12" name="Google Shape;1651;p50">
              <a:hlinkClick r:id="" invalidUrl="" action="ppaction://hlinkshowjump?jump=previousslide" tgtFrame="" tooltip="" history="1" highlightClick="0" endSnd="0"/>
            </p:cNvPr>
            <p:cNvSpPr/>
            <p:nvPr/>
          </p:nvSpPr>
          <p:spPr>
            <a:xfrm flipH="1">
              <a:off x="83869" y="69243"/>
              <a:ext cx="164510" cy="125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5400"/>
                  </a:moveTo>
                  <a:lnTo>
                    <a:pt x="516" y="5400"/>
                  </a:lnTo>
                  <a:lnTo>
                    <a:pt x="516" y="16200"/>
                  </a:lnTo>
                  <a:lnTo>
                    <a:pt x="0" y="16200"/>
                  </a:lnTo>
                  <a:close/>
                  <a:moveTo>
                    <a:pt x="1033" y="5400"/>
                  </a:moveTo>
                  <a:lnTo>
                    <a:pt x="2065" y="5400"/>
                  </a:lnTo>
                  <a:lnTo>
                    <a:pt x="2065" y="16200"/>
                  </a:lnTo>
                  <a:lnTo>
                    <a:pt x="1033" y="16200"/>
                  </a:lnTo>
                  <a:close/>
                  <a:moveTo>
                    <a:pt x="2582" y="5400"/>
                  </a:moveTo>
                  <a:lnTo>
                    <a:pt x="13339" y="5400"/>
                  </a:lnTo>
                  <a:lnTo>
                    <a:pt x="13339" y="0"/>
                  </a:lnTo>
                  <a:lnTo>
                    <a:pt x="21600" y="10800"/>
                  </a:lnTo>
                  <a:lnTo>
                    <a:pt x="13339" y="21600"/>
                  </a:lnTo>
                  <a:lnTo>
                    <a:pt x="13339" y="16200"/>
                  </a:lnTo>
                  <a:lnTo>
                    <a:pt x="2582" y="16200"/>
                  </a:lnTo>
                  <a:close/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13" name="Google Shape;1652;p50">
              <a:hlinkClick r:id="rId2" invalidUrl="" action="ppaction://hlinksldjump" tgtFrame="" tooltip="" history="1" highlightClick="0" endSnd="0"/>
            </p:cNvPr>
            <p:cNvSpPr/>
            <p:nvPr/>
          </p:nvSpPr>
          <p:spPr>
            <a:xfrm>
              <a:off x="2572384" y="56921"/>
              <a:ext cx="164395" cy="14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4" y="20945"/>
                  </a:moveTo>
                  <a:lnTo>
                    <a:pt x="3923" y="10669"/>
                  </a:lnTo>
                  <a:lnTo>
                    <a:pt x="0" y="10604"/>
                  </a:lnTo>
                  <a:lnTo>
                    <a:pt x="11254" y="0"/>
                  </a:lnTo>
                  <a:lnTo>
                    <a:pt x="21600" y="10998"/>
                  </a:lnTo>
                  <a:lnTo>
                    <a:pt x="18131" y="10866"/>
                  </a:lnTo>
                  <a:lnTo>
                    <a:pt x="18417" y="21403"/>
                  </a:lnTo>
                  <a:lnTo>
                    <a:pt x="13415" y="21403"/>
                  </a:lnTo>
                  <a:lnTo>
                    <a:pt x="13415" y="15776"/>
                  </a:lnTo>
                  <a:lnTo>
                    <a:pt x="10117" y="15644"/>
                  </a:lnTo>
                  <a:lnTo>
                    <a:pt x="10061" y="21600"/>
                  </a:lnTo>
                  <a:close/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1000"/>
                                        <p:tgtEl>
                                          <p:spTgt spid="1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5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1" dur="1000"/>
                                        <p:tgtEl>
                                          <p:spTgt spid="1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95" grpId="2"/>
      <p:bldP build="whole" bldLvl="1" animBg="1" rev="0" advAuto="0" spid="159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3" name="تجميع"/>
          <p:cNvGrpSpPr/>
          <p:nvPr/>
        </p:nvGrpSpPr>
        <p:grpSpPr>
          <a:xfrm>
            <a:off x="1988203" y="254995"/>
            <a:ext cx="5415752" cy="695223"/>
            <a:chOff x="0" y="0"/>
            <a:chExt cx="5415751" cy="695222"/>
          </a:xfrm>
        </p:grpSpPr>
        <p:sp>
          <p:nvSpPr>
            <p:cNvPr id="1616" name="Google Shape;1380;p47"/>
            <p:cNvSpPr/>
            <p:nvPr/>
          </p:nvSpPr>
          <p:spPr>
            <a:xfrm>
              <a:off x="751532" y="578891"/>
              <a:ext cx="214910" cy="85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210" y="7200"/>
                    <a:pt x="14332" y="14545"/>
                    <a:pt x="21600" y="21600"/>
                  </a:cubicBezTo>
                  <a:cubicBezTo>
                    <a:pt x="21037" y="14487"/>
                    <a:pt x="20882" y="7258"/>
                    <a:pt x="21280" y="101"/>
                  </a:cubicBezTo>
                  <a:cubicBezTo>
                    <a:pt x="14177" y="101"/>
                    <a:pt x="7103" y="101"/>
                    <a:pt x="0" y="0"/>
                  </a:cubicBezTo>
                  <a:close/>
                </a:path>
              </a:pathLst>
            </a:custGeom>
            <a:solidFill>
              <a:schemeClr val="accent6">
                <a:lumOff val="415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1632" name="تجميع"/>
            <p:cNvGrpSpPr/>
            <p:nvPr/>
          </p:nvGrpSpPr>
          <p:grpSpPr>
            <a:xfrm>
              <a:off x="-1" y="0"/>
              <a:ext cx="5415753" cy="695223"/>
              <a:chOff x="0" y="0"/>
              <a:chExt cx="5415751" cy="695222"/>
            </a:xfrm>
          </p:grpSpPr>
          <p:sp>
            <p:nvSpPr>
              <p:cNvPr id="1617" name="Google Shape;1379;p47"/>
              <p:cNvSpPr/>
              <p:nvPr/>
            </p:nvSpPr>
            <p:spPr>
              <a:xfrm>
                <a:off x="4642295" y="565601"/>
                <a:ext cx="131978" cy="78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1363" y="95"/>
                      <a:pt x="21126" y="223"/>
                      <a:pt x="20842" y="223"/>
                    </a:cubicBezTo>
                    <a:cubicBezTo>
                      <a:pt x="20826" y="223"/>
                      <a:pt x="20794" y="223"/>
                      <a:pt x="20763" y="223"/>
                    </a:cubicBezTo>
                    <a:cubicBezTo>
                      <a:pt x="13826" y="159"/>
                      <a:pt x="6905" y="95"/>
                      <a:pt x="0" y="32"/>
                    </a:cubicBezTo>
                    <a:cubicBezTo>
                      <a:pt x="1059" y="7126"/>
                      <a:pt x="1280" y="14395"/>
                      <a:pt x="648" y="21600"/>
                    </a:cubicBezTo>
                    <a:cubicBezTo>
                      <a:pt x="7189" y="14108"/>
                      <a:pt x="14221" y="6712"/>
                      <a:pt x="21600" y="0"/>
                    </a:cubicBezTo>
                    <a:close/>
                  </a:path>
                </a:pathLst>
              </a:custGeom>
              <a:solidFill>
                <a:schemeClr val="accent6">
                  <a:lumOff val="415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631" name="تجميع"/>
              <p:cNvGrpSpPr/>
              <p:nvPr/>
            </p:nvGrpSpPr>
            <p:grpSpPr>
              <a:xfrm>
                <a:off x="-1" y="0"/>
                <a:ext cx="5415753" cy="695223"/>
                <a:chOff x="0" y="0"/>
                <a:chExt cx="5415751" cy="695222"/>
              </a:xfrm>
            </p:grpSpPr>
            <p:sp>
              <p:nvSpPr>
                <p:cNvPr id="1618" name="Google Shape;1374;p47"/>
                <p:cNvSpPr/>
                <p:nvPr/>
              </p:nvSpPr>
              <p:spPr>
                <a:xfrm>
                  <a:off x="4662280" y="595116"/>
                  <a:ext cx="703042" cy="765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9070" y="0"/>
                      </a:moveTo>
                      <a:lnTo>
                        <a:pt x="19034" y="130"/>
                      </a:lnTo>
                      <a:cubicBezTo>
                        <a:pt x="19171" y="974"/>
                        <a:pt x="19094" y="2582"/>
                        <a:pt x="18835" y="2761"/>
                      </a:cubicBezTo>
                      <a:cubicBezTo>
                        <a:pt x="13535" y="6399"/>
                        <a:pt x="8077" y="7682"/>
                        <a:pt x="2735" y="8656"/>
                      </a:cubicBezTo>
                      <a:cubicBezTo>
                        <a:pt x="2729" y="8656"/>
                        <a:pt x="2726" y="8656"/>
                        <a:pt x="2720" y="8656"/>
                      </a:cubicBezTo>
                      <a:cubicBezTo>
                        <a:pt x="2592" y="8656"/>
                        <a:pt x="2527" y="8218"/>
                        <a:pt x="2509" y="7714"/>
                      </a:cubicBezTo>
                      <a:cubicBezTo>
                        <a:pt x="1691" y="12522"/>
                        <a:pt x="857" y="17166"/>
                        <a:pt x="0" y="21600"/>
                      </a:cubicBezTo>
                      <a:cubicBezTo>
                        <a:pt x="4372" y="19050"/>
                        <a:pt x="8792" y="18060"/>
                        <a:pt x="13206" y="18060"/>
                      </a:cubicBezTo>
                      <a:cubicBezTo>
                        <a:pt x="16012" y="18060"/>
                        <a:pt x="18815" y="18466"/>
                        <a:pt x="21600" y="19115"/>
                      </a:cubicBezTo>
                      <a:cubicBezTo>
                        <a:pt x="20675" y="13041"/>
                        <a:pt x="19877" y="6512"/>
                        <a:pt x="19070" y="0"/>
                      </a:cubicBezTo>
                      <a:close/>
                    </a:path>
                  </a:pathLst>
                </a:custGeom>
                <a:solidFill>
                  <a:schemeClr val="accent6">
                    <a:lumOff val="415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1630" name="تجميع"/>
                <p:cNvGrpSpPr/>
                <p:nvPr/>
              </p:nvGrpSpPr>
              <p:grpSpPr>
                <a:xfrm>
                  <a:off x="-1" y="0"/>
                  <a:ext cx="5415753" cy="695223"/>
                  <a:chOff x="0" y="0"/>
                  <a:chExt cx="5415751" cy="695222"/>
                </a:xfrm>
              </p:grpSpPr>
              <p:sp>
                <p:nvSpPr>
                  <p:cNvPr id="1619" name="Google Shape;1373;p47"/>
                  <p:cNvSpPr/>
                  <p:nvPr/>
                </p:nvSpPr>
                <p:spPr>
                  <a:xfrm>
                    <a:off x="4828819" y="124327"/>
                    <a:ext cx="541909" cy="6058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cubicBezTo>
                          <a:pt x="21600" y="0"/>
                          <a:pt x="21596" y="0"/>
                          <a:pt x="21596" y="0"/>
                        </a:cubicBezTo>
                        <a:cubicBezTo>
                          <a:pt x="21596" y="0"/>
                          <a:pt x="21600" y="0"/>
                          <a:pt x="21600" y="0"/>
                        </a:cubicBezTo>
                        <a:close/>
                        <a:moveTo>
                          <a:pt x="21596" y="0"/>
                        </a:moveTo>
                        <a:cubicBezTo>
                          <a:pt x="19834" y="4390"/>
                          <a:pt x="17790" y="5436"/>
                          <a:pt x="15712" y="5436"/>
                        </a:cubicBezTo>
                        <a:cubicBezTo>
                          <a:pt x="13957" y="5436"/>
                          <a:pt x="12180" y="4697"/>
                          <a:pt x="10521" y="4595"/>
                        </a:cubicBezTo>
                        <a:cubicBezTo>
                          <a:pt x="7011" y="4349"/>
                          <a:pt x="3502" y="4062"/>
                          <a:pt x="0" y="2851"/>
                        </a:cubicBezTo>
                        <a:cubicBezTo>
                          <a:pt x="92" y="9087"/>
                          <a:pt x="169" y="15344"/>
                          <a:pt x="250" y="21600"/>
                        </a:cubicBezTo>
                        <a:cubicBezTo>
                          <a:pt x="6800" y="17990"/>
                          <a:pt x="13496" y="17662"/>
                          <a:pt x="20061" y="16185"/>
                        </a:cubicBezTo>
                        <a:cubicBezTo>
                          <a:pt x="20526" y="12636"/>
                          <a:pt x="20996" y="9128"/>
                          <a:pt x="21438" y="5497"/>
                        </a:cubicBezTo>
                        <a:cubicBezTo>
                          <a:pt x="21177" y="3795"/>
                          <a:pt x="21138" y="1149"/>
                          <a:pt x="21596" y="0"/>
                        </a:cubicBezTo>
                        <a:close/>
                      </a:path>
                    </a:pathLst>
                  </a:custGeom>
                  <a:solidFill>
                    <a:schemeClr val="accent6">
                      <a:lumOff val="41500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/>
                  </a:p>
                </p:txBody>
              </p:sp>
              <p:grpSp>
                <p:nvGrpSpPr>
                  <p:cNvPr id="1629" name="تجميع"/>
                  <p:cNvGrpSpPr/>
                  <p:nvPr/>
                </p:nvGrpSpPr>
                <p:grpSpPr>
                  <a:xfrm>
                    <a:off x="-1" y="0"/>
                    <a:ext cx="5415753" cy="695223"/>
                    <a:chOff x="0" y="0"/>
                    <a:chExt cx="5415751" cy="695222"/>
                  </a:xfrm>
                </p:grpSpPr>
                <p:sp>
                  <p:nvSpPr>
                    <p:cNvPr id="1620" name="Google Shape;1376;p47"/>
                    <p:cNvSpPr/>
                    <p:nvPr/>
                  </p:nvSpPr>
                  <p:spPr>
                    <a:xfrm>
                      <a:off x="734347" y="485113"/>
                      <a:ext cx="4089165" cy="7675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21567" y="0"/>
                          </a:moveTo>
                          <a:lnTo>
                            <a:pt x="21494" y="146"/>
                          </a:lnTo>
                          <a:cubicBezTo>
                            <a:pt x="21494" y="1085"/>
                            <a:pt x="21475" y="2024"/>
                            <a:pt x="21437" y="2024"/>
                          </a:cubicBezTo>
                          <a:cubicBezTo>
                            <a:pt x="17878" y="3368"/>
                            <a:pt x="14316" y="3918"/>
                            <a:pt x="10755" y="4048"/>
                          </a:cubicBezTo>
                          <a:cubicBezTo>
                            <a:pt x="8995" y="4113"/>
                            <a:pt x="7235" y="4744"/>
                            <a:pt x="5475" y="5311"/>
                          </a:cubicBezTo>
                          <a:cubicBezTo>
                            <a:pt x="4215" y="5667"/>
                            <a:pt x="2947" y="7076"/>
                            <a:pt x="1683" y="7076"/>
                          </a:cubicBezTo>
                          <a:cubicBezTo>
                            <a:pt x="1149" y="7076"/>
                            <a:pt x="615" y="6817"/>
                            <a:pt x="83" y="6137"/>
                          </a:cubicBezTo>
                          <a:cubicBezTo>
                            <a:pt x="59" y="11351"/>
                            <a:pt x="33" y="16516"/>
                            <a:pt x="0" y="21600"/>
                          </a:cubicBezTo>
                          <a:cubicBezTo>
                            <a:pt x="2150" y="18216"/>
                            <a:pt x="4305" y="17665"/>
                            <a:pt x="6460" y="17665"/>
                          </a:cubicBezTo>
                          <a:cubicBezTo>
                            <a:pt x="7465" y="17665"/>
                            <a:pt x="8470" y="17779"/>
                            <a:pt x="9473" y="17779"/>
                          </a:cubicBezTo>
                          <a:cubicBezTo>
                            <a:pt x="9854" y="17779"/>
                            <a:pt x="10235" y="17763"/>
                            <a:pt x="10616" y="17730"/>
                          </a:cubicBezTo>
                          <a:cubicBezTo>
                            <a:pt x="11437" y="17617"/>
                            <a:pt x="12258" y="17568"/>
                            <a:pt x="13078" y="17568"/>
                          </a:cubicBezTo>
                          <a:cubicBezTo>
                            <a:pt x="15540" y="17568"/>
                            <a:pt x="18003" y="18022"/>
                            <a:pt x="20464" y="18799"/>
                          </a:cubicBezTo>
                          <a:cubicBezTo>
                            <a:pt x="20483" y="18135"/>
                            <a:pt x="20513" y="17779"/>
                            <a:pt x="20542" y="17779"/>
                          </a:cubicBezTo>
                          <a:cubicBezTo>
                            <a:pt x="20570" y="17779"/>
                            <a:pt x="20597" y="18119"/>
                            <a:pt x="20614" y="18831"/>
                          </a:cubicBezTo>
                          <a:cubicBezTo>
                            <a:pt x="20825" y="18912"/>
                            <a:pt x="21037" y="18945"/>
                            <a:pt x="21249" y="19025"/>
                          </a:cubicBezTo>
                          <a:cubicBezTo>
                            <a:pt x="21255" y="18151"/>
                            <a:pt x="21275" y="17374"/>
                            <a:pt x="21313" y="17342"/>
                          </a:cubicBezTo>
                          <a:cubicBezTo>
                            <a:pt x="21374" y="17277"/>
                            <a:pt x="21435" y="17180"/>
                            <a:pt x="21496" y="17147"/>
                          </a:cubicBezTo>
                          <a:lnTo>
                            <a:pt x="21539" y="17147"/>
                          </a:lnTo>
                          <a:cubicBezTo>
                            <a:pt x="21555" y="16710"/>
                            <a:pt x="21573" y="16224"/>
                            <a:pt x="21590" y="15771"/>
                          </a:cubicBezTo>
                          <a:cubicBezTo>
                            <a:pt x="21593" y="15706"/>
                            <a:pt x="21597" y="15706"/>
                            <a:pt x="21600" y="15625"/>
                          </a:cubicBezTo>
                          <a:cubicBezTo>
                            <a:pt x="21587" y="10428"/>
                            <a:pt x="21577" y="5198"/>
                            <a:pt x="21567" y="0"/>
                          </a:cubicBezTo>
                          <a:close/>
                        </a:path>
                      </a:pathLst>
                    </a:custGeom>
                    <a:solidFill>
                      <a:schemeClr val="accent6">
                        <a:lumOff val="41500"/>
                      </a:schemeClr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grpSp>
                  <p:nvGrpSpPr>
                    <p:cNvPr id="1628" name="تجميع"/>
                    <p:cNvGrpSpPr/>
                    <p:nvPr/>
                  </p:nvGrpSpPr>
                  <p:grpSpPr>
                    <a:xfrm>
                      <a:off x="-1" y="0"/>
                      <a:ext cx="5415753" cy="695223"/>
                      <a:chOff x="0" y="0"/>
                      <a:chExt cx="5415751" cy="695222"/>
                    </a:xfrm>
                  </p:grpSpPr>
                  <p:sp>
                    <p:nvSpPr>
                      <p:cNvPr id="1621" name="Google Shape;1377;p47"/>
                      <p:cNvSpPr/>
                      <p:nvPr/>
                    </p:nvSpPr>
                    <p:spPr>
                      <a:xfrm>
                        <a:off x="747091" y="77438"/>
                        <a:ext cx="4070241" cy="42090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21121" y="0"/>
                            </a:moveTo>
                            <a:lnTo>
                              <a:pt x="21028" y="590"/>
                            </a:lnTo>
                            <a:cubicBezTo>
                              <a:pt x="21060" y="590"/>
                              <a:pt x="21060" y="880"/>
                              <a:pt x="21028" y="880"/>
                            </a:cubicBezTo>
                            <a:cubicBezTo>
                              <a:pt x="20393" y="877"/>
                              <a:pt x="19759" y="877"/>
                              <a:pt x="19123" y="877"/>
                            </a:cubicBezTo>
                            <a:cubicBezTo>
                              <a:pt x="18208" y="877"/>
                              <a:pt x="17293" y="877"/>
                              <a:pt x="16378" y="877"/>
                            </a:cubicBezTo>
                            <a:cubicBezTo>
                              <a:pt x="10918" y="877"/>
                              <a:pt x="5454" y="821"/>
                              <a:pt x="0" y="38"/>
                            </a:cubicBezTo>
                            <a:cubicBezTo>
                              <a:pt x="123" y="7083"/>
                              <a:pt x="191" y="14579"/>
                              <a:pt x="27" y="21600"/>
                            </a:cubicBezTo>
                            <a:cubicBezTo>
                              <a:pt x="895" y="21331"/>
                              <a:pt x="1767" y="21266"/>
                              <a:pt x="2640" y="21266"/>
                            </a:cubicBezTo>
                            <a:cubicBezTo>
                              <a:pt x="3431" y="21266"/>
                              <a:pt x="4222" y="21320"/>
                              <a:pt x="5011" y="21320"/>
                            </a:cubicBezTo>
                            <a:cubicBezTo>
                              <a:pt x="5152" y="21320"/>
                              <a:pt x="5292" y="21317"/>
                              <a:pt x="5432" y="21314"/>
                            </a:cubicBezTo>
                            <a:cubicBezTo>
                              <a:pt x="7201" y="21275"/>
                              <a:pt x="8969" y="21249"/>
                              <a:pt x="10737" y="21119"/>
                            </a:cubicBezTo>
                            <a:cubicBezTo>
                              <a:pt x="14315" y="20844"/>
                              <a:pt x="17892" y="20655"/>
                              <a:pt x="21469" y="20608"/>
                            </a:cubicBezTo>
                            <a:cubicBezTo>
                              <a:pt x="21507" y="20608"/>
                              <a:pt x="21526" y="20776"/>
                              <a:pt x="21526" y="20948"/>
                            </a:cubicBezTo>
                            <a:lnTo>
                              <a:pt x="21600" y="20921"/>
                            </a:lnTo>
                            <a:cubicBezTo>
                              <a:pt x="21526" y="13968"/>
                              <a:pt x="21514" y="6985"/>
                              <a:pt x="21429" y="32"/>
                            </a:cubicBezTo>
                            <a:cubicBezTo>
                              <a:pt x="21324" y="21"/>
                              <a:pt x="21240" y="6"/>
                              <a:pt x="21121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2">
                          <a:lumOff val="16960"/>
                        </a:schemeClr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grpSp>
                    <p:nvGrpSpPr>
                      <p:cNvPr id="1627" name="تجميع"/>
                      <p:cNvGrpSpPr/>
                      <p:nvPr/>
                    </p:nvGrpSpPr>
                    <p:grpSpPr>
                      <a:xfrm>
                        <a:off x="-1" y="0"/>
                        <a:ext cx="5415753" cy="695223"/>
                        <a:chOff x="0" y="0"/>
                        <a:chExt cx="5415751" cy="695222"/>
                      </a:xfrm>
                    </p:grpSpPr>
                    <p:sp>
                      <p:nvSpPr>
                        <p:cNvPr id="1622" name="Google Shape;1372;p47"/>
                        <p:cNvSpPr/>
                        <p:nvPr/>
                      </p:nvSpPr>
                      <p:spPr>
                        <a:xfrm>
                          <a:off x="-1" y="0"/>
                          <a:ext cx="5415753" cy="695223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570" h="21600" fill="norm" stroke="1" extrusionOk="0">
                              <a:moveTo>
                                <a:pt x="21390" y="3863"/>
                              </a:moveTo>
                              <a:cubicBezTo>
                                <a:pt x="21344" y="3963"/>
                                <a:pt x="21348" y="4193"/>
                                <a:pt x="21374" y="4342"/>
                              </a:cubicBezTo>
                              <a:cubicBezTo>
                                <a:pt x="21330" y="4658"/>
                                <a:pt x="21283" y="4964"/>
                                <a:pt x="21236" y="5273"/>
                              </a:cubicBezTo>
                              <a:cubicBezTo>
                                <a:pt x="20580" y="5402"/>
                                <a:pt x="19911" y="5430"/>
                                <a:pt x="19257" y="5743"/>
                              </a:cubicBezTo>
                              <a:cubicBezTo>
                                <a:pt x="19249" y="5200"/>
                                <a:pt x="19241" y="4655"/>
                                <a:pt x="19232" y="4111"/>
                              </a:cubicBezTo>
                              <a:cubicBezTo>
                                <a:pt x="19582" y="4217"/>
                                <a:pt x="19932" y="4242"/>
                                <a:pt x="20283" y="4263"/>
                              </a:cubicBezTo>
                              <a:cubicBezTo>
                                <a:pt x="20448" y="4272"/>
                                <a:pt x="20626" y="4336"/>
                                <a:pt x="20801" y="4336"/>
                              </a:cubicBezTo>
                              <a:cubicBezTo>
                                <a:pt x="21009" y="4336"/>
                                <a:pt x="21213" y="4245"/>
                                <a:pt x="21390" y="3863"/>
                              </a:cubicBezTo>
                              <a:close/>
                              <a:moveTo>
                                <a:pt x="2924" y="468"/>
                              </a:moveTo>
                              <a:cubicBezTo>
                                <a:pt x="3533" y="613"/>
                                <a:pt x="4145" y="649"/>
                                <a:pt x="4757" y="649"/>
                              </a:cubicBezTo>
                              <a:cubicBezTo>
                                <a:pt x="5336" y="649"/>
                                <a:pt x="5915" y="617"/>
                                <a:pt x="6492" y="617"/>
                              </a:cubicBezTo>
                              <a:cubicBezTo>
                                <a:pt x="6613" y="617"/>
                                <a:pt x="6735" y="618"/>
                                <a:pt x="6856" y="622"/>
                              </a:cubicBezTo>
                              <a:cubicBezTo>
                                <a:pt x="8206" y="663"/>
                                <a:pt x="9556" y="713"/>
                                <a:pt x="10904" y="763"/>
                              </a:cubicBezTo>
                              <a:cubicBezTo>
                                <a:pt x="12991" y="833"/>
                                <a:pt x="15079" y="994"/>
                                <a:pt x="17167" y="994"/>
                              </a:cubicBezTo>
                              <a:cubicBezTo>
                                <a:pt x="17786" y="994"/>
                                <a:pt x="18405" y="980"/>
                                <a:pt x="19023" y="944"/>
                              </a:cubicBezTo>
                              <a:cubicBezTo>
                                <a:pt x="19024" y="944"/>
                                <a:pt x="19025" y="940"/>
                                <a:pt x="19027" y="940"/>
                              </a:cubicBezTo>
                              <a:cubicBezTo>
                                <a:pt x="19036" y="1410"/>
                                <a:pt x="19050" y="1877"/>
                                <a:pt x="19057" y="2349"/>
                              </a:cubicBezTo>
                              <a:cubicBezTo>
                                <a:pt x="18978" y="2356"/>
                                <a:pt x="18916" y="2363"/>
                                <a:pt x="18827" y="2368"/>
                              </a:cubicBezTo>
                              <a:lnTo>
                                <a:pt x="18827" y="2406"/>
                              </a:lnTo>
                              <a:cubicBezTo>
                                <a:pt x="18916" y="2410"/>
                                <a:pt x="18979" y="2417"/>
                                <a:pt x="19058" y="2426"/>
                              </a:cubicBezTo>
                              <a:cubicBezTo>
                                <a:pt x="19122" y="6635"/>
                                <a:pt x="19131" y="10863"/>
                                <a:pt x="19186" y="15072"/>
                              </a:cubicBezTo>
                              <a:cubicBezTo>
                                <a:pt x="19193" y="15646"/>
                                <a:pt x="19201" y="16223"/>
                                <a:pt x="19211" y="16797"/>
                              </a:cubicBezTo>
                              <a:cubicBezTo>
                                <a:pt x="19209" y="16806"/>
                                <a:pt x="19205" y="16806"/>
                                <a:pt x="19203" y="16813"/>
                              </a:cubicBezTo>
                              <a:cubicBezTo>
                                <a:pt x="19190" y="16863"/>
                                <a:pt x="19177" y="16917"/>
                                <a:pt x="19164" y="16965"/>
                              </a:cubicBezTo>
                              <a:lnTo>
                                <a:pt x="19133" y="16965"/>
                              </a:lnTo>
                              <a:cubicBezTo>
                                <a:pt x="19086" y="16969"/>
                                <a:pt x="19040" y="16978"/>
                                <a:pt x="18994" y="16986"/>
                              </a:cubicBezTo>
                              <a:cubicBezTo>
                                <a:pt x="18965" y="16990"/>
                                <a:pt x="18950" y="17076"/>
                                <a:pt x="18946" y="17172"/>
                              </a:cubicBezTo>
                              <a:cubicBezTo>
                                <a:pt x="18786" y="17163"/>
                                <a:pt x="18627" y="17160"/>
                                <a:pt x="18467" y="17151"/>
                              </a:cubicBezTo>
                              <a:cubicBezTo>
                                <a:pt x="18455" y="17072"/>
                                <a:pt x="18434" y="17035"/>
                                <a:pt x="18412" y="17035"/>
                              </a:cubicBezTo>
                              <a:cubicBezTo>
                                <a:pt x="18390" y="17035"/>
                                <a:pt x="18368" y="17074"/>
                                <a:pt x="18354" y="17147"/>
                              </a:cubicBezTo>
                              <a:cubicBezTo>
                                <a:pt x="16498" y="17062"/>
                                <a:pt x="14642" y="17012"/>
                                <a:pt x="12785" y="17012"/>
                              </a:cubicBezTo>
                              <a:cubicBezTo>
                                <a:pt x="12167" y="17012"/>
                                <a:pt x="11548" y="17017"/>
                                <a:pt x="10929" y="17029"/>
                              </a:cubicBezTo>
                              <a:cubicBezTo>
                                <a:pt x="10642" y="17033"/>
                                <a:pt x="10354" y="17035"/>
                                <a:pt x="10067" y="17035"/>
                              </a:cubicBezTo>
                              <a:cubicBezTo>
                                <a:pt x="9310" y="17035"/>
                                <a:pt x="8553" y="17022"/>
                                <a:pt x="7795" y="17022"/>
                              </a:cubicBezTo>
                              <a:cubicBezTo>
                                <a:pt x="6170" y="17022"/>
                                <a:pt x="4545" y="17083"/>
                                <a:pt x="2924" y="17457"/>
                              </a:cubicBezTo>
                              <a:cubicBezTo>
                                <a:pt x="2949" y="16895"/>
                                <a:pt x="2969" y="16325"/>
                                <a:pt x="2987" y="15750"/>
                              </a:cubicBezTo>
                              <a:cubicBezTo>
                                <a:pt x="3388" y="15825"/>
                                <a:pt x="3791" y="15853"/>
                                <a:pt x="4194" y="15853"/>
                              </a:cubicBezTo>
                              <a:cubicBezTo>
                                <a:pt x="5146" y="15853"/>
                                <a:pt x="6102" y="15698"/>
                                <a:pt x="7052" y="15658"/>
                              </a:cubicBezTo>
                              <a:cubicBezTo>
                                <a:pt x="8379" y="15596"/>
                                <a:pt x="9706" y="15526"/>
                                <a:pt x="11033" y="15515"/>
                              </a:cubicBezTo>
                              <a:cubicBezTo>
                                <a:pt x="13719" y="15505"/>
                                <a:pt x="16404" y="15444"/>
                                <a:pt x="19088" y="15296"/>
                              </a:cubicBezTo>
                              <a:cubicBezTo>
                                <a:pt x="19116" y="15296"/>
                                <a:pt x="19131" y="15192"/>
                                <a:pt x="19131" y="15088"/>
                              </a:cubicBezTo>
                              <a:cubicBezTo>
                                <a:pt x="19131" y="14985"/>
                                <a:pt x="19116" y="14883"/>
                                <a:pt x="19088" y="14883"/>
                              </a:cubicBezTo>
                              <a:cubicBezTo>
                                <a:pt x="16403" y="14911"/>
                                <a:pt x="13719" y="15026"/>
                                <a:pt x="11033" y="15192"/>
                              </a:cubicBezTo>
                              <a:cubicBezTo>
                                <a:pt x="9706" y="15271"/>
                                <a:pt x="8379" y="15285"/>
                                <a:pt x="7052" y="15310"/>
                              </a:cubicBezTo>
                              <a:cubicBezTo>
                                <a:pt x="6952" y="15312"/>
                                <a:pt x="6853" y="15313"/>
                                <a:pt x="6753" y="15313"/>
                              </a:cubicBezTo>
                              <a:cubicBezTo>
                                <a:pt x="6157" y="15313"/>
                                <a:pt x="5560" y="15281"/>
                                <a:pt x="4962" y="15281"/>
                              </a:cubicBezTo>
                              <a:cubicBezTo>
                                <a:pt x="4306" y="15281"/>
                                <a:pt x="3648" y="15321"/>
                                <a:pt x="2995" y="15483"/>
                              </a:cubicBezTo>
                              <a:cubicBezTo>
                                <a:pt x="3118" y="11233"/>
                                <a:pt x="3067" y="6692"/>
                                <a:pt x="2975" y="2429"/>
                              </a:cubicBezTo>
                              <a:cubicBezTo>
                                <a:pt x="7068" y="2903"/>
                                <a:pt x="11169" y="2937"/>
                                <a:pt x="15267" y="2937"/>
                              </a:cubicBezTo>
                              <a:cubicBezTo>
                                <a:pt x="15954" y="2937"/>
                                <a:pt x="16641" y="2937"/>
                                <a:pt x="17327" y="2937"/>
                              </a:cubicBezTo>
                              <a:cubicBezTo>
                                <a:pt x="17804" y="2937"/>
                                <a:pt x="18281" y="2937"/>
                                <a:pt x="18757" y="2939"/>
                              </a:cubicBezTo>
                              <a:cubicBezTo>
                                <a:pt x="18781" y="2939"/>
                                <a:pt x="18781" y="2763"/>
                                <a:pt x="18757" y="2763"/>
                              </a:cubicBezTo>
                              <a:cubicBezTo>
                                <a:pt x="14541" y="2494"/>
                                <a:pt x="10318" y="2134"/>
                                <a:pt x="6099" y="2134"/>
                              </a:cubicBezTo>
                              <a:cubicBezTo>
                                <a:pt x="5056" y="2134"/>
                                <a:pt x="4013" y="2156"/>
                                <a:pt x="2970" y="2208"/>
                              </a:cubicBezTo>
                              <a:cubicBezTo>
                                <a:pt x="2958" y="1659"/>
                                <a:pt x="2945" y="1112"/>
                                <a:pt x="2932" y="572"/>
                              </a:cubicBezTo>
                              <a:cubicBezTo>
                                <a:pt x="2930" y="533"/>
                                <a:pt x="2928" y="504"/>
                                <a:pt x="2924" y="468"/>
                              </a:cubicBezTo>
                              <a:close/>
                              <a:moveTo>
                                <a:pt x="19015" y="17573"/>
                              </a:moveTo>
                              <a:cubicBezTo>
                                <a:pt x="18835" y="18327"/>
                                <a:pt x="18664" y="19158"/>
                                <a:pt x="18505" y="20000"/>
                              </a:cubicBezTo>
                              <a:cubicBezTo>
                                <a:pt x="18520" y="19190"/>
                                <a:pt x="18515" y="18374"/>
                                <a:pt x="18489" y="17576"/>
                              </a:cubicBezTo>
                              <a:cubicBezTo>
                                <a:pt x="18657" y="17584"/>
                                <a:pt x="18825" y="17591"/>
                                <a:pt x="18994" y="17598"/>
                              </a:cubicBezTo>
                              <a:cubicBezTo>
                                <a:pt x="18995" y="17598"/>
                                <a:pt x="18996" y="17598"/>
                                <a:pt x="18996" y="17598"/>
                              </a:cubicBezTo>
                              <a:cubicBezTo>
                                <a:pt x="19003" y="17598"/>
                                <a:pt x="19009" y="17584"/>
                                <a:pt x="19015" y="17573"/>
                              </a:cubicBezTo>
                              <a:close/>
                              <a:moveTo>
                                <a:pt x="2993" y="17986"/>
                              </a:moveTo>
                              <a:cubicBezTo>
                                <a:pt x="3274" y="17998"/>
                                <a:pt x="3555" y="17998"/>
                                <a:pt x="3836" y="17998"/>
                              </a:cubicBezTo>
                              <a:cubicBezTo>
                                <a:pt x="3820" y="18881"/>
                                <a:pt x="3826" y="19773"/>
                                <a:pt x="3849" y="20651"/>
                              </a:cubicBezTo>
                              <a:cubicBezTo>
                                <a:pt x="3561" y="19780"/>
                                <a:pt x="3278" y="18874"/>
                                <a:pt x="2993" y="17986"/>
                              </a:cubicBezTo>
                              <a:close/>
                              <a:moveTo>
                                <a:pt x="21190" y="5597"/>
                              </a:moveTo>
                              <a:cubicBezTo>
                                <a:pt x="20854" y="7849"/>
                                <a:pt x="20487" y="9971"/>
                                <a:pt x="20108" y="12089"/>
                              </a:cubicBezTo>
                              <a:cubicBezTo>
                                <a:pt x="20078" y="12253"/>
                                <a:pt x="20095" y="12455"/>
                                <a:pt x="20126" y="12530"/>
                              </a:cubicBezTo>
                              <a:cubicBezTo>
                                <a:pt x="20080" y="12595"/>
                                <a:pt x="20049" y="12872"/>
                                <a:pt x="20091" y="13088"/>
                              </a:cubicBezTo>
                              <a:cubicBezTo>
                                <a:pt x="20367" y="14466"/>
                                <a:pt x="20632" y="15857"/>
                                <a:pt x="20872" y="17374"/>
                              </a:cubicBezTo>
                              <a:cubicBezTo>
                                <a:pt x="20929" y="17741"/>
                                <a:pt x="20986" y="18113"/>
                                <a:pt x="21041" y="18490"/>
                              </a:cubicBezTo>
                              <a:cubicBezTo>
                                <a:pt x="21145" y="19207"/>
                                <a:pt x="21249" y="19925"/>
                                <a:pt x="21369" y="20594"/>
                              </a:cubicBezTo>
                              <a:cubicBezTo>
                                <a:pt x="21008" y="20522"/>
                                <a:pt x="20644" y="20477"/>
                                <a:pt x="20280" y="20477"/>
                              </a:cubicBezTo>
                              <a:cubicBezTo>
                                <a:pt x="19708" y="20477"/>
                                <a:pt x="19135" y="20586"/>
                                <a:pt x="18569" y="20867"/>
                              </a:cubicBezTo>
                              <a:cubicBezTo>
                                <a:pt x="18680" y="20379"/>
                                <a:pt x="18788" y="19868"/>
                                <a:pt x="18894" y="19339"/>
                              </a:cubicBezTo>
                              <a:cubicBezTo>
                                <a:pt x="18896" y="19394"/>
                                <a:pt x="18905" y="19443"/>
                                <a:pt x="18921" y="19443"/>
                              </a:cubicBezTo>
                              <a:cubicBezTo>
                                <a:pt x="18922" y="19443"/>
                                <a:pt x="18922" y="19443"/>
                                <a:pt x="18923" y="19443"/>
                              </a:cubicBezTo>
                              <a:cubicBezTo>
                                <a:pt x="19616" y="19335"/>
                                <a:pt x="20323" y="19194"/>
                                <a:pt x="21010" y="18795"/>
                              </a:cubicBezTo>
                              <a:cubicBezTo>
                                <a:pt x="21044" y="18774"/>
                                <a:pt x="21054" y="18597"/>
                                <a:pt x="21036" y="18504"/>
                              </a:cubicBezTo>
                              <a:cubicBezTo>
                                <a:pt x="21031" y="18475"/>
                                <a:pt x="21022" y="18461"/>
                                <a:pt x="21010" y="18461"/>
                              </a:cubicBezTo>
                              <a:cubicBezTo>
                                <a:pt x="20321" y="18497"/>
                                <a:pt x="19619" y="18806"/>
                                <a:pt x="18935" y="19137"/>
                              </a:cubicBezTo>
                              <a:cubicBezTo>
                                <a:pt x="19061" y="18490"/>
                                <a:pt x="19181" y="17816"/>
                                <a:pt x="19291" y="17131"/>
                              </a:cubicBezTo>
                              <a:cubicBezTo>
                                <a:pt x="19303" y="17053"/>
                                <a:pt x="19303" y="16979"/>
                                <a:pt x="19297" y="16917"/>
                              </a:cubicBezTo>
                              <a:cubicBezTo>
                                <a:pt x="19347" y="13310"/>
                                <a:pt x="19314" y="9649"/>
                                <a:pt x="19261" y="6008"/>
                              </a:cubicBezTo>
                              <a:cubicBezTo>
                                <a:pt x="19376" y="6031"/>
                                <a:pt x="19492" y="6042"/>
                                <a:pt x="19607" y="6042"/>
                              </a:cubicBezTo>
                              <a:cubicBezTo>
                                <a:pt x="20134" y="6042"/>
                                <a:pt x="20668" y="5825"/>
                                <a:pt x="21190" y="5597"/>
                              </a:cubicBezTo>
                              <a:close/>
                              <a:moveTo>
                                <a:pt x="1683" y="19401"/>
                              </a:moveTo>
                              <a:cubicBezTo>
                                <a:pt x="2201" y="19401"/>
                                <a:pt x="2716" y="19471"/>
                                <a:pt x="3239" y="19550"/>
                              </a:cubicBezTo>
                              <a:cubicBezTo>
                                <a:pt x="3370" y="19982"/>
                                <a:pt x="3506" y="20388"/>
                                <a:pt x="3645" y="20771"/>
                              </a:cubicBezTo>
                              <a:cubicBezTo>
                                <a:pt x="2482" y="20805"/>
                                <a:pt x="1317" y="20758"/>
                                <a:pt x="155" y="20999"/>
                              </a:cubicBezTo>
                              <a:cubicBezTo>
                                <a:pt x="267" y="20519"/>
                                <a:pt x="377" y="20036"/>
                                <a:pt x="487" y="19550"/>
                              </a:cubicBezTo>
                              <a:cubicBezTo>
                                <a:pt x="889" y="19443"/>
                                <a:pt x="1287" y="19401"/>
                                <a:pt x="1683" y="19401"/>
                              </a:cubicBezTo>
                              <a:close/>
                              <a:moveTo>
                                <a:pt x="4164" y="0"/>
                              </a:moveTo>
                              <a:cubicBezTo>
                                <a:pt x="3721" y="0"/>
                                <a:pt x="3278" y="32"/>
                                <a:pt x="2837" y="123"/>
                              </a:cubicBezTo>
                              <a:cubicBezTo>
                                <a:pt x="2818" y="127"/>
                                <a:pt x="2807" y="181"/>
                                <a:pt x="2804" y="247"/>
                              </a:cubicBezTo>
                              <a:cubicBezTo>
                                <a:pt x="2780" y="297"/>
                                <a:pt x="2763" y="404"/>
                                <a:pt x="2766" y="572"/>
                              </a:cubicBezTo>
                              <a:cubicBezTo>
                                <a:pt x="2791" y="1786"/>
                                <a:pt x="2811" y="2996"/>
                                <a:pt x="2827" y="4208"/>
                              </a:cubicBezTo>
                              <a:cubicBezTo>
                                <a:pt x="2834" y="4715"/>
                                <a:pt x="2840" y="5219"/>
                                <a:pt x="2846" y="5727"/>
                              </a:cubicBezTo>
                              <a:cubicBezTo>
                                <a:pt x="2146" y="5502"/>
                                <a:pt x="1443" y="5216"/>
                                <a:pt x="743" y="5216"/>
                              </a:cubicBezTo>
                              <a:cubicBezTo>
                                <a:pt x="738" y="5216"/>
                                <a:pt x="733" y="5216"/>
                                <a:pt x="729" y="5216"/>
                              </a:cubicBezTo>
                              <a:cubicBezTo>
                                <a:pt x="703" y="5216"/>
                                <a:pt x="705" y="5380"/>
                                <a:pt x="729" y="5393"/>
                              </a:cubicBezTo>
                              <a:cubicBezTo>
                                <a:pt x="1431" y="5813"/>
                                <a:pt x="2143" y="5942"/>
                                <a:pt x="2850" y="6136"/>
                              </a:cubicBezTo>
                              <a:cubicBezTo>
                                <a:pt x="2859" y="7096"/>
                                <a:pt x="2866" y="8063"/>
                                <a:pt x="2867" y="9029"/>
                              </a:cubicBezTo>
                              <a:cubicBezTo>
                                <a:pt x="2871" y="11851"/>
                                <a:pt x="2807" y="14675"/>
                                <a:pt x="2821" y="17491"/>
                              </a:cubicBezTo>
                              <a:cubicBezTo>
                                <a:pt x="2821" y="17516"/>
                                <a:pt x="2823" y="17541"/>
                                <a:pt x="2825" y="17560"/>
                              </a:cubicBezTo>
                              <a:cubicBezTo>
                                <a:pt x="2810" y="17644"/>
                                <a:pt x="2808" y="17768"/>
                                <a:pt x="2819" y="17857"/>
                              </a:cubicBezTo>
                              <a:cubicBezTo>
                                <a:pt x="2816" y="17929"/>
                                <a:pt x="2819" y="18002"/>
                                <a:pt x="2833" y="18055"/>
                              </a:cubicBezTo>
                              <a:cubicBezTo>
                                <a:pt x="2918" y="18411"/>
                                <a:pt x="3007" y="18742"/>
                                <a:pt x="3097" y="19058"/>
                              </a:cubicBezTo>
                              <a:cubicBezTo>
                                <a:pt x="2724" y="18840"/>
                                <a:pt x="2341" y="18742"/>
                                <a:pt x="1958" y="18742"/>
                              </a:cubicBezTo>
                              <a:cubicBezTo>
                                <a:pt x="1495" y="18742"/>
                                <a:pt x="1030" y="18887"/>
                                <a:pt x="581" y="19137"/>
                              </a:cubicBezTo>
                              <a:cubicBezTo>
                                <a:pt x="979" y="17364"/>
                                <a:pt x="1370" y="15530"/>
                                <a:pt x="1745" y="13674"/>
                              </a:cubicBezTo>
                              <a:cubicBezTo>
                                <a:pt x="1773" y="13540"/>
                                <a:pt x="1770" y="13383"/>
                                <a:pt x="1754" y="13265"/>
                              </a:cubicBezTo>
                              <a:cubicBezTo>
                                <a:pt x="1763" y="13170"/>
                                <a:pt x="1762" y="13049"/>
                                <a:pt x="1743" y="12941"/>
                              </a:cubicBezTo>
                              <a:cubicBezTo>
                                <a:pt x="1249" y="10185"/>
                                <a:pt x="773" y="7370"/>
                                <a:pt x="394" y="4235"/>
                              </a:cubicBezTo>
                              <a:cubicBezTo>
                                <a:pt x="960" y="4410"/>
                                <a:pt x="1544" y="4571"/>
                                <a:pt x="2119" y="4571"/>
                              </a:cubicBezTo>
                              <a:cubicBezTo>
                                <a:pt x="2330" y="4571"/>
                                <a:pt x="2540" y="4549"/>
                                <a:pt x="2747" y="4497"/>
                              </a:cubicBezTo>
                              <a:cubicBezTo>
                                <a:pt x="2788" y="4490"/>
                                <a:pt x="2807" y="4353"/>
                                <a:pt x="2807" y="4217"/>
                              </a:cubicBezTo>
                              <a:cubicBezTo>
                                <a:pt x="2807" y="4075"/>
                                <a:pt x="2787" y="3936"/>
                                <a:pt x="2747" y="3920"/>
                              </a:cubicBezTo>
                              <a:cubicBezTo>
                                <a:pt x="2254" y="3689"/>
                                <a:pt x="1746" y="3621"/>
                                <a:pt x="1241" y="3621"/>
                              </a:cubicBezTo>
                              <a:cubicBezTo>
                                <a:pt x="941" y="3621"/>
                                <a:pt x="643" y="3645"/>
                                <a:pt x="349" y="3673"/>
                              </a:cubicBezTo>
                              <a:cubicBezTo>
                                <a:pt x="335" y="3677"/>
                                <a:pt x="324" y="3698"/>
                                <a:pt x="315" y="3730"/>
                              </a:cubicBezTo>
                              <a:cubicBezTo>
                                <a:pt x="309" y="3723"/>
                                <a:pt x="303" y="3720"/>
                                <a:pt x="298" y="3720"/>
                              </a:cubicBezTo>
                              <a:cubicBezTo>
                                <a:pt x="255" y="3720"/>
                                <a:pt x="211" y="3931"/>
                                <a:pt x="239" y="4159"/>
                              </a:cubicBezTo>
                              <a:cubicBezTo>
                                <a:pt x="625" y="7445"/>
                                <a:pt x="1058" y="10582"/>
                                <a:pt x="1627" y="13256"/>
                              </a:cubicBezTo>
                              <a:cubicBezTo>
                                <a:pt x="1076" y="15551"/>
                                <a:pt x="540" y="18080"/>
                                <a:pt x="55" y="20672"/>
                              </a:cubicBezTo>
                              <a:cubicBezTo>
                                <a:pt x="33" y="20792"/>
                                <a:pt x="36" y="20924"/>
                                <a:pt x="51" y="21019"/>
                              </a:cubicBezTo>
                              <a:cubicBezTo>
                                <a:pt x="-18" y="21051"/>
                                <a:pt x="-18" y="21532"/>
                                <a:pt x="54" y="21539"/>
                              </a:cubicBezTo>
                              <a:cubicBezTo>
                                <a:pt x="404" y="21584"/>
                                <a:pt x="754" y="21600"/>
                                <a:pt x="1105" y="21600"/>
                              </a:cubicBezTo>
                              <a:cubicBezTo>
                                <a:pt x="2027" y="21600"/>
                                <a:pt x="2950" y="21482"/>
                                <a:pt x="3871" y="21428"/>
                              </a:cubicBezTo>
                              <a:cubicBezTo>
                                <a:pt x="3918" y="21425"/>
                                <a:pt x="3940" y="21255"/>
                                <a:pt x="3938" y="21085"/>
                              </a:cubicBezTo>
                              <a:cubicBezTo>
                                <a:pt x="3963" y="21060"/>
                                <a:pt x="3983" y="20974"/>
                                <a:pt x="3981" y="20810"/>
                              </a:cubicBezTo>
                              <a:cubicBezTo>
                                <a:pt x="3968" y="19871"/>
                                <a:pt x="3966" y="18938"/>
                                <a:pt x="3968" y="17998"/>
                              </a:cubicBezTo>
                              <a:cubicBezTo>
                                <a:pt x="6287" y="17973"/>
                                <a:pt x="8609" y="17555"/>
                                <a:pt x="10929" y="17501"/>
                              </a:cubicBezTo>
                              <a:cubicBezTo>
                                <a:pt x="11814" y="17480"/>
                                <a:pt x="12700" y="17469"/>
                                <a:pt x="13586" y="17469"/>
                              </a:cubicBezTo>
                              <a:cubicBezTo>
                                <a:pt x="15171" y="17469"/>
                                <a:pt x="16756" y="17505"/>
                                <a:pt x="18341" y="17573"/>
                              </a:cubicBezTo>
                              <a:cubicBezTo>
                                <a:pt x="18357" y="18717"/>
                                <a:pt x="18362" y="19839"/>
                                <a:pt x="18361" y="20982"/>
                              </a:cubicBezTo>
                              <a:cubicBezTo>
                                <a:pt x="18316" y="21058"/>
                                <a:pt x="18315" y="21394"/>
                                <a:pt x="18369" y="21394"/>
                              </a:cubicBezTo>
                              <a:cubicBezTo>
                                <a:pt x="18370" y="21394"/>
                                <a:pt x="18371" y="21394"/>
                                <a:pt x="18372" y="21394"/>
                              </a:cubicBezTo>
                              <a:cubicBezTo>
                                <a:pt x="19164" y="21303"/>
                                <a:pt x="19953" y="21167"/>
                                <a:pt x="20744" y="21167"/>
                              </a:cubicBezTo>
                              <a:cubicBezTo>
                                <a:pt x="20959" y="21167"/>
                                <a:pt x="21175" y="21176"/>
                                <a:pt x="21391" y="21201"/>
                              </a:cubicBezTo>
                              <a:cubicBezTo>
                                <a:pt x="21392" y="21201"/>
                                <a:pt x="21392" y="21201"/>
                                <a:pt x="21393" y="21201"/>
                              </a:cubicBezTo>
                              <a:cubicBezTo>
                                <a:pt x="21428" y="21201"/>
                                <a:pt x="21447" y="21096"/>
                                <a:pt x="21452" y="20974"/>
                              </a:cubicBezTo>
                              <a:cubicBezTo>
                                <a:pt x="21453" y="20974"/>
                                <a:pt x="21454" y="20974"/>
                                <a:pt x="21455" y="20974"/>
                              </a:cubicBezTo>
                              <a:cubicBezTo>
                                <a:pt x="21487" y="20974"/>
                                <a:pt x="21519" y="20803"/>
                                <a:pt x="21499" y="20647"/>
                              </a:cubicBezTo>
                              <a:cubicBezTo>
                                <a:pt x="21127" y="17730"/>
                                <a:pt x="20723" y="14965"/>
                                <a:pt x="20195" y="12607"/>
                              </a:cubicBezTo>
                              <a:cubicBezTo>
                                <a:pt x="20187" y="12575"/>
                                <a:pt x="20180" y="12555"/>
                                <a:pt x="20172" y="12537"/>
                              </a:cubicBezTo>
                              <a:cubicBezTo>
                                <a:pt x="20179" y="12527"/>
                                <a:pt x="20187" y="12509"/>
                                <a:pt x="20193" y="12480"/>
                              </a:cubicBezTo>
                              <a:cubicBezTo>
                                <a:pt x="20739" y="10226"/>
                                <a:pt x="21187" y="7423"/>
                                <a:pt x="21557" y="4506"/>
                              </a:cubicBezTo>
                              <a:cubicBezTo>
                                <a:pt x="21582" y="4302"/>
                                <a:pt x="21566" y="4122"/>
                                <a:pt x="21537" y="4011"/>
                              </a:cubicBezTo>
                              <a:cubicBezTo>
                                <a:pt x="21539" y="3834"/>
                                <a:pt x="21512" y="3673"/>
                                <a:pt x="21476" y="3614"/>
                              </a:cubicBezTo>
                              <a:cubicBezTo>
                                <a:pt x="21361" y="3425"/>
                                <a:pt x="21223" y="3368"/>
                                <a:pt x="21080" y="3368"/>
                              </a:cubicBezTo>
                              <a:cubicBezTo>
                                <a:pt x="20865" y="3368"/>
                                <a:pt x="20638" y="3496"/>
                                <a:pt x="20455" y="3500"/>
                              </a:cubicBezTo>
                              <a:cubicBezTo>
                                <a:pt x="20044" y="3503"/>
                                <a:pt x="19633" y="3511"/>
                                <a:pt x="19224" y="3627"/>
                              </a:cubicBezTo>
                              <a:cubicBezTo>
                                <a:pt x="19217" y="3226"/>
                                <a:pt x="19211" y="2826"/>
                                <a:pt x="19203" y="2426"/>
                              </a:cubicBezTo>
                              <a:cubicBezTo>
                                <a:pt x="19215" y="2426"/>
                                <a:pt x="19226" y="2427"/>
                                <a:pt x="19236" y="2427"/>
                              </a:cubicBezTo>
                              <a:cubicBezTo>
                                <a:pt x="19242" y="2427"/>
                                <a:pt x="19247" y="2427"/>
                                <a:pt x="19253" y="2426"/>
                              </a:cubicBezTo>
                              <a:cubicBezTo>
                                <a:pt x="19264" y="2426"/>
                                <a:pt x="19264" y="2345"/>
                                <a:pt x="19253" y="2345"/>
                              </a:cubicBezTo>
                              <a:cubicBezTo>
                                <a:pt x="19247" y="2345"/>
                                <a:pt x="19241" y="2345"/>
                                <a:pt x="19236" y="2345"/>
                              </a:cubicBezTo>
                              <a:cubicBezTo>
                                <a:pt x="19225" y="2345"/>
                                <a:pt x="19214" y="2345"/>
                                <a:pt x="19203" y="2345"/>
                              </a:cubicBezTo>
                              <a:cubicBezTo>
                                <a:pt x="19193" y="1802"/>
                                <a:pt x="19184" y="1253"/>
                                <a:pt x="19175" y="708"/>
                              </a:cubicBezTo>
                              <a:cubicBezTo>
                                <a:pt x="19171" y="484"/>
                                <a:pt x="19131" y="372"/>
                                <a:pt x="19093" y="372"/>
                              </a:cubicBezTo>
                              <a:cubicBezTo>
                                <a:pt x="19075" y="372"/>
                                <a:pt x="19058" y="397"/>
                                <a:pt x="19045" y="449"/>
                              </a:cubicBezTo>
                              <a:cubicBezTo>
                                <a:pt x="19038" y="436"/>
                                <a:pt x="19031" y="429"/>
                                <a:pt x="19023" y="429"/>
                              </a:cubicBezTo>
                              <a:cubicBezTo>
                                <a:pt x="17178" y="231"/>
                                <a:pt x="15329" y="220"/>
                                <a:pt x="13482" y="220"/>
                              </a:cubicBezTo>
                              <a:cubicBezTo>
                                <a:pt x="13265" y="220"/>
                                <a:pt x="13048" y="220"/>
                                <a:pt x="12831" y="220"/>
                              </a:cubicBezTo>
                              <a:cubicBezTo>
                                <a:pt x="12189" y="220"/>
                                <a:pt x="11546" y="220"/>
                                <a:pt x="10904" y="209"/>
                              </a:cubicBezTo>
                              <a:cubicBezTo>
                                <a:pt x="9556" y="188"/>
                                <a:pt x="8206" y="173"/>
                                <a:pt x="6857" y="148"/>
                              </a:cubicBezTo>
                              <a:cubicBezTo>
                                <a:pt x="5962" y="129"/>
                                <a:pt x="5062" y="0"/>
                                <a:pt x="4164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000000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45719" tIns="45719" rIns="45719" bIns="45719" numCol="1" anchor="ctr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1623" name="Google Shape;1375;p47"/>
                        <p:cNvSpPr/>
                        <p:nvPr/>
                      </p:nvSpPr>
                      <p:spPr>
                        <a:xfrm>
                          <a:off x="4754191" y="180134"/>
                          <a:ext cx="566237" cy="435809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1600" fill="norm" stroke="1" extrusionOk="0">
                              <a:moveTo>
                                <a:pt x="21600" y="0"/>
                              </a:moveTo>
                              <a:cubicBezTo>
                                <a:pt x="16606" y="365"/>
                                <a:pt x="11491" y="710"/>
                                <a:pt x="6445" y="710"/>
                              </a:cubicBezTo>
                              <a:cubicBezTo>
                                <a:pt x="5336" y="710"/>
                                <a:pt x="4228" y="693"/>
                                <a:pt x="3127" y="656"/>
                              </a:cubicBezTo>
                              <a:cubicBezTo>
                                <a:pt x="3639" y="6464"/>
                                <a:pt x="3952" y="12304"/>
                                <a:pt x="3469" y="18058"/>
                              </a:cubicBezTo>
                              <a:cubicBezTo>
                                <a:pt x="3528" y="18158"/>
                                <a:pt x="3528" y="18275"/>
                                <a:pt x="3410" y="18401"/>
                              </a:cubicBezTo>
                              <a:cubicBezTo>
                                <a:pt x="2364" y="19493"/>
                                <a:pt x="1208" y="20568"/>
                                <a:pt x="0" y="21600"/>
                              </a:cubicBezTo>
                              <a:cubicBezTo>
                                <a:pt x="6552" y="21072"/>
                                <a:pt x="13280" y="20579"/>
                                <a:pt x="19880" y="20522"/>
                              </a:cubicBezTo>
                              <a:cubicBezTo>
                                <a:pt x="19991" y="20522"/>
                                <a:pt x="20075" y="20545"/>
                                <a:pt x="20127" y="20591"/>
                              </a:cubicBezTo>
                              <a:lnTo>
                                <a:pt x="20171" y="20568"/>
                              </a:lnTo>
                              <a:cubicBezTo>
                                <a:pt x="19644" y="19966"/>
                                <a:pt x="19107" y="19376"/>
                                <a:pt x="18554" y="18788"/>
                              </a:cubicBezTo>
                              <a:cubicBezTo>
                                <a:pt x="16256" y="16368"/>
                                <a:pt x="13722" y="14146"/>
                                <a:pt x="11078" y="11951"/>
                              </a:cubicBezTo>
                              <a:cubicBezTo>
                                <a:pt x="10669" y="11606"/>
                                <a:pt x="10968" y="11164"/>
                                <a:pt x="11410" y="11061"/>
                              </a:cubicBezTo>
                              <a:cubicBezTo>
                                <a:pt x="11115" y="10941"/>
                                <a:pt x="10953" y="10619"/>
                                <a:pt x="11240" y="10357"/>
                              </a:cubicBezTo>
                              <a:cubicBezTo>
                                <a:pt x="14871" y="6978"/>
                                <a:pt x="18385" y="3593"/>
                                <a:pt x="21600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2">
                            <a:lumOff val="16960"/>
                          </a:schemeClr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45719" tIns="45719" rIns="45719" bIns="45719" numCol="1" anchor="ctr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1624" name="Google Shape;1378;p47"/>
                        <p:cNvSpPr/>
                        <p:nvPr/>
                      </p:nvSpPr>
                      <p:spPr>
                        <a:xfrm>
                          <a:off x="734347" y="15073"/>
                          <a:ext cx="4050546" cy="73873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1600" fill="norm" stroke="1" extrusionOk="0">
                              <a:moveTo>
                                <a:pt x="0" y="0"/>
                              </a:moveTo>
                              <a:cubicBezTo>
                                <a:pt x="5" y="336"/>
                                <a:pt x="8" y="606"/>
                                <a:pt x="10" y="976"/>
                              </a:cubicBezTo>
                              <a:cubicBezTo>
                                <a:pt x="27" y="6073"/>
                                <a:pt x="45" y="11204"/>
                                <a:pt x="61" y="16368"/>
                              </a:cubicBezTo>
                              <a:cubicBezTo>
                                <a:pt x="1457" y="15880"/>
                                <a:pt x="2854" y="15679"/>
                                <a:pt x="4251" y="15679"/>
                              </a:cubicBezTo>
                              <a:cubicBezTo>
                                <a:pt x="9900" y="15679"/>
                                <a:pt x="15554" y="19060"/>
                                <a:pt x="21198" y="21600"/>
                              </a:cubicBezTo>
                              <a:lnTo>
                                <a:pt x="21292" y="18236"/>
                              </a:lnTo>
                              <a:lnTo>
                                <a:pt x="21292" y="17882"/>
                              </a:lnTo>
                              <a:cubicBezTo>
                                <a:pt x="21412" y="17832"/>
                                <a:pt x="21494" y="17764"/>
                                <a:pt x="21600" y="17697"/>
                              </a:cubicBezTo>
                              <a:cubicBezTo>
                                <a:pt x="21591" y="13256"/>
                                <a:pt x="21572" y="8865"/>
                                <a:pt x="21560" y="4441"/>
                              </a:cubicBezTo>
                              <a:cubicBezTo>
                                <a:pt x="21557" y="4441"/>
                                <a:pt x="21556" y="4475"/>
                                <a:pt x="21555" y="4475"/>
                              </a:cubicBezTo>
                              <a:cubicBezTo>
                                <a:pt x="20727" y="4811"/>
                                <a:pt x="19898" y="4946"/>
                                <a:pt x="19070" y="4946"/>
                              </a:cubicBezTo>
                              <a:cubicBezTo>
                                <a:pt x="16275" y="4946"/>
                                <a:pt x="13478" y="3432"/>
                                <a:pt x="10684" y="2776"/>
                              </a:cubicBezTo>
                              <a:cubicBezTo>
                                <a:pt x="8879" y="2305"/>
                                <a:pt x="7072" y="1834"/>
                                <a:pt x="5265" y="1447"/>
                              </a:cubicBezTo>
                              <a:cubicBezTo>
                                <a:pt x="5104" y="1413"/>
                                <a:pt x="4942" y="1396"/>
                                <a:pt x="4781" y="1396"/>
                              </a:cubicBezTo>
                              <a:cubicBezTo>
                                <a:pt x="4005" y="1396"/>
                                <a:pt x="3226" y="1699"/>
                                <a:pt x="2448" y="1699"/>
                              </a:cubicBezTo>
                              <a:cubicBezTo>
                                <a:pt x="1630" y="1699"/>
                                <a:pt x="813" y="1363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6">
                            <a:lumOff val="41500"/>
                          </a:schemeClr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45719" tIns="45719" rIns="45719" bIns="45719" numCol="1" anchor="ctr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1625" name="Google Shape;1381;p47"/>
                        <p:cNvSpPr/>
                        <p:nvPr/>
                      </p:nvSpPr>
                      <p:spPr>
                        <a:xfrm>
                          <a:off x="39029" y="624457"/>
                          <a:ext cx="876341" cy="51435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1600" fill="norm" stroke="1" extrusionOk="0">
                              <a:moveTo>
                                <a:pt x="9459" y="0"/>
                              </a:moveTo>
                              <a:cubicBezTo>
                                <a:pt x="7003" y="0"/>
                                <a:pt x="4543" y="556"/>
                                <a:pt x="2056" y="2005"/>
                              </a:cubicBezTo>
                              <a:cubicBezTo>
                                <a:pt x="1375" y="8577"/>
                                <a:pt x="690" y="15101"/>
                                <a:pt x="0" y="21600"/>
                              </a:cubicBezTo>
                              <a:cubicBezTo>
                                <a:pt x="7189" y="18338"/>
                                <a:pt x="14402" y="18966"/>
                                <a:pt x="21600" y="18507"/>
                              </a:cubicBezTo>
                              <a:cubicBezTo>
                                <a:pt x="20736" y="13337"/>
                                <a:pt x="19896" y="7852"/>
                                <a:pt x="19085" y="2005"/>
                              </a:cubicBezTo>
                              <a:cubicBezTo>
                                <a:pt x="15851" y="942"/>
                                <a:pt x="12660" y="0"/>
                                <a:pt x="94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6">
                            <a:lumOff val="41500"/>
                          </a:schemeClr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45719" tIns="45719" rIns="45719" bIns="45719" numCol="1" anchor="ctr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1626" name="Google Shape;1382;p47"/>
                        <p:cNvSpPr/>
                        <p:nvPr/>
                      </p:nvSpPr>
                      <p:spPr>
                        <a:xfrm>
                          <a:off x="99080" y="135489"/>
                          <a:ext cx="678520" cy="48045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1600" fill="norm" stroke="1" extrusionOk="0">
                              <a:moveTo>
                                <a:pt x="19442" y="0"/>
                              </a:moveTo>
                              <a:lnTo>
                                <a:pt x="19286" y="10"/>
                              </a:lnTo>
                              <a:cubicBezTo>
                                <a:pt x="19286" y="207"/>
                                <a:pt x="19132" y="406"/>
                                <a:pt x="18803" y="416"/>
                              </a:cubicBezTo>
                              <a:cubicBezTo>
                                <a:pt x="17147" y="491"/>
                                <a:pt x="15469" y="522"/>
                                <a:pt x="13784" y="522"/>
                              </a:cubicBezTo>
                              <a:cubicBezTo>
                                <a:pt x="9186" y="522"/>
                                <a:pt x="4521" y="290"/>
                                <a:pt x="0" y="36"/>
                              </a:cubicBezTo>
                              <a:cubicBezTo>
                                <a:pt x="3024" y="4573"/>
                                <a:pt x="6832" y="8647"/>
                                <a:pt x="10785" y="12635"/>
                              </a:cubicBezTo>
                              <a:cubicBezTo>
                                <a:pt x="10935" y="12790"/>
                                <a:pt x="10941" y="12966"/>
                                <a:pt x="10871" y="13103"/>
                              </a:cubicBezTo>
                              <a:cubicBezTo>
                                <a:pt x="11000" y="13274"/>
                                <a:pt x="11018" y="13502"/>
                                <a:pt x="10797" y="13696"/>
                              </a:cubicBezTo>
                              <a:cubicBezTo>
                                <a:pt x="7803" y="16380"/>
                                <a:pt x="4675" y="19034"/>
                                <a:pt x="1491" y="21600"/>
                              </a:cubicBezTo>
                              <a:cubicBezTo>
                                <a:pt x="5083" y="21238"/>
                                <a:pt x="8796" y="21028"/>
                                <a:pt x="12500" y="21028"/>
                              </a:cubicBezTo>
                              <a:cubicBezTo>
                                <a:pt x="15561" y="21028"/>
                                <a:pt x="18619" y="21171"/>
                                <a:pt x="21600" y="21486"/>
                              </a:cubicBezTo>
                              <a:cubicBezTo>
                                <a:pt x="20884" y="21028"/>
                                <a:pt x="20174" y="20550"/>
                                <a:pt x="19492" y="20035"/>
                              </a:cubicBezTo>
                              <a:cubicBezTo>
                                <a:pt x="19381" y="19958"/>
                                <a:pt x="19356" y="19852"/>
                                <a:pt x="19378" y="19748"/>
                              </a:cubicBezTo>
                              <a:cubicBezTo>
                                <a:pt x="19292" y="19619"/>
                                <a:pt x="19307" y="19440"/>
                                <a:pt x="19430" y="19321"/>
                              </a:cubicBezTo>
                              <a:cubicBezTo>
                                <a:pt x="19415" y="19290"/>
                                <a:pt x="19399" y="19254"/>
                                <a:pt x="19399" y="19218"/>
                              </a:cubicBezTo>
                              <a:cubicBezTo>
                                <a:pt x="19286" y="15144"/>
                                <a:pt x="19799" y="11057"/>
                                <a:pt x="19762" y="6973"/>
                              </a:cubicBezTo>
                              <a:cubicBezTo>
                                <a:pt x="19756" y="5577"/>
                                <a:pt x="19698" y="4180"/>
                                <a:pt x="19627" y="2788"/>
                              </a:cubicBezTo>
                              <a:cubicBezTo>
                                <a:pt x="13981" y="2506"/>
                                <a:pt x="8286" y="2320"/>
                                <a:pt x="2674" y="1712"/>
                              </a:cubicBezTo>
                              <a:cubicBezTo>
                                <a:pt x="2480" y="1694"/>
                                <a:pt x="2468" y="1456"/>
                                <a:pt x="2674" y="1456"/>
                              </a:cubicBezTo>
                              <a:cubicBezTo>
                                <a:pt x="2711" y="1456"/>
                                <a:pt x="2748" y="1456"/>
                                <a:pt x="2788" y="1456"/>
                              </a:cubicBezTo>
                              <a:cubicBezTo>
                                <a:pt x="8384" y="1456"/>
                                <a:pt x="13999" y="1870"/>
                                <a:pt x="19590" y="2196"/>
                              </a:cubicBezTo>
                              <a:cubicBezTo>
                                <a:pt x="19547" y="1461"/>
                                <a:pt x="19498" y="732"/>
                                <a:pt x="19442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2">
                            <a:lumOff val="16960"/>
                          </a:schemeClr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45719" tIns="45719" rIns="45719" bIns="45719" numCol="1" anchor="ctr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</p:grpSp>
                </p:grpSp>
              </p:grpSp>
            </p:grpSp>
          </p:grpSp>
        </p:grpSp>
      </p:grpSp>
      <p:pic>
        <p:nvPicPr>
          <p:cNvPr id="1634" name="IMG_2320.png" descr="IMG_2320.png"/>
          <p:cNvPicPr>
            <a:picLocks noChangeAspect="1"/>
          </p:cNvPicPr>
          <p:nvPr/>
        </p:nvPicPr>
        <p:blipFill>
          <a:blip r:embed="rId2">
            <a:extLst/>
          </a:blip>
          <a:srcRect l="30945" t="0" r="0" b="85553"/>
          <a:stretch>
            <a:fillRect/>
          </a:stretch>
        </p:blipFill>
        <p:spPr>
          <a:xfrm>
            <a:off x="2852531" y="338411"/>
            <a:ext cx="3902916" cy="38259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39" name="Google Shape;1648;p50"/>
          <p:cNvGrpSpPr/>
          <p:nvPr/>
        </p:nvGrpSpPr>
        <p:grpSpPr>
          <a:xfrm>
            <a:off x="1653219" y="4715227"/>
            <a:ext cx="5383636" cy="257700"/>
            <a:chOff x="0" y="0"/>
            <a:chExt cx="5383634" cy="257698"/>
          </a:xfrm>
        </p:grpSpPr>
        <p:sp>
          <p:nvSpPr>
            <p:cNvPr id="1635" name="Google Shape;1649;p50"/>
            <p:cNvSpPr/>
            <p:nvPr/>
          </p:nvSpPr>
          <p:spPr>
            <a:xfrm>
              <a:off x="0" y="0"/>
              <a:ext cx="5383636" cy="257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" y="19735"/>
                  </a:lnTo>
                  <a:lnTo>
                    <a:pt x="21600" y="21600"/>
                  </a:lnTo>
                  <a:lnTo>
                    <a:pt x="21354" y="1075"/>
                  </a:lnTo>
                  <a:close/>
                </a:path>
              </a:pathLst>
            </a:custGeom>
            <a:solidFill>
              <a:schemeClr val="accent2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636" name="Google Shape;1650;p50">
              <a:hlinkClick r:id="" invalidUrl="" action="ppaction://hlinkshowjump?jump=nextslide" tgtFrame="" tooltip="" history="1" highlightClick="0" endSnd="0"/>
            </p:cNvPr>
            <p:cNvSpPr/>
            <p:nvPr/>
          </p:nvSpPr>
          <p:spPr>
            <a:xfrm>
              <a:off x="5060809" y="69243"/>
              <a:ext cx="164510" cy="125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5400"/>
                  </a:moveTo>
                  <a:lnTo>
                    <a:pt x="516" y="5400"/>
                  </a:lnTo>
                  <a:lnTo>
                    <a:pt x="516" y="16200"/>
                  </a:lnTo>
                  <a:lnTo>
                    <a:pt x="0" y="16200"/>
                  </a:lnTo>
                  <a:close/>
                  <a:moveTo>
                    <a:pt x="1033" y="5400"/>
                  </a:moveTo>
                  <a:lnTo>
                    <a:pt x="2065" y="5400"/>
                  </a:lnTo>
                  <a:lnTo>
                    <a:pt x="2065" y="16200"/>
                  </a:lnTo>
                  <a:lnTo>
                    <a:pt x="1033" y="16200"/>
                  </a:lnTo>
                  <a:close/>
                  <a:moveTo>
                    <a:pt x="2582" y="5400"/>
                  </a:moveTo>
                  <a:lnTo>
                    <a:pt x="13339" y="5400"/>
                  </a:lnTo>
                  <a:lnTo>
                    <a:pt x="13339" y="0"/>
                  </a:lnTo>
                  <a:lnTo>
                    <a:pt x="21600" y="10800"/>
                  </a:lnTo>
                  <a:lnTo>
                    <a:pt x="13339" y="21600"/>
                  </a:lnTo>
                  <a:lnTo>
                    <a:pt x="13339" y="16200"/>
                  </a:lnTo>
                  <a:lnTo>
                    <a:pt x="2582" y="16200"/>
                  </a:lnTo>
                  <a:close/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37" name="Google Shape;1651;p50">
              <a:hlinkClick r:id="" invalidUrl="" action="ppaction://hlinkshowjump?jump=previousslide" tgtFrame="" tooltip="" history="1" highlightClick="0" endSnd="0"/>
            </p:cNvPr>
            <p:cNvSpPr/>
            <p:nvPr/>
          </p:nvSpPr>
          <p:spPr>
            <a:xfrm flipH="1">
              <a:off x="83869" y="69243"/>
              <a:ext cx="164510" cy="125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5400"/>
                  </a:moveTo>
                  <a:lnTo>
                    <a:pt x="516" y="5400"/>
                  </a:lnTo>
                  <a:lnTo>
                    <a:pt x="516" y="16200"/>
                  </a:lnTo>
                  <a:lnTo>
                    <a:pt x="0" y="16200"/>
                  </a:lnTo>
                  <a:close/>
                  <a:moveTo>
                    <a:pt x="1033" y="5400"/>
                  </a:moveTo>
                  <a:lnTo>
                    <a:pt x="2065" y="5400"/>
                  </a:lnTo>
                  <a:lnTo>
                    <a:pt x="2065" y="16200"/>
                  </a:lnTo>
                  <a:lnTo>
                    <a:pt x="1033" y="16200"/>
                  </a:lnTo>
                  <a:close/>
                  <a:moveTo>
                    <a:pt x="2582" y="5400"/>
                  </a:moveTo>
                  <a:lnTo>
                    <a:pt x="13339" y="5400"/>
                  </a:lnTo>
                  <a:lnTo>
                    <a:pt x="13339" y="0"/>
                  </a:lnTo>
                  <a:lnTo>
                    <a:pt x="21600" y="10800"/>
                  </a:lnTo>
                  <a:lnTo>
                    <a:pt x="13339" y="21600"/>
                  </a:lnTo>
                  <a:lnTo>
                    <a:pt x="13339" y="16200"/>
                  </a:lnTo>
                  <a:lnTo>
                    <a:pt x="2582" y="16200"/>
                  </a:lnTo>
                  <a:close/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38" name="Google Shape;1652;p50">
              <a:hlinkClick r:id="rId3" invalidUrl="" action="ppaction://hlinksldjump" tgtFrame="" tooltip="" history="1" highlightClick="0" endSnd="0"/>
            </p:cNvPr>
            <p:cNvSpPr/>
            <p:nvPr/>
          </p:nvSpPr>
          <p:spPr>
            <a:xfrm>
              <a:off x="2572384" y="56921"/>
              <a:ext cx="164395" cy="14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4" y="20945"/>
                  </a:moveTo>
                  <a:lnTo>
                    <a:pt x="3923" y="10669"/>
                  </a:lnTo>
                  <a:lnTo>
                    <a:pt x="0" y="10604"/>
                  </a:lnTo>
                  <a:lnTo>
                    <a:pt x="11254" y="0"/>
                  </a:lnTo>
                  <a:lnTo>
                    <a:pt x="21600" y="10998"/>
                  </a:lnTo>
                  <a:lnTo>
                    <a:pt x="18131" y="10866"/>
                  </a:lnTo>
                  <a:lnTo>
                    <a:pt x="18417" y="21403"/>
                  </a:lnTo>
                  <a:lnTo>
                    <a:pt x="13415" y="21403"/>
                  </a:lnTo>
                  <a:lnTo>
                    <a:pt x="13415" y="15776"/>
                  </a:lnTo>
                  <a:lnTo>
                    <a:pt x="10117" y="15644"/>
                  </a:lnTo>
                  <a:lnTo>
                    <a:pt x="10061" y="21600"/>
                  </a:lnTo>
                  <a:close/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642" name="تجميع"/>
          <p:cNvGrpSpPr/>
          <p:nvPr/>
        </p:nvGrpSpPr>
        <p:grpSpPr>
          <a:xfrm>
            <a:off x="3757894" y="1282122"/>
            <a:ext cx="2805436" cy="507875"/>
            <a:chOff x="0" y="0"/>
            <a:chExt cx="2805435" cy="507873"/>
          </a:xfrm>
        </p:grpSpPr>
        <p:sp>
          <p:nvSpPr>
            <p:cNvPr id="1640" name="Google Shape;1268;p45"/>
            <p:cNvSpPr/>
            <p:nvPr/>
          </p:nvSpPr>
          <p:spPr>
            <a:xfrm flipH="1" rot="10799676">
              <a:off x="23" y="132"/>
              <a:ext cx="2805389" cy="507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630"/>
                  </a:moveTo>
                  <a:lnTo>
                    <a:pt x="510" y="21600"/>
                  </a:lnTo>
                  <a:lnTo>
                    <a:pt x="21600" y="19970"/>
                  </a:lnTo>
                  <a:lnTo>
                    <a:pt x="21226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pic>
          <p:nvPicPr>
            <p:cNvPr id="1641" name="IMG_2320.png" descr="IMG_2320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4694" t="14979" r="1232" b="74175"/>
            <a:stretch>
              <a:fillRect/>
            </a:stretch>
          </p:blipFill>
          <p:spPr>
            <a:xfrm>
              <a:off x="363110" y="56615"/>
              <a:ext cx="2130511" cy="4497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645" name="تجميع"/>
          <p:cNvGrpSpPr/>
          <p:nvPr/>
        </p:nvGrpSpPr>
        <p:grpSpPr>
          <a:xfrm>
            <a:off x="2137054" y="1923740"/>
            <a:ext cx="5545860" cy="2116506"/>
            <a:chOff x="0" y="0"/>
            <a:chExt cx="5545858" cy="2116504"/>
          </a:xfrm>
        </p:grpSpPr>
        <p:pic>
          <p:nvPicPr>
            <p:cNvPr id="1643" name="IMG_2330.png" descr="IMG_2330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57427" t="9647" r="7131" b="66390"/>
            <a:stretch>
              <a:fillRect/>
            </a:stretch>
          </p:blipFill>
          <p:spPr>
            <a:xfrm>
              <a:off x="1818938" y="54270"/>
              <a:ext cx="3726921" cy="20622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44" name="IMG_2330.png" descr="IMG_2330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0146" t="9647" r="69843" b="66390"/>
            <a:stretch>
              <a:fillRect/>
            </a:stretch>
          </p:blipFill>
          <p:spPr>
            <a:xfrm>
              <a:off x="0" y="0"/>
              <a:ext cx="2104213" cy="20622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5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1" dur="1000"/>
                                        <p:tgtEl>
                                          <p:spTgt spid="1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1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0" dur="1000"/>
                                        <p:tgtEl>
                                          <p:spTgt spid="1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34" grpId="2"/>
      <p:bldP build="whole" bldLvl="1" animBg="1" rev="0" advAuto="0" spid="1642" grpId="3"/>
      <p:bldP build="whole" bldLvl="1" animBg="1" rev="0" advAuto="0" spid="1633" grpId="1"/>
      <p:bldP build="whole" bldLvl="1" animBg="1" rev="0" advAuto="0" spid="1645" grpId="4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4" name="تجميع"/>
          <p:cNvGrpSpPr/>
          <p:nvPr/>
        </p:nvGrpSpPr>
        <p:grpSpPr>
          <a:xfrm>
            <a:off x="1988203" y="254995"/>
            <a:ext cx="5415752" cy="695223"/>
            <a:chOff x="0" y="0"/>
            <a:chExt cx="5415751" cy="695222"/>
          </a:xfrm>
        </p:grpSpPr>
        <p:sp>
          <p:nvSpPr>
            <p:cNvPr id="1647" name="Google Shape;1380;p47"/>
            <p:cNvSpPr/>
            <p:nvPr/>
          </p:nvSpPr>
          <p:spPr>
            <a:xfrm>
              <a:off x="751532" y="578891"/>
              <a:ext cx="214910" cy="85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210" y="7200"/>
                    <a:pt x="14332" y="14545"/>
                    <a:pt x="21600" y="21600"/>
                  </a:cubicBezTo>
                  <a:cubicBezTo>
                    <a:pt x="21037" y="14487"/>
                    <a:pt x="20882" y="7258"/>
                    <a:pt x="21280" y="101"/>
                  </a:cubicBezTo>
                  <a:cubicBezTo>
                    <a:pt x="14177" y="101"/>
                    <a:pt x="7103" y="101"/>
                    <a:pt x="0" y="0"/>
                  </a:cubicBezTo>
                  <a:close/>
                </a:path>
              </a:pathLst>
            </a:custGeom>
            <a:solidFill>
              <a:schemeClr val="accent6">
                <a:lumOff val="415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1663" name="تجميع"/>
            <p:cNvGrpSpPr/>
            <p:nvPr/>
          </p:nvGrpSpPr>
          <p:grpSpPr>
            <a:xfrm>
              <a:off x="-1" y="0"/>
              <a:ext cx="5415753" cy="695223"/>
              <a:chOff x="0" y="0"/>
              <a:chExt cx="5415751" cy="695222"/>
            </a:xfrm>
          </p:grpSpPr>
          <p:sp>
            <p:nvSpPr>
              <p:cNvPr id="1648" name="Google Shape;1379;p47"/>
              <p:cNvSpPr/>
              <p:nvPr/>
            </p:nvSpPr>
            <p:spPr>
              <a:xfrm>
                <a:off x="4642295" y="565601"/>
                <a:ext cx="131978" cy="78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1363" y="95"/>
                      <a:pt x="21126" y="223"/>
                      <a:pt x="20842" y="223"/>
                    </a:cubicBezTo>
                    <a:cubicBezTo>
                      <a:pt x="20826" y="223"/>
                      <a:pt x="20794" y="223"/>
                      <a:pt x="20763" y="223"/>
                    </a:cubicBezTo>
                    <a:cubicBezTo>
                      <a:pt x="13826" y="159"/>
                      <a:pt x="6905" y="95"/>
                      <a:pt x="0" y="32"/>
                    </a:cubicBezTo>
                    <a:cubicBezTo>
                      <a:pt x="1059" y="7126"/>
                      <a:pt x="1280" y="14395"/>
                      <a:pt x="648" y="21600"/>
                    </a:cubicBezTo>
                    <a:cubicBezTo>
                      <a:pt x="7189" y="14108"/>
                      <a:pt x="14221" y="6712"/>
                      <a:pt x="21600" y="0"/>
                    </a:cubicBezTo>
                    <a:close/>
                  </a:path>
                </a:pathLst>
              </a:custGeom>
              <a:solidFill>
                <a:schemeClr val="accent6">
                  <a:lumOff val="415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662" name="تجميع"/>
              <p:cNvGrpSpPr/>
              <p:nvPr/>
            </p:nvGrpSpPr>
            <p:grpSpPr>
              <a:xfrm>
                <a:off x="-1" y="0"/>
                <a:ext cx="5415753" cy="695223"/>
                <a:chOff x="0" y="0"/>
                <a:chExt cx="5415751" cy="695222"/>
              </a:xfrm>
            </p:grpSpPr>
            <p:sp>
              <p:nvSpPr>
                <p:cNvPr id="1649" name="Google Shape;1374;p47"/>
                <p:cNvSpPr/>
                <p:nvPr/>
              </p:nvSpPr>
              <p:spPr>
                <a:xfrm>
                  <a:off x="4662280" y="595116"/>
                  <a:ext cx="703042" cy="765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9070" y="0"/>
                      </a:moveTo>
                      <a:lnTo>
                        <a:pt x="19034" y="130"/>
                      </a:lnTo>
                      <a:cubicBezTo>
                        <a:pt x="19171" y="974"/>
                        <a:pt x="19094" y="2582"/>
                        <a:pt x="18835" y="2761"/>
                      </a:cubicBezTo>
                      <a:cubicBezTo>
                        <a:pt x="13535" y="6399"/>
                        <a:pt x="8077" y="7682"/>
                        <a:pt x="2735" y="8656"/>
                      </a:cubicBezTo>
                      <a:cubicBezTo>
                        <a:pt x="2729" y="8656"/>
                        <a:pt x="2726" y="8656"/>
                        <a:pt x="2720" y="8656"/>
                      </a:cubicBezTo>
                      <a:cubicBezTo>
                        <a:pt x="2592" y="8656"/>
                        <a:pt x="2527" y="8218"/>
                        <a:pt x="2509" y="7714"/>
                      </a:cubicBezTo>
                      <a:cubicBezTo>
                        <a:pt x="1691" y="12522"/>
                        <a:pt x="857" y="17166"/>
                        <a:pt x="0" y="21600"/>
                      </a:cubicBezTo>
                      <a:cubicBezTo>
                        <a:pt x="4372" y="19050"/>
                        <a:pt x="8792" y="18060"/>
                        <a:pt x="13206" y="18060"/>
                      </a:cubicBezTo>
                      <a:cubicBezTo>
                        <a:pt x="16012" y="18060"/>
                        <a:pt x="18815" y="18466"/>
                        <a:pt x="21600" y="19115"/>
                      </a:cubicBezTo>
                      <a:cubicBezTo>
                        <a:pt x="20675" y="13041"/>
                        <a:pt x="19877" y="6512"/>
                        <a:pt x="19070" y="0"/>
                      </a:cubicBezTo>
                      <a:close/>
                    </a:path>
                  </a:pathLst>
                </a:custGeom>
                <a:solidFill>
                  <a:schemeClr val="accent6">
                    <a:lumOff val="415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1661" name="تجميع"/>
                <p:cNvGrpSpPr/>
                <p:nvPr/>
              </p:nvGrpSpPr>
              <p:grpSpPr>
                <a:xfrm>
                  <a:off x="-1" y="0"/>
                  <a:ext cx="5415753" cy="695223"/>
                  <a:chOff x="0" y="0"/>
                  <a:chExt cx="5415751" cy="695222"/>
                </a:xfrm>
              </p:grpSpPr>
              <p:sp>
                <p:nvSpPr>
                  <p:cNvPr id="1650" name="Google Shape;1373;p47"/>
                  <p:cNvSpPr/>
                  <p:nvPr/>
                </p:nvSpPr>
                <p:spPr>
                  <a:xfrm>
                    <a:off x="4828819" y="124327"/>
                    <a:ext cx="541909" cy="6058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cubicBezTo>
                          <a:pt x="21600" y="0"/>
                          <a:pt x="21596" y="0"/>
                          <a:pt x="21596" y="0"/>
                        </a:cubicBezTo>
                        <a:cubicBezTo>
                          <a:pt x="21596" y="0"/>
                          <a:pt x="21600" y="0"/>
                          <a:pt x="21600" y="0"/>
                        </a:cubicBezTo>
                        <a:close/>
                        <a:moveTo>
                          <a:pt x="21596" y="0"/>
                        </a:moveTo>
                        <a:cubicBezTo>
                          <a:pt x="19834" y="4390"/>
                          <a:pt x="17790" y="5436"/>
                          <a:pt x="15712" y="5436"/>
                        </a:cubicBezTo>
                        <a:cubicBezTo>
                          <a:pt x="13957" y="5436"/>
                          <a:pt x="12180" y="4697"/>
                          <a:pt x="10521" y="4595"/>
                        </a:cubicBezTo>
                        <a:cubicBezTo>
                          <a:pt x="7011" y="4349"/>
                          <a:pt x="3502" y="4062"/>
                          <a:pt x="0" y="2851"/>
                        </a:cubicBezTo>
                        <a:cubicBezTo>
                          <a:pt x="92" y="9087"/>
                          <a:pt x="169" y="15344"/>
                          <a:pt x="250" y="21600"/>
                        </a:cubicBezTo>
                        <a:cubicBezTo>
                          <a:pt x="6800" y="17990"/>
                          <a:pt x="13496" y="17662"/>
                          <a:pt x="20061" y="16185"/>
                        </a:cubicBezTo>
                        <a:cubicBezTo>
                          <a:pt x="20526" y="12636"/>
                          <a:pt x="20996" y="9128"/>
                          <a:pt x="21438" y="5497"/>
                        </a:cubicBezTo>
                        <a:cubicBezTo>
                          <a:pt x="21177" y="3795"/>
                          <a:pt x="21138" y="1149"/>
                          <a:pt x="21596" y="0"/>
                        </a:cubicBezTo>
                        <a:close/>
                      </a:path>
                    </a:pathLst>
                  </a:custGeom>
                  <a:solidFill>
                    <a:schemeClr val="accent6">
                      <a:lumOff val="41500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/>
                  </a:p>
                </p:txBody>
              </p:sp>
              <p:grpSp>
                <p:nvGrpSpPr>
                  <p:cNvPr id="1660" name="تجميع"/>
                  <p:cNvGrpSpPr/>
                  <p:nvPr/>
                </p:nvGrpSpPr>
                <p:grpSpPr>
                  <a:xfrm>
                    <a:off x="-1" y="0"/>
                    <a:ext cx="5415753" cy="695223"/>
                    <a:chOff x="0" y="0"/>
                    <a:chExt cx="5415751" cy="695222"/>
                  </a:xfrm>
                </p:grpSpPr>
                <p:sp>
                  <p:nvSpPr>
                    <p:cNvPr id="1651" name="Google Shape;1376;p47"/>
                    <p:cNvSpPr/>
                    <p:nvPr/>
                  </p:nvSpPr>
                  <p:spPr>
                    <a:xfrm>
                      <a:off x="734347" y="485113"/>
                      <a:ext cx="4089165" cy="7675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21567" y="0"/>
                          </a:moveTo>
                          <a:lnTo>
                            <a:pt x="21494" y="146"/>
                          </a:lnTo>
                          <a:cubicBezTo>
                            <a:pt x="21494" y="1085"/>
                            <a:pt x="21475" y="2024"/>
                            <a:pt x="21437" y="2024"/>
                          </a:cubicBezTo>
                          <a:cubicBezTo>
                            <a:pt x="17878" y="3368"/>
                            <a:pt x="14316" y="3918"/>
                            <a:pt x="10755" y="4048"/>
                          </a:cubicBezTo>
                          <a:cubicBezTo>
                            <a:pt x="8995" y="4113"/>
                            <a:pt x="7235" y="4744"/>
                            <a:pt x="5475" y="5311"/>
                          </a:cubicBezTo>
                          <a:cubicBezTo>
                            <a:pt x="4215" y="5667"/>
                            <a:pt x="2947" y="7076"/>
                            <a:pt x="1683" y="7076"/>
                          </a:cubicBezTo>
                          <a:cubicBezTo>
                            <a:pt x="1149" y="7076"/>
                            <a:pt x="615" y="6817"/>
                            <a:pt x="83" y="6137"/>
                          </a:cubicBezTo>
                          <a:cubicBezTo>
                            <a:pt x="59" y="11351"/>
                            <a:pt x="33" y="16516"/>
                            <a:pt x="0" y="21600"/>
                          </a:cubicBezTo>
                          <a:cubicBezTo>
                            <a:pt x="2150" y="18216"/>
                            <a:pt x="4305" y="17665"/>
                            <a:pt x="6460" y="17665"/>
                          </a:cubicBezTo>
                          <a:cubicBezTo>
                            <a:pt x="7465" y="17665"/>
                            <a:pt x="8470" y="17779"/>
                            <a:pt x="9473" y="17779"/>
                          </a:cubicBezTo>
                          <a:cubicBezTo>
                            <a:pt x="9854" y="17779"/>
                            <a:pt x="10235" y="17763"/>
                            <a:pt x="10616" y="17730"/>
                          </a:cubicBezTo>
                          <a:cubicBezTo>
                            <a:pt x="11437" y="17617"/>
                            <a:pt x="12258" y="17568"/>
                            <a:pt x="13078" y="17568"/>
                          </a:cubicBezTo>
                          <a:cubicBezTo>
                            <a:pt x="15540" y="17568"/>
                            <a:pt x="18003" y="18022"/>
                            <a:pt x="20464" y="18799"/>
                          </a:cubicBezTo>
                          <a:cubicBezTo>
                            <a:pt x="20483" y="18135"/>
                            <a:pt x="20513" y="17779"/>
                            <a:pt x="20542" y="17779"/>
                          </a:cubicBezTo>
                          <a:cubicBezTo>
                            <a:pt x="20570" y="17779"/>
                            <a:pt x="20597" y="18119"/>
                            <a:pt x="20614" y="18831"/>
                          </a:cubicBezTo>
                          <a:cubicBezTo>
                            <a:pt x="20825" y="18912"/>
                            <a:pt x="21037" y="18945"/>
                            <a:pt x="21249" y="19025"/>
                          </a:cubicBezTo>
                          <a:cubicBezTo>
                            <a:pt x="21255" y="18151"/>
                            <a:pt x="21275" y="17374"/>
                            <a:pt x="21313" y="17342"/>
                          </a:cubicBezTo>
                          <a:cubicBezTo>
                            <a:pt x="21374" y="17277"/>
                            <a:pt x="21435" y="17180"/>
                            <a:pt x="21496" y="17147"/>
                          </a:cubicBezTo>
                          <a:lnTo>
                            <a:pt x="21539" y="17147"/>
                          </a:lnTo>
                          <a:cubicBezTo>
                            <a:pt x="21555" y="16710"/>
                            <a:pt x="21573" y="16224"/>
                            <a:pt x="21590" y="15771"/>
                          </a:cubicBezTo>
                          <a:cubicBezTo>
                            <a:pt x="21593" y="15706"/>
                            <a:pt x="21597" y="15706"/>
                            <a:pt x="21600" y="15625"/>
                          </a:cubicBezTo>
                          <a:cubicBezTo>
                            <a:pt x="21587" y="10428"/>
                            <a:pt x="21577" y="5198"/>
                            <a:pt x="21567" y="0"/>
                          </a:cubicBezTo>
                          <a:close/>
                        </a:path>
                      </a:pathLst>
                    </a:custGeom>
                    <a:solidFill>
                      <a:schemeClr val="accent6">
                        <a:lumOff val="41500"/>
                      </a:schemeClr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grpSp>
                  <p:nvGrpSpPr>
                    <p:cNvPr id="1659" name="تجميع"/>
                    <p:cNvGrpSpPr/>
                    <p:nvPr/>
                  </p:nvGrpSpPr>
                  <p:grpSpPr>
                    <a:xfrm>
                      <a:off x="-1" y="0"/>
                      <a:ext cx="5415753" cy="695223"/>
                      <a:chOff x="0" y="0"/>
                      <a:chExt cx="5415751" cy="695222"/>
                    </a:xfrm>
                  </p:grpSpPr>
                  <p:sp>
                    <p:nvSpPr>
                      <p:cNvPr id="1652" name="Google Shape;1377;p47"/>
                      <p:cNvSpPr/>
                      <p:nvPr/>
                    </p:nvSpPr>
                    <p:spPr>
                      <a:xfrm>
                        <a:off x="747091" y="77438"/>
                        <a:ext cx="4070241" cy="42090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21121" y="0"/>
                            </a:moveTo>
                            <a:lnTo>
                              <a:pt x="21028" y="590"/>
                            </a:lnTo>
                            <a:cubicBezTo>
                              <a:pt x="21060" y="590"/>
                              <a:pt x="21060" y="880"/>
                              <a:pt x="21028" y="880"/>
                            </a:cubicBezTo>
                            <a:cubicBezTo>
                              <a:pt x="20393" y="877"/>
                              <a:pt x="19759" y="877"/>
                              <a:pt x="19123" y="877"/>
                            </a:cubicBezTo>
                            <a:cubicBezTo>
                              <a:pt x="18208" y="877"/>
                              <a:pt x="17293" y="877"/>
                              <a:pt x="16378" y="877"/>
                            </a:cubicBezTo>
                            <a:cubicBezTo>
                              <a:pt x="10918" y="877"/>
                              <a:pt x="5454" y="821"/>
                              <a:pt x="0" y="38"/>
                            </a:cubicBezTo>
                            <a:cubicBezTo>
                              <a:pt x="123" y="7083"/>
                              <a:pt x="191" y="14579"/>
                              <a:pt x="27" y="21600"/>
                            </a:cubicBezTo>
                            <a:cubicBezTo>
                              <a:pt x="895" y="21331"/>
                              <a:pt x="1767" y="21266"/>
                              <a:pt x="2640" y="21266"/>
                            </a:cubicBezTo>
                            <a:cubicBezTo>
                              <a:pt x="3431" y="21266"/>
                              <a:pt x="4222" y="21320"/>
                              <a:pt x="5011" y="21320"/>
                            </a:cubicBezTo>
                            <a:cubicBezTo>
                              <a:pt x="5152" y="21320"/>
                              <a:pt x="5292" y="21317"/>
                              <a:pt x="5432" y="21314"/>
                            </a:cubicBezTo>
                            <a:cubicBezTo>
                              <a:pt x="7201" y="21275"/>
                              <a:pt x="8969" y="21249"/>
                              <a:pt x="10737" y="21119"/>
                            </a:cubicBezTo>
                            <a:cubicBezTo>
                              <a:pt x="14315" y="20844"/>
                              <a:pt x="17892" y="20655"/>
                              <a:pt x="21469" y="20608"/>
                            </a:cubicBezTo>
                            <a:cubicBezTo>
                              <a:pt x="21507" y="20608"/>
                              <a:pt x="21526" y="20776"/>
                              <a:pt x="21526" y="20948"/>
                            </a:cubicBezTo>
                            <a:lnTo>
                              <a:pt x="21600" y="20921"/>
                            </a:lnTo>
                            <a:cubicBezTo>
                              <a:pt x="21526" y="13968"/>
                              <a:pt x="21514" y="6985"/>
                              <a:pt x="21429" y="32"/>
                            </a:cubicBezTo>
                            <a:cubicBezTo>
                              <a:pt x="21324" y="21"/>
                              <a:pt x="21240" y="6"/>
                              <a:pt x="21121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2">
                          <a:lumOff val="16960"/>
                        </a:schemeClr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grpSp>
                    <p:nvGrpSpPr>
                      <p:cNvPr id="1658" name="تجميع"/>
                      <p:cNvGrpSpPr/>
                      <p:nvPr/>
                    </p:nvGrpSpPr>
                    <p:grpSpPr>
                      <a:xfrm>
                        <a:off x="-1" y="0"/>
                        <a:ext cx="5415753" cy="695223"/>
                        <a:chOff x="0" y="0"/>
                        <a:chExt cx="5415751" cy="695222"/>
                      </a:xfrm>
                    </p:grpSpPr>
                    <p:sp>
                      <p:nvSpPr>
                        <p:cNvPr id="1653" name="Google Shape;1372;p47"/>
                        <p:cNvSpPr/>
                        <p:nvPr/>
                      </p:nvSpPr>
                      <p:spPr>
                        <a:xfrm>
                          <a:off x="-1" y="0"/>
                          <a:ext cx="5415753" cy="695223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570" h="21600" fill="norm" stroke="1" extrusionOk="0">
                              <a:moveTo>
                                <a:pt x="21390" y="3863"/>
                              </a:moveTo>
                              <a:cubicBezTo>
                                <a:pt x="21344" y="3963"/>
                                <a:pt x="21348" y="4193"/>
                                <a:pt x="21374" y="4342"/>
                              </a:cubicBezTo>
                              <a:cubicBezTo>
                                <a:pt x="21330" y="4658"/>
                                <a:pt x="21283" y="4964"/>
                                <a:pt x="21236" y="5273"/>
                              </a:cubicBezTo>
                              <a:cubicBezTo>
                                <a:pt x="20580" y="5402"/>
                                <a:pt x="19911" y="5430"/>
                                <a:pt x="19257" y="5743"/>
                              </a:cubicBezTo>
                              <a:cubicBezTo>
                                <a:pt x="19249" y="5200"/>
                                <a:pt x="19241" y="4655"/>
                                <a:pt x="19232" y="4111"/>
                              </a:cubicBezTo>
                              <a:cubicBezTo>
                                <a:pt x="19582" y="4217"/>
                                <a:pt x="19932" y="4242"/>
                                <a:pt x="20283" y="4263"/>
                              </a:cubicBezTo>
                              <a:cubicBezTo>
                                <a:pt x="20448" y="4272"/>
                                <a:pt x="20626" y="4336"/>
                                <a:pt x="20801" y="4336"/>
                              </a:cubicBezTo>
                              <a:cubicBezTo>
                                <a:pt x="21009" y="4336"/>
                                <a:pt x="21213" y="4245"/>
                                <a:pt x="21390" y="3863"/>
                              </a:cubicBezTo>
                              <a:close/>
                              <a:moveTo>
                                <a:pt x="2924" y="468"/>
                              </a:moveTo>
                              <a:cubicBezTo>
                                <a:pt x="3533" y="613"/>
                                <a:pt x="4145" y="649"/>
                                <a:pt x="4757" y="649"/>
                              </a:cubicBezTo>
                              <a:cubicBezTo>
                                <a:pt x="5336" y="649"/>
                                <a:pt x="5915" y="617"/>
                                <a:pt x="6492" y="617"/>
                              </a:cubicBezTo>
                              <a:cubicBezTo>
                                <a:pt x="6613" y="617"/>
                                <a:pt x="6735" y="618"/>
                                <a:pt x="6856" y="622"/>
                              </a:cubicBezTo>
                              <a:cubicBezTo>
                                <a:pt x="8206" y="663"/>
                                <a:pt x="9556" y="713"/>
                                <a:pt x="10904" y="763"/>
                              </a:cubicBezTo>
                              <a:cubicBezTo>
                                <a:pt x="12991" y="833"/>
                                <a:pt x="15079" y="994"/>
                                <a:pt x="17167" y="994"/>
                              </a:cubicBezTo>
                              <a:cubicBezTo>
                                <a:pt x="17786" y="994"/>
                                <a:pt x="18405" y="980"/>
                                <a:pt x="19023" y="944"/>
                              </a:cubicBezTo>
                              <a:cubicBezTo>
                                <a:pt x="19024" y="944"/>
                                <a:pt x="19025" y="940"/>
                                <a:pt x="19027" y="940"/>
                              </a:cubicBezTo>
                              <a:cubicBezTo>
                                <a:pt x="19036" y="1410"/>
                                <a:pt x="19050" y="1877"/>
                                <a:pt x="19057" y="2349"/>
                              </a:cubicBezTo>
                              <a:cubicBezTo>
                                <a:pt x="18978" y="2356"/>
                                <a:pt x="18916" y="2363"/>
                                <a:pt x="18827" y="2368"/>
                              </a:cubicBezTo>
                              <a:lnTo>
                                <a:pt x="18827" y="2406"/>
                              </a:lnTo>
                              <a:cubicBezTo>
                                <a:pt x="18916" y="2410"/>
                                <a:pt x="18979" y="2417"/>
                                <a:pt x="19058" y="2426"/>
                              </a:cubicBezTo>
                              <a:cubicBezTo>
                                <a:pt x="19122" y="6635"/>
                                <a:pt x="19131" y="10863"/>
                                <a:pt x="19186" y="15072"/>
                              </a:cubicBezTo>
                              <a:cubicBezTo>
                                <a:pt x="19193" y="15646"/>
                                <a:pt x="19201" y="16223"/>
                                <a:pt x="19211" y="16797"/>
                              </a:cubicBezTo>
                              <a:cubicBezTo>
                                <a:pt x="19209" y="16806"/>
                                <a:pt x="19205" y="16806"/>
                                <a:pt x="19203" y="16813"/>
                              </a:cubicBezTo>
                              <a:cubicBezTo>
                                <a:pt x="19190" y="16863"/>
                                <a:pt x="19177" y="16917"/>
                                <a:pt x="19164" y="16965"/>
                              </a:cubicBezTo>
                              <a:lnTo>
                                <a:pt x="19133" y="16965"/>
                              </a:lnTo>
                              <a:cubicBezTo>
                                <a:pt x="19086" y="16969"/>
                                <a:pt x="19040" y="16978"/>
                                <a:pt x="18994" y="16986"/>
                              </a:cubicBezTo>
                              <a:cubicBezTo>
                                <a:pt x="18965" y="16990"/>
                                <a:pt x="18950" y="17076"/>
                                <a:pt x="18946" y="17172"/>
                              </a:cubicBezTo>
                              <a:cubicBezTo>
                                <a:pt x="18786" y="17163"/>
                                <a:pt x="18627" y="17160"/>
                                <a:pt x="18467" y="17151"/>
                              </a:cubicBezTo>
                              <a:cubicBezTo>
                                <a:pt x="18455" y="17072"/>
                                <a:pt x="18434" y="17035"/>
                                <a:pt x="18412" y="17035"/>
                              </a:cubicBezTo>
                              <a:cubicBezTo>
                                <a:pt x="18390" y="17035"/>
                                <a:pt x="18368" y="17074"/>
                                <a:pt x="18354" y="17147"/>
                              </a:cubicBezTo>
                              <a:cubicBezTo>
                                <a:pt x="16498" y="17062"/>
                                <a:pt x="14642" y="17012"/>
                                <a:pt x="12785" y="17012"/>
                              </a:cubicBezTo>
                              <a:cubicBezTo>
                                <a:pt x="12167" y="17012"/>
                                <a:pt x="11548" y="17017"/>
                                <a:pt x="10929" y="17029"/>
                              </a:cubicBezTo>
                              <a:cubicBezTo>
                                <a:pt x="10642" y="17033"/>
                                <a:pt x="10354" y="17035"/>
                                <a:pt x="10067" y="17035"/>
                              </a:cubicBezTo>
                              <a:cubicBezTo>
                                <a:pt x="9310" y="17035"/>
                                <a:pt x="8553" y="17022"/>
                                <a:pt x="7795" y="17022"/>
                              </a:cubicBezTo>
                              <a:cubicBezTo>
                                <a:pt x="6170" y="17022"/>
                                <a:pt x="4545" y="17083"/>
                                <a:pt x="2924" y="17457"/>
                              </a:cubicBezTo>
                              <a:cubicBezTo>
                                <a:pt x="2949" y="16895"/>
                                <a:pt x="2969" y="16325"/>
                                <a:pt x="2987" y="15750"/>
                              </a:cubicBezTo>
                              <a:cubicBezTo>
                                <a:pt x="3388" y="15825"/>
                                <a:pt x="3791" y="15853"/>
                                <a:pt x="4194" y="15853"/>
                              </a:cubicBezTo>
                              <a:cubicBezTo>
                                <a:pt x="5146" y="15853"/>
                                <a:pt x="6102" y="15698"/>
                                <a:pt x="7052" y="15658"/>
                              </a:cubicBezTo>
                              <a:cubicBezTo>
                                <a:pt x="8379" y="15596"/>
                                <a:pt x="9706" y="15526"/>
                                <a:pt x="11033" y="15515"/>
                              </a:cubicBezTo>
                              <a:cubicBezTo>
                                <a:pt x="13719" y="15505"/>
                                <a:pt x="16404" y="15444"/>
                                <a:pt x="19088" y="15296"/>
                              </a:cubicBezTo>
                              <a:cubicBezTo>
                                <a:pt x="19116" y="15296"/>
                                <a:pt x="19131" y="15192"/>
                                <a:pt x="19131" y="15088"/>
                              </a:cubicBezTo>
                              <a:cubicBezTo>
                                <a:pt x="19131" y="14985"/>
                                <a:pt x="19116" y="14883"/>
                                <a:pt x="19088" y="14883"/>
                              </a:cubicBezTo>
                              <a:cubicBezTo>
                                <a:pt x="16403" y="14911"/>
                                <a:pt x="13719" y="15026"/>
                                <a:pt x="11033" y="15192"/>
                              </a:cubicBezTo>
                              <a:cubicBezTo>
                                <a:pt x="9706" y="15271"/>
                                <a:pt x="8379" y="15285"/>
                                <a:pt x="7052" y="15310"/>
                              </a:cubicBezTo>
                              <a:cubicBezTo>
                                <a:pt x="6952" y="15312"/>
                                <a:pt x="6853" y="15313"/>
                                <a:pt x="6753" y="15313"/>
                              </a:cubicBezTo>
                              <a:cubicBezTo>
                                <a:pt x="6157" y="15313"/>
                                <a:pt x="5560" y="15281"/>
                                <a:pt x="4962" y="15281"/>
                              </a:cubicBezTo>
                              <a:cubicBezTo>
                                <a:pt x="4306" y="15281"/>
                                <a:pt x="3648" y="15321"/>
                                <a:pt x="2995" y="15483"/>
                              </a:cubicBezTo>
                              <a:cubicBezTo>
                                <a:pt x="3118" y="11233"/>
                                <a:pt x="3067" y="6692"/>
                                <a:pt x="2975" y="2429"/>
                              </a:cubicBezTo>
                              <a:cubicBezTo>
                                <a:pt x="7068" y="2903"/>
                                <a:pt x="11169" y="2937"/>
                                <a:pt x="15267" y="2937"/>
                              </a:cubicBezTo>
                              <a:cubicBezTo>
                                <a:pt x="15954" y="2937"/>
                                <a:pt x="16641" y="2937"/>
                                <a:pt x="17327" y="2937"/>
                              </a:cubicBezTo>
                              <a:cubicBezTo>
                                <a:pt x="17804" y="2937"/>
                                <a:pt x="18281" y="2937"/>
                                <a:pt x="18757" y="2939"/>
                              </a:cubicBezTo>
                              <a:cubicBezTo>
                                <a:pt x="18781" y="2939"/>
                                <a:pt x="18781" y="2763"/>
                                <a:pt x="18757" y="2763"/>
                              </a:cubicBezTo>
                              <a:cubicBezTo>
                                <a:pt x="14541" y="2494"/>
                                <a:pt x="10318" y="2134"/>
                                <a:pt x="6099" y="2134"/>
                              </a:cubicBezTo>
                              <a:cubicBezTo>
                                <a:pt x="5056" y="2134"/>
                                <a:pt x="4013" y="2156"/>
                                <a:pt x="2970" y="2208"/>
                              </a:cubicBezTo>
                              <a:cubicBezTo>
                                <a:pt x="2958" y="1659"/>
                                <a:pt x="2945" y="1112"/>
                                <a:pt x="2932" y="572"/>
                              </a:cubicBezTo>
                              <a:cubicBezTo>
                                <a:pt x="2930" y="533"/>
                                <a:pt x="2928" y="504"/>
                                <a:pt x="2924" y="468"/>
                              </a:cubicBezTo>
                              <a:close/>
                              <a:moveTo>
                                <a:pt x="19015" y="17573"/>
                              </a:moveTo>
                              <a:cubicBezTo>
                                <a:pt x="18835" y="18327"/>
                                <a:pt x="18664" y="19158"/>
                                <a:pt x="18505" y="20000"/>
                              </a:cubicBezTo>
                              <a:cubicBezTo>
                                <a:pt x="18520" y="19190"/>
                                <a:pt x="18515" y="18374"/>
                                <a:pt x="18489" y="17576"/>
                              </a:cubicBezTo>
                              <a:cubicBezTo>
                                <a:pt x="18657" y="17584"/>
                                <a:pt x="18825" y="17591"/>
                                <a:pt x="18994" y="17598"/>
                              </a:cubicBezTo>
                              <a:cubicBezTo>
                                <a:pt x="18995" y="17598"/>
                                <a:pt x="18996" y="17598"/>
                                <a:pt x="18996" y="17598"/>
                              </a:cubicBezTo>
                              <a:cubicBezTo>
                                <a:pt x="19003" y="17598"/>
                                <a:pt x="19009" y="17584"/>
                                <a:pt x="19015" y="17573"/>
                              </a:cubicBezTo>
                              <a:close/>
                              <a:moveTo>
                                <a:pt x="2993" y="17986"/>
                              </a:moveTo>
                              <a:cubicBezTo>
                                <a:pt x="3274" y="17998"/>
                                <a:pt x="3555" y="17998"/>
                                <a:pt x="3836" y="17998"/>
                              </a:cubicBezTo>
                              <a:cubicBezTo>
                                <a:pt x="3820" y="18881"/>
                                <a:pt x="3826" y="19773"/>
                                <a:pt x="3849" y="20651"/>
                              </a:cubicBezTo>
                              <a:cubicBezTo>
                                <a:pt x="3561" y="19780"/>
                                <a:pt x="3278" y="18874"/>
                                <a:pt x="2993" y="17986"/>
                              </a:cubicBezTo>
                              <a:close/>
                              <a:moveTo>
                                <a:pt x="21190" y="5597"/>
                              </a:moveTo>
                              <a:cubicBezTo>
                                <a:pt x="20854" y="7849"/>
                                <a:pt x="20487" y="9971"/>
                                <a:pt x="20108" y="12089"/>
                              </a:cubicBezTo>
                              <a:cubicBezTo>
                                <a:pt x="20078" y="12253"/>
                                <a:pt x="20095" y="12455"/>
                                <a:pt x="20126" y="12530"/>
                              </a:cubicBezTo>
                              <a:cubicBezTo>
                                <a:pt x="20080" y="12595"/>
                                <a:pt x="20049" y="12872"/>
                                <a:pt x="20091" y="13088"/>
                              </a:cubicBezTo>
                              <a:cubicBezTo>
                                <a:pt x="20367" y="14466"/>
                                <a:pt x="20632" y="15857"/>
                                <a:pt x="20872" y="17374"/>
                              </a:cubicBezTo>
                              <a:cubicBezTo>
                                <a:pt x="20929" y="17741"/>
                                <a:pt x="20986" y="18113"/>
                                <a:pt x="21041" y="18490"/>
                              </a:cubicBezTo>
                              <a:cubicBezTo>
                                <a:pt x="21145" y="19207"/>
                                <a:pt x="21249" y="19925"/>
                                <a:pt x="21369" y="20594"/>
                              </a:cubicBezTo>
                              <a:cubicBezTo>
                                <a:pt x="21008" y="20522"/>
                                <a:pt x="20644" y="20477"/>
                                <a:pt x="20280" y="20477"/>
                              </a:cubicBezTo>
                              <a:cubicBezTo>
                                <a:pt x="19708" y="20477"/>
                                <a:pt x="19135" y="20586"/>
                                <a:pt x="18569" y="20867"/>
                              </a:cubicBezTo>
                              <a:cubicBezTo>
                                <a:pt x="18680" y="20379"/>
                                <a:pt x="18788" y="19868"/>
                                <a:pt x="18894" y="19339"/>
                              </a:cubicBezTo>
                              <a:cubicBezTo>
                                <a:pt x="18896" y="19394"/>
                                <a:pt x="18905" y="19443"/>
                                <a:pt x="18921" y="19443"/>
                              </a:cubicBezTo>
                              <a:cubicBezTo>
                                <a:pt x="18922" y="19443"/>
                                <a:pt x="18922" y="19443"/>
                                <a:pt x="18923" y="19443"/>
                              </a:cubicBezTo>
                              <a:cubicBezTo>
                                <a:pt x="19616" y="19335"/>
                                <a:pt x="20323" y="19194"/>
                                <a:pt x="21010" y="18795"/>
                              </a:cubicBezTo>
                              <a:cubicBezTo>
                                <a:pt x="21044" y="18774"/>
                                <a:pt x="21054" y="18597"/>
                                <a:pt x="21036" y="18504"/>
                              </a:cubicBezTo>
                              <a:cubicBezTo>
                                <a:pt x="21031" y="18475"/>
                                <a:pt x="21022" y="18461"/>
                                <a:pt x="21010" y="18461"/>
                              </a:cubicBezTo>
                              <a:cubicBezTo>
                                <a:pt x="20321" y="18497"/>
                                <a:pt x="19619" y="18806"/>
                                <a:pt x="18935" y="19137"/>
                              </a:cubicBezTo>
                              <a:cubicBezTo>
                                <a:pt x="19061" y="18490"/>
                                <a:pt x="19181" y="17816"/>
                                <a:pt x="19291" y="17131"/>
                              </a:cubicBezTo>
                              <a:cubicBezTo>
                                <a:pt x="19303" y="17053"/>
                                <a:pt x="19303" y="16979"/>
                                <a:pt x="19297" y="16917"/>
                              </a:cubicBezTo>
                              <a:cubicBezTo>
                                <a:pt x="19347" y="13310"/>
                                <a:pt x="19314" y="9649"/>
                                <a:pt x="19261" y="6008"/>
                              </a:cubicBezTo>
                              <a:cubicBezTo>
                                <a:pt x="19376" y="6031"/>
                                <a:pt x="19492" y="6042"/>
                                <a:pt x="19607" y="6042"/>
                              </a:cubicBezTo>
                              <a:cubicBezTo>
                                <a:pt x="20134" y="6042"/>
                                <a:pt x="20668" y="5825"/>
                                <a:pt x="21190" y="5597"/>
                              </a:cubicBezTo>
                              <a:close/>
                              <a:moveTo>
                                <a:pt x="1683" y="19401"/>
                              </a:moveTo>
                              <a:cubicBezTo>
                                <a:pt x="2201" y="19401"/>
                                <a:pt x="2716" y="19471"/>
                                <a:pt x="3239" y="19550"/>
                              </a:cubicBezTo>
                              <a:cubicBezTo>
                                <a:pt x="3370" y="19982"/>
                                <a:pt x="3506" y="20388"/>
                                <a:pt x="3645" y="20771"/>
                              </a:cubicBezTo>
                              <a:cubicBezTo>
                                <a:pt x="2482" y="20805"/>
                                <a:pt x="1317" y="20758"/>
                                <a:pt x="155" y="20999"/>
                              </a:cubicBezTo>
                              <a:cubicBezTo>
                                <a:pt x="267" y="20519"/>
                                <a:pt x="377" y="20036"/>
                                <a:pt x="487" y="19550"/>
                              </a:cubicBezTo>
                              <a:cubicBezTo>
                                <a:pt x="889" y="19443"/>
                                <a:pt x="1287" y="19401"/>
                                <a:pt x="1683" y="19401"/>
                              </a:cubicBezTo>
                              <a:close/>
                              <a:moveTo>
                                <a:pt x="4164" y="0"/>
                              </a:moveTo>
                              <a:cubicBezTo>
                                <a:pt x="3721" y="0"/>
                                <a:pt x="3278" y="32"/>
                                <a:pt x="2837" y="123"/>
                              </a:cubicBezTo>
                              <a:cubicBezTo>
                                <a:pt x="2818" y="127"/>
                                <a:pt x="2807" y="181"/>
                                <a:pt x="2804" y="247"/>
                              </a:cubicBezTo>
                              <a:cubicBezTo>
                                <a:pt x="2780" y="297"/>
                                <a:pt x="2763" y="404"/>
                                <a:pt x="2766" y="572"/>
                              </a:cubicBezTo>
                              <a:cubicBezTo>
                                <a:pt x="2791" y="1786"/>
                                <a:pt x="2811" y="2996"/>
                                <a:pt x="2827" y="4208"/>
                              </a:cubicBezTo>
                              <a:cubicBezTo>
                                <a:pt x="2834" y="4715"/>
                                <a:pt x="2840" y="5219"/>
                                <a:pt x="2846" y="5727"/>
                              </a:cubicBezTo>
                              <a:cubicBezTo>
                                <a:pt x="2146" y="5502"/>
                                <a:pt x="1443" y="5216"/>
                                <a:pt x="743" y="5216"/>
                              </a:cubicBezTo>
                              <a:cubicBezTo>
                                <a:pt x="738" y="5216"/>
                                <a:pt x="733" y="5216"/>
                                <a:pt x="729" y="5216"/>
                              </a:cubicBezTo>
                              <a:cubicBezTo>
                                <a:pt x="703" y="5216"/>
                                <a:pt x="705" y="5380"/>
                                <a:pt x="729" y="5393"/>
                              </a:cubicBezTo>
                              <a:cubicBezTo>
                                <a:pt x="1431" y="5813"/>
                                <a:pt x="2143" y="5942"/>
                                <a:pt x="2850" y="6136"/>
                              </a:cubicBezTo>
                              <a:cubicBezTo>
                                <a:pt x="2859" y="7096"/>
                                <a:pt x="2866" y="8063"/>
                                <a:pt x="2867" y="9029"/>
                              </a:cubicBezTo>
                              <a:cubicBezTo>
                                <a:pt x="2871" y="11851"/>
                                <a:pt x="2807" y="14675"/>
                                <a:pt x="2821" y="17491"/>
                              </a:cubicBezTo>
                              <a:cubicBezTo>
                                <a:pt x="2821" y="17516"/>
                                <a:pt x="2823" y="17541"/>
                                <a:pt x="2825" y="17560"/>
                              </a:cubicBezTo>
                              <a:cubicBezTo>
                                <a:pt x="2810" y="17644"/>
                                <a:pt x="2808" y="17768"/>
                                <a:pt x="2819" y="17857"/>
                              </a:cubicBezTo>
                              <a:cubicBezTo>
                                <a:pt x="2816" y="17929"/>
                                <a:pt x="2819" y="18002"/>
                                <a:pt x="2833" y="18055"/>
                              </a:cubicBezTo>
                              <a:cubicBezTo>
                                <a:pt x="2918" y="18411"/>
                                <a:pt x="3007" y="18742"/>
                                <a:pt x="3097" y="19058"/>
                              </a:cubicBezTo>
                              <a:cubicBezTo>
                                <a:pt x="2724" y="18840"/>
                                <a:pt x="2341" y="18742"/>
                                <a:pt x="1958" y="18742"/>
                              </a:cubicBezTo>
                              <a:cubicBezTo>
                                <a:pt x="1495" y="18742"/>
                                <a:pt x="1030" y="18887"/>
                                <a:pt x="581" y="19137"/>
                              </a:cubicBezTo>
                              <a:cubicBezTo>
                                <a:pt x="979" y="17364"/>
                                <a:pt x="1370" y="15530"/>
                                <a:pt x="1745" y="13674"/>
                              </a:cubicBezTo>
                              <a:cubicBezTo>
                                <a:pt x="1773" y="13540"/>
                                <a:pt x="1770" y="13383"/>
                                <a:pt x="1754" y="13265"/>
                              </a:cubicBezTo>
                              <a:cubicBezTo>
                                <a:pt x="1763" y="13170"/>
                                <a:pt x="1762" y="13049"/>
                                <a:pt x="1743" y="12941"/>
                              </a:cubicBezTo>
                              <a:cubicBezTo>
                                <a:pt x="1249" y="10185"/>
                                <a:pt x="773" y="7370"/>
                                <a:pt x="394" y="4235"/>
                              </a:cubicBezTo>
                              <a:cubicBezTo>
                                <a:pt x="960" y="4410"/>
                                <a:pt x="1544" y="4571"/>
                                <a:pt x="2119" y="4571"/>
                              </a:cubicBezTo>
                              <a:cubicBezTo>
                                <a:pt x="2330" y="4571"/>
                                <a:pt x="2540" y="4549"/>
                                <a:pt x="2747" y="4497"/>
                              </a:cubicBezTo>
                              <a:cubicBezTo>
                                <a:pt x="2788" y="4490"/>
                                <a:pt x="2807" y="4353"/>
                                <a:pt x="2807" y="4217"/>
                              </a:cubicBezTo>
                              <a:cubicBezTo>
                                <a:pt x="2807" y="4075"/>
                                <a:pt x="2787" y="3936"/>
                                <a:pt x="2747" y="3920"/>
                              </a:cubicBezTo>
                              <a:cubicBezTo>
                                <a:pt x="2254" y="3689"/>
                                <a:pt x="1746" y="3621"/>
                                <a:pt x="1241" y="3621"/>
                              </a:cubicBezTo>
                              <a:cubicBezTo>
                                <a:pt x="941" y="3621"/>
                                <a:pt x="643" y="3645"/>
                                <a:pt x="349" y="3673"/>
                              </a:cubicBezTo>
                              <a:cubicBezTo>
                                <a:pt x="335" y="3677"/>
                                <a:pt x="324" y="3698"/>
                                <a:pt x="315" y="3730"/>
                              </a:cubicBezTo>
                              <a:cubicBezTo>
                                <a:pt x="309" y="3723"/>
                                <a:pt x="303" y="3720"/>
                                <a:pt x="298" y="3720"/>
                              </a:cubicBezTo>
                              <a:cubicBezTo>
                                <a:pt x="255" y="3720"/>
                                <a:pt x="211" y="3931"/>
                                <a:pt x="239" y="4159"/>
                              </a:cubicBezTo>
                              <a:cubicBezTo>
                                <a:pt x="625" y="7445"/>
                                <a:pt x="1058" y="10582"/>
                                <a:pt x="1627" y="13256"/>
                              </a:cubicBezTo>
                              <a:cubicBezTo>
                                <a:pt x="1076" y="15551"/>
                                <a:pt x="540" y="18080"/>
                                <a:pt x="55" y="20672"/>
                              </a:cubicBezTo>
                              <a:cubicBezTo>
                                <a:pt x="33" y="20792"/>
                                <a:pt x="36" y="20924"/>
                                <a:pt x="51" y="21019"/>
                              </a:cubicBezTo>
                              <a:cubicBezTo>
                                <a:pt x="-18" y="21051"/>
                                <a:pt x="-18" y="21532"/>
                                <a:pt x="54" y="21539"/>
                              </a:cubicBezTo>
                              <a:cubicBezTo>
                                <a:pt x="404" y="21584"/>
                                <a:pt x="754" y="21600"/>
                                <a:pt x="1105" y="21600"/>
                              </a:cubicBezTo>
                              <a:cubicBezTo>
                                <a:pt x="2027" y="21600"/>
                                <a:pt x="2950" y="21482"/>
                                <a:pt x="3871" y="21428"/>
                              </a:cubicBezTo>
                              <a:cubicBezTo>
                                <a:pt x="3918" y="21425"/>
                                <a:pt x="3940" y="21255"/>
                                <a:pt x="3938" y="21085"/>
                              </a:cubicBezTo>
                              <a:cubicBezTo>
                                <a:pt x="3963" y="21060"/>
                                <a:pt x="3983" y="20974"/>
                                <a:pt x="3981" y="20810"/>
                              </a:cubicBezTo>
                              <a:cubicBezTo>
                                <a:pt x="3968" y="19871"/>
                                <a:pt x="3966" y="18938"/>
                                <a:pt x="3968" y="17998"/>
                              </a:cubicBezTo>
                              <a:cubicBezTo>
                                <a:pt x="6287" y="17973"/>
                                <a:pt x="8609" y="17555"/>
                                <a:pt x="10929" y="17501"/>
                              </a:cubicBezTo>
                              <a:cubicBezTo>
                                <a:pt x="11814" y="17480"/>
                                <a:pt x="12700" y="17469"/>
                                <a:pt x="13586" y="17469"/>
                              </a:cubicBezTo>
                              <a:cubicBezTo>
                                <a:pt x="15171" y="17469"/>
                                <a:pt x="16756" y="17505"/>
                                <a:pt x="18341" y="17573"/>
                              </a:cubicBezTo>
                              <a:cubicBezTo>
                                <a:pt x="18357" y="18717"/>
                                <a:pt x="18362" y="19839"/>
                                <a:pt x="18361" y="20982"/>
                              </a:cubicBezTo>
                              <a:cubicBezTo>
                                <a:pt x="18316" y="21058"/>
                                <a:pt x="18315" y="21394"/>
                                <a:pt x="18369" y="21394"/>
                              </a:cubicBezTo>
                              <a:cubicBezTo>
                                <a:pt x="18370" y="21394"/>
                                <a:pt x="18371" y="21394"/>
                                <a:pt x="18372" y="21394"/>
                              </a:cubicBezTo>
                              <a:cubicBezTo>
                                <a:pt x="19164" y="21303"/>
                                <a:pt x="19953" y="21167"/>
                                <a:pt x="20744" y="21167"/>
                              </a:cubicBezTo>
                              <a:cubicBezTo>
                                <a:pt x="20959" y="21167"/>
                                <a:pt x="21175" y="21176"/>
                                <a:pt x="21391" y="21201"/>
                              </a:cubicBezTo>
                              <a:cubicBezTo>
                                <a:pt x="21392" y="21201"/>
                                <a:pt x="21392" y="21201"/>
                                <a:pt x="21393" y="21201"/>
                              </a:cubicBezTo>
                              <a:cubicBezTo>
                                <a:pt x="21428" y="21201"/>
                                <a:pt x="21447" y="21096"/>
                                <a:pt x="21452" y="20974"/>
                              </a:cubicBezTo>
                              <a:cubicBezTo>
                                <a:pt x="21453" y="20974"/>
                                <a:pt x="21454" y="20974"/>
                                <a:pt x="21455" y="20974"/>
                              </a:cubicBezTo>
                              <a:cubicBezTo>
                                <a:pt x="21487" y="20974"/>
                                <a:pt x="21519" y="20803"/>
                                <a:pt x="21499" y="20647"/>
                              </a:cubicBezTo>
                              <a:cubicBezTo>
                                <a:pt x="21127" y="17730"/>
                                <a:pt x="20723" y="14965"/>
                                <a:pt x="20195" y="12607"/>
                              </a:cubicBezTo>
                              <a:cubicBezTo>
                                <a:pt x="20187" y="12575"/>
                                <a:pt x="20180" y="12555"/>
                                <a:pt x="20172" y="12537"/>
                              </a:cubicBezTo>
                              <a:cubicBezTo>
                                <a:pt x="20179" y="12527"/>
                                <a:pt x="20187" y="12509"/>
                                <a:pt x="20193" y="12480"/>
                              </a:cubicBezTo>
                              <a:cubicBezTo>
                                <a:pt x="20739" y="10226"/>
                                <a:pt x="21187" y="7423"/>
                                <a:pt x="21557" y="4506"/>
                              </a:cubicBezTo>
                              <a:cubicBezTo>
                                <a:pt x="21582" y="4302"/>
                                <a:pt x="21566" y="4122"/>
                                <a:pt x="21537" y="4011"/>
                              </a:cubicBezTo>
                              <a:cubicBezTo>
                                <a:pt x="21539" y="3834"/>
                                <a:pt x="21512" y="3673"/>
                                <a:pt x="21476" y="3614"/>
                              </a:cubicBezTo>
                              <a:cubicBezTo>
                                <a:pt x="21361" y="3425"/>
                                <a:pt x="21223" y="3368"/>
                                <a:pt x="21080" y="3368"/>
                              </a:cubicBezTo>
                              <a:cubicBezTo>
                                <a:pt x="20865" y="3368"/>
                                <a:pt x="20638" y="3496"/>
                                <a:pt x="20455" y="3500"/>
                              </a:cubicBezTo>
                              <a:cubicBezTo>
                                <a:pt x="20044" y="3503"/>
                                <a:pt x="19633" y="3511"/>
                                <a:pt x="19224" y="3627"/>
                              </a:cubicBezTo>
                              <a:cubicBezTo>
                                <a:pt x="19217" y="3226"/>
                                <a:pt x="19211" y="2826"/>
                                <a:pt x="19203" y="2426"/>
                              </a:cubicBezTo>
                              <a:cubicBezTo>
                                <a:pt x="19215" y="2426"/>
                                <a:pt x="19226" y="2427"/>
                                <a:pt x="19236" y="2427"/>
                              </a:cubicBezTo>
                              <a:cubicBezTo>
                                <a:pt x="19242" y="2427"/>
                                <a:pt x="19247" y="2427"/>
                                <a:pt x="19253" y="2426"/>
                              </a:cubicBezTo>
                              <a:cubicBezTo>
                                <a:pt x="19264" y="2426"/>
                                <a:pt x="19264" y="2345"/>
                                <a:pt x="19253" y="2345"/>
                              </a:cubicBezTo>
                              <a:cubicBezTo>
                                <a:pt x="19247" y="2345"/>
                                <a:pt x="19241" y="2345"/>
                                <a:pt x="19236" y="2345"/>
                              </a:cubicBezTo>
                              <a:cubicBezTo>
                                <a:pt x="19225" y="2345"/>
                                <a:pt x="19214" y="2345"/>
                                <a:pt x="19203" y="2345"/>
                              </a:cubicBezTo>
                              <a:cubicBezTo>
                                <a:pt x="19193" y="1802"/>
                                <a:pt x="19184" y="1253"/>
                                <a:pt x="19175" y="708"/>
                              </a:cubicBezTo>
                              <a:cubicBezTo>
                                <a:pt x="19171" y="484"/>
                                <a:pt x="19131" y="372"/>
                                <a:pt x="19093" y="372"/>
                              </a:cubicBezTo>
                              <a:cubicBezTo>
                                <a:pt x="19075" y="372"/>
                                <a:pt x="19058" y="397"/>
                                <a:pt x="19045" y="449"/>
                              </a:cubicBezTo>
                              <a:cubicBezTo>
                                <a:pt x="19038" y="436"/>
                                <a:pt x="19031" y="429"/>
                                <a:pt x="19023" y="429"/>
                              </a:cubicBezTo>
                              <a:cubicBezTo>
                                <a:pt x="17178" y="231"/>
                                <a:pt x="15329" y="220"/>
                                <a:pt x="13482" y="220"/>
                              </a:cubicBezTo>
                              <a:cubicBezTo>
                                <a:pt x="13265" y="220"/>
                                <a:pt x="13048" y="220"/>
                                <a:pt x="12831" y="220"/>
                              </a:cubicBezTo>
                              <a:cubicBezTo>
                                <a:pt x="12189" y="220"/>
                                <a:pt x="11546" y="220"/>
                                <a:pt x="10904" y="209"/>
                              </a:cubicBezTo>
                              <a:cubicBezTo>
                                <a:pt x="9556" y="188"/>
                                <a:pt x="8206" y="173"/>
                                <a:pt x="6857" y="148"/>
                              </a:cubicBezTo>
                              <a:cubicBezTo>
                                <a:pt x="5962" y="129"/>
                                <a:pt x="5062" y="0"/>
                                <a:pt x="4164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000000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45719" tIns="45719" rIns="45719" bIns="45719" numCol="1" anchor="ctr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1654" name="Google Shape;1375;p47"/>
                        <p:cNvSpPr/>
                        <p:nvPr/>
                      </p:nvSpPr>
                      <p:spPr>
                        <a:xfrm>
                          <a:off x="4754191" y="180134"/>
                          <a:ext cx="566237" cy="435809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1600" fill="norm" stroke="1" extrusionOk="0">
                              <a:moveTo>
                                <a:pt x="21600" y="0"/>
                              </a:moveTo>
                              <a:cubicBezTo>
                                <a:pt x="16606" y="365"/>
                                <a:pt x="11491" y="710"/>
                                <a:pt x="6445" y="710"/>
                              </a:cubicBezTo>
                              <a:cubicBezTo>
                                <a:pt x="5336" y="710"/>
                                <a:pt x="4228" y="693"/>
                                <a:pt x="3127" y="656"/>
                              </a:cubicBezTo>
                              <a:cubicBezTo>
                                <a:pt x="3639" y="6464"/>
                                <a:pt x="3952" y="12304"/>
                                <a:pt x="3469" y="18058"/>
                              </a:cubicBezTo>
                              <a:cubicBezTo>
                                <a:pt x="3528" y="18158"/>
                                <a:pt x="3528" y="18275"/>
                                <a:pt x="3410" y="18401"/>
                              </a:cubicBezTo>
                              <a:cubicBezTo>
                                <a:pt x="2364" y="19493"/>
                                <a:pt x="1208" y="20568"/>
                                <a:pt x="0" y="21600"/>
                              </a:cubicBezTo>
                              <a:cubicBezTo>
                                <a:pt x="6552" y="21072"/>
                                <a:pt x="13280" y="20579"/>
                                <a:pt x="19880" y="20522"/>
                              </a:cubicBezTo>
                              <a:cubicBezTo>
                                <a:pt x="19991" y="20522"/>
                                <a:pt x="20075" y="20545"/>
                                <a:pt x="20127" y="20591"/>
                              </a:cubicBezTo>
                              <a:lnTo>
                                <a:pt x="20171" y="20568"/>
                              </a:lnTo>
                              <a:cubicBezTo>
                                <a:pt x="19644" y="19966"/>
                                <a:pt x="19107" y="19376"/>
                                <a:pt x="18554" y="18788"/>
                              </a:cubicBezTo>
                              <a:cubicBezTo>
                                <a:pt x="16256" y="16368"/>
                                <a:pt x="13722" y="14146"/>
                                <a:pt x="11078" y="11951"/>
                              </a:cubicBezTo>
                              <a:cubicBezTo>
                                <a:pt x="10669" y="11606"/>
                                <a:pt x="10968" y="11164"/>
                                <a:pt x="11410" y="11061"/>
                              </a:cubicBezTo>
                              <a:cubicBezTo>
                                <a:pt x="11115" y="10941"/>
                                <a:pt x="10953" y="10619"/>
                                <a:pt x="11240" y="10357"/>
                              </a:cubicBezTo>
                              <a:cubicBezTo>
                                <a:pt x="14871" y="6978"/>
                                <a:pt x="18385" y="3593"/>
                                <a:pt x="21600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2">
                            <a:lumOff val="16960"/>
                          </a:schemeClr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45719" tIns="45719" rIns="45719" bIns="45719" numCol="1" anchor="ctr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1655" name="Google Shape;1378;p47"/>
                        <p:cNvSpPr/>
                        <p:nvPr/>
                      </p:nvSpPr>
                      <p:spPr>
                        <a:xfrm>
                          <a:off x="734347" y="15073"/>
                          <a:ext cx="4050546" cy="73873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1600" fill="norm" stroke="1" extrusionOk="0">
                              <a:moveTo>
                                <a:pt x="0" y="0"/>
                              </a:moveTo>
                              <a:cubicBezTo>
                                <a:pt x="5" y="336"/>
                                <a:pt x="8" y="606"/>
                                <a:pt x="10" y="976"/>
                              </a:cubicBezTo>
                              <a:cubicBezTo>
                                <a:pt x="27" y="6073"/>
                                <a:pt x="45" y="11204"/>
                                <a:pt x="61" y="16368"/>
                              </a:cubicBezTo>
                              <a:cubicBezTo>
                                <a:pt x="1457" y="15880"/>
                                <a:pt x="2854" y="15679"/>
                                <a:pt x="4251" y="15679"/>
                              </a:cubicBezTo>
                              <a:cubicBezTo>
                                <a:pt x="9900" y="15679"/>
                                <a:pt x="15554" y="19060"/>
                                <a:pt x="21198" y="21600"/>
                              </a:cubicBezTo>
                              <a:lnTo>
                                <a:pt x="21292" y="18236"/>
                              </a:lnTo>
                              <a:lnTo>
                                <a:pt x="21292" y="17882"/>
                              </a:lnTo>
                              <a:cubicBezTo>
                                <a:pt x="21412" y="17832"/>
                                <a:pt x="21494" y="17764"/>
                                <a:pt x="21600" y="17697"/>
                              </a:cubicBezTo>
                              <a:cubicBezTo>
                                <a:pt x="21591" y="13256"/>
                                <a:pt x="21572" y="8865"/>
                                <a:pt x="21560" y="4441"/>
                              </a:cubicBezTo>
                              <a:cubicBezTo>
                                <a:pt x="21557" y="4441"/>
                                <a:pt x="21556" y="4475"/>
                                <a:pt x="21555" y="4475"/>
                              </a:cubicBezTo>
                              <a:cubicBezTo>
                                <a:pt x="20727" y="4811"/>
                                <a:pt x="19898" y="4946"/>
                                <a:pt x="19070" y="4946"/>
                              </a:cubicBezTo>
                              <a:cubicBezTo>
                                <a:pt x="16275" y="4946"/>
                                <a:pt x="13478" y="3432"/>
                                <a:pt x="10684" y="2776"/>
                              </a:cubicBezTo>
                              <a:cubicBezTo>
                                <a:pt x="8879" y="2305"/>
                                <a:pt x="7072" y="1834"/>
                                <a:pt x="5265" y="1447"/>
                              </a:cubicBezTo>
                              <a:cubicBezTo>
                                <a:pt x="5104" y="1413"/>
                                <a:pt x="4942" y="1396"/>
                                <a:pt x="4781" y="1396"/>
                              </a:cubicBezTo>
                              <a:cubicBezTo>
                                <a:pt x="4005" y="1396"/>
                                <a:pt x="3226" y="1699"/>
                                <a:pt x="2448" y="1699"/>
                              </a:cubicBezTo>
                              <a:cubicBezTo>
                                <a:pt x="1630" y="1699"/>
                                <a:pt x="813" y="1363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6">
                            <a:lumOff val="41500"/>
                          </a:schemeClr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45719" tIns="45719" rIns="45719" bIns="45719" numCol="1" anchor="ctr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1656" name="Google Shape;1381;p47"/>
                        <p:cNvSpPr/>
                        <p:nvPr/>
                      </p:nvSpPr>
                      <p:spPr>
                        <a:xfrm>
                          <a:off x="39029" y="624457"/>
                          <a:ext cx="876341" cy="51435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1600" fill="norm" stroke="1" extrusionOk="0">
                              <a:moveTo>
                                <a:pt x="9459" y="0"/>
                              </a:moveTo>
                              <a:cubicBezTo>
                                <a:pt x="7003" y="0"/>
                                <a:pt x="4543" y="556"/>
                                <a:pt x="2056" y="2005"/>
                              </a:cubicBezTo>
                              <a:cubicBezTo>
                                <a:pt x="1375" y="8577"/>
                                <a:pt x="690" y="15101"/>
                                <a:pt x="0" y="21600"/>
                              </a:cubicBezTo>
                              <a:cubicBezTo>
                                <a:pt x="7189" y="18338"/>
                                <a:pt x="14402" y="18966"/>
                                <a:pt x="21600" y="18507"/>
                              </a:cubicBezTo>
                              <a:cubicBezTo>
                                <a:pt x="20736" y="13337"/>
                                <a:pt x="19896" y="7852"/>
                                <a:pt x="19085" y="2005"/>
                              </a:cubicBezTo>
                              <a:cubicBezTo>
                                <a:pt x="15851" y="942"/>
                                <a:pt x="12660" y="0"/>
                                <a:pt x="94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6">
                            <a:lumOff val="41500"/>
                          </a:schemeClr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45719" tIns="45719" rIns="45719" bIns="45719" numCol="1" anchor="ctr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1657" name="Google Shape;1382;p47"/>
                        <p:cNvSpPr/>
                        <p:nvPr/>
                      </p:nvSpPr>
                      <p:spPr>
                        <a:xfrm>
                          <a:off x="99080" y="135489"/>
                          <a:ext cx="678520" cy="48045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1600" fill="norm" stroke="1" extrusionOk="0">
                              <a:moveTo>
                                <a:pt x="19442" y="0"/>
                              </a:moveTo>
                              <a:lnTo>
                                <a:pt x="19286" y="10"/>
                              </a:lnTo>
                              <a:cubicBezTo>
                                <a:pt x="19286" y="207"/>
                                <a:pt x="19132" y="406"/>
                                <a:pt x="18803" y="416"/>
                              </a:cubicBezTo>
                              <a:cubicBezTo>
                                <a:pt x="17147" y="491"/>
                                <a:pt x="15469" y="522"/>
                                <a:pt x="13784" y="522"/>
                              </a:cubicBezTo>
                              <a:cubicBezTo>
                                <a:pt x="9186" y="522"/>
                                <a:pt x="4521" y="290"/>
                                <a:pt x="0" y="36"/>
                              </a:cubicBezTo>
                              <a:cubicBezTo>
                                <a:pt x="3024" y="4573"/>
                                <a:pt x="6832" y="8647"/>
                                <a:pt x="10785" y="12635"/>
                              </a:cubicBezTo>
                              <a:cubicBezTo>
                                <a:pt x="10935" y="12790"/>
                                <a:pt x="10941" y="12966"/>
                                <a:pt x="10871" y="13103"/>
                              </a:cubicBezTo>
                              <a:cubicBezTo>
                                <a:pt x="11000" y="13274"/>
                                <a:pt x="11018" y="13502"/>
                                <a:pt x="10797" y="13696"/>
                              </a:cubicBezTo>
                              <a:cubicBezTo>
                                <a:pt x="7803" y="16380"/>
                                <a:pt x="4675" y="19034"/>
                                <a:pt x="1491" y="21600"/>
                              </a:cubicBezTo>
                              <a:cubicBezTo>
                                <a:pt x="5083" y="21238"/>
                                <a:pt x="8796" y="21028"/>
                                <a:pt x="12500" y="21028"/>
                              </a:cubicBezTo>
                              <a:cubicBezTo>
                                <a:pt x="15561" y="21028"/>
                                <a:pt x="18619" y="21171"/>
                                <a:pt x="21600" y="21486"/>
                              </a:cubicBezTo>
                              <a:cubicBezTo>
                                <a:pt x="20884" y="21028"/>
                                <a:pt x="20174" y="20550"/>
                                <a:pt x="19492" y="20035"/>
                              </a:cubicBezTo>
                              <a:cubicBezTo>
                                <a:pt x="19381" y="19958"/>
                                <a:pt x="19356" y="19852"/>
                                <a:pt x="19378" y="19748"/>
                              </a:cubicBezTo>
                              <a:cubicBezTo>
                                <a:pt x="19292" y="19619"/>
                                <a:pt x="19307" y="19440"/>
                                <a:pt x="19430" y="19321"/>
                              </a:cubicBezTo>
                              <a:cubicBezTo>
                                <a:pt x="19415" y="19290"/>
                                <a:pt x="19399" y="19254"/>
                                <a:pt x="19399" y="19218"/>
                              </a:cubicBezTo>
                              <a:cubicBezTo>
                                <a:pt x="19286" y="15144"/>
                                <a:pt x="19799" y="11057"/>
                                <a:pt x="19762" y="6973"/>
                              </a:cubicBezTo>
                              <a:cubicBezTo>
                                <a:pt x="19756" y="5577"/>
                                <a:pt x="19698" y="4180"/>
                                <a:pt x="19627" y="2788"/>
                              </a:cubicBezTo>
                              <a:cubicBezTo>
                                <a:pt x="13981" y="2506"/>
                                <a:pt x="8286" y="2320"/>
                                <a:pt x="2674" y="1712"/>
                              </a:cubicBezTo>
                              <a:cubicBezTo>
                                <a:pt x="2480" y="1694"/>
                                <a:pt x="2468" y="1456"/>
                                <a:pt x="2674" y="1456"/>
                              </a:cubicBezTo>
                              <a:cubicBezTo>
                                <a:pt x="2711" y="1456"/>
                                <a:pt x="2748" y="1456"/>
                                <a:pt x="2788" y="1456"/>
                              </a:cubicBezTo>
                              <a:cubicBezTo>
                                <a:pt x="8384" y="1456"/>
                                <a:pt x="13999" y="1870"/>
                                <a:pt x="19590" y="2196"/>
                              </a:cubicBezTo>
                              <a:cubicBezTo>
                                <a:pt x="19547" y="1461"/>
                                <a:pt x="19498" y="732"/>
                                <a:pt x="19442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2">
                            <a:lumOff val="16960"/>
                          </a:schemeClr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45719" tIns="45719" rIns="45719" bIns="45719" numCol="1" anchor="ctr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</p:grpSp>
                </p:grpSp>
              </p:grpSp>
            </p:grpSp>
          </p:grpSp>
        </p:grpSp>
      </p:grpSp>
      <p:pic>
        <p:nvPicPr>
          <p:cNvPr id="1665" name="IMG_2320.png" descr="IMG_2320.png"/>
          <p:cNvPicPr>
            <a:picLocks noChangeAspect="1"/>
          </p:cNvPicPr>
          <p:nvPr/>
        </p:nvPicPr>
        <p:blipFill>
          <a:blip r:embed="rId2">
            <a:extLst/>
          </a:blip>
          <a:srcRect l="30945" t="0" r="0" b="85553"/>
          <a:stretch>
            <a:fillRect/>
          </a:stretch>
        </p:blipFill>
        <p:spPr>
          <a:xfrm>
            <a:off x="2852531" y="338411"/>
            <a:ext cx="3902916" cy="38259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70" name="Google Shape;1648;p50"/>
          <p:cNvGrpSpPr/>
          <p:nvPr/>
        </p:nvGrpSpPr>
        <p:grpSpPr>
          <a:xfrm>
            <a:off x="1653219" y="4715227"/>
            <a:ext cx="5383636" cy="257700"/>
            <a:chOff x="0" y="0"/>
            <a:chExt cx="5383634" cy="257698"/>
          </a:xfrm>
        </p:grpSpPr>
        <p:sp>
          <p:nvSpPr>
            <p:cNvPr id="1666" name="Google Shape;1649;p50"/>
            <p:cNvSpPr/>
            <p:nvPr/>
          </p:nvSpPr>
          <p:spPr>
            <a:xfrm>
              <a:off x="0" y="0"/>
              <a:ext cx="5383636" cy="257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" y="19735"/>
                  </a:lnTo>
                  <a:lnTo>
                    <a:pt x="21600" y="21600"/>
                  </a:lnTo>
                  <a:lnTo>
                    <a:pt x="21354" y="1075"/>
                  </a:lnTo>
                  <a:close/>
                </a:path>
              </a:pathLst>
            </a:custGeom>
            <a:solidFill>
              <a:schemeClr val="accent2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667" name="Google Shape;1650;p50">
              <a:hlinkClick r:id="" invalidUrl="" action="ppaction://hlinkshowjump?jump=nextslide" tgtFrame="" tooltip="" history="1" highlightClick="0" endSnd="0"/>
            </p:cNvPr>
            <p:cNvSpPr/>
            <p:nvPr/>
          </p:nvSpPr>
          <p:spPr>
            <a:xfrm>
              <a:off x="5060809" y="69243"/>
              <a:ext cx="164510" cy="125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5400"/>
                  </a:moveTo>
                  <a:lnTo>
                    <a:pt x="516" y="5400"/>
                  </a:lnTo>
                  <a:lnTo>
                    <a:pt x="516" y="16200"/>
                  </a:lnTo>
                  <a:lnTo>
                    <a:pt x="0" y="16200"/>
                  </a:lnTo>
                  <a:close/>
                  <a:moveTo>
                    <a:pt x="1033" y="5400"/>
                  </a:moveTo>
                  <a:lnTo>
                    <a:pt x="2065" y="5400"/>
                  </a:lnTo>
                  <a:lnTo>
                    <a:pt x="2065" y="16200"/>
                  </a:lnTo>
                  <a:lnTo>
                    <a:pt x="1033" y="16200"/>
                  </a:lnTo>
                  <a:close/>
                  <a:moveTo>
                    <a:pt x="2582" y="5400"/>
                  </a:moveTo>
                  <a:lnTo>
                    <a:pt x="13339" y="5400"/>
                  </a:lnTo>
                  <a:lnTo>
                    <a:pt x="13339" y="0"/>
                  </a:lnTo>
                  <a:lnTo>
                    <a:pt x="21600" y="10800"/>
                  </a:lnTo>
                  <a:lnTo>
                    <a:pt x="13339" y="21600"/>
                  </a:lnTo>
                  <a:lnTo>
                    <a:pt x="13339" y="16200"/>
                  </a:lnTo>
                  <a:lnTo>
                    <a:pt x="2582" y="16200"/>
                  </a:lnTo>
                  <a:close/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68" name="Google Shape;1651;p50">
              <a:hlinkClick r:id="" invalidUrl="" action="ppaction://hlinkshowjump?jump=previousslide" tgtFrame="" tooltip="" history="1" highlightClick="0" endSnd="0"/>
            </p:cNvPr>
            <p:cNvSpPr/>
            <p:nvPr/>
          </p:nvSpPr>
          <p:spPr>
            <a:xfrm flipH="1">
              <a:off x="83869" y="69243"/>
              <a:ext cx="164510" cy="125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5400"/>
                  </a:moveTo>
                  <a:lnTo>
                    <a:pt x="516" y="5400"/>
                  </a:lnTo>
                  <a:lnTo>
                    <a:pt x="516" y="16200"/>
                  </a:lnTo>
                  <a:lnTo>
                    <a:pt x="0" y="16200"/>
                  </a:lnTo>
                  <a:close/>
                  <a:moveTo>
                    <a:pt x="1033" y="5400"/>
                  </a:moveTo>
                  <a:lnTo>
                    <a:pt x="2065" y="5400"/>
                  </a:lnTo>
                  <a:lnTo>
                    <a:pt x="2065" y="16200"/>
                  </a:lnTo>
                  <a:lnTo>
                    <a:pt x="1033" y="16200"/>
                  </a:lnTo>
                  <a:close/>
                  <a:moveTo>
                    <a:pt x="2582" y="5400"/>
                  </a:moveTo>
                  <a:lnTo>
                    <a:pt x="13339" y="5400"/>
                  </a:lnTo>
                  <a:lnTo>
                    <a:pt x="13339" y="0"/>
                  </a:lnTo>
                  <a:lnTo>
                    <a:pt x="21600" y="10800"/>
                  </a:lnTo>
                  <a:lnTo>
                    <a:pt x="13339" y="21600"/>
                  </a:lnTo>
                  <a:lnTo>
                    <a:pt x="13339" y="16200"/>
                  </a:lnTo>
                  <a:lnTo>
                    <a:pt x="2582" y="16200"/>
                  </a:lnTo>
                  <a:close/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69" name="Google Shape;1652;p50">
              <a:hlinkClick r:id="rId3" invalidUrl="" action="ppaction://hlinksldjump" tgtFrame="" tooltip="" history="1" highlightClick="0" endSnd="0"/>
            </p:cNvPr>
            <p:cNvSpPr/>
            <p:nvPr/>
          </p:nvSpPr>
          <p:spPr>
            <a:xfrm>
              <a:off x="2572384" y="56921"/>
              <a:ext cx="164395" cy="14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4" y="20945"/>
                  </a:moveTo>
                  <a:lnTo>
                    <a:pt x="3923" y="10669"/>
                  </a:lnTo>
                  <a:lnTo>
                    <a:pt x="0" y="10604"/>
                  </a:lnTo>
                  <a:lnTo>
                    <a:pt x="11254" y="0"/>
                  </a:lnTo>
                  <a:lnTo>
                    <a:pt x="21600" y="10998"/>
                  </a:lnTo>
                  <a:lnTo>
                    <a:pt x="18131" y="10866"/>
                  </a:lnTo>
                  <a:lnTo>
                    <a:pt x="18417" y="21403"/>
                  </a:lnTo>
                  <a:lnTo>
                    <a:pt x="13415" y="21403"/>
                  </a:lnTo>
                  <a:lnTo>
                    <a:pt x="13415" y="15776"/>
                  </a:lnTo>
                  <a:lnTo>
                    <a:pt x="10117" y="15644"/>
                  </a:lnTo>
                  <a:lnTo>
                    <a:pt x="10061" y="21600"/>
                  </a:lnTo>
                  <a:close/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673" name="تجميع"/>
          <p:cNvGrpSpPr/>
          <p:nvPr/>
        </p:nvGrpSpPr>
        <p:grpSpPr>
          <a:xfrm>
            <a:off x="3828951" y="1230059"/>
            <a:ext cx="2790323" cy="551896"/>
            <a:chOff x="0" y="0"/>
            <a:chExt cx="2790322" cy="551894"/>
          </a:xfrm>
        </p:grpSpPr>
        <p:sp>
          <p:nvSpPr>
            <p:cNvPr id="1671" name="Google Shape;1269;p45"/>
            <p:cNvSpPr/>
            <p:nvPr/>
          </p:nvSpPr>
          <p:spPr>
            <a:xfrm flipH="1" rot="21539974">
              <a:off x="4182" y="24247"/>
              <a:ext cx="2781958" cy="503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630"/>
                  </a:moveTo>
                  <a:lnTo>
                    <a:pt x="510" y="21600"/>
                  </a:lnTo>
                  <a:lnTo>
                    <a:pt x="21600" y="19970"/>
                  </a:lnTo>
                  <a:lnTo>
                    <a:pt x="21226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pic>
          <p:nvPicPr>
            <p:cNvPr id="1672" name="IMG_2320.png" descr="IMG_2320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9397" t="15445" r="35478" b="73970"/>
            <a:stretch>
              <a:fillRect/>
            </a:stretch>
          </p:blipFill>
          <p:spPr>
            <a:xfrm>
              <a:off x="198682" y="88796"/>
              <a:ext cx="2205022" cy="4353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676" name="تجميع"/>
          <p:cNvGrpSpPr/>
          <p:nvPr/>
        </p:nvGrpSpPr>
        <p:grpSpPr>
          <a:xfrm>
            <a:off x="1821813" y="1900568"/>
            <a:ext cx="5748532" cy="2084779"/>
            <a:chOff x="0" y="0"/>
            <a:chExt cx="5748531" cy="2084777"/>
          </a:xfrm>
        </p:grpSpPr>
        <p:pic>
          <p:nvPicPr>
            <p:cNvPr id="1674" name="IMG_2330.png" descr="IMG_2330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56633" t="42156" r="9969" b="34995"/>
            <a:stretch>
              <a:fillRect/>
            </a:stretch>
          </p:blipFill>
          <p:spPr>
            <a:xfrm>
              <a:off x="2024932" y="0"/>
              <a:ext cx="3723600" cy="20847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75" name="IMG_2330.png" descr="IMG_2330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7131" t="42156" r="72579" b="34995"/>
            <a:stretch>
              <a:fillRect/>
            </a:stretch>
          </p:blipFill>
          <p:spPr>
            <a:xfrm>
              <a:off x="0" y="42444"/>
              <a:ext cx="2010661" cy="18530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1000"/>
                                        <p:tgtEl>
                                          <p:spTgt spid="1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76" grpId="2"/>
      <p:bldP build="whole" bldLvl="1" animBg="1" rev="0" advAuto="0" spid="167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5" name="تجميع"/>
          <p:cNvGrpSpPr/>
          <p:nvPr/>
        </p:nvGrpSpPr>
        <p:grpSpPr>
          <a:xfrm>
            <a:off x="1988203" y="254995"/>
            <a:ext cx="5415752" cy="695223"/>
            <a:chOff x="0" y="0"/>
            <a:chExt cx="5415751" cy="695222"/>
          </a:xfrm>
        </p:grpSpPr>
        <p:sp>
          <p:nvSpPr>
            <p:cNvPr id="1678" name="Google Shape;1380;p47"/>
            <p:cNvSpPr/>
            <p:nvPr/>
          </p:nvSpPr>
          <p:spPr>
            <a:xfrm>
              <a:off x="751532" y="578891"/>
              <a:ext cx="214910" cy="85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210" y="7200"/>
                    <a:pt x="14332" y="14545"/>
                    <a:pt x="21600" y="21600"/>
                  </a:cubicBezTo>
                  <a:cubicBezTo>
                    <a:pt x="21037" y="14487"/>
                    <a:pt x="20882" y="7258"/>
                    <a:pt x="21280" y="101"/>
                  </a:cubicBezTo>
                  <a:cubicBezTo>
                    <a:pt x="14177" y="101"/>
                    <a:pt x="7103" y="101"/>
                    <a:pt x="0" y="0"/>
                  </a:cubicBezTo>
                  <a:close/>
                </a:path>
              </a:pathLst>
            </a:custGeom>
            <a:solidFill>
              <a:schemeClr val="accent6">
                <a:lumOff val="415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1694" name="تجميع"/>
            <p:cNvGrpSpPr/>
            <p:nvPr/>
          </p:nvGrpSpPr>
          <p:grpSpPr>
            <a:xfrm>
              <a:off x="-1" y="0"/>
              <a:ext cx="5415753" cy="695223"/>
              <a:chOff x="0" y="0"/>
              <a:chExt cx="5415751" cy="695222"/>
            </a:xfrm>
          </p:grpSpPr>
          <p:sp>
            <p:nvSpPr>
              <p:cNvPr id="1679" name="Google Shape;1379;p47"/>
              <p:cNvSpPr/>
              <p:nvPr/>
            </p:nvSpPr>
            <p:spPr>
              <a:xfrm>
                <a:off x="4642295" y="565601"/>
                <a:ext cx="131978" cy="78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1363" y="95"/>
                      <a:pt x="21126" y="223"/>
                      <a:pt x="20842" y="223"/>
                    </a:cubicBezTo>
                    <a:cubicBezTo>
                      <a:pt x="20826" y="223"/>
                      <a:pt x="20794" y="223"/>
                      <a:pt x="20763" y="223"/>
                    </a:cubicBezTo>
                    <a:cubicBezTo>
                      <a:pt x="13826" y="159"/>
                      <a:pt x="6905" y="95"/>
                      <a:pt x="0" y="32"/>
                    </a:cubicBezTo>
                    <a:cubicBezTo>
                      <a:pt x="1059" y="7126"/>
                      <a:pt x="1280" y="14395"/>
                      <a:pt x="648" y="21600"/>
                    </a:cubicBezTo>
                    <a:cubicBezTo>
                      <a:pt x="7189" y="14108"/>
                      <a:pt x="14221" y="6712"/>
                      <a:pt x="21600" y="0"/>
                    </a:cubicBezTo>
                    <a:close/>
                  </a:path>
                </a:pathLst>
              </a:custGeom>
              <a:solidFill>
                <a:schemeClr val="accent6">
                  <a:lumOff val="415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693" name="تجميع"/>
              <p:cNvGrpSpPr/>
              <p:nvPr/>
            </p:nvGrpSpPr>
            <p:grpSpPr>
              <a:xfrm>
                <a:off x="-1" y="0"/>
                <a:ext cx="5415753" cy="695223"/>
                <a:chOff x="0" y="0"/>
                <a:chExt cx="5415751" cy="695222"/>
              </a:xfrm>
            </p:grpSpPr>
            <p:sp>
              <p:nvSpPr>
                <p:cNvPr id="1680" name="Google Shape;1374;p47"/>
                <p:cNvSpPr/>
                <p:nvPr/>
              </p:nvSpPr>
              <p:spPr>
                <a:xfrm>
                  <a:off x="4662280" y="595116"/>
                  <a:ext cx="703042" cy="765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9070" y="0"/>
                      </a:moveTo>
                      <a:lnTo>
                        <a:pt x="19034" y="130"/>
                      </a:lnTo>
                      <a:cubicBezTo>
                        <a:pt x="19171" y="974"/>
                        <a:pt x="19094" y="2582"/>
                        <a:pt x="18835" y="2761"/>
                      </a:cubicBezTo>
                      <a:cubicBezTo>
                        <a:pt x="13535" y="6399"/>
                        <a:pt x="8077" y="7682"/>
                        <a:pt x="2735" y="8656"/>
                      </a:cubicBezTo>
                      <a:cubicBezTo>
                        <a:pt x="2729" y="8656"/>
                        <a:pt x="2726" y="8656"/>
                        <a:pt x="2720" y="8656"/>
                      </a:cubicBezTo>
                      <a:cubicBezTo>
                        <a:pt x="2592" y="8656"/>
                        <a:pt x="2527" y="8218"/>
                        <a:pt x="2509" y="7714"/>
                      </a:cubicBezTo>
                      <a:cubicBezTo>
                        <a:pt x="1691" y="12522"/>
                        <a:pt x="857" y="17166"/>
                        <a:pt x="0" y="21600"/>
                      </a:cubicBezTo>
                      <a:cubicBezTo>
                        <a:pt x="4372" y="19050"/>
                        <a:pt x="8792" y="18060"/>
                        <a:pt x="13206" y="18060"/>
                      </a:cubicBezTo>
                      <a:cubicBezTo>
                        <a:pt x="16012" y="18060"/>
                        <a:pt x="18815" y="18466"/>
                        <a:pt x="21600" y="19115"/>
                      </a:cubicBezTo>
                      <a:cubicBezTo>
                        <a:pt x="20675" y="13041"/>
                        <a:pt x="19877" y="6512"/>
                        <a:pt x="19070" y="0"/>
                      </a:cubicBezTo>
                      <a:close/>
                    </a:path>
                  </a:pathLst>
                </a:custGeom>
                <a:solidFill>
                  <a:schemeClr val="accent6">
                    <a:lumOff val="415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1692" name="تجميع"/>
                <p:cNvGrpSpPr/>
                <p:nvPr/>
              </p:nvGrpSpPr>
              <p:grpSpPr>
                <a:xfrm>
                  <a:off x="-1" y="0"/>
                  <a:ext cx="5415753" cy="695223"/>
                  <a:chOff x="0" y="0"/>
                  <a:chExt cx="5415751" cy="695222"/>
                </a:xfrm>
              </p:grpSpPr>
              <p:sp>
                <p:nvSpPr>
                  <p:cNvPr id="1681" name="Google Shape;1373;p47"/>
                  <p:cNvSpPr/>
                  <p:nvPr/>
                </p:nvSpPr>
                <p:spPr>
                  <a:xfrm>
                    <a:off x="4828819" y="124327"/>
                    <a:ext cx="541909" cy="6058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cubicBezTo>
                          <a:pt x="21600" y="0"/>
                          <a:pt x="21596" y="0"/>
                          <a:pt x="21596" y="0"/>
                        </a:cubicBezTo>
                        <a:cubicBezTo>
                          <a:pt x="21596" y="0"/>
                          <a:pt x="21600" y="0"/>
                          <a:pt x="21600" y="0"/>
                        </a:cubicBezTo>
                        <a:close/>
                        <a:moveTo>
                          <a:pt x="21596" y="0"/>
                        </a:moveTo>
                        <a:cubicBezTo>
                          <a:pt x="19834" y="4390"/>
                          <a:pt x="17790" y="5436"/>
                          <a:pt x="15712" y="5436"/>
                        </a:cubicBezTo>
                        <a:cubicBezTo>
                          <a:pt x="13957" y="5436"/>
                          <a:pt x="12180" y="4697"/>
                          <a:pt x="10521" y="4595"/>
                        </a:cubicBezTo>
                        <a:cubicBezTo>
                          <a:pt x="7011" y="4349"/>
                          <a:pt x="3502" y="4062"/>
                          <a:pt x="0" y="2851"/>
                        </a:cubicBezTo>
                        <a:cubicBezTo>
                          <a:pt x="92" y="9087"/>
                          <a:pt x="169" y="15344"/>
                          <a:pt x="250" y="21600"/>
                        </a:cubicBezTo>
                        <a:cubicBezTo>
                          <a:pt x="6800" y="17990"/>
                          <a:pt x="13496" y="17662"/>
                          <a:pt x="20061" y="16185"/>
                        </a:cubicBezTo>
                        <a:cubicBezTo>
                          <a:pt x="20526" y="12636"/>
                          <a:pt x="20996" y="9128"/>
                          <a:pt x="21438" y="5497"/>
                        </a:cubicBezTo>
                        <a:cubicBezTo>
                          <a:pt x="21177" y="3795"/>
                          <a:pt x="21138" y="1149"/>
                          <a:pt x="21596" y="0"/>
                        </a:cubicBezTo>
                        <a:close/>
                      </a:path>
                    </a:pathLst>
                  </a:custGeom>
                  <a:solidFill>
                    <a:schemeClr val="accent6">
                      <a:lumOff val="41500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/>
                  </a:p>
                </p:txBody>
              </p:sp>
              <p:grpSp>
                <p:nvGrpSpPr>
                  <p:cNvPr id="1691" name="تجميع"/>
                  <p:cNvGrpSpPr/>
                  <p:nvPr/>
                </p:nvGrpSpPr>
                <p:grpSpPr>
                  <a:xfrm>
                    <a:off x="-1" y="0"/>
                    <a:ext cx="5415753" cy="695223"/>
                    <a:chOff x="0" y="0"/>
                    <a:chExt cx="5415751" cy="695222"/>
                  </a:xfrm>
                </p:grpSpPr>
                <p:sp>
                  <p:nvSpPr>
                    <p:cNvPr id="1682" name="Google Shape;1376;p47"/>
                    <p:cNvSpPr/>
                    <p:nvPr/>
                  </p:nvSpPr>
                  <p:spPr>
                    <a:xfrm>
                      <a:off x="734347" y="485113"/>
                      <a:ext cx="4089165" cy="7675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21567" y="0"/>
                          </a:moveTo>
                          <a:lnTo>
                            <a:pt x="21494" y="146"/>
                          </a:lnTo>
                          <a:cubicBezTo>
                            <a:pt x="21494" y="1085"/>
                            <a:pt x="21475" y="2024"/>
                            <a:pt x="21437" y="2024"/>
                          </a:cubicBezTo>
                          <a:cubicBezTo>
                            <a:pt x="17878" y="3368"/>
                            <a:pt x="14316" y="3918"/>
                            <a:pt x="10755" y="4048"/>
                          </a:cubicBezTo>
                          <a:cubicBezTo>
                            <a:pt x="8995" y="4113"/>
                            <a:pt x="7235" y="4744"/>
                            <a:pt x="5475" y="5311"/>
                          </a:cubicBezTo>
                          <a:cubicBezTo>
                            <a:pt x="4215" y="5667"/>
                            <a:pt x="2947" y="7076"/>
                            <a:pt x="1683" y="7076"/>
                          </a:cubicBezTo>
                          <a:cubicBezTo>
                            <a:pt x="1149" y="7076"/>
                            <a:pt x="615" y="6817"/>
                            <a:pt x="83" y="6137"/>
                          </a:cubicBezTo>
                          <a:cubicBezTo>
                            <a:pt x="59" y="11351"/>
                            <a:pt x="33" y="16516"/>
                            <a:pt x="0" y="21600"/>
                          </a:cubicBezTo>
                          <a:cubicBezTo>
                            <a:pt x="2150" y="18216"/>
                            <a:pt x="4305" y="17665"/>
                            <a:pt x="6460" y="17665"/>
                          </a:cubicBezTo>
                          <a:cubicBezTo>
                            <a:pt x="7465" y="17665"/>
                            <a:pt x="8470" y="17779"/>
                            <a:pt x="9473" y="17779"/>
                          </a:cubicBezTo>
                          <a:cubicBezTo>
                            <a:pt x="9854" y="17779"/>
                            <a:pt x="10235" y="17763"/>
                            <a:pt x="10616" y="17730"/>
                          </a:cubicBezTo>
                          <a:cubicBezTo>
                            <a:pt x="11437" y="17617"/>
                            <a:pt x="12258" y="17568"/>
                            <a:pt x="13078" y="17568"/>
                          </a:cubicBezTo>
                          <a:cubicBezTo>
                            <a:pt x="15540" y="17568"/>
                            <a:pt x="18003" y="18022"/>
                            <a:pt x="20464" y="18799"/>
                          </a:cubicBezTo>
                          <a:cubicBezTo>
                            <a:pt x="20483" y="18135"/>
                            <a:pt x="20513" y="17779"/>
                            <a:pt x="20542" y="17779"/>
                          </a:cubicBezTo>
                          <a:cubicBezTo>
                            <a:pt x="20570" y="17779"/>
                            <a:pt x="20597" y="18119"/>
                            <a:pt x="20614" y="18831"/>
                          </a:cubicBezTo>
                          <a:cubicBezTo>
                            <a:pt x="20825" y="18912"/>
                            <a:pt x="21037" y="18945"/>
                            <a:pt x="21249" y="19025"/>
                          </a:cubicBezTo>
                          <a:cubicBezTo>
                            <a:pt x="21255" y="18151"/>
                            <a:pt x="21275" y="17374"/>
                            <a:pt x="21313" y="17342"/>
                          </a:cubicBezTo>
                          <a:cubicBezTo>
                            <a:pt x="21374" y="17277"/>
                            <a:pt x="21435" y="17180"/>
                            <a:pt x="21496" y="17147"/>
                          </a:cubicBezTo>
                          <a:lnTo>
                            <a:pt x="21539" y="17147"/>
                          </a:lnTo>
                          <a:cubicBezTo>
                            <a:pt x="21555" y="16710"/>
                            <a:pt x="21573" y="16224"/>
                            <a:pt x="21590" y="15771"/>
                          </a:cubicBezTo>
                          <a:cubicBezTo>
                            <a:pt x="21593" y="15706"/>
                            <a:pt x="21597" y="15706"/>
                            <a:pt x="21600" y="15625"/>
                          </a:cubicBezTo>
                          <a:cubicBezTo>
                            <a:pt x="21587" y="10428"/>
                            <a:pt x="21577" y="5198"/>
                            <a:pt x="21567" y="0"/>
                          </a:cubicBezTo>
                          <a:close/>
                        </a:path>
                      </a:pathLst>
                    </a:custGeom>
                    <a:solidFill>
                      <a:schemeClr val="accent6">
                        <a:lumOff val="41500"/>
                      </a:schemeClr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grpSp>
                  <p:nvGrpSpPr>
                    <p:cNvPr id="1690" name="تجميع"/>
                    <p:cNvGrpSpPr/>
                    <p:nvPr/>
                  </p:nvGrpSpPr>
                  <p:grpSpPr>
                    <a:xfrm>
                      <a:off x="-1" y="0"/>
                      <a:ext cx="5415753" cy="695223"/>
                      <a:chOff x="0" y="0"/>
                      <a:chExt cx="5415751" cy="695222"/>
                    </a:xfrm>
                  </p:grpSpPr>
                  <p:sp>
                    <p:nvSpPr>
                      <p:cNvPr id="1683" name="Google Shape;1377;p47"/>
                      <p:cNvSpPr/>
                      <p:nvPr/>
                    </p:nvSpPr>
                    <p:spPr>
                      <a:xfrm>
                        <a:off x="747091" y="77438"/>
                        <a:ext cx="4070241" cy="42090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21121" y="0"/>
                            </a:moveTo>
                            <a:lnTo>
                              <a:pt x="21028" y="590"/>
                            </a:lnTo>
                            <a:cubicBezTo>
                              <a:pt x="21060" y="590"/>
                              <a:pt x="21060" y="880"/>
                              <a:pt x="21028" y="880"/>
                            </a:cubicBezTo>
                            <a:cubicBezTo>
                              <a:pt x="20393" y="877"/>
                              <a:pt x="19759" y="877"/>
                              <a:pt x="19123" y="877"/>
                            </a:cubicBezTo>
                            <a:cubicBezTo>
                              <a:pt x="18208" y="877"/>
                              <a:pt x="17293" y="877"/>
                              <a:pt x="16378" y="877"/>
                            </a:cubicBezTo>
                            <a:cubicBezTo>
                              <a:pt x="10918" y="877"/>
                              <a:pt x="5454" y="821"/>
                              <a:pt x="0" y="38"/>
                            </a:cubicBezTo>
                            <a:cubicBezTo>
                              <a:pt x="123" y="7083"/>
                              <a:pt x="191" y="14579"/>
                              <a:pt x="27" y="21600"/>
                            </a:cubicBezTo>
                            <a:cubicBezTo>
                              <a:pt x="895" y="21331"/>
                              <a:pt x="1767" y="21266"/>
                              <a:pt x="2640" y="21266"/>
                            </a:cubicBezTo>
                            <a:cubicBezTo>
                              <a:pt x="3431" y="21266"/>
                              <a:pt x="4222" y="21320"/>
                              <a:pt x="5011" y="21320"/>
                            </a:cubicBezTo>
                            <a:cubicBezTo>
                              <a:pt x="5152" y="21320"/>
                              <a:pt x="5292" y="21317"/>
                              <a:pt x="5432" y="21314"/>
                            </a:cubicBezTo>
                            <a:cubicBezTo>
                              <a:pt x="7201" y="21275"/>
                              <a:pt x="8969" y="21249"/>
                              <a:pt x="10737" y="21119"/>
                            </a:cubicBezTo>
                            <a:cubicBezTo>
                              <a:pt x="14315" y="20844"/>
                              <a:pt x="17892" y="20655"/>
                              <a:pt x="21469" y="20608"/>
                            </a:cubicBezTo>
                            <a:cubicBezTo>
                              <a:pt x="21507" y="20608"/>
                              <a:pt x="21526" y="20776"/>
                              <a:pt x="21526" y="20948"/>
                            </a:cubicBezTo>
                            <a:lnTo>
                              <a:pt x="21600" y="20921"/>
                            </a:lnTo>
                            <a:cubicBezTo>
                              <a:pt x="21526" y="13968"/>
                              <a:pt x="21514" y="6985"/>
                              <a:pt x="21429" y="32"/>
                            </a:cubicBezTo>
                            <a:cubicBezTo>
                              <a:pt x="21324" y="21"/>
                              <a:pt x="21240" y="6"/>
                              <a:pt x="21121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2">
                          <a:lumOff val="16960"/>
                        </a:schemeClr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grpSp>
                    <p:nvGrpSpPr>
                      <p:cNvPr id="1689" name="تجميع"/>
                      <p:cNvGrpSpPr/>
                      <p:nvPr/>
                    </p:nvGrpSpPr>
                    <p:grpSpPr>
                      <a:xfrm>
                        <a:off x="-1" y="0"/>
                        <a:ext cx="5415753" cy="695223"/>
                        <a:chOff x="0" y="0"/>
                        <a:chExt cx="5415751" cy="695222"/>
                      </a:xfrm>
                    </p:grpSpPr>
                    <p:sp>
                      <p:nvSpPr>
                        <p:cNvPr id="1684" name="Google Shape;1372;p47"/>
                        <p:cNvSpPr/>
                        <p:nvPr/>
                      </p:nvSpPr>
                      <p:spPr>
                        <a:xfrm>
                          <a:off x="-1" y="0"/>
                          <a:ext cx="5415753" cy="695223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570" h="21600" fill="norm" stroke="1" extrusionOk="0">
                              <a:moveTo>
                                <a:pt x="21390" y="3863"/>
                              </a:moveTo>
                              <a:cubicBezTo>
                                <a:pt x="21344" y="3963"/>
                                <a:pt x="21348" y="4193"/>
                                <a:pt x="21374" y="4342"/>
                              </a:cubicBezTo>
                              <a:cubicBezTo>
                                <a:pt x="21330" y="4658"/>
                                <a:pt x="21283" y="4964"/>
                                <a:pt x="21236" y="5273"/>
                              </a:cubicBezTo>
                              <a:cubicBezTo>
                                <a:pt x="20580" y="5402"/>
                                <a:pt x="19911" y="5430"/>
                                <a:pt x="19257" y="5743"/>
                              </a:cubicBezTo>
                              <a:cubicBezTo>
                                <a:pt x="19249" y="5200"/>
                                <a:pt x="19241" y="4655"/>
                                <a:pt x="19232" y="4111"/>
                              </a:cubicBezTo>
                              <a:cubicBezTo>
                                <a:pt x="19582" y="4217"/>
                                <a:pt x="19932" y="4242"/>
                                <a:pt x="20283" y="4263"/>
                              </a:cubicBezTo>
                              <a:cubicBezTo>
                                <a:pt x="20448" y="4272"/>
                                <a:pt x="20626" y="4336"/>
                                <a:pt x="20801" y="4336"/>
                              </a:cubicBezTo>
                              <a:cubicBezTo>
                                <a:pt x="21009" y="4336"/>
                                <a:pt x="21213" y="4245"/>
                                <a:pt x="21390" y="3863"/>
                              </a:cubicBezTo>
                              <a:close/>
                              <a:moveTo>
                                <a:pt x="2924" y="468"/>
                              </a:moveTo>
                              <a:cubicBezTo>
                                <a:pt x="3533" y="613"/>
                                <a:pt x="4145" y="649"/>
                                <a:pt x="4757" y="649"/>
                              </a:cubicBezTo>
                              <a:cubicBezTo>
                                <a:pt x="5336" y="649"/>
                                <a:pt x="5915" y="617"/>
                                <a:pt x="6492" y="617"/>
                              </a:cubicBezTo>
                              <a:cubicBezTo>
                                <a:pt x="6613" y="617"/>
                                <a:pt x="6735" y="618"/>
                                <a:pt x="6856" y="622"/>
                              </a:cubicBezTo>
                              <a:cubicBezTo>
                                <a:pt x="8206" y="663"/>
                                <a:pt x="9556" y="713"/>
                                <a:pt x="10904" y="763"/>
                              </a:cubicBezTo>
                              <a:cubicBezTo>
                                <a:pt x="12991" y="833"/>
                                <a:pt x="15079" y="994"/>
                                <a:pt x="17167" y="994"/>
                              </a:cubicBezTo>
                              <a:cubicBezTo>
                                <a:pt x="17786" y="994"/>
                                <a:pt x="18405" y="980"/>
                                <a:pt x="19023" y="944"/>
                              </a:cubicBezTo>
                              <a:cubicBezTo>
                                <a:pt x="19024" y="944"/>
                                <a:pt x="19025" y="940"/>
                                <a:pt x="19027" y="940"/>
                              </a:cubicBezTo>
                              <a:cubicBezTo>
                                <a:pt x="19036" y="1410"/>
                                <a:pt x="19050" y="1877"/>
                                <a:pt x="19057" y="2349"/>
                              </a:cubicBezTo>
                              <a:cubicBezTo>
                                <a:pt x="18978" y="2356"/>
                                <a:pt x="18916" y="2363"/>
                                <a:pt x="18827" y="2368"/>
                              </a:cubicBezTo>
                              <a:lnTo>
                                <a:pt x="18827" y="2406"/>
                              </a:lnTo>
                              <a:cubicBezTo>
                                <a:pt x="18916" y="2410"/>
                                <a:pt x="18979" y="2417"/>
                                <a:pt x="19058" y="2426"/>
                              </a:cubicBezTo>
                              <a:cubicBezTo>
                                <a:pt x="19122" y="6635"/>
                                <a:pt x="19131" y="10863"/>
                                <a:pt x="19186" y="15072"/>
                              </a:cubicBezTo>
                              <a:cubicBezTo>
                                <a:pt x="19193" y="15646"/>
                                <a:pt x="19201" y="16223"/>
                                <a:pt x="19211" y="16797"/>
                              </a:cubicBezTo>
                              <a:cubicBezTo>
                                <a:pt x="19209" y="16806"/>
                                <a:pt x="19205" y="16806"/>
                                <a:pt x="19203" y="16813"/>
                              </a:cubicBezTo>
                              <a:cubicBezTo>
                                <a:pt x="19190" y="16863"/>
                                <a:pt x="19177" y="16917"/>
                                <a:pt x="19164" y="16965"/>
                              </a:cubicBezTo>
                              <a:lnTo>
                                <a:pt x="19133" y="16965"/>
                              </a:lnTo>
                              <a:cubicBezTo>
                                <a:pt x="19086" y="16969"/>
                                <a:pt x="19040" y="16978"/>
                                <a:pt x="18994" y="16986"/>
                              </a:cubicBezTo>
                              <a:cubicBezTo>
                                <a:pt x="18965" y="16990"/>
                                <a:pt x="18950" y="17076"/>
                                <a:pt x="18946" y="17172"/>
                              </a:cubicBezTo>
                              <a:cubicBezTo>
                                <a:pt x="18786" y="17163"/>
                                <a:pt x="18627" y="17160"/>
                                <a:pt x="18467" y="17151"/>
                              </a:cubicBezTo>
                              <a:cubicBezTo>
                                <a:pt x="18455" y="17072"/>
                                <a:pt x="18434" y="17035"/>
                                <a:pt x="18412" y="17035"/>
                              </a:cubicBezTo>
                              <a:cubicBezTo>
                                <a:pt x="18390" y="17035"/>
                                <a:pt x="18368" y="17074"/>
                                <a:pt x="18354" y="17147"/>
                              </a:cubicBezTo>
                              <a:cubicBezTo>
                                <a:pt x="16498" y="17062"/>
                                <a:pt x="14642" y="17012"/>
                                <a:pt x="12785" y="17012"/>
                              </a:cubicBezTo>
                              <a:cubicBezTo>
                                <a:pt x="12167" y="17012"/>
                                <a:pt x="11548" y="17017"/>
                                <a:pt x="10929" y="17029"/>
                              </a:cubicBezTo>
                              <a:cubicBezTo>
                                <a:pt x="10642" y="17033"/>
                                <a:pt x="10354" y="17035"/>
                                <a:pt x="10067" y="17035"/>
                              </a:cubicBezTo>
                              <a:cubicBezTo>
                                <a:pt x="9310" y="17035"/>
                                <a:pt x="8553" y="17022"/>
                                <a:pt x="7795" y="17022"/>
                              </a:cubicBezTo>
                              <a:cubicBezTo>
                                <a:pt x="6170" y="17022"/>
                                <a:pt x="4545" y="17083"/>
                                <a:pt x="2924" y="17457"/>
                              </a:cubicBezTo>
                              <a:cubicBezTo>
                                <a:pt x="2949" y="16895"/>
                                <a:pt x="2969" y="16325"/>
                                <a:pt x="2987" y="15750"/>
                              </a:cubicBezTo>
                              <a:cubicBezTo>
                                <a:pt x="3388" y="15825"/>
                                <a:pt x="3791" y="15853"/>
                                <a:pt x="4194" y="15853"/>
                              </a:cubicBezTo>
                              <a:cubicBezTo>
                                <a:pt x="5146" y="15853"/>
                                <a:pt x="6102" y="15698"/>
                                <a:pt x="7052" y="15658"/>
                              </a:cubicBezTo>
                              <a:cubicBezTo>
                                <a:pt x="8379" y="15596"/>
                                <a:pt x="9706" y="15526"/>
                                <a:pt x="11033" y="15515"/>
                              </a:cubicBezTo>
                              <a:cubicBezTo>
                                <a:pt x="13719" y="15505"/>
                                <a:pt x="16404" y="15444"/>
                                <a:pt x="19088" y="15296"/>
                              </a:cubicBezTo>
                              <a:cubicBezTo>
                                <a:pt x="19116" y="15296"/>
                                <a:pt x="19131" y="15192"/>
                                <a:pt x="19131" y="15088"/>
                              </a:cubicBezTo>
                              <a:cubicBezTo>
                                <a:pt x="19131" y="14985"/>
                                <a:pt x="19116" y="14883"/>
                                <a:pt x="19088" y="14883"/>
                              </a:cubicBezTo>
                              <a:cubicBezTo>
                                <a:pt x="16403" y="14911"/>
                                <a:pt x="13719" y="15026"/>
                                <a:pt x="11033" y="15192"/>
                              </a:cubicBezTo>
                              <a:cubicBezTo>
                                <a:pt x="9706" y="15271"/>
                                <a:pt x="8379" y="15285"/>
                                <a:pt x="7052" y="15310"/>
                              </a:cubicBezTo>
                              <a:cubicBezTo>
                                <a:pt x="6952" y="15312"/>
                                <a:pt x="6853" y="15313"/>
                                <a:pt x="6753" y="15313"/>
                              </a:cubicBezTo>
                              <a:cubicBezTo>
                                <a:pt x="6157" y="15313"/>
                                <a:pt x="5560" y="15281"/>
                                <a:pt x="4962" y="15281"/>
                              </a:cubicBezTo>
                              <a:cubicBezTo>
                                <a:pt x="4306" y="15281"/>
                                <a:pt x="3648" y="15321"/>
                                <a:pt x="2995" y="15483"/>
                              </a:cubicBezTo>
                              <a:cubicBezTo>
                                <a:pt x="3118" y="11233"/>
                                <a:pt x="3067" y="6692"/>
                                <a:pt x="2975" y="2429"/>
                              </a:cubicBezTo>
                              <a:cubicBezTo>
                                <a:pt x="7068" y="2903"/>
                                <a:pt x="11169" y="2937"/>
                                <a:pt x="15267" y="2937"/>
                              </a:cubicBezTo>
                              <a:cubicBezTo>
                                <a:pt x="15954" y="2937"/>
                                <a:pt x="16641" y="2937"/>
                                <a:pt x="17327" y="2937"/>
                              </a:cubicBezTo>
                              <a:cubicBezTo>
                                <a:pt x="17804" y="2937"/>
                                <a:pt x="18281" y="2937"/>
                                <a:pt x="18757" y="2939"/>
                              </a:cubicBezTo>
                              <a:cubicBezTo>
                                <a:pt x="18781" y="2939"/>
                                <a:pt x="18781" y="2763"/>
                                <a:pt x="18757" y="2763"/>
                              </a:cubicBezTo>
                              <a:cubicBezTo>
                                <a:pt x="14541" y="2494"/>
                                <a:pt x="10318" y="2134"/>
                                <a:pt x="6099" y="2134"/>
                              </a:cubicBezTo>
                              <a:cubicBezTo>
                                <a:pt x="5056" y="2134"/>
                                <a:pt x="4013" y="2156"/>
                                <a:pt x="2970" y="2208"/>
                              </a:cubicBezTo>
                              <a:cubicBezTo>
                                <a:pt x="2958" y="1659"/>
                                <a:pt x="2945" y="1112"/>
                                <a:pt x="2932" y="572"/>
                              </a:cubicBezTo>
                              <a:cubicBezTo>
                                <a:pt x="2930" y="533"/>
                                <a:pt x="2928" y="504"/>
                                <a:pt x="2924" y="468"/>
                              </a:cubicBezTo>
                              <a:close/>
                              <a:moveTo>
                                <a:pt x="19015" y="17573"/>
                              </a:moveTo>
                              <a:cubicBezTo>
                                <a:pt x="18835" y="18327"/>
                                <a:pt x="18664" y="19158"/>
                                <a:pt x="18505" y="20000"/>
                              </a:cubicBezTo>
                              <a:cubicBezTo>
                                <a:pt x="18520" y="19190"/>
                                <a:pt x="18515" y="18374"/>
                                <a:pt x="18489" y="17576"/>
                              </a:cubicBezTo>
                              <a:cubicBezTo>
                                <a:pt x="18657" y="17584"/>
                                <a:pt x="18825" y="17591"/>
                                <a:pt x="18994" y="17598"/>
                              </a:cubicBezTo>
                              <a:cubicBezTo>
                                <a:pt x="18995" y="17598"/>
                                <a:pt x="18996" y="17598"/>
                                <a:pt x="18996" y="17598"/>
                              </a:cubicBezTo>
                              <a:cubicBezTo>
                                <a:pt x="19003" y="17598"/>
                                <a:pt x="19009" y="17584"/>
                                <a:pt x="19015" y="17573"/>
                              </a:cubicBezTo>
                              <a:close/>
                              <a:moveTo>
                                <a:pt x="2993" y="17986"/>
                              </a:moveTo>
                              <a:cubicBezTo>
                                <a:pt x="3274" y="17998"/>
                                <a:pt x="3555" y="17998"/>
                                <a:pt x="3836" y="17998"/>
                              </a:cubicBezTo>
                              <a:cubicBezTo>
                                <a:pt x="3820" y="18881"/>
                                <a:pt x="3826" y="19773"/>
                                <a:pt x="3849" y="20651"/>
                              </a:cubicBezTo>
                              <a:cubicBezTo>
                                <a:pt x="3561" y="19780"/>
                                <a:pt x="3278" y="18874"/>
                                <a:pt x="2993" y="17986"/>
                              </a:cubicBezTo>
                              <a:close/>
                              <a:moveTo>
                                <a:pt x="21190" y="5597"/>
                              </a:moveTo>
                              <a:cubicBezTo>
                                <a:pt x="20854" y="7849"/>
                                <a:pt x="20487" y="9971"/>
                                <a:pt x="20108" y="12089"/>
                              </a:cubicBezTo>
                              <a:cubicBezTo>
                                <a:pt x="20078" y="12253"/>
                                <a:pt x="20095" y="12455"/>
                                <a:pt x="20126" y="12530"/>
                              </a:cubicBezTo>
                              <a:cubicBezTo>
                                <a:pt x="20080" y="12595"/>
                                <a:pt x="20049" y="12872"/>
                                <a:pt x="20091" y="13088"/>
                              </a:cubicBezTo>
                              <a:cubicBezTo>
                                <a:pt x="20367" y="14466"/>
                                <a:pt x="20632" y="15857"/>
                                <a:pt x="20872" y="17374"/>
                              </a:cubicBezTo>
                              <a:cubicBezTo>
                                <a:pt x="20929" y="17741"/>
                                <a:pt x="20986" y="18113"/>
                                <a:pt x="21041" y="18490"/>
                              </a:cubicBezTo>
                              <a:cubicBezTo>
                                <a:pt x="21145" y="19207"/>
                                <a:pt x="21249" y="19925"/>
                                <a:pt x="21369" y="20594"/>
                              </a:cubicBezTo>
                              <a:cubicBezTo>
                                <a:pt x="21008" y="20522"/>
                                <a:pt x="20644" y="20477"/>
                                <a:pt x="20280" y="20477"/>
                              </a:cubicBezTo>
                              <a:cubicBezTo>
                                <a:pt x="19708" y="20477"/>
                                <a:pt x="19135" y="20586"/>
                                <a:pt x="18569" y="20867"/>
                              </a:cubicBezTo>
                              <a:cubicBezTo>
                                <a:pt x="18680" y="20379"/>
                                <a:pt x="18788" y="19868"/>
                                <a:pt x="18894" y="19339"/>
                              </a:cubicBezTo>
                              <a:cubicBezTo>
                                <a:pt x="18896" y="19394"/>
                                <a:pt x="18905" y="19443"/>
                                <a:pt x="18921" y="19443"/>
                              </a:cubicBezTo>
                              <a:cubicBezTo>
                                <a:pt x="18922" y="19443"/>
                                <a:pt x="18922" y="19443"/>
                                <a:pt x="18923" y="19443"/>
                              </a:cubicBezTo>
                              <a:cubicBezTo>
                                <a:pt x="19616" y="19335"/>
                                <a:pt x="20323" y="19194"/>
                                <a:pt x="21010" y="18795"/>
                              </a:cubicBezTo>
                              <a:cubicBezTo>
                                <a:pt x="21044" y="18774"/>
                                <a:pt x="21054" y="18597"/>
                                <a:pt x="21036" y="18504"/>
                              </a:cubicBezTo>
                              <a:cubicBezTo>
                                <a:pt x="21031" y="18475"/>
                                <a:pt x="21022" y="18461"/>
                                <a:pt x="21010" y="18461"/>
                              </a:cubicBezTo>
                              <a:cubicBezTo>
                                <a:pt x="20321" y="18497"/>
                                <a:pt x="19619" y="18806"/>
                                <a:pt x="18935" y="19137"/>
                              </a:cubicBezTo>
                              <a:cubicBezTo>
                                <a:pt x="19061" y="18490"/>
                                <a:pt x="19181" y="17816"/>
                                <a:pt x="19291" y="17131"/>
                              </a:cubicBezTo>
                              <a:cubicBezTo>
                                <a:pt x="19303" y="17053"/>
                                <a:pt x="19303" y="16979"/>
                                <a:pt x="19297" y="16917"/>
                              </a:cubicBezTo>
                              <a:cubicBezTo>
                                <a:pt x="19347" y="13310"/>
                                <a:pt x="19314" y="9649"/>
                                <a:pt x="19261" y="6008"/>
                              </a:cubicBezTo>
                              <a:cubicBezTo>
                                <a:pt x="19376" y="6031"/>
                                <a:pt x="19492" y="6042"/>
                                <a:pt x="19607" y="6042"/>
                              </a:cubicBezTo>
                              <a:cubicBezTo>
                                <a:pt x="20134" y="6042"/>
                                <a:pt x="20668" y="5825"/>
                                <a:pt x="21190" y="5597"/>
                              </a:cubicBezTo>
                              <a:close/>
                              <a:moveTo>
                                <a:pt x="1683" y="19401"/>
                              </a:moveTo>
                              <a:cubicBezTo>
                                <a:pt x="2201" y="19401"/>
                                <a:pt x="2716" y="19471"/>
                                <a:pt x="3239" y="19550"/>
                              </a:cubicBezTo>
                              <a:cubicBezTo>
                                <a:pt x="3370" y="19982"/>
                                <a:pt x="3506" y="20388"/>
                                <a:pt x="3645" y="20771"/>
                              </a:cubicBezTo>
                              <a:cubicBezTo>
                                <a:pt x="2482" y="20805"/>
                                <a:pt x="1317" y="20758"/>
                                <a:pt x="155" y="20999"/>
                              </a:cubicBezTo>
                              <a:cubicBezTo>
                                <a:pt x="267" y="20519"/>
                                <a:pt x="377" y="20036"/>
                                <a:pt x="487" y="19550"/>
                              </a:cubicBezTo>
                              <a:cubicBezTo>
                                <a:pt x="889" y="19443"/>
                                <a:pt x="1287" y="19401"/>
                                <a:pt x="1683" y="19401"/>
                              </a:cubicBezTo>
                              <a:close/>
                              <a:moveTo>
                                <a:pt x="4164" y="0"/>
                              </a:moveTo>
                              <a:cubicBezTo>
                                <a:pt x="3721" y="0"/>
                                <a:pt x="3278" y="32"/>
                                <a:pt x="2837" y="123"/>
                              </a:cubicBezTo>
                              <a:cubicBezTo>
                                <a:pt x="2818" y="127"/>
                                <a:pt x="2807" y="181"/>
                                <a:pt x="2804" y="247"/>
                              </a:cubicBezTo>
                              <a:cubicBezTo>
                                <a:pt x="2780" y="297"/>
                                <a:pt x="2763" y="404"/>
                                <a:pt x="2766" y="572"/>
                              </a:cubicBezTo>
                              <a:cubicBezTo>
                                <a:pt x="2791" y="1786"/>
                                <a:pt x="2811" y="2996"/>
                                <a:pt x="2827" y="4208"/>
                              </a:cubicBezTo>
                              <a:cubicBezTo>
                                <a:pt x="2834" y="4715"/>
                                <a:pt x="2840" y="5219"/>
                                <a:pt x="2846" y="5727"/>
                              </a:cubicBezTo>
                              <a:cubicBezTo>
                                <a:pt x="2146" y="5502"/>
                                <a:pt x="1443" y="5216"/>
                                <a:pt x="743" y="5216"/>
                              </a:cubicBezTo>
                              <a:cubicBezTo>
                                <a:pt x="738" y="5216"/>
                                <a:pt x="733" y="5216"/>
                                <a:pt x="729" y="5216"/>
                              </a:cubicBezTo>
                              <a:cubicBezTo>
                                <a:pt x="703" y="5216"/>
                                <a:pt x="705" y="5380"/>
                                <a:pt x="729" y="5393"/>
                              </a:cubicBezTo>
                              <a:cubicBezTo>
                                <a:pt x="1431" y="5813"/>
                                <a:pt x="2143" y="5942"/>
                                <a:pt x="2850" y="6136"/>
                              </a:cubicBezTo>
                              <a:cubicBezTo>
                                <a:pt x="2859" y="7096"/>
                                <a:pt x="2866" y="8063"/>
                                <a:pt x="2867" y="9029"/>
                              </a:cubicBezTo>
                              <a:cubicBezTo>
                                <a:pt x="2871" y="11851"/>
                                <a:pt x="2807" y="14675"/>
                                <a:pt x="2821" y="17491"/>
                              </a:cubicBezTo>
                              <a:cubicBezTo>
                                <a:pt x="2821" y="17516"/>
                                <a:pt x="2823" y="17541"/>
                                <a:pt x="2825" y="17560"/>
                              </a:cubicBezTo>
                              <a:cubicBezTo>
                                <a:pt x="2810" y="17644"/>
                                <a:pt x="2808" y="17768"/>
                                <a:pt x="2819" y="17857"/>
                              </a:cubicBezTo>
                              <a:cubicBezTo>
                                <a:pt x="2816" y="17929"/>
                                <a:pt x="2819" y="18002"/>
                                <a:pt x="2833" y="18055"/>
                              </a:cubicBezTo>
                              <a:cubicBezTo>
                                <a:pt x="2918" y="18411"/>
                                <a:pt x="3007" y="18742"/>
                                <a:pt x="3097" y="19058"/>
                              </a:cubicBezTo>
                              <a:cubicBezTo>
                                <a:pt x="2724" y="18840"/>
                                <a:pt x="2341" y="18742"/>
                                <a:pt x="1958" y="18742"/>
                              </a:cubicBezTo>
                              <a:cubicBezTo>
                                <a:pt x="1495" y="18742"/>
                                <a:pt x="1030" y="18887"/>
                                <a:pt x="581" y="19137"/>
                              </a:cubicBezTo>
                              <a:cubicBezTo>
                                <a:pt x="979" y="17364"/>
                                <a:pt x="1370" y="15530"/>
                                <a:pt x="1745" y="13674"/>
                              </a:cubicBezTo>
                              <a:cubicBezTo>
                                <a:pt x="1773" y="13540"/>
                                <a:pt x="1770" y="13383"/>
                                <a:pt x="1754" y="13265"/>
                              </a:cubicBezTo>
                              <a:cubicBezTo>
                                <a:pt x="1763" y="13170"/>
                                <a:pt x="1762" y="13049"/>
                                <a:pt x="1743" y="12941"/>
                              </a:cubicBezTo>
                              <a:cubicBezTo>
                                <a:pt x="1249" y="10185"/>
                                <a:pt x="773" y="7370"/>
                                <a:pt x="394" y="4235"/>
                              </a:cubicBezTo>
                              <a:cubicBezTo>
                                <a:pt x="960" y="4410"/>
                                <a:pt x="1544" y="4571"/>
                                <a:pt x="2119" y="4571"/>
                              </a:cubicBezTo>
                              <a:cubicBezTo>
                                <a:pt x="2330" y="4571"/>
                                <a:pt x="2540" y="4549"/>
                                <a:pt x="2747" y="4497"/>
                              </a:cubicBezTo>
                              <a:cubicBezTo>
                                <a:pt x="2788" y="4490"/>
                                <a:pt x="2807" y="4353"/>
                                <a:pt x="2807" y="4217"/>
                              </a:cubicBezTo>
                              <a:cubicBezTo>
                                <a:pt x="2807" y="4075"/>
                                <a:pt x="2787" y="3936"/>
                                <a:pt x="2747" y="3920"/>
                              </a:cubicBezTo>
                              <a:cubicBezTo>
                                <a:pt x="2254" y="3689"/>
                                <a:pt x="1746" y="3621"/>
                                <a:pt x="1241" y="3621"/>
                              </a:cubicBezTo>
                              <a:cubicBezTo>
                                <a:pt x="941" y="3621"/>
                                <a:pt x="643" y="3645"/>
                                <a:pt x="349" y="3673"/>
                              </a:cubicBezTo>
                              <a:cubicBezTo>
                                <a:pt x="335" y="3677"/>
                                <a:pt x="324" y="3698"/>
                                <a:pt x="315" y="3730"/>
                              </a:cubicBezTo>
                              <a:cubicBezTo>
                                <a:pt x="309" y="3723"/>
                                <a:pt x="303" y="3720"/>
                                <a:pt x="298" y="3720"/>
                              </a:cubicBezTo>
                              <a:cubicBezTo>
                                <a:pt x="255" y="3720"/>
                                <a:pt x="211" y="3931"/>
                                <a:pt x="239" y="4159"/>
                              </a:cubicBezTo>
                              <a:cubicBezTo>
                                <a:pt x="625" y="7445"/>
                                <a:pt x="1058" y="10582"/>
                                <a:pt x="1627" y="13256"/>
                              </a:cubicBezTo>
                              <a:cubicBezTo>
                                <a:pt x="1076" y="15551"/>
                                <a:pt x="540" y="18080"/>
                                <a:pt x="55" y="20672"/>
                              </a:cubicBezTo>
                              <a:cubicBezTo>
                                <a:pt x="33" y="20792"/>
                                <a:pt x="36" y="20924"/>
                                <a:pt x="51" y="21019"/>
                              </a:cubicBezTo>
                              <a:cubicBezTo>
                                <a:pt x="-18" y="21051"/>
                                <a:pt x="-18" y="21532"/>
                                <a:pt x="54" y="21539"/>
                              </a:cubicBezTo>
                              <a:cubicBezTo>
                                <a:pt x="404" y="21584"/>
                                <a:pt x="754" y="21600"/>
                                <a:pt x="1105" y="21600"/>
                              </a:cubicBezTo>
                              <a:cubicBezTo>
                                <a:pt x="2027" y="21600"/>
                                <a:pt x="2950" y="21482"/>
                                <a:pt x="3871" y="21428"/>
                              </a:cubicBezTo>
                              <a:cubicBezTo>
                                <a:pt x="3918" y="21425"/>
                                <a:pt x="3940" y="21255"/>
                                <a:pt x="3938" y="21085"/>
                              </a:cubicBezTo>
                              <a:cubicBezTo>
                                <a:pt x="3963" y="21060"/>
                                <a:pt x="3983" y="20974"/>
                                <a:pt x="3981" y="20810"/>
                              </a:cubicBezTo>
                              <a:cubicBezTo>
                                <a:pt x="3968" y="19871"/>
                                <a:pt x="3966" y="18938"/>
                                <a:pt x="3968" y="17998"/>
                              </a:cubicBezTo>
                              <a:cubicBezTo>
                                <a:pt x="6287" y="17973"/>
                                <a:pt x="8609" y="17555"/>
                                <a:pt x="10929" y="17501"/>
                              </a:cubicBezTo>
                              <a:cubicBezTo>
                                <a:pt x="11814" y="17480"/>
                                <a:pt x="12700" y="17469"/>
                                <a:pt x="13586" y="17469"/>
                              </a:cubicBezTo>
                              <a:cubicBezTo>
                                <a:pt x="15171" y="17469"/>
                                <a:pt x="16756" y="17505"/>
                                <a:pt x="18341" y="17573"/>
                              </a:cubicBezTo>
                              <a:cubicBezTo>
                                <a:pt x="18357" y="18717"/>
                                <a:pt x="18362" y="19839"/>
                                <a:pt x="18361" y="20982"/>
                              </a:cubicBezTo>
                              <a:cubicBezTo>
                                <a:pt x="18316" y="21058"/>
                                <a:pt x="18315" y="21394"/>
                                <a:pt x="18369" y="21394"/>
                              </a:cubicBezTo>
                              <a:cubicBezTo>
                                <a:pt x="18370" y="21394"/>
                                <a:pt x="18371" y="21394"/>
                                <a:pt x="18372" y="21394"/>
                              </a:cubicBezTo>
                              <a:cubicBezTo>
                                <a:pt x="19164" y="21303"/>
                                <a:pt x="19953" y="21167"/>
                                <a:pt x="20744" y="21167"/>
                              </a:cubicBezTo>
                              <a:cubicBezTo>
                                <a:pt x="20959" y="21167"/>
                                <a:pt x="21175" y="21176"/>
                                <a:pt x="21391" y="21201"/>
                              </a:cubicBezTo>
                              <a:cubicBezTo>
                                <a:pt x="21392" y="21201"/>
                                <a:pt x="21392" y="21201"/>
                                <a:pt x="21393" y="21201"/>
                              </a:cubicBezTo>
                              <a:cubicBezTo>
                                <a:pt x="21428" y="21201"/>
                                <a:pt x="21447" y="21096"/>
                                <a:pt x="21452" y="20974"/>
                              </a:cubicBezTo>
                              <a:cubicBezTo>
                                <a:pt x="21453" y="20974"/>
                                <a:pt x="21454" y="20974"/>
                                <a:pt x="21455" y="20974"/>
                              </a:cubicBezTo>
                              <a:cubicBezTo>
                                <a:pt x="21487" y="20974"/>
                                <a:pt x="21519" y="20803"/>
                                <a:pt x="21499" y="20647"/>
                              </a:cubicBezTo>
                              <a:cubicBezTo>
                                <a:pt x="21127" y="17730"/>
                                <a:pt x="20723" y="14965"/>
                                <a:pt x="20195" y="12607"/>
                              </a:cubicBezTo>
                              <a:cubicBezTo>
                                <a:pt x="20187" y="12575"/>
                                <a:pt x="20180" y="12555"/>
                                <a:pt x="20172" y="12537"/>
                              </a:cubicBezTo>
                              <a:cubicBezTo>
                                <a:pt x="20179" y="12527"/>
                                <a:pt x="20187" y="12509"/>
                                <a:pt x="20193" y="12480"/>
                              </a:cubicBezTo>
                              <a:cubicBezTo>
                                <a:pt x="20739" y="10226"/>
                                <a:pt x="21187" y="7423"/>
                                <a:pt x="21557" y="4506"/>
                              </a:cubicBezTo>
                              <a:cubicBezTo>
                                <a:pt x="21582" y="4302"/>
                                <a:pt x="21566" y="4122"/>
                                <a:pt x="21537" y="4011"/>
                              </a:cubicBezTo>
                              <a:cubicBezTo>
                                <a:pt x="21539" y="3834"/>
                                <a:pt x="21512" y="3673"/>
                                <a:pt x="21476" y="3614"/>
                              </a:cubicBezTo>
                              <a:cubicBezTo>
                                <a:pt x="21361" y="3425"/>
                                <a:pt x="21223" y="3368"/>
                                <a:pt x="21080" y="3368"/>
                              </a:cubicBezTo>
                              <a:cubicBezTo>
                                <a:pt x="20865" y="3368"/>
                                <a:pt x="20638" y="3496"/>
                                <a:pt x="20455" y="3500"/>
                              </a:cubicBezTo>
                              <a:cubicBezTo>
                                <a:pt x="20044" y="3503"/>
                                <a:pt x="19633" y="3511"/>
                                <a:pt x="19224" y="3627"/>
                              </a:cubicBezTo>
                              <a:cubicBezTo>
                                <a:pt x="19217" y="3226"/>
                                <a:pt x="19211" y="2826"/>
                                <a:pt x="19203" y="2426"/>
                              </a:cubicBezTo>
                              <a:cubicBezTo>
                                <a:pt x="19215" y="2426"/>
                                <a:pt x="19226" y="2427"/>
                                <a:pt x="19236" y="2427"/>
                              </a:cubicBezTo>
                              <a:cubicBezTo>
                                <a:pt x="19242" y="2427"/>
                                <a:pt x="19247" y="2427"/>
                                <a:pt x="19253" y="2426"/>
                              </a:cubicBezTo>
                              <a:cubicBezTo>
                                <a:pt x="19264" y="2426"/>
                                <a:pt x="19264" y="2345"/>
                                <a:pt x="19253" y="2345"/>
                              </a:cubicBezTo>
                              <a:cubicBezTo>
                                <a:pt x="19247" y="2345"/>
                                <a:pt x="19241" y="2345"/>
                                <a:pt x="19236" y="2345"/>
                              </a:cubicBezTo>
                              <a:cubicBezTo>
                                <a:pt x="19225" y="2345"/>
                                <a:pt x="19214" y="2345"/>
                                <a:pt x="19203" y="2345"/>
                              </a:cubicBezTo>
                              <a:cubicBezTo>
                                <a:pt x="19193" y="1802"/>
                                <a:pt x="19184" y="1253"/>
                                <a:pt x="19175" y="708"/>
                              </a:cubicBezTo>
                              <a:cubicBezTo>
                                <a:pt x="19171" y="484"/>
                                <a:pt x="19131" y="372"/>
                                <a:pt x="19093" y="372"/>
                              </a:cubicBezTo>
                              <a:cubicBezTo>
                                <a:pt x="19075" y="372"/>
                                <a:pt x="19058" y="397"/>
                                <a:pt x="19045" y="449"/>
                              </a:cubicBezTo>
                              <a:cubicBezTo>
                                <a:pt x="19038" y="436"/>
                                <a:pt x="19031" y="429"/>
                                <a:pt x="19023" y="429"/>
                              </a:cubicBezTo>
                              <a:cubicBezTo>
                                <a:pt x="17178" y="231"/>
                                <a:pt x="15329" y="220"/>
                                <a:pt x="13482" y="220"/>
                              </a:cubicBezTo>
                              <a:cubicBezTo>
                                <a:pt x="13265" y="220"/>
                                <a:pt x="13048" y="220"/>
                                <a:pt x="12831" y="220"/>
                              </a:cubicBezTo>
                              <a:cubicBezTo>
                                <a:pt x="12189" y="220"/>
                                <a:pt x="11546" y="220"/>
                                <a:pt x="10904" y="209"/>
                              </a:cubicBezTo>
                              <a:cubicBezTo>
                                <a:pt x="9556" y="188"/>
                                <a:pt x="8206" y="173"/>
                                <a:pt x="6857" y="148"/>
                              </a:cubicBezTo>
                              <a:cubicBezTo>
                                <a:pt x="5962" y="129"/>
                                <a:pt x="5062" y="0"/>
                                <a:pt x="4164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000000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45719" tIns="45719" rIns="45719" bIns="45719" numCol="1" anchor="ctr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1685" name="Google Shape;1375;p47"/>
                        <p:cNvSpPr/>
                        <p:nvPr/>
                      </p:nvSpPr>
                      <p:spPr>
                        <a:xfrm>
                          <a:off x="4754191" y="180134"/>
                          <a:ext cx="566237" cy="435809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1600" fill="norm" stroke="1" extrusionOk="0">
                              <a:moveTo>
                                <a:pt x="21600" y="0"/>
                              </a:moveTo>
                              <a:cubicBezTo>
                                <a:pt x="16606" y="365"/>
                                <a:pt x="11491" y="710"/>
                                <a:pt x="6445" y="710"/>
                              </a:cubicBezTo>
                              <a:cubicBezTo>
                                <a:pt x="5336" y="710"/>
                                <a:pt x="4228" y="693"/>
                                <a:pt x="3127" y="656"/>
                              </a:cubicBezTo>
                              <a:cubicBezTo>
                                <a:pt x="3639" y="6464"/>
                                <a:pt x="3952" y="12304"/>
                                <a:pt x="3469" y="18058"/>
                              </a:cubicBezTo>
                              <a:cubicBezTo>
                                <a:pt x="3528" y="18158"/>
                                <a:pt x="3528" y="18275"/>
                                <a:pt x="3410" y="18401"/>
                              </a:cubicBezTo>
                              <a:cubicBezTo>
                                <a:pt x="2364" y="19493"/>
                                <a:pt x="1208" y="20568"/>
                                <a:pt x="0" y="21600"/>
                              </a:cubicBezTo>
                              <a:cubicBezTo>
                                <a:pt x="6552" y="21072"/>
                                <a:pt x="13280" y="20579"/>
                                <a:pt x="19880" y="20522"/>
                              </a:cubicBezTo>
                              <a:cubicBezTo>
                                <a:pt x="19991" y="20522"/>
                                <a:pt x="20075" y="20545"/>
                                <a:pt x="20127" y="20591"/>
                              </a:cubicBezTo>
                              <a:lnTo>
                                <a:pt x="20171" y="20568"/>
                              </a:lnTo>
                              <a:cubicBezTo>
                                <a:pt x="19644" y="19966"/>
                                <a:pt x="19107" y="19376"/>
                                <a:pt x="18554" y="18788"/>
                              </a:cubicBezTo>
                              <a:cubicBezTo>
                                <a:pt x="16256" y="16368"/>
                                <a:pt x="13722" y="14146"/>
                                <a:pt x="11078" y="11951"/>
                              </a:cubicBezTo>
                              <a:cubicBezTo>
                                <a:pt x="10669" y="11606"/>
                                <a:pt x="10968" y="11164"/>
                                <a:pt x="11410" y="11061"/>
                              </a:cubicBezTo>
                              <a:cubicBezTo>
                                <a:pt x="11115" y="10941"/>
                                <a:pt x="10953" y="10619"/>
                                <a:pt x="11240" y="10357"/>
                              </a:cubicBezTo>
                              <a:cubicBezTo>
                                <a:pt x="14871" y="6978"/>
                                <a:pt x="18385" y="3593"/>
                                <a:pt x="21600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2">
                            <a:lumOff val="16960"/>
                          </a:schemeClr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45719" tIns="45719" rIns="45719" bIns="45719" numCol="1" anchor="ctr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1686" name="Google Shape;1378;p47"/>
                        <p:cNvSpPr/>
                        <p:nvPr/>
                      </p:nvSpPr>
                      <p:spPr>
                        <a:xfrm>
                          <a:off x="734347" y="15073"/>
                          <a:ext cx="4050546" cy="73873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1600" fill="norm" stroke="1" extrusionOk="0">
                              <a:moveTo>
                                <a:pt x="0" y="0"/>
                              </a:moveTo>
                              <a:cubicBezTo>
                                <a:pt x="5" y="336"/>
                                <a:pt x="8" y="606"/>
                                <a:pt x="10" y="976"/>
                              </a:cubicBezTo>
                              <a:cubicBezTo>
                                <a:pt x="27" y="6073"/>
                                <a:pt x="45" y="11204"/>
                                <a:pt x="61" y="16368"/>
                              </a:cubicBezTo>
                              <a:cubicBezTo>
                                <a:pt x="1457" y="15880"/>
                                <a:pt x="2854" y="15679"/>
                                <a:pt x="4251" y="15679"/>
                              </a:cubicBezTo>
                              <a:cubicBezTo>
                                <a:pt x="9900" y="15679"/>
                                <a:pt x="15554" y="19060"/>
                                <a:pt x="21198" y="21600"/>
                              </a:cubicBezTo>
                              <a:lnTo>
                                <a:pt x="21292" y="18236"/>
                              </a:lnTo>
                              <a:lnTo>
                                <a:pt x="21292" y="17882"/>
                              </a:lnTo>
                              <a:cubicBezTo>
                                <a:pt x="21412" y="17832"/>
                                <a:pt x="21494" y="17764"/>
                                <a:pt x="21600" y="17697"/>
                              </a:cubicBezTo>
                              <a:cubicBezTo>
                                <a:pt x="21591" y="13256"/>
                                <a:pt x="21572" y="8865"/>
                                <a:pt x="21560" y="4441"/>
                              </a:cubicBezTo>
                              <a:cubicBezTo>
                                <a:pt x="21557" y="4441"/>
                                <a:pt x="21556" y="4475"/>
                                <a:pt x="21555" y="4475"/>
                              </a:cubicBezTo>
                              <a:cubicBezTo>
                                <a:pt x="20727" y="4811"/>
                                <a:pt x="19898" y="4946"/>
                                <a:pt x="19070" y="4946"/>
                              </a:cubicBezTo>
                              <a:cubicBezTo>
                                <a:pt x="16275" y="4946"/>
                                <a:pt x="13478" y="3432"/>
                                <a:pt x="10684" y="2776"/>
                              </a:cubicBezTo>
                              <a:cubicBezTo>
                                <a:pt x="8879" y="2305"/>
                                <a:pt x="7072" y="1834"/>
                                <a:pt x="5265" y="1447"/>
                              </a:cubicBezTo>
                              <a:cubicBezTo>
                                <a:pt x="5104" y="1413"/>
                                <a:pt x="4942" y="1396"/>
                                <a:pt x="4781" y="1396"/>
                              </a:cubicBezTo>
                              <a:cubicBezTo>
                                <a:pt x="4005" y="1396"/>
                                <a:pt x="3226" y="1699"/>
                                <a:pt x="2448" y="1699"/>
                              </a:cubicBezTo>
                              <a:cubicBezTo>
                                <a:pt x="1630" y="1699"/>
                                <a:pt x="813" y="1363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6">
                            <a:lumOff val="41500"/>
                          </a:schemeClr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45719" tIns="45719" rIns="45719" bIns="45719" numCol="1" anchor="ctr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1687" name="Google Shape;1381;p47"/>
                        <p:cNvSpPr/>
                        <p:nvPr/>
                      </p:nvSpPr>
                      <p:spPr>
                        <a:xfrm>
                          <a:off x="39029" y="624457"/>
                          <a:ext cx="876341" cy="51435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1600" fill="norm" stroke="1" extrusionOk="0">
                              <a:moveTo>
                                <a:pt x="9459" y="0"/>
                              </a:moveTo>
                              <a:cubicBezTo>
                                <a:pt x="7003" y="0"/>
                                <a:pt x="4543" y="556"/>
                                <a:pt x="2056" y="2005"/>
                              </a:cubicBezTo>
                              <a:cubicBezTo>
                                <a:pt x="1375" y="8577"/>
                                <a:pt x="690" y="15101"/>
                                <a:pt x="0" y="21600"/>
                              </a:cubicBezTo>
                              <a:cubicBezTo>
                                <a:pt x="7189" y="18338"/>
                                <a:pt x="14402" y="18966"/>
                                <a:pt x="21600" y="18507"/>
                              </a:cubicBezTo>
                              <a:cubicBezTo>
                                <a:pt x="20736" y="13337"/>
                                <a:pt x="19896" y="7852"/>
                                <a:pt x="19085" y="2005"/>
                              </a:cubicBezTo>
                              <a:cubicBezTo>
                                <a:pt x="15851" y="942"/>
                                <a:pt x="12660" y="0"/>
                                <a:pt x="94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6">
                            <a:lumOff val="41500"/>
                          </a:schemeClr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45719" tIns="45719" rIns="45719" bIns="45719" numCol="1" anchor="ctr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1688" name="Google Shape;1382;p47"/>
                        <p:cNvSpPr/>
                        <p:nvPr/>
                      </p:nvSpPr>
                      <p:spPr>
                        <a:xfrm>
                          <a:off x="99080" y="135489"/>
                          <a:ext cx="678520" cy="48045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1600" fill="norm" stroke="1" extrusionOk="0">
                              <a:moveTo>
                                <a:pt x="19442" y="0"/>
                              </a:moveTo>
                              <a:lnTo>
                                <a:pt x="19286" y="10"/>
                              </a:lnTo>
                              <a:cubicBezTo>
                                <a:pt x="19286" y="207"/>
                                <a:pt x="19132" y="406"/>
                                <a:pt x="18803" y="416"/>
                              </a:cubicBezTo>
                              <a:cubicBezTo>
                                <a:pt x="17147" y="491"/>
                                <a:pt x="15469" y="522"/>
                                <a:pt x="13784" y="522"/>
                              </a:cubicBezTo>
                              <a:cubicBezTo>
                                <a:pt x="9186" y="522"/>
                                <a:pt x="4521" y="290"/>
                                <a:pt x="0" y="36"/>
                              </a:cubicBezTo>
                              <a:cubicBezTo>
                                <a:pt x="3024" y="4573"/>
                                <a:pt x="6832" y="8647"/>
                                <a:pt x="10785" y="12635"/>
                              </a:cubicBezTo>
                              <a:cubicBezTo>
                                <a:pt x="10935" y="12790"/>
                                <a:pt x="10941" y="12966"/>
                                <a:pt x="10871" y="13103"/>
                              </a:cubicBezTo>
                              <a:cubicBezTo>
                                <a:pt x="11000" y="13274"/>
                                <a:pt x="11018" y="13502"/>
                                <a:pt x="10797" y="13696"/>
                              </a:cubicBezTo>
                              <a:cubicBezTo>
                                <a:pt x="7803" y="16380"/>
                                <a:pt x="4675" y="19034"/>
                                <a:pt x="1491" y="21600"/>
                              </a:cubicBezTo>
                              <a:cubicBezTo>
                                <a:pt x="5083" y="21238"/>
                                <a:pt x="8796" y="21028"/>
                                <a:pt x="12500" y="21028"/>
                              </a:cubicBezTo>
                              <a:cubicBezTo>
                                <a:pt x="15561" y="21028"/>
                                <a:pt x="18619" y="21171"/>
                                <a:pt x="21600" y="21486"/>
                              </a:cubicBezTo>
                              <a:cubicBezTo>
                                <a:pt x="20884" y="21028"/>
                                <a:pt x="20174" y="20550"/>
                                <a:pt x="19492" y="20035"/>
                              </a:cubicBezTo>
                              <a:cubicBezTo>
                                <a:pt x="19381" y="19958"/>
                                <a:pt x="19356" y="19852"/>
                                <a:pt x="19378" y="19748"/>
                              </a:cubicBezTo>
                              <a:cubicBezTo>
                                <a:pt x="19292" y="19619"/>
                                <a:pt x="19307" y="19440"/>
                                <a:pt x="19430" y="19321"/>
                              </a:cubicBezTo>
                              <a:cubicBezTo>
                                <a:pt x="19415" y="19290"/>
                                <a:pt x="19399" y="19254"/>
                                <a:pt x="19399" y="19218"/>
                              </a:cubicBezTo>
                              <a:cubicBezTo>
                                <a:pt x="19286" y="15144"/>
                                <a:pt x="19799" y="11057"/>
                                <a:pt x="19762" y="6973"/>
                              </a:cubicBezTo>
                              <a:cubicBezTo>
                                <a:pt x="19756" y="5577"/>
                                <a:pt x="19698" y="4180"/>
                                <a:pt x="19627" y="2788"/>
                              </a:cubicBezTo>
                              <a:cubicBezTo>
                                <a:pt x="13981" y="2506"/>
                                <a:pt x="8286" y="2320"/>
                                <a:pt x="2674" y="1712"/>
                              </a:cubicBezTo>
                              <a:cubicBezTo>
                                <a:pt x="2480" y="1694"/>
                                <a:pt x="2468" y="1456"/>
                                <a:pt x="2674" y="1456"/>
                              </a:cubicBezTo>
                              <a:cubicBezTo>
                                <a:pt x="2711" y="1456"/>
                                <a:pt x="2748" y="1456"/>
                                <a:pt x="2788" y="1456"/>
                              </a:cubicBezTo>
                              <a:cubicBezTo>
                                <a:pt x="8384" y="1456"/>
                                <a:pt x="13999" y="1870"/>
                                <a:pt x="19590" y="2196"/>
                              </a:cubicBezTo>
                              <a:cubicBezTo>
                                <a:pt x="19547" y="1461"/>
                                <a:pt x="19498" y="732"/>
                                <a:pt x="19442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2">
                            <a:lumOff val="16960"/>
                          </a:schemeClr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45719" tIns="45719" rIns="45719" bIns="45719" numCol="1" anchor="ctr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</p:grpSp>
                </p:grpSp>
              </p:grpSp>
            </p:grpSp>
          </p:grpSp>
        </p:grpSp>
      </p:grpSp>
      <p:pic>
        <p:nvPicPr>
          <p:cNvPr id="1696" name="IMG_2320.png" descr="IMG_2320.png"/>
          <p:cNvPicPr>
            <a:picLocks noChangeAspect="1"/>
          </p:cNvPicPr>
          <p:nvPr/>
        </p:nvPicPr>
        <p:blipFill>
          <a:blip r:embed="rId2">
            <a:extLst/>
          </a:blip>
          <a:srcRect l="30945" t="0" r="0" b="85553"/>
          <a:stretch>
            <a:fillRect/>
          </a:stretch>
        </p:blipFill>
        <p:spPr>
          <a:xfrm>
            <a:off x="2852531" y="338411"/>
            <a:ext cx="3902916" cy="38259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01" name="Google Shape;1648;p50"/>
          <p:cNvGrpSpPr/>
          <p:nvPr/>
        </p:nvGrpSpPr>
        <p:grpSpPr>
          <a:xfrm>
            <a:off x="1653219" y="4715227"/>
            <a:ext cx="5383636" cy="257700"/>
            <a:chOff x="0" y="0"/>
            <a:chExt cx="5383634" cy="257698"/>
          </a:xfrm>
        </p:grpSpPr>
        <p:sp>
          <p:nvSpPr>
            <p:cNvPr id="1697" name="Google Shape;1649;p50"/>
            <p:cNvSpPr/>
            <p:nvPr/>
          </p:nvSpPr>
          <p:spPr>
            <a:xfrm>
              <a:off x="0" y="0"/>
              <a:ext cx="5383636" cy="257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" y="19735"/>
                  </a:lnTo>
                  <a:lnTo>
                    <a:pt x="21600" y="21600"/>
                  </a:lnTo>
                  <a:lnTo>
                    <a:pt x="21354" y="1075"/>
                  </a:lnTo>
                  <a:close/>
                </a:path>
              </a:pathLst>
            </a:custGeom>
            <a:solidFill>
              <a:schemeClr val="accent2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698" name="Google Shape;1650;p50">
              <a:hlinkClick r:id="" invalidUrl="" action="ppaction://hlinkshowjump?jump=nextslide" tgtFrame="" tooltip="" history="1" highlightClick="0" endSnd="0"/>
            </p:cNvPr>
            <p:cNvSpPr/>
            <p:nvPr/>
          </p:nvSpPr>
          <p:spPr>
            <a:xfrm>
              <a:off x="5060809" y="69243"/>
              <a:ext cx="164510" cy="125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5400"/>
                  </a:moveTo>
                  <a:lnTo>
                    <a:pt x="516" y="5400"/>
                  </a:lnTo>
                  <a:lnTo>
                    <a:pt x="516" y="16200"/>
                  </a:lnTo>
                  <a:lnTo>
                    <a:pt x="0" y="16200"/>
                  </a:lnTo>
                  <a:close/>
                  <a:moveTo>
                    <a:pt x="1033" y="5400"/>
                  </a:moveTo>
                  <a:lnTo>
                    <a:pt x="2065" y="5400"/>
                  </a:lnTo>
                  <a:lnTo>
                    <a:pt x="2065" y="16200"/>
                  </a:lnTo>
                  <a:lnTo>
                    <a:pt x="1033" y="16200"/>
                  </a:lnTo>
                  <a:close/>
                  <a:moveTo>
                    <a:pt x="2582" y="5400"/>
                  </a:moveTo>
                  <a:lnTo>
                    <a:pt x="13339" y="5400"/>
                  </a:lnTo>
                  <a:lnTo>
                    <a:pt x="13339" y="0"/>
                  </a:lnTo>
                  <a:lnTo>
                    <a:pt x="21600" y="10800"/>
                  </a:lnTo>
                  <a:lnTo>
                    <a:pt x="13339" y="21600"/>
                  </a:lnTo>
                  <a:lnTo>
                    <a:pt x="13339" y="16200"/>
                  </a:lnTo>
                  <a:lnTo>
                    <a:pt x="2582" y="16200"/>
                  </a:lnTo>
                  <a:close/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99" name="Google Shape;1651;p50">
              <a:hlinkClick r:id="" invalidUrl="" action="ppaction://hlinkshowjump?jump=previousslide" tgtFrame="" tooltip="" history="1" highlightClick="0" endSnd="0"/>
            </p:cNvPr>
            <p:cNvSpPr/>
            <p:nvPr/>
          </p:nvSpPr>
          <p:spPr>
            <a:xfrm flipH="1">
              <a:off x="83869" y="69243"/>
              <a:ext cx="164510" cy="125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5400"/>
                  </a:moveTo>
                  <a:lnTo>
                    <a:pt x="516" y="5400"/>
                  </a:lnTo>
                  <a:lnTo>
                    <a:pt x="516" y="16200"/>
                  </a:lnTo>
                  <a:lnTo>
                    <a:pt x="0" y="16200"/>
                  </a:lnTo>
                  <a:close/>
                  <a:moveTo>
                    <a:pt x="1033" y="5400"/>
                  </a:moveTo>
                  <a:lnTo>
                    <a:pt x="2065" y="5400"/>
                  </a:lnTo>
                  <a:lnTo>
                    <a:pt x="2065" y="16200"/>
                  </a:lnTo>
                  <a:lnTo>
                    <a:pt x="1033" y="16200"/>
                  </a:lnTo>
                  <a:close/>
                  <a:moveTo>
                    <a:pt x="2582" y="5400"/>
                  </a:moveTo>
                  <a:lnTo>
                    <a:pt x="13339" y="5400"/>
                  </a:lnTo>
                  <a:lnTo>
                    <a:pt x="13339" y="0"/>
                  </a:lnTo>
                  <a:lnTo>
                    <a:pt x="21600" y="10800"/>
                  </a:lnTo>
                  <a:lnTo>
                    <a:pt x="13339" y="21600"/>
                  </a:lnTo>
                  <a:lnTo>
                    <a:pt x="13339" y="16200"/>
                  </a:lnTo>
                  <a:lnTo>
                    <a:pt x="2582" y="16200"/>
                  </a:lnTo>
                  <a:close/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00" name="Google Shape;1652;p50">
              <a:hlinkClick r:id="rId3" invalidUrl="" action="ppaction://hlinksldjump" tgtFrame="" tooltip="" history="1" highlightClick="0" endSnd="0"/>
            </p:cNvPr>
            <p:cNvSpPr/>
            <p:nvPr/>
          </p:nvSpPr>
          <p:spPr>
            <a:xfrm>
              <a:off x="2572384" y="56921"/>
              <a:ext cx="164395" cy="14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4" y="20945"/>
                  </a:moveTo>
                  <a:lnTo>
                    <a:pt x="3923" y="10669"/>
                  </a:lnTo>
                  <a:lnTo>
                    <a:pt x="0" y="10604"/>
                  </a:lnTo>
                  <a:lnTo>
                    <a:pt x="11254" y="0"/>
                  </a:lnTo>
                  <a:lnTo>
                    <a:pt x="21600" y="10998"/>
                  </a:lnTo>
                  <a:lnTo>
                    <a:pt x="18131" y="10866"/>
                  </a:lnTo>
                  <a:lnTo>
                    <a:pt x="18417" y="21403"/>
                  </a:lnTo>
                  <a:lnTo>
                    <a:pt x="13415" y="21403"/>
                  </a:lnTo>
                  <a:lnTo>
                    <a:pt x="13415" y="15776"/>
                  </a:lnTo>
                  <a:lnTo>
                    <a:pt x="10117" y="15644"/>
                  </a:lnTo>
                  <a:lnTo>
                    <a:pt x="10061" y="21600"/>
                  </a:lnTo>
                  <a:close/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704" name="تجميع"/>
          <p:cNvGrpSpPr/>
          <p:nvPr/>
        </p:nvGrpSpPr>
        <p:grpSpPr>
          <a:xfrm>
            <a:off x="4046943" y="1365019"/>
            <a:ext cx="2708458" cy="566353"/>
            <a:chOff x="0" y="0"/>
            <a:chExt cx="2708457" cy="566352"/>
          </a:xfrm>
        </p:grpSpPr>
        <p:sp>
          <p:nvSpPr>
            <p:cNvPr id="1702" name="Google Shape;1266;p45"/>
            <p:cNvSpPr/>
            <p:nvPr/>
          </p:nvSpPr>
          <p:spPr>
            <a:xfrm flipH="1" rot="10799676">
              <a:off x="23" y="127"/>
              <a:ext cx="2708412" cy="490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630"/>
                  </a:moveTo>
                  <a:lnTo>
                    <a:pt x="510" y="21600"/>
                  </a:lnTo>
                  <a:lnTo>
                    <a:pt x="21600" y="19970"/>
                  </a:lnTo>
                  <a:lnTo>
                    <a:pt x="21226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pic>
          <p:nvPicPr>
            <p:cNvPr id="1703" name="IMG_2320.png" descr="IMG_2320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101" t="14979" r="70411" b="72106"/>
            <a:stretch>
              <a:fillRect/>
            </a:stretch>
          </p:blipFill>
          <p:spPr>
            <a:xfrm>
              <a:off x="308102" y="49299"/>
              <a:ext cx="2092179" cy="5170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707" name="تجميع"/>
          <p:cNvGrpSpPr/>
          <p:nvPr/>
        </p:nvGrpSpPr>
        <p:grpSpPr>
          <a:xfrm>
            <a:off x="2312963" y="2032999"/>
            <a:ext cx="5276898" cy="1853335"/>
            <a:chOff x="0" y="0"/>
            <a:chExt cx="5276897" cy="1853334"/>
          </a:xfrm>
        </p:grpSpPr>
        <p:pic>
          <p:nvPicPr>
            <p:cNvPr id="1705" name="IMG_2330.png" descr="IMG_2330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56996" t="77544" r="7131" b="0"/>
            <a:stretch>
              <a:fillRect/>
            </a:stretch>
          </p:blipFill>
          <p:spPr>
            <a:xfrm>
              <a:off x="1659240" y="0"/>
              <a:ext cx="3617658" cy="1853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06" name="IMG_2330.png" descr="IMG_2330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2300" t="77544" r="68627" b="0"/>
            <a:stretch>
              <a:fillRect/>
            </a:stretch>
          </p:blipFill>
          <p:spPr>
            <a:xfrm>
              <a:off x="0" y="8773"/>
              <a:ext cx="1905256" cy="18358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1000"/>
                                        <p:tgtEl>
                                          <p:spTgt spid="1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07" grpId="2"/>
      <p:bldP build="whole" bldLvl="1" animBg="1" rev="0" advAuto="0" spid="170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6" name="تجميع"/>
          <p:cNvGrpSpPr/>
          <p:nvPr/>
        </p:nvGrpSpPr>
        <p:grpSpPr>
          <a:xfrm>
            <a:off x="1988203" y="254995"/>
            <a:ext cx="5415752" cy="695223"/>
            <a:chOff x="0" y="0"/>
            <a:chExt cx="5415751" cy="695222"/>
          </a:xfrm>
        </p:grpSpPr>
        <p:sp>
          <p:nvSpPr>
            <p:cNvPr id="1709" name="Google Shape;1380;p47"/>
            <p:cNvSpPr/>
            <p:nvPr/>
          </p:nvSpPr>
          <p:spPr>
            <a:xfrm>
              <a:off x="751532" y="578891"/>
              <a:ext cx="214910" cy="85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210" y="7200"/>
                    <a:pt x="14332" y="14545"/>
                    <a:pt x="21600" y="21600"/>
                  </a:cubicBezTo>
                  <a:cubicBezTo>
                    <a:pt x="21037" y="14487"/>
                    <a:pt x="20882" y="7258"/>
                    <a:pt x="21280" y="101"/>
                  </a:cubicBezTo>
                  <a:cubicBezTo>
                    <a:pt x="14177" y="101"/>
                    <a:pt x="7103" y="101"/>
                    <a:pt x="0" y="0"/>
                  </a:cubicBezTo>
                  <a:close/>
                </a:path>
              </a:pathLst>
            </a:custGeom>
            <a:solidFill>
              <a:schemeClr val="accent6">
                <a:lumOff val="415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1725" name="تجميع"/>
            <p:cNvGrpSpPr/>
            <p:nvPr/>
          </p:nvGrpSpPr>
          <p:grpSpPr>
            <a:xfrm>
              <a:off x="-1" y="0"/>
              <a:ext cx="5415753" cy="695223"/>
              <a:chOff x="0" y="0"/>
              <a:chExt cx="5415751" cy="695222"/>
            </a:xfrm>
          </p:grpSpPr>
          <p:sp>
            <p:nvSpPr>
              <p:cNvPr id="1710" name="Google Shape;1379;p47"/>
              <p:cNvSpPr/>
              <p:nvPr/>
            </p:nvSpPr>
            <p:spPr>
              <a:xfrm>
                <a:off x="4642295" y="565601"/>
                <a:ext cx="131978" cy="78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1363" y="95"/>
                      <a:pt x="21126" y="223"/>
                      <a:pt x="20842" y="223"/>
                    </a:cubicBezTo>
                    <a:cubicBezTo>
                      <a:pt x="20826" y="223"/>
                      <a:pt x="20794" y="223"/>
                      <a:pt x="20763" y="223"/>
                    </a:cubicBezTo>
                    <a:cubicBezTo>
                      <a:pt x="13826" y="159"/>
                      <a:pt x="6905" y="95"/>
                      <a:pt x="0" y="32"/>
                    </a:cubicBezTo>
                    <a:cubicBezTo>
                      <a:pt x="1059" y="7126"/>
                      <a:pt x="1280" y="14395"/>
                      <a:pt x="648" y="21600"/>
                    </a:cubicBezTo>
                    <a:cubicBezTo>
                      <a:pt x="7189" y="14108"/>
                      <a:pt x="14221" y="6712"/>
                      <a:pt x="21600" y="0"/>
                    </a:cubicBezTo>
                    <a:close/>
                  </a:path>
                </a:pathLst>
              </a:custGeom>
              <a:solidFill>
                <a:schemeClr val="accent6">
                  <a:lumOff val="415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724" name="تجميع"/>
              <p:cNvGrpSpPr/>
              <p:nvPr/>
            </p:nvGrpSpPr>
            <p:grpSpPr>
              <a:xfrm>
                <a:off x="-1" y="0"/>
                <a:ext cx="5415753" cy="695223"/>
                <a:chOff x="0" y="0"/>
                <a:chExt cx="5415751" cy="695222"/>
              </a:xfrm>
            </p:grpSpPr>
            <p:sp>
              <p:nvSpPr>
                <p:cNvPr id="1711" name="Google Shape;1374;p47"/>
                <p:cNvSpPr/>
                <p:nvPr/>
              </p:nvSpPr>
              <p:spPr>
                <a:xfrm>
                  <a:off x="4662280" y="595116"/>
                  <a:ext cx="703042" cy="765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9070" y="0"/>
                      </a:moveTo>
                      <a:lnTo>
                        <a:pt x="19034" y="130"/>
                      </a:lnTo>
                      <a:cubicBezTo>
                        <a:pt x="19171" y="974"/>
                        <a:pt x="19094" y="2582"/>
                        <a:pt x="18835" y="2761"/>
                      </a:cubicBezTo>
                      <a:cubicBezTo>
                        <a:pt x="13535" y="6399"/>
                        <a:pt x="8077" y="7682"/>
                        <a:pt x="2735" y="8656"/>
                      </a:cubicBezTo>
                      <a:cubicBezTo>
                        <a:pt x="2729" y="8656"/>
                        <a:pt x="2726" y="8656"/>
                        <a:pt x="2720" y="8656"/>
                      </a:cubicBezTo>
                      <a:cubicBezTo>
                        <a:pt x="2592" y="8656"/>
                        <a:pt x="2527" y="8218"/>
                        <a:pt x="2509" y="7714"/>
                      </a:cubicBezTo>
                      <a:cubicBezTo>
                        <a:pt x="1691" y="12522"/>
                        <a:pt x="857" y="17166"/>
                        <a:pt x="0" y="21600"/>
                      </a:cubicBezTo>
                      <a:cubicBezTo>
                        <a:pt x="4372" y="19050"/>
                        <a:pt x="8792" y="18060"/>
                        <a:pt x="13206" y="18060"/>
                      </a:cubicBezTo>
                      <a:cubicBezTo>
                        <a:pt x="16012" y="18060"/>
                        <a:pt x="18815" y="18466"/>
                        <a:pt x="21600" y="19115"/>
                      </a:cubicBezTo>
                      <a:cubicBezTo>
                        <a:pt x="20675" y="13041"/>
                        <a:pt x="19877" y="6512"/>
                        <a:pt x="19070" y="0"/>
                      </a:cubicBezTo>
                      <a:close/>
                    </a:path>
                  </a:pathLst>
                </a:custGeom>
                <a:solidFill>
                  <a:schemeClr val="accent6">
                    <a:lumOff val="415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1723" name="تجميع"/>
                <p:cNvGrpSpPr/>
                <p:nvPr/>
              </p:nvGrpSpPr>
              <p:grpSpPr>
                <a:xfrm>
                  <a:off x="-1" y="0"/>
                  <a:ext cx="5415753" cy="695223"/>
                  <a:chOff x="0" y="0"/>
                  <a:chExt cx="5415751" cy="695222"/>
                </a:xfrm>
              </p:grpSpPr>
              <p:sp>
                <p:nvSpPr>
                  <p:cNvPr id="1712" name="Google Shape;1373;p47"/>
                  <p:cNvSpPr/>
                  <p:nvPr/>
                </p:nvSpPr>
                <p:spPr>
                  <a:xfrm>
                    <a:off x="4828819" y="124327"/>
                    <a:ext cx="541909" cy="6058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cubicBezTo>
                          <a:pt x="21600" y="0"/>
                          <a:pt x="21596" y="0"/>
                          <a:pt x="21596" y="0"/>
                        </a:cubicBezTo>
                        <a:cubicBezTo>
                          <a:pt x="21596" y="0"/>
                          <a:pt x="21600" y="0"/>
                          <a:pt x="21600" y="0"/>
                        </a:cubicBezTo>
                        <a:close/>
                        <a:moveTo>
                          <a:pt x="21596" y="0"/>
                        </a:moveTo>
                        <a:cubicBezTo>
                          <a:pt x="19834" y="4390"/>
                          <a:pt x="17790" y="5436"/>
                          <a:pt x="15712" y="5436"/>
                        </a:cubicBezTo>
                        <a:cubicBezTo>
                          <a:pt x="13957" y="5436"/>
                          <a:pt x="12180" y="4697"/>
                          <a:pt x="10521" y="4595"/>
                        </a:cubicBezTo>
                        <a:cubicBezTo>
                          <a:pt x="7011" y="4349"/>
                          <a:pt x="3502" y="4062"/>
                          <a:pt x="0" y="2851"/>
                        </a:cubicBezTo>
                        <a:cubicBezTo>
                          <a:pt x="92" y="9087"/>
                          <a:pt x="169" y="15344"/>
                          <a:pt x="250" y="21600"/>
                        </a:cubicBezTo>
                        <a:cubicBezTo>
                          <a:pt x="6800" y="17990"/>
                          <a:pt x="13496" y="17662"/>
                          <a:pt x="20061" y="16185"/>
                        </a:cubicBezTo>
                        <a:cubicBezTo>
                          <a:pt x="20526" y="12636"/>
                          <a:pt x="20996" y="9128"/>
                          <a:pt x="21438" y="5497"/>
                        </a:cubicBezTo>
                        <a:cubicBezTo>
                          <a:pt x="21177" y="3795"/>
                          <a:pt x="21138" y="1149"/>
                          <a:pt x="21596" y="0"/>
                        </a:cubicBezTo>
                        <a:close/>
                      </a:path>
                    </a:pathLst>
                  </a:custGeom>
                  <a:solidFill>
                    <a:schemeClr val="accent6">
                      <a:lumOff val="41500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/>
                  </a:p>
                </p:txBody>
              </p:sp>
              <p:grpSp>
                <p:nvGrpSpPr>
                  <p:cNvPr id="1722" name="تجميع"/>
                  <p:cNvGrpSpPr/>
                  <p:nvPr/>
                </p:nvGrpSpPr>
                <p:grpSpPr>
                  <a:xfrm>
                    <a:off x="-1" y="0"/>
                    <a:ext cx="5415753" cy="695223"/>
                    <a:chOff x="0" y="0"/>
                    <a:chExt cx="5415751" cy="695222"/>
                  </a:xfrm>
                </p:grpSpPr>
                <p:sp>
                  <p:nvSpPr>
                    <p:cNvPr id="1713" name="Google Shape;1376;p47"/>
                    <p:cNvSpPr/>
                    <p:nvPr/>
                  </p:nvSpPr>
                  <p:spPr>
                    <a:xfrm>
                      <a:off x="734347" y="485113"/>
                      <a:ext cx="4089165" cy="7675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21567" y="0"/>
                          </a:moveTo>
                          <a:lnTo>
                            <a:pt x="21494" y="146"/>
                          </a:lnTo>
                          <a:cubicBezTo>
                            <a:pt x="21494" y="1085"/>
                            <a:pt x="21475" y="2024"/>
                            <a:pt x="21437" y="2024"/>
                          </a:cubicBezTo>
                          <a:cubicBezTo>
                            <a:pt x="17878" y="3368"/>
                            <a:pt x="14316" y="3918"/>
                            <a:pt x="10755" y="4048"/>
                          </a:cubicBezTo>
                          <a:cubicBezTo>
                            <a:pt x="8995" y="4113"/>
                            <a:pt x="7235" y="4744"/>
                            <a:pt x="5475" y="5311"/>
                          </a:cubicBezTo>
                          <a:cubicBezTo>
                            <a:pt x="4215" y="5667"/>
                            <a:pt x="2947" y="7076"/>
                            <a:pt x="1683" y="7076"/>
                          </a:cubicBezTo>
                          <a:cubicBezTo>
                            <a:pt x="1149" y="7076"/>
                            <a:pt x="615" y="6817"/>
                            <a:pt x="83" y="6137"/>
                          </a:cubicBezTo>
                          <a:cubicBezTo>
                            <a:pt x="59" y="11351"/>
                            <a:pt x="33" y="16516"/>
                            <a:pt x="0" y="21600"/>
                          </a:cubicBezTo>
                          <a:cubicBezTo>
                            <a:pt x="2150" y="18216"/>
                            <a:pt x="4305" y="17665"/>
                            <a:pt x="6460" y="17665"/>
                          </a:cubicBezTo>
                          <a:cubicBezTo>
                            <a:pt x="7465" y="17665"/>
                            <a:pt x="8470" y="17779"/>
                            <a:pt x="9473" y="17779"/>
                          </a:cubicBezTo>
                          <a:cubicBezTo>
                            <a:pt x="9854" y="17779"/>
                            <a:pt x="10235" y="17763"/>
                            <a:pt x="10616" y="17730"/>
                          </a:cubicBezTo>
                          <a:cubicBezTo>
                            <a:pt x="11437" y="17617"/>
                            <a:pt x="12258" y="17568"/>
                            <a:pt x="13078" y="17568"/>
                          </a:cubicBezTo>
                          <a:cubicBezTo>
                            <a:pt x="15540" y="17568"/>
                            <a:pt x="18003" y="18022"/>
                            <a:pt x="20464" y="18799"/>
                          </a:cubicBezTo>
                          <a:cubicBezTo>
                            <a:pt x="20483" y="18135"/>
                            <a:pt x="20513" y="17779"/>
                            <a:pt x="20542" y="17779"/>
                          </a:cubicBezTo>
                          <a:cubicBezTo>
                            <a:pt x="20570" y="17779"/>
                            <a:pt x="20597" y="18119"/>
                            <a:pt x="20614" y="18831"/>
                          </a:cubicBezTo>
                          <a:cubicBezTo>
                            <a:pt x="20825" y="18912"/>
                            <a:pt x="21037" y="18945"/>
                            <a:pt x="21249" y="19025"/>
                          </a:cubicBezTo>
                          <a:cubicBezTo>
                            <a:pt x="21255" y="18151"/>
                            <a:pt x="21275" y="17374"/>
                            <a:pt x="21313" y="17342"/>
                          </a:cubicBezTo>
                          <a:cubicBezTo>
                            <a:pt x="21374" y="17277"/>
                            <a:pt x="21435" y="17180"/>
                            <a:pt x="21496" y="17147"/>
                          </a:cubicBezTo>
                          <a:lnTo>
                            <a:pt x="21539" y="17147"/>
                          </a:lnTo>
                          <a:cubicBezTo>
                            <a:pt x="21555" y="16710"/>
                            <a:pt x="21573" y="16224"/>
                            <a:pt x="21590" y="15771"/>
                          </a:cubicBezTo>
                          <a:cubicBezTo>
                            <a:pt x="21593" y="15706"/>
                            <a:pt x="21597" y="15706"/>
                            <a:pt x="21600" y="15625"/>
                          </a:cubicBezTo>
                          <a:cubicBezTo>
                            <a:pt x="21587" y="10428"/>
                            <a:pt x="21577" y="5198"/>
                            <a:pt x="21567" y="0"/>
                          </a:cubicBezTo>
                          <a:close/>
                        </a:path>
                      </a:pathLst>
                    </a:custGeom>
                    <a:solidFill>
                      <a:schemeClr val="accent6">
                        <a:lumOff val="41500"/>
                      </a:schemeClr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grpSp>
                  <p:nvGrpSpPr>
                    <p:cNvPr id="1721" name="تجميع"/>
                    <p:cNvGrpSpPr/>
                    <p:nvPr/>
                  </p:nvGrpSpPr>
                  <p:grpSpPr>
                    <a:xfrm>
                      <a:off x="-1" y="0"/>
                      <a:ext cx="5415753" cy="695223"/>
                      <a:chOff x="0" y="0"/>
                      <a:chExt cx="5415751" cy="695222"/>
                    </a:xfrm>
                  </p:grpSpPr>
                  <p:sp>
                    <p:nvSpPr>
                      <p:cNvPr id="1714" name="Google Shape;1377;p47"/>
                      <p:cNvSpPr/>
                      <p:nvPr/>
                    </p:nvSpPr>
                    <p:spPr>
                      <a:xfrm>
                        <a:off x="747091" y="77438"/>
                        <a:ext cx="4070241" cy="42090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21121" y="0"/>
                            </a:moveTo>
                            <a:lnTo>
                              <a:pt x="21028" y="590"/>
                            </a:lnTo>
                            <a:cubicBezTo>
                              <a:pt x="21060" y="590"/>
                              <a:pt x="21060" y="880"/>
                              <a:pt x="21028" y="880"/>
                            </a:cubicBezTo>
                            <a:cubicBezTo>
                              <a:pt x="20393" y="877"/>
                              <a:pt x="19759" y="877"/>
                              <a:pt x="19123" y="877"/>
                            </a:cubicBezTo>
                            <a:cubicBezTo>
                              <a:pt x="18208" y="877"/>
                              <a:pt x="17293" y="877"/>
                              <a:pt x="16378" y="877"/>
                            </a:cubicBezTo>
                            <a:cubicBezTo>
                              <a:pt x="10918" y="877"/>
                              <a:pt x="5454" y="821"/>
                              <a:pt x="0" y="38"/>
                            </a:cubicBezTo>
                            <a:cubicBezTo>
                              <a:pt x="123" y="7083"/>
                              <a:pt x="191" y="14579"/>
                              <a:pt x="27" y="21600"/>
                            </a:cubicBezTo>
                            <a:cubicBezTo>
                              <a:pt x="895" y="21331"/>
                              <a:pt x="1767" y="21266"/>
                              <a:pt x="2640" y="21266"/>
                            </a:cubicBezTo>
                            <a:cubicBezTo>
                              <a:pt x="3431" y="21266"/>
                              <a:pt x="4222" y="21320"/>
                              <a:pt x="5011" y="21320"/>
                            </a:cubicBezTo>
                            <a:cubicBezTo>
                              <a:pt x="5152" y="21320"/>
                              <a:pt x="5292" y="21317"/>
                              <a:pt x="5432" y="21314"/>
                            </a:cubicBezTo>
                            <a:cubicBezTo>
                              <a:pt x="7201" y="21275"/>
                              <a:pt x="8969" y="21249"/>
                              <a:pt x="10737" y="21119"/>
                            </a:cubicBezTo>
                            <a:cubicBezTo>
                              <a:pt x="14315" y="20844"/>
                              <a:pt x="17892" y="20655"/>
                              <a:pt x="21469" y="20608"/>
                            </a:cubicBezTo>
                            <a:cubicBezTo>
                              <a:pt x="21507" y="20608"/>
                              <a:pt x="21526" y="20776"/>
                              <a:pt x="21526" y="20948"/>
                            </a:cubicBezTo>
                            <a:lnTo>
                              <a:pt x="21600" y="20921"/>
                            </a:lnTo>
                            <a:cubicBezTo>
                              <a:pt x="21526" y="13968"/>
                              <a:pt x="21514" y="6985"/>
                              <a:pt x="21429" y="32"/>
                            </a:cubicBezTo>
                            <a:cubicBezTo>
                              <a:pt x="21324" y="21"/>
                              <a:pt x="21240" y="6"/>
                              <a:pt x="21121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2">
                          <a:lumOff val="16960"/>
                        </a:schemeClr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grpSp>
                    <p:nvGrpSpPr>
                      <p:cNvPr id="1720" name="تجميع"/>
                      <p:cNvGrpSpPr/>
                      <p:nvPr/>
                    </p:nvGrpSpPr>
                    <p:grpSpPr>
                      <a:xfrm>
                        <a:off x="-1" y="0"/>
                        <a:ext cx="5415753" cy="695223"/>
                        <a:chOff x="0" y="0"/>
                        <a:chExt cx="5415751" cy="695222"/>
                      </a:xfrm>
                    </p:grpSpPr>
                    <p:sp>
                      <p:nvSpPr>
                        <p:cNvPr id="1715" name="Google Shape;1372;p47"/>
                        <p:cNvSpPr/>
                        <p:nvPr/>
                      </p:nvSpPr>
                      <p:spPr>
                        <a:xfrm>
                          <a:off x="-1" y="0"/>
                          <a:ext cx="5415753" cy="695223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570" h="21600" fill="norm" stroke="1" extrusionOk="0">
                              <a:moveTo>
                                <a:pt x="21390" y="3863"/>
                              </a:moveTo>
                              <a:cubicBezTo>
                                <a:pt x="21344" y="3963"/>
                                <a:pt x="21348" y="4193"/>
                                <a:pt x="21374" y="4342"/>
                              </a:cubicBezTo>
                              <a:cubicBezTo>
                                <a:pt x="21330" y="4658"/>
                                <a:pt x="21283" y="4964"/>
                                <a:pt x="21236" y="5273"/>
                              </a:cubicBezTo>
                              <a:cubicBezTo>
                                <a:pt x="20580" y="5402"/>
                                <a:pt x="19911" y="5430"/>
                                <a:pt x="19257" y="5743"/>
                              </a:cubicBezTo>
                              <a:cubicBezTo>
                                <a:pt x="19249" y="5200"/>
                                <a:pt x="19241" y="4655"/>
                                <a:pt x="19232" y="4111"/>
                              </a:cubicBezTo>
                              <a:cubicBezTo>
                                <a:pt x="19582" y="4217"/>
                                <a:pt x="19932" y="4242"/>
                                <a:pt x="20283" y="4263"/>
                              </a:cubicBezTo>
                              <a:cubicBezTo>
                                <a:pt x="20448" y="4272"/>
                                <a:pt x="20626" y="4336"/>
                                <a:pt x="20801" y="4336"/>
                              </a:cubicBezTo>
                              <a:cubicBezTo>
                                <a:pt x="21009" y="4336"/>
                                <a:pt x="21213" y="4245"/>
                                <a:pt x="21390" y="3863"/>
                              </a:cubicBezTo>
                              <a:close/>
                              <a:moveTo>
                                <a:pt x="2924" y="468"/>
                              </a:moveTo>
                              <a:cubicBezTo>
                                <a:pt x="3533" y="613"/>
                                <a:pt x="4145" y="649"/>
                                <a:pt x="4757" y="649"/>
                              </a:cubicBezTo>
                              <a:cubicBezTo>
                                <a:pt x="5336" y="649"/>
                                <a:pt x="5915" y="617"/>
                                <a:pt x="6492" y="617"/>
                              </a:cubicBezTo>
                              <a:cubicBezTo>
                                <a:pt x="6613" y="617"/>
                                <a:pt x="6735" y="618"/>
                                <a:pt x="6856" y="622"/>
                              </a:cubicBezTo>
                              <a:cubicBezTo>
                                <a:pt x="8206" y="663"/>
                                <a:pt x="9556" y="713"/>
                                <a:pt x="10904" y="763"/>
                              </a:cubicBezTo>
                              <a:cubicBezTo>
                                <a:pt x="12991" y="833"/>
                                <a:pt x="15079" y="994"/>
                                <a:pt x="17167" y="994"/>
                              </a:cubicBezTo>
                              <a:cubicBezTo>
                                <a:pt x="17786" y="994"/>
                                <a:pt x="18405" y="980"/>
                                <a:pt x="19023" y="944"/>
                              </a:cubicBezTo>
                              <a:cubicBezTo>
                                <a:pt x="19024" y="944"/>
                                <a:pt x="19025" y="940"/>
                                <a:pt x="19027" y="940"/>
                              </a:cubicBezTo>
                              <a:cubicBezTo>
                                <a:pt x="19036" y="1410"/>
                                <a:pt x="19050" y="1877"/>
                                <a:pt x="19057" y="2349"/>
                              </a:cubicBezTo>
                              <a:cubicBezTo>
                                <a:pt x="18978" y="2356"/>
                                <a:pt x="18916" y="2363"/>
                                <a:pt x="18827" y="2368"/>
                              </a:cubicBezTo>
                              <a:lnTo>
                                <a:pt x="18827" y="2406"/>
                              </a:lnTo>
                              <a:cubicBezTo>
                                <a:pt x="18916" y="2410"/>
                                <a:pt x="18979" y="2417"/>
                                <a:pt x="19058" y="2426"/>
                              </a:cubicBezTo>
                              <a:cubicBezTo>
                                <a:pt x="19122" y="6635"/>
                                <a:pt x="19131" y="10863"/>
                                <a:pt x="19186" y="15072"/>
                              </a:cubicBezTo>
                              <a:cubicBezTo>
                                <a:pt x="19193" y="15646"/>
                                <a:pt x="19201" y="16223"/>
                                <a:pt x="19211" y="16797"/>
                              </a:cubicBezTo>
                              <a:cubicBezTo>
                                <a:pt x="19209" y="16806"/>
                                <a:pt x="19205" y="16806"/>
                                <a:pt x="19203" y="16813"/>
                              </a:cubicBezTo>
                              <a:cubicBezTo>
                                <a:pt x="19190" y="16863"/>
                                <a:pt x="19177" y="16917"/>
                                <a:pt x="19164" y="16965"/>
                              </a:cubicBezTo>
                              <a:lnTo>
                                <a:pt x="19133" y="16965"/>
                              </a:lnTo>
                              <a:cubicBezTo>
                                <a:pt x="19086" y="16969"/>
                                <a:pt x="19040" y="16978"/>
                                <a:pt x="18994" y="16986"/>
                              </a:cubicBezTo>
                              <a:cubicBezTo>
                                <a:pt x="18965" y="16990"/>
                                <a:pt x="18950" y="17076"/>
                                <a:pt x="18946" y="17172"/>
                              </a:cubicBezTo>
                              <a:cubicBezTo>
                                <a:pt x="18786" y="17163"/>
                                <a:pt x="18627" y="17160"/>
                                <a:pt x="18467" y="17151"/>
                              </a:cubicBezTo>
                              <a:cubicBezTo>
                                <a:pt x="18455" y="17072"/>
                                <a:pt x="18434" y="17035"/>
                                <a:pt x="18412" y="17035"/>
                              </a:cubicBezTo>
                              <a:cubicBezTo>
                                <a:pt x="18390" y="17035"/>
                                <a:pt x="18368" y="17074"/>
                                <a:pt x="18354" y="17147"/>
                              </a:cubicBezTo>
                              <a:cubicBezTo>
                                <a:pt x="16498" y="17062"/>
                                <a:pt x="14642" y="17012"/>
                                <a:pt x="12785" y="17012"/>
                              </a:cubicBezTo>
                              <a:cubicBezTo>
                                <a:pt x="12167" y="17012"/>
                                <a:pt x="11548" y="17017"/>
                                <a:pt x="10929" y="17029"/>
                              </a:cubicBezTo>
                              <a:cubicBezTo>
                                <a:pt x="10642" y="17033"/>
                                <a:pt x="10354" y="17035"/>
                                <a:pt x="10067" y="17035"/>
                              </a:cubicBezTo>
                              <a:cubicBezTo>
                                <a:pt x="9310" y="17035"/>
                                <a:pt x="8553" y="17022"/>
                                <a:pt x="7795" y="17022"/>
                              </a:cubicBezTo>
                              <a:cubicBezTo>
                                <a:pt x="6170" y="17022"/>
                                <a:pt x="4545" y="17083"/>
                                <a:pt x="2924" y="17457"/>
                              </a:cubicBezTo>
                              <a:cubicBezTo>
                                <a:pt x="2949" y="16895"/>
                                <a:pt x="2969" y="16325"/>
                                <a:pt x="2987" y="15750"/>
                              </a:cubicBezTo>
                              <a:cubicBezTo>
                                <a:pt x="3388" y="15825"/>
                                <a:pt x="3791" y="15853"/>
                                <a:pt x="4194" y="15853"/>
                              </a:cubicBezTo>
                              <a:cubicBezTo>
                                <a:pt x="5146" y="15853"/>
                                <a:pt x="6102" y="15698"/>
                                <a:pt x="7052" y="15658"/>
                              </a:cubicBezTo>
                              <a:cubicBezTo>
                                <a:pt x="8379" y="15596"/>
                                <a:pt x="9706" y="15526"/>
                                <a:pt x="11033" y="15515"/>
                              </a:cubicBezTo>
                              <a:cubicBezTo>
                                <a:pt x="13719" y="15505"/>
                                <a:pt x="16404" y="15444"/>
                                <a:pt x="19088" y="15296"/>
                              </a:cubicBezTo>
                              <a:cubicBezTo>
                                <a:pt x="19116" y="15296"/>
                                <a:pt x="19131" y="15192"/>
                                <a:pt x="19131" y="15088"/>
                              </a:cubicBezTo>
                              <a:cubicBezTo>
                                <a:pt x="19131" y="14985"/>
                                <a:pt x="19116" y="14883"/>
                                <a:pt x="19088" y="14883"/>
                              </a:cubicBezTo>
                              <a:cubicBezTo>
                                <a:pt x="16403" y="14911"/>
                                <a:pt x="13719" y="15026"/>
                                <a:pt x="11033" y="15192"/>
                              </a:cubicBezTo>
                              <a:cubicBezTo>
                                <a:pt x="9706" y="15271"/>
                                <a:pt x="8379" y="15285"/>
                                <a:pt x="7052" y="15310"/>
                              </a:cubicBezTo>
                              <a:cubicBezTo>
                                <a:pt x="6952" y="15312"/>
                                <a:pt x="6853" y="15313"/>
                                <a:pt x="6753" y="15313"/>
                              </a:cubicBezTo>
                              <a:cubicBezTo>
                                <a:pt x="6157" y="15313"/>
                                <a:pt x="5560" y="15281"/>
                                <a:pt x="4962" y="15281"/>
                              </a:cubicBezTo>
                              <a:cubicBezTo>
                                <a:pt x="4306" y="15281"/>
                                <a:pt x="3648" y="15321"/>
                                <a:pt x="2995" y="15483"/>
                              </a:cubicBezTo>
                              <a:cubicBezTo>
                                <a:pt x="3118" y="11233"/>
                                <a:pt x="3067" y="6692"/>
                                <a:pt x="2975" y="2429"/>
                              </a:cubicBezTo>
                              <a:cubicBezTo>
                                <a:pt x="7068" y="2903"/>
                                <a:pt x="11169" y="2937"/>
                                <a:pt x="15267" y="2937"/>
                              </a:cubicBezTo>
                              <a:cubicBezTo>
                                <a:pt x="15954" y="2937"/>
                                <a:pt x="16641" y="2937"/>
                                <a:pt x="17327" y="2937"/>
                              </a:cubicBezTo>
                              <a:cubicBezTo>
                                <a:pt x="17804" y="2937"/>
                                <a:pt x="18281" y="2937"/>
                                <a:pt x="18757" y="2939"/>
                              </a:cubicBezTo>
                              <a:cubicBezTo>
                                <a:pt x="18781" y="2939"/>
                                <a:pt x="18781" y="2763"/>
                                <a:pt x="18757" y="2763"/>
                              </a:cubicBezTo>
                              <a:cubicBezTo>
                                <a:pt x="14541" y="2494"/>
                                <a:pt x="10318" y="2134"/>
                                <a:pt x="6099" y="2134"/>
                              </a:cubicBezTo>
                              <a:cubicBezTo>
                                <a:pt x="5056" y="2134"/>
                                <a:pt x="4013" y="2156"/>
                                <a:pt x="2970" y="2208"/>
                              </a:cubicBezTo>
                              <a:cubicBezTo>
                                <a:pt x="2958" y="1659"/>
                                <a:pt x="2945" y="1112"/>
                                <a:pt x="2932" y="572"/>
                              </a:cubicBezTo>
                              <a:cubicBezTo>
                                <a:pt x="2930" y="533"/>
                                <a:pt x="2928" y="504"/>
                                <a:pt x="2924" y="468"/>
                              </a:cubicBezTo>
                              <a:close/>
                              <a:moveTo>
                                <a:pt x="19015" y="17573"/>
                              </a:moveTo>
                              <a:cubicBezTo>
                                <a:pt x="18835" y="18327"/>
                                <a:pt x="18664" y="19158"/>
                                <a:pt x="18505" y="20000"/>
                              </a:cubicBezTo>
                              <a:cubicBezTo>
                                <a:pt x="18520" y="19190"/>
                                <a:pt x="18515" y="18374"/>
                                <a:pt x="18489" y="17576"/>
                              </a:cubicBezTo>
                              <a:cubicBezTo>
                                <a:pt x="18657" y="17584"/>
                                <a:pt x="18825" y="17591"/>
                                <a:pt x="18994" y="17598"/>
                              </a:cubicBezTo>
                              <a:cubicBezTo>
                                <a:pt x="18995" y="17598"/>
                                <a:pt x="18996" y="17598"/>
                                <a:pt x="18996" y="17598"/>
                              </a:cubicBezTo>
                              <a:cubicBezTo>
                                <a:pt x="19003" y="17598"/>
                                <a:pt x="19009" y="17584"/>
                                <a:pt x="19015" y="17573"/>
                              </a:cubicBezTo>
                              <a:close/>
                              <a:moveTo>
                                <a:pt x="2993" y="17986"/>
                              </a:moveTo>
                              <a:cubicBezTo>
                                <a:pt x="3274" y="17998"/>
                                <a:pt x="3555" y="17998"/>
                                <a:pt x="3836" y="17998"/>
                              </a:cubicBezTo>
                              <a:cubicBezTo>
                                <a:pt x="3820" y="18881"/>
                                <a:pt x="3826" y="19773"/>
                                <a:pt x="3849" y="20651"/>
                              </a:cubicBezTo>
                              <a:cubicBezTo>
                                <a:pt x="3561" y="19780"/>
                                <a:pt x="3278" y="18874"/>
                                <a:pt x="2993" y="17986"/>
                              </a:cubicBezTo>
                              <a:close/>
                              <a:moveTo>
                                <a:pt x="21190" y="5597"/>
                              </a:moveTo>
                              <a:cubicBezTo>
                                <a:pt x="20854" y="7849"/>
                                <a:pt x="20487" y="9971"/>
                                <a:pt x="20108" y="12089"/>
                              </a:cubicBezTo>
                              <a:cubicBezTo>
                                <a:pt x="20078" y="12253"/>
                                <a:pt x="20095" y="12455"/>
                                <a:pt x="20126" y="12530"/>
                              </a:cubicBezTo>
                              <a:cubicBezTo>
                                <a:pt x="20080" y="12595"/>
                                <a:pt x="20049" y="12872"/>
                                <a:pt x="20091" y="13088"/>
                              </a:cubicBezTo>
                              <a:cubicBezTo>
                                <a:pt x="20367" y="14466"/>
                                <a:pt x="20632" y="15857"/>
                                <a:pt x="20872" y="17374"/>
                              </a:cubicBezTo>
                              <a:cubicBezTo>
                                <a:pt x="20929" y="17741"/>
                                <a:pt x="20986" y="18113"/>
                                <a:pt x="21041" y="18490"/>
                              </a:cubicBezTo>
                              <a:cubicBezTo>
                                <a:pt x="21145" y="19207"/>
                                <a:pt x="21249" y="19925"/>
                                <a:pt x="21369" y="20594"/>
                              </a:cubicBezTo>
                              <a:cubicBezTo>
                                <a:pt x="21008" y="20522"/>
                                <a:pt x="20644" y="20477"/>
                                <a:pt x="20280" y="20477"/>
                              </a:cubicBezTo>
                              <a:cubicBezTo>
                                <a:pt x="19708" y="20477"/>
                                <a:pt x="19135" y="20586"/>
                                <a:pt x="18569" y="20867"/>
                              </a:cubicBezTo>
                              <a:cubicBezTo>
                                <a:pt x="18680" y="20379"/>
                                <a:pt x="18788" y="19868"/>
                                <a:pt x="18894" y="19339"/>
                              </a:cubicBezTo>
                              <a:cubicBezTo>
                                <a:pt x="18896" y="19394"/>
                                <a:pt x="18905" y="19443"/>
                                <a:pt x="18921" y="19443"/>
                              </a:cubicBezTo>
                              <a:cubicBezTo>
                                <a:pt x="18922" y="19443"/>
                                <a:pt x="18922" y="19443"/>
                                <a:pt x="18923" y="19443"/>
                              </a:cubicBezTo>
                              <a:cubicBezTo>
                                <a:pt x="19616" y="19335"/>
                                <a:pt x="20323" y="19194"/>
                                <a:pt x="21010" y="18795"/>
                              </a:cubicBezTo>
                              <a:cubicBezTo>
                                <a:pt x="21044" y="18774"/>
                                <a:pt x="21054" y="18597"/>
                                <a:pt x="21036" y="18504"/>
                              </a:cubicBezTo>
                              <a:cubicBezTo>
                                <a:pt x="21031" y="18475"/>
                                <a:pt x="21022" y="18461"/>
                                <a:pt x="21010" y="18461"/>
                              </a:cubicBezTo>
                              <a:cubicBezTo>
                                <a:pt x="20321" y="18497"/>
                                <a:pt x="19619" y="18806"/>
                                <a:pt x="18935" y="19137"/>
                              </a:cubicBezTo>
                              <a:cubicBezTo>
                                <a:pt x="19061" y="18490"/>
                                <a:pt x="19181" y="17816"/>
                                <a:pt x="19291" y="17131"/>
                              </a:cubicBezTo>
                              <a:cubicBezTo>
                                <a:pt x="19303" y="17053"/>
                                <a:pt x="19303" y="16979"/>
                                <a:pt x="19297" y="16917"/>
                              </a:cubicBezTo>
                              <a:cubicBezTo>
                                <a:pt x="19347" y="13310"/>
                                <a:pt x="19314" y="9649"/>
                                <a:pt x="19261" y="6008"/>
                              </a:cubicBezTo>
                              <a:cubicBezTo>
                                <a:pt x="19376" y="6031"/>
                                <a:pt x="19492" y="6042"/>
                                <a:pt x="19607" y="6042"/>
                              </a:cubicBezTo>
                              <a:cubicBezTo>
                                <a:pt x="20134" y="6042"/>
                                <a:pt x="20668" y="5825"/>
                                <a:pt x="21190" y="5597"/>
                              </a:cubicBezTo>
                              <a:close/>
                              <a:moveTo>
                                <a:pt x="1683" y="19401"/>
                              </a:moveTo>
                              <a:cubicBezTo>
                                <a:pt x="2201" y="19401"/>
                                <a:pt x="2716" y="19471"/>
                                <a:pt x="3239" y="19550"/>
                              </a:cubicBezTo>
                              <a:cubicBezTo>
                                <a:pt x="3370" y="19982"/>
                                <a:pt x="3506" y="20388"/>
                                <a:pt x="3645" y="20771"/>
                              </a:cubicBezTo>
                              <a:cubicBezTo>
                                <a:pt x="2482" y="20805"/>
                                <a:pt x="1317" y="20758"/>
                                <a:pt x="155" y="20999"/>
                              </a:cubicBezTo>
                              <a:cubicBezTo>
                                <a:pt x="267" y="20519"/>
                                <a:pt x="377" y="20036"/>
                                <a:pt x="487" y="19550"/>
                              </a:cubicBezTo>
                              <a:cubicBezTo>
                                <a:pt x="889" y="19443"/>
                                <a:pt x="1287" y="19401"/>
                                <a:pt x="1683" y="19401"/>
                              </a:cubicBezTo>
                              <a:close/>
                              <a:moveTo>
                                <a:pt x="4164" y="0"/>
                              </a:moveTo>
                              <a:cubicBezTo>
                                <a:pt x="3721" y="0"/>
                                <a:pt x="3278" y="32"/>
                                <a:pt x="2837" y="123"/>
                              </a:cubicBezTo>
                              <a:cubicBezTo>
                                <a:pt x="2818" y="127"/>
                                <a:pt x="2807" y="181"/>
                                <a:pt x="2804" y="247"/>
                              </a:cubicBezTo>
                              <a:cubicBezTo>
                                <a:pt x="2780" y="297"/>
                                <a:pt x="2763" y="404"/>
                                <a:pt x="2766" y="572"/>
                              </a:cubicBezTo>
                              <a:cubicBezTo>
                                <a:pt x="2791" y="1786"/>
                                <a:pt x="2811" y="2996"/>
                                <a:pt x="2827" y="4208"/>
                              </a:cubicBezTo>
                              <a:cubicBezTo>
                                <a:pt x="2834" y="4715"/>
                                <a:pt x="2840" y="5219"/>
                                <a:pt x="2846" y="5727"/>
                              </a:cubicBezTo>
                              <a:cubicBezTo>
                                <a:pt x="2146" y="5502"/>
                                <a:pt x="1443" y="5216"/>
                                <a:pt x="743" y="5216"/>
                              </a:cubicBezTo>
                              <a:cubicBezTo>
                                <a:pt x="738" y="5216"/>
                                <a:pt x="733" y="5216"/>
                                <a:pt x="729" y="5216"/>
                              </a:cubicBezTo>
                              <a:cubicBezTo>
                                <a:pt x="703" y="5216"/>
                                <a:pt x="705" y="5380"/>
                                <a:pt x="729" y="5393"/>
                              </a:cubicBezTo>
                              <a:cubicBezTo>
                                <a:pt x="1431" y="5813"/>
                                <a:pt x="2143" y="5942"/>
                                <a:pt x="2850" y="6136"/>
                              </a:cubicBezTo>
                              <a:cubicBezTo>
                                <a:pt x="2859" y="7096"/>
                                <a:pt x="2866" y="8063"/>
                                <a:pt x="2867" y="9029"/>
                              </a:cubicBezTo>
                              <a:cubicBezTo>
                                <a:pt x="2871" y="11851"/>
                                <a:pt x="2807" y="14675"/>
                                <a:pt x="2821" y="17491"/>
                              </a:cubicBezTo>
                              <a:cubicBezTo>
                                <a:pt x="2821" y="17516"/>
                                <a:pt x="2823" y="17541"/>
                                <a:pt x="2825" y="17560"/>
                              </a:cubicBezTo>
                              <a:cubicBezTo>
                                <a:pt x="2810" y="17644"/>
                                <a:pt x="2808" y="17768"/>
                                <a:pt x="2819" y="17857"/>
                              </a:cubicBezTo>
                              <a:cubicBezTo>
                                <a:pt x="2816" y="17929"/>
                                <a:pt x="2819" y="18002"/>
                                <a:pt x="2833" y="18055"/>
                              </a:cubicBezTo>
                              <a:cubicBezTo>
                                <a:pt x="2918" y="18411"/>
                                <a:pt x="3007" y="18742"/>
                                <a:pt x="3097" y="19058"/>
                              </a:cubicBezTo>
                              <a:cubicBezTo>
                                <a:pt x="2724" y="18840"/>
                                <a:pt x="2341" y="18742"/>
                                <a:pt x="1958" y="18742"/>
                              </a:cubicBezTo>
                              <a:cubicBezTo>
                                <a:pt x="1495" y="18742"/>
                                <a:pt x="1030" y="18887"/>
                                <a:pt x="581" y="19137"/>
                              </a:cubicBezTo>
                              <a:cubicBezTo>
                                <a:pt x="979" y="17364"/>
                                <a:pt x="1370" y="15530"/>
                                <a:pt x="1745" y="13674"/>
                              </a:cubicBezTo>
                              <a:cubicBezTo>
                                <a:pt x="1773" y="13540"/>
                                <a:pt x="1770" y="13383"/>
                                <a:pt x="1754" y="13265"/>
                              </a:cubicBezTo>
                              <a:cubicBezTo>
                                <a:pt x="1763" y="13170"/>
                                <a:pt x="1762" y="13049"/>
                                <a:pt x="1743" y="12941"/>
                              </a:cubicBezTo>
                              <a:cubicBezTo>
                                <a:pt x="1249" y="10185"/>
                                <a:pt x="773" y="7370"/>
                                <a:pt x="394" y="4235"/>
                              </a:cubicBezTo>
                              <a:cubicBezTo>
                                <a:pt x="960" y="4410"/>
                                <a:pt x="1544" y="4571"/>
                                <a:pt x="2119" y="4571"/>
                              </a:cubicBezTo>
                              <a:cubicBezTo>
                                <a:pt x="2330" y="4571"/>
                                <a:pt x="2540" y="4549"/>
                                <a:pt x="2747" y="4497"/>
                              </a:cubicBezTo>
                              <a:cubicBezTo>
                                <a:pt x="2788" y="4490"/>
                                <a:pt x="2807" y="4353"/>
                                <a:pt x="2807" y="4217"/>
                              </a:cubicBezTo>
                              <a:cubicBezTo>
                                <a:pt x="2807" y="4075"/>
                                <a:pt x="2787" y="3936"/>
                                <a:pt x="2747" y="3920"/>
                              </a:cubicBezTo>
                              <a:cubicBezTo>
                                <a:pt x="2254" y="3689"/>
                                <a:pt x="1746" y="3621"/>
                                <a:pt x="1241" y="3621"/>
                              </a:cubicBezTo>
                              <a:cubicBezTo>
                                <a:pt x="941" y="3621"/>
                                <a:pt x="643" y="3645"/>
                                <a:pt x="349" y="3673"/>
                              </a:cubicBezTo>
                              <a:cubicBezTo>
                                <a:pt x="335" y="3677"/>
                                <a:pt x="324" y="3698"/>
                                <a:pt x="315" y="3730"/>
                              </a:cubicBezTo>
                              <a:cubicBezTo>
                                <a:pt x="309" y="3723"/>
                                <a:pt x="303" y="3720"/>
                                <a:pt x="298" y="3720"/>
                              </a:cubicBezTo>
                              <a:cubicBezTo>
                                <a:pt x="255" y="3720"/>
                                <a:pt x="211" y="3931"/>
                                <a:pt x="239" y="4159"/>
                              </a:cubicBezTo>
                              <a:cubicBezTo>
                                <a:pt x="625" y="7445"/>
                                <a:pt x="1058" y="10582"/>
                                <a:pt x="1627" y="13256"/>
                              </a:cubicBezTo>
                              <a:cubicBezTo>
                                <a:pt x="1076" y="15551"/>
                                <a:pt x="540" y="18080"/>
                                <a:pt x="55" y="20672"/>
                              </a:cubicBezTo>
                              <a:cubicBezTo>
                                <a:pt x="33" y="20792"/>
                                <a:pt x="36" y="20924"/>
                                <a:pt x="51" y="21019"/>
                              </a:cubicBezTo>
                              <a:cubicBezTo>
                                <a:pt x="-18" y="21051"/>
                                <a:pt x="-18" y="21532"/>
                                <a:pt x="54" y="21539"/>
                              </a:cubicBezTo>
                              <a:cubicBezTo>
                                <a:pt x="404" y="21584"/>
                                <a:pt x="754" y="21600"/>
                                <a:pt x="1105" y="21600"/>
                              </a:cubicBezTo>
                              <a:cubicBezTo>
                                <a:pt x="2027" y="21600"/>
                                <a:pt x="2950" y="21482"/>
                                <a:pt x="3871" y="21428"/>
                              </a:cubicBezTo>
                              <a:cubicBezTo>
                                <a:pt x="3918" y="21425"/>
                                <a:pt x="3940" y="21255"/>
                                <a:pt x="3938" y="21085"/>
                              </a:cubicBezTo>
                              <a:cubicBezTo>
                                <a:pt x="3963" y="21060"/>
                                <a:pt x="3983" y="20974"/>
                                <a:pt x="3981" y="20810"/>
                              </a:cubicBezTo>
                              <a:cubicBezTo>
                                <a:pt x="3968" y="19871"/>
                                <a:pt x="3966" y="18938"/>
                                <a:pt x="3968" y="17998"/>
                              </a:cubicBezTo>
                              <a:cubicBezTo>
                                <a:pt x="6287" y="17973"/>
                                <a:pt x="8609" y="17555"/>
                                <a:pt x="10929" y="17501"/>
                              </a:cubicBezTo>
                              <a:cubicBezTo>
                                <a:pt x="11814" y="17480"/>
                                <a:pt x="12700" y="17469"/>
                                <a:pt x="13586" y="17469"/>
                              </a:cubicBezTo>
                              <a:cubicBezTo>
                                <a:pt x="15171" y="17469"/>
                                <a:pt x="16756" y="17505"/>
                                <a:pt x="18341" y="17573"/>
                              </a:cubicBezTo>
                              <a:cubicBezTo>
                                <a:pt x="18357" y="18717"/>
                                <a:pt x="18362" y="19839"/>
                                <a:pt x="18361" y="20982"/>
                              </a:cubicBezTo>
                              <a:cubicBezTo>
                                <a:pt x="18316" y="21058"/>
                                <a:pt x="18315" y="21394"/>
                                <a:pt x="18369" y="21394"/>
                              </a:cubicBezTo>
                              <a:cubicBezTo>
                                <a:pt x="18370" y="21394"/>
                                <a:pt x="18371" y="21394"/>
                                <a:pt x="18372" y="21394"/>
                              </a:cubicBezTo>
                              <a:cubicBezTo>
                                <a:pt x="19164" y="21303"/>
                                <a:pt x="19953" y="21167"/>
                                <a:pt x="20744" y="21167"/>
                              </a:cubicBezTo>
                              <a:cubicBezTo>
                                <a:pt x="20959" y="21167"/>
                                <a:pt x="21175" y="21176"/>
                                <a:pt x="21391" y="21201"/>
                              </a:cubicBezTo>
                              <a:cubicBezTo>
                                <a:pt x="21392" y="21201"/>
                                <a:pt x="21392" y="21201"/>
                                <a:pt x="21393" y="21201"/>
                              </a:cubicBezTo>
                              <a:cubicBezTo>
                                <a:pt x="21428" y="21201"/>
                                <a:pt x="21447" y="21096"/>
                                <a:pt x="21452" y="20974"/>
                              </a:cubicBezTo>
                              <a:cubicBezTo>
                                <a:pt x="21453" y="20974"/>
                                <a:pt x="21454" y="20974"/>
                                <a:pt x="21455" y="20974"/>
                              </a:cubicBezTo>
                              <a:cubicBezTo>
                                <a:pt x="21487" y="20974"/>
                                <a:pt x="21519" y="20803"/>
                                <a:pt x="21499" y="20647"/>
                              </a:cubicBezTo>
                              <a:cubicBezTo>
                                <a:pt x="21127" y="17730"/>
                                <a:pt x="20723" y="14965"/>
                                <a:pt x="20195" y="12607"/>
                              </a:cubicBezTo>
                              <a:cubicBezTo>
                                <a:pt x="20187" y="12575"/>
                                <a:pt x="20180" y="12555"/>
                                <a:pt x="20172" y="12537"/>
                              </a:cubicBezTo>
                              <a:cubicBezTo>
                                <a:pt x="20179" y="12527"/>
                                <a:pt x="20187" y="12509"/>
                                <a:pt x="20193" y="12480"/>
                              </a:cubicBezTo>
                              <a:cubicBezTo>
                                <a:pt x="20739" y="10226"/>
                                <a:pt x="21187" y="7423"/>
                                <a:pt x="21557" y="4506"/>
                              </a:cubicBezTo>
                              <a:cubicBezTo>
                                <a:pt x="21582" y="4302"/>
                                <a:pt x="21566" y="4122"/>
                                <a:pt x="21537" y="4011"/>
                              </a:cubicBezTo>
                              <a:cubicBezTo>
                                <a:pt x="21539" y="3834"/>
                                <a:pt x="21512" y="3673"/>
                                <a:pt x="21476" y="3614"/>
                              </a:cubicBezTo>
                              <a:cubicBezTo>
                                <a:pt x="21361" y="3425"/>
                                <a:pt x="21223" y="3368"/>
                                <a:pt x="21080" y="3368"/>
                              </a:cubicBezTo>
                              <a:cubicBezTo>
                                <a:pt x="20865" y="3368"/>
                                <a:pt x="20638" y="3496"/>
                                <a:pt x="20455" y="3500"/>
                              </a:cubicBezTo>
                              <a:cubicBezTo>
                                <a:pt x="20044" y="3503"/>
                                <a:pt x="19633" y="3511"/>
                                <a:pt x="19224" y="3627"/>
                              </a:cubicBezTo>
                              <a:cubicBezTo>
                                <a:pt x="19217" y="3226"/>
                                <a:pt x="19211" y="2826"/>
                                <a:pt x="19203" y="2426"/>
                              </a:cubicBezTo>
                              <a:cubicBezTo>
                                <a:pt x="19215" y="2426"/>
                                <a:pt x="19226" y="2427"/>
                                <a:pt x="19236" y="2427"/>
                              </a:cubicBezTo>
                              <a:cubicBezTo>
                                <a:pt x="19242" y="2427"/>
                                <a:pt x="19247" y="2427"/>
                                <a:pt x="19253" y="2426"/>
                              </a:cubicBezTo>
                              <a:cubicBezTo>
                                <a:pt x="19264" y="2426"/>
                                <a:pt x="19264" y="2345"/>
                                <a:pt x="19253" y="2345"/>
                              </a:cubicBezTo>
                              <a:cubicBezTo>
                                <a:pt x="19247" y="2345"/>
                                <a:pt x="19241" y="2345"/>
                                <a:pt x="19236" y="2345"/>
                              </a:cubicBezTo>
                              <a:cubicBezTo>
                                <a:pt x="19225" y="2345"/>
                                <a:pt x="19214" y="2345"/>
                                <a:pt x="19203" y="2345"/>
                              </a:cubicBezTo>
                              <a:cubicBezTo>
                                <a:pt x="19193" y="1802"/>
                                <a:pt x="19184" y="1253"/>
                                <a:pt x="19175" y="708"/>
                              </a:cubicBezTo>
                              <a:cubicBezTo>
                                <a:pt x="19171" y="484"/>
                                <a:pt x="19131" y="372"/>
                                <a:pt x="19093" y="372"/>
                              </a:cubicBezTo>
                              <a:cubicBezTo>
                                <a:pt x="19075" y="372"/>
                                <a:pt x="19058" y="397"/>
                                <a:pt x="19045" y="449"/>
                              </a:cubicBezTo>
                              <a:cubicBezTo>
                                <a:pt x="19038" y="436"/>
                                <a:pt x="19031" y="429"/>
                                <a:pt x="19023" y="429"/>
                              </a:cubicBezTo>
                              <a:cubicBezTo>
                                <a:pt x="17178" y="231"/>
                                <a:pt x="15329" y="220"/>
                                <a:pt x="13482" y="220"/>
                              </a:cubicBezTo>
                              <a:cubicBezTo>
                                <a:pt x="13265" y="220"/>
                                <a:pt x="13048" y="220"/>
                                <a:pt x="12831" y="220"/>
                              </a:cubicBezTo>
                              <a:cubicBezTo>
                                <a:pt x="12189" y="220"/>
                                <a:pt x="11546" y="220"/>
                                <a:pt x="10904" y="209"/>
                              </a:cubicBezTo>
                              <a:cubicBezTo>
                                <a:pt x="9556" y="188"/>
                                <a:pt x="8206" y="173"/>
                                <a:pt x="6857" y="148"/>
                              </a:cubicBezTo>
                              <a:cubicBezTo>
                                <a:pt x="5962" y="129"/>
                                <a:pt x="5062" y="0"/>
                                <a:pt x="4164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000000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45719" tIns="45719" rIns="45719" bIns="45719" numCol="1" anchor="ctr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1716" name="Google Shape;1375;p47"/>
                        <p:cNvSpPr/>
                        <p:nvPr/>
                      </p:nvSpPr>
                      <p:spPr>
                        <a:xfrm>
                          <a:off x="4754191" y="180134"/>
                          <a:ext cx="566237" cy="435809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1600" fill="norm" stroke="1" extrusionOk="0">
                              <a:moveTo>
                                <a:pt x="21600" y="0"/>
                              </a:moveTo>
                              <a:cubicBezTo>
                                <a:pt x="16606" y="365"/>
                                <a:pt x="11491" y="710"/>
                                <a:pt x="6445" y="710"/>
                              </a:cubicBezTo>
                              <a:cubicBezTo>
                                <a:pt x="5336" y="710"/>
                                <a:pt x="4228" y="693"/>
                                <a:pt x="3127" y="656"/>
                              </a:cubicBezTo>
                              <a:cubicBezTo>
                                <a:pt x="3639" y="6464"/>
                                <a:pt x="3952" y="12304"/>
                                <a:pt x="3469" y="18058"/>
                              </a:cubicBezTo>
                              <a:cubicBezTo>
                                <a:pt x="3528" y="18158"/>
                                <a:pt x="3528" y="18275"/>
                                <a:pt x="3410" y="18401"/>
                              </a:cubicBezTo>
                              <a:cubicBezTo>
                                <a:pt x="2364" y="19493"/>
                                <a:pt x="1208" y="20568"/>
                                <a:pt x="0" y="21600"/>
                              </a:cubicBezTo>
                              <a:cubicBezTo>
                                <a:pt x="6552" y="21072"/>
                                <a:pt x="13280" y="20579"/>
                                <a:pt x="19880" y="20522"/>
                              </a:cubicBezTo>
                              <a:cubicBezTo>
                                <a:pt x="19991" y="20522"/>
                                <a:pt x="20075" y="20545"/>
                                <a:pt x="20127" y="20591"/>
                              </a:cubicBezTo>
                              <a:lnTo>
                                <a:pt x="20171" y="20568"/>
                              </a:lnTo>
                              <a:cubicBezTo>
                                <a:pt x="19644" y="19966"/>
                                <a:pt x="19107" y="19376"/>
                                <a:pt x="18554" y="18788"/>
                              </a:cubicBezTo>
                              <a:cubicBezTo>
                                <a:pt x="16256" y="16368"/>
                                <a:pt x="13722" y="14146"/>
                                <a:pt x="11078" y="11951"/>
                              </a:cubicBezTo>
                              <a:cubicBezTo>
                                <a:pt x="10669" y="11606"/>
                                <a:pt x="10968" y="11164"/>
                                <a:pt x="11410" y="11061"/>
                              </a:cubicBezTo>
                              <a:cubicBezTo>
                                <a:pt x="11115" y="10941"/>
                                <a:pt x="10953" y="10619"/>
                                <a:pt x="11240" y="10357"/>
                              </a:cubicBezTo>
                              <a:cubicBezTo>
                                <a:pt x="14871" y="6978"/>
                                <a:pt x="18385" y="3593"/>
                                <a:pt x="21600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2">
                            <a:lumOff val="16960"/>
                          </a:schemeClr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45719" tIns="45719" rIns="45719" bIns="45719" numCol="1" anchor="ctr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1717" name="Google Shape;1378;p47"/>
                        <p:cNvSpPr/>
                        <p:nvPr/>
                      </p:nvSpPr>
                      <p:spPr>
                        <a:xfrm>
                          <a:off x="734347" y="15073"/>
                          <a:ext cx="4050546" cy="73873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1600" fill="norm" stroke="1" extrusionOk="0">
                              <a:moveTo>
                                <a:pt x="0" y="0"/>
                              </a:moveTo>
                              <a:cubicBezTo>
                                <a:pt x="5" y="336"/>
                                <a:pt x="8" y="606"/>
                                <a:pt x="10" y="976"/>
                              </a:cubicBezTo>
                              <a:cubicBezTo>
                                <a:pt x="27" y="6073"/>
                                <a:pt x="45" y="11204"/>
                                <a:pt x="61" y="16368"/>
                              </a:cubicBezTo>
                              <a:cubicBezTo>
                                <a:pt x="1457" y="15880"/>
                                <a:pt x="2854" y="15679"/>
                                <a:pt x="4251" y="15679"/>
                              </a:cubicBezTo>
                              <a:cubicBezTo>
                                <a:pt x="9900" y="15679"/>
                                <a:pt x="15554" y="19060"/>
                                <a:pt x="21198" y="21600"/>
                              </a:cubicBezTo>
                              <a:lnTo>
                                <a:pt x="21292" y="18236"/>
                              </a:lnTo>
                              <a:lnTo>
                                <a:pt x="21292" y="17882"/>
                              </a:lnTo>
                              <a:cubicBezTo>
                                <a:pt x="21412" y="17832"/>
                                <a:pt x="21494" y="17764"/>
                                <a:pt x="21600" y="17697"/>
                              </a:cubicBezTo>
                              <a:cubicBezTo>
                                <a:pt x="21591" y="13256"/>
                                <a:pt x="21572" y="8865"/>
                                <a:pt x="21560" y="4441"/>
                              </a:cubicBezTo>
                              <a:cubicBezTo>
                                <a:pt x="21557" y="4441"/>
                                <a:pt x="21556" y="4475"/>
                                <a:pt x="21555" y="4475"/>
                              </a:cubicBezTo>
                              <a:cubicBezTo>
                                <a:pt x="20727" y="4811"/>
                                <a:pt x="19898" y="4946"/>
                                <a:pt x="19070" y="4946"/>
                              </a:cubicBezTo>
                              <a:cubicBezTo>
                                <a:pt x="16275" y="4946"/>
                                <a:pt x="13478" y="3432"/>
                                <a:pt x="10684" y="2776"/>
                              </a:cubicBezTo>
                              <a:cubicBezTo>
                                <a:pt x="8879" y="2305"/>
                                <a:pt x="7072" y="1834"/>
                                <a:pt x="5265" y="1447"/>
                              </a:cubicBezTo>
                              <a:cubicBezTo>
                                <a:pt x="5104" y="1413"/>
                                <a:pt x="4942" y="1396"/>
                                <a:pt x="4781" y="1396"/>
                              </a:cubicBezTo>
                              <a:cubicBezTo>
                                <a:pt x="4005" y="1396"/>
                                <a:pt x="3226" y="1699"/>
                                <a:pt x="2448" y="1699"/>
                              </a:cubicBezTo>
                              <a:cubicBezTo>
                                <a:pt x="1630" y="1699"/>
                                <a:pt x="813" y="1363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6">
                            <a:lumOff val="41500"/>
                          </a:schemeClr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45719" tIns="45719" rIns="45719" bIns="45719" numCol="1" anchor="ctr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1718" name="Google Shape;1381;p47"/>
                        <p:cNvSpPr/>
                        <p:nvPr/>
                      </p:nvSpPr>
                      <p:spPr>
                        <a:xfrm>
                          <a:off x="39029" y="624457"/>
                          <a:ext cx="876341" cy="51435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1600" fill="norm" stroke="1" extrusionOk="0">
                              <a:moveTo>
                                <a:pt x="9459" y="0"/>
                              </a:moveTo>
                              <a:cubicBezTo>
                                <a:pt x="7003" y="0"/>
                                <a:pt x="4543" y="556"/>
                                <a:pt x="2056" y="2005"/>
                              </a:cubicBezTo>
                              <a:cubicBezTo>
                                <a:pt x="1375" y="8577"/>
                                <a:pt x="690" y="15101"/>
                                <a:pt x="0" y="21600"/>
                              </a:cubicBezTo>
                              <a:cubicBezTo>
                                <a:pt x="7189" y="18338"/>
                                <a:pt x="14402" y="18966"/>
                                <a:pt x="21600" y="18507"/>
                              </a:cubicBezTo>
                              <a:cubicBezTo>
                                <a:pt x="20736" y="13337"/>
                                <a:pt x="19896" y="7852"/>
                                <a:pt x="19085" y="2005"/>
                              </a:cubicBezTo>
                              <a:cubicBezTo>
                                <a:pt x="15851" y="942"/>
                                <a:pt x="12660" y="0"/>
                                <a:pt x="94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6">
                            <a:lumOff val="41500"/>
                          </a:schemeClr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45719" tIns="45719" rIns="45719" bIns="45719" numCol="1" anchor="ctr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1719" name="Google Shape;1382;p47"/>
                        <p:cNvSpPr/>
                        <p:nvPr/>
                      </p:nvSpPr>
                      <p:spPr>
                        <a:xfrm>
                          <a:off x="99080" y="135489"/>
                          <a:ext cx="678520" cy="48045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1600" fill="norm" stroke="1" extrusionOk="0">
                              <a:moveTo>
                                <a:pt x="19442" y="0"/>
                              </a:moveTo>
                              <a:lnTo>
                                <a:pt x="19286" y="10"/>
                              </a:lnTo>
                              <a:cubicBezTo>
                                <a:pt x="19286" y="207"/>
                                <a:pt x="19132" y="406"/>
                                <a:pt x="18803" y="416"/>
                              </a:cubicBezTo>
                              <a:cubicBezTo>
                                <a:pt x="17147" y="491"/>
                                <a:pt x="15469" y="522"/>
                                <a:pt x="13784" y="522"/>
                              </a:cubicBezTo>
                              <a:cubicBezTo>
                                <a:pt x="9186" y="522"/>
                                <a:pt x="4521" y="290"/>
                                <a:pt x="0" y="36"/>
                              </a:cubicBezTo>
                              <a:cubicBezTo>
                                <a:pt x="3024" y="4573"/>
                                <a:pt x="6832" y="8647"/>
                                <a:pt x="10785" y="12635"/>
                              </a:cubicBezTo>
                              <a:cubicBezTo>
                                <a:pt x="10935" y="12790"/>
                                <a:pt x="10941" y="12966"/>
                                <a:pt x="10871" y="13103"/>
                              </a:cubicBezTo>
                              <a:cubicBezTo>
                                <a:pt x="11000" y="13274"/>
                                <a:pt x="11018" y="13502"/>
                                <a:pt x="10797" y="13696"/>
                              </a:cubicBezTo>
                              <a:cubicBezTo>
                                <a:pt x="7803" y="16380"/>
                                <a:pt x="4675" y="19034"/>
                                <a:pt x="1491" y="21600"/>
                              </a:cubicBezTo>
                              <a:cubicBezTo>
                                <a:pt x="5083" y="21238"/>
                                <a:pt x="8796" y="21028"/>
                                <a:pt x="12500" y="21028"/>
                              </a:cubicBezTo>
                              <a:cubicBezTo>
                                <a:pt x="15561" y="21028"/>
                                <a:pt x="18619" y="21171"/>
                                <a:pt x="21600" y="21486"/>
                              </a:cubicBezTo>
                              <a:cubicBezTo>
                                <a:pt x="20884" y="21028"/>
                                <a:pt x="20174" y="20550"/>
                                <a:pt x="19492" y="20035"/>
                              </a:cubicBezTo>
                              <a:cubicBezTo>
                                <a:pt x="19381" y="19958"/>
                                <a:pt x="19356" y="19852"/>
                                <a:pt x="19378" y="19748"/>
                              </a:cubicBezTo>
                              <a:cubicBezTo>
                                <a:pt x="19292" y="19619"/>
                                <a:pt x="19307" y="19440"/>
                                <a:pt x="19430" y="19321"/>
                              </a:cubicBezTo>
                              <a:cubicBezTo>
                                <a:pt x="19415" y="19290"/>
                                <a:pt x="19399" y="19254"/>
                                <a:pt x="19399" y="19218"/>
                              </a:cubicBezTo>
                              <a:cubicBezTo>
                                <a:pt x="19286" y="15144"/>
                                <a:pt x="19799" y="11057"/>
                                <a:pt x="19762" y="6973"/>
                              </a:cubicBezTo>
                              <a:cubicBezTo>
                                <a:pt x="19756" y="5577"/>
                                <a:pt x="19698" y="4180"/>
                                <a:pt x="19627" y="2788"/>
                              </a:cubicBezTo>
                              <a:cubicBezTo>
                                <a:pt x="13981" y="2506"/>
                                <a:pt x="8286" y="2320"/>
                                <a:pt x="2674" y="1712"/>
                              </a:cubicBezTo>
                              <a:cubicBezTo>
                                <a:pt x="2480" y="1694"/>
                                <a:pt x="2468" y="1456"/>
                                <a:pt x="2674" y="1456"/>
                              </a:cubicBezTo>
                              <a:cubicBezTo>
                                <a:pt x="2711" y="1456"/>
                                <a:pt x="2748" y="1456"/>
                                <a:pt x="2788" y="1456"/>
                              </a:cubicBezTo>
                              <a:cubicBezTo>
                                <a:pt x="8384" y="1456"/>
                                <a:pt x="13999" y="1870"/>
                                <a:pt x="19590" y="2196"/>
                              </a:cubicBezTo>
                              <a:cubicBezTo>
                                <a:pt x="19547" y="1461"/>
                                <a:pt x="19498" y="732"/>
                                <a:pt x="19442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2">
                            <a:lumOff val="16960"/>
                          </a:schemeClr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45719" tIns="45719" rIns="45719" bIns="45719" numCol="1" anchor="ctr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</p:grpSp>
                </p:grpSp>
              </p:grpSp>
            </p:grpSp>
          </p:grpSp>
        </p:grpSp>
      </p:grpSp>
      <p:pic>
        <p:nvPicPr>
          <p:cNvPr id="1727" name="IMG_2320.png" descr="IMG_2320.png"/>
          <p:cNvPicPr>
            <a:picLocks noChangeAspect="1"/>
          </p:cNvPicPr>
          <p:nvPr/>
        </p:nvPicPr>
        <p:blipFill>
          <a:blip r:embed="rId2">
            <a:extLst/>
          </a:blip>
          <a:srcRect l="23834" t="26319" r="2415" b="57964"/>
          <a:stretch>
            <a:fillRect/>
          </a:stretch>
        </p:blipFill>
        <p:spPr>
          <a:xfrm>
            <a:off x="2764004" y="338411"/>
            <a:ext cx="3910873" cy="3905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32" name="Google Shape;1648;p50"/>
          <p:cNvGrpSpPr/>
          <p:nvPr/>
        </p:nvGrpSpPr>
        <p:grpSpPr>
          <a:xfrm>
            <a:off x="1653219" y="4715227"/>
            <a:ext cx="5383636" cy="257700"/>
            <a:chOff x="0" y="0"/>
            <a:chExt cx="5383634" cy="257698"/>
          </a:xfrm>
        </p:grpSpPr>
        <p:sp>
          <p:nvSpPr>
            <p:cNvPr id="1728" name="Google Shape;1649;p50"/>
            <p:cNvSpPr/>
            <p:nvPr/>
          </p:nvSpPr>
          <p:spPr>
            <a:xfrm>
              <a:off x="0" y="0"/>
              <a:ext cx="5383636" cy="257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" y="19735"/>
                  </a:lnTo>
                  <a:lnTo>
                    <a:pt x="21600" y="21600"/>
                  </a:lnTo>
                  <a:lnTo>
                    <a:pt x="21354" y="1075"/>
                  </a:lnTo>
                  <a:close/>
                </a:path>
              </a:pathLst>
            </a:custGeom>
            <a:solidFill>
              <a:schemeClr val="accent2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729" name="Google Shape;1650;p50">
              <a:hlinkClick r:id="" invalidUrl="" action="ppaction://hlinkshowjump?jump=nextslide" tgtFrame="" tooltip="" history="1" highlightClick="0" endSnd="0"/>
            </p:cNvPr>
            <p:cNvSpPr/>
            <p:nvPr/>
          </p:nvSpPr>
          <p:spPr>
            <a:xfrm>
              <a:off x="5060809" y="69243"/>
              <a:ext cx="164510" cy="125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5400"/>
                  </a:moveTo>
                  <a:lnTo>
                    <a:pt x="516" y="5400"/>
                  </a:lnTo>
                  <a:lnTo>
                    <a:pt x="516" y="16200"/>
                  </a:lnTo>
                  <a:lnTo>
                    <a:pt x="0" y="16200"/>
                  </a:lnTo>
                  <a:close/>
                  <a:moveTo>
                    <a:pt x="1033" y="5400"/>
                  </a:moveTo>
                  <a:lnTo>
                    <a:pt x="2065" y="5400"/>
                  </a:lnTo>
                  <a:lnTo>
                    <a:pt x="2065" y="16200"/>
                  </a:lnTo>
                  <a:lnTo>
                    <a:pt x="1033" y="16200"/>
                  </a:lnTo>
                  <a:close/>
                  <a:moveTo>
                    <a:pt x="2582" y="5400"/>
                  </a:moveTo>
                  <a:lnTo>
                    <a:pt x="13339" y="5400"/>
                  </a:lnTo>
                  <a:lnTo>
                    <a:pt x="13339" y="0"/>
                  </a:lnTo>
                  <a:lnTo>
                    <a:pt x="21600" y="10800"/>
                  </a:lnTo>
                  <a:lnTo>
                    <a:pt x="13339" y="21600"/>
                  </a:lnTo>
                  <a:lnTo>
                    <a:pt x="13339" y="16200"/>
                  </a:lnTo>
                  <a:lnTo>
                    <a:pt x="2582" y="16200"/>
                  </a:lnTo>
                  <a:close/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30" name="Google Shape;1651;p50">
              <a:hlinkClick r:id="" invalidUrl="" action="ppaction://hlinkshowjump?jump=previousslide" tgtFrame="" tooltip="" history="1" highlightClick="0" endSnd="0"/>
            </p:cNvPr>
            <p:cNvSpPr/>
            <p:nvPr/>
          </p:nvSpPr>
          <p:spPr>
            <a:xfrm flipH="1">
              <a:off x="83869" y="69243"/>
              <a:ext cx="164510" cy="125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5400"/>
                  </a:moveTo>
                  <a:lnTo>
                    <a:pt x="516" y="5400"/>
                  </a:lnTo>
                  <a:lnTo>
                    <a:pt x="516" y="16200"/>
                  </a:lnTo>
                  <a:lnTo>
                    <a:pt x="0" y="16200"/>
                  </a:lnTo>
                  <a:close/>
                  <a:moveTo>
                    <a:pt x="1033" y="5400"/>
                  </a:moveTo>
                  <a:lnTo>
                    <a:pt x="2065" y="5400"/>
                  </a:lnTo>
                  <a:lnTo>
                    <a:pt x="2065" y="16200"/>
                  </a:lnTo>
                  <a:lnTo>
                    <a:pt x="1033" y="16200"/>
                  </a:lnTo>
                  <a:close/>
                  <a:moveTo>
                    <a:pt x="2582" y="5400"/>
                  </a:moveTo>
                  <a:lnTo>
                    <a:pt x="13339" y="5400"/>
                  </a:lnTo>
                  <a:lnTo>
                    <a:pt x="13339" y="0"/>
                  </a:lnTo>
                  <a:lnTo>
                    <a:pt x="21600" y="10800"/>
                  </a:lnTo>
                  <a:lnTo>
                    <a:pt x="13339" y="21600"/>
                  </a:lnTo>
                  <a:lnTo>
                    <a:pt x="13339" y="16200"/>
                  </a:lnTo>
                  <a:lnTo>
                    <a:pt x="2582" y="16200"/>
                  </a:lnTo>
                  <a:close/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31" name="Google Shape;1652;p50">
              <a:hlinkClick r:id="rId3" invalidUrl="" action="ppaction://hlinksldjump" tgtFrame="" tooltip="" history="1" highlightClick="0" endSnd="0"/>
            </p:cNvPr>
            <p:cNvSpPr/>
            <p:nvPr/>
          </p:nvSpPr>
          <p:spPr>
            <a:xfrm>
              <a:off x="2572384" y="56921"/>
              <a:ext cx="164395" cy="14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4" y="20945"/>
                  </a:moveTo>
                  <a:lnTo>
                    <a:pt x="3923" y="10669"/>
                  </a:lnTo>
                  <a:lnTo>
                    <a:pt x="0" y="10604"/>
                  </a:lnTo>
                  <a:lnTo>
                    <a:pt x="11254" y="0"/>
                  </a:lnTo>
                  <a:lnTo>
                    <a:pt x="21600" y="10998"/>
                  </a:lnTo>
                  <a:lnTo>
                    <a:pt x="18131" y="10866"/>
                  </a:lnTo>
                  <a:lnTo>
                    <a:pt x="18417" y="21403"/>
                  </a:lnTo>
                  <a:lnTo>
                    <a:pt x="13415" y="21403"/>
                  </a:lnTo>
                  <a:lnTo>
                    <a:pt x="13415" y="15776"/>
                  </a:lnTo>
                  <a:lnTo>
                    <a:pt x="10117" y="15644"/>
                  </a:lnTo>
                  <a:lnTo>
                    <a:pt x="10061" y="21600"/>
                  </a:lnTo>
                  <a:close/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735" name="تجميع"/>
          <p:cNvGrpSpPr/>
          <p:nvPr/>
        </p:nvGrpSpPr>
        <p:grpSpPr>
          <a:xfrm>
            <a:off x="3715850" y="1204659"/>
            <a:ext cx="2655296" cy="487693"/>
            <a:chOff x="0" y="0"/>
            <a:chExt cx="2655295" cy="487691"/>
          </a:xfrm>
        </p:grpSpPr>
        <p:sp>
          <p:nvSpPr>
            <p:cNvPr id="1733" name="تجميع"/>
            <p:cNvSpPr/>
            <p:nvPr/>
          </p:nvSpPr>
          <p:spPr>
            <a:xfrm flipH="1" rot="10799676">
              <a:off x="22" y="125"/>
              <a:ext cx="2655251" cy="480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630"/>
                  </a:moveTo>
                  <a:lnTo>
                    <a:pt x="510" y="21600"/>
                  </a:lnTo>
                  <a:lnTo>
                    <a:pt x="21600" y="19970"/>
                  </a:lnTo>
                  <a:lnTo>
                    <a:pt x="21226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pic>
          <p:nvPicPr>
            <p:cNvPr id="1734" name="IMG_2320.png" descr="IMG_2320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1768" t="40833" r="2415" b="47622"/>
            <a:stretch>
              <a:fillRect/>
            </a:stretch>
          </p:blipFill>
          <p:spPr>
            <a:xfrm>
              <a:off x="647367" y="0"/>
              <a:ext cx="1425896" cy="4876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738" name="تجميع"/>
          <p:cNvGrpSpPr/>
          <p:nvPr/>
        </p:nvGrpSpPr>
        <p:grpSpPr>
          <a:xfrm>
            <a:off x="1858112" y="1878026"/>
            <a:ext cx="5554066" cy="2059165"/>
            <a:chOff x="0" y="0"/>
            <a:chExt cx="5554064" cy="2059163"/>
          </a:xfrm>
        </p:grpSpPr>
        <p:pic>
          <p:nvPicPr>
            <p:cNvPr id="1736" name="IMG_2331.png" descr="IMG_2331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62118" t="8745" r="7176" b="68200"/>
            <a:stretch>
              <a:fillRect/>
            </a:stretch>
          </p:blipFill>
          <p:spPr>
            <a:xfrm>
              <a:off x="2709478" y="45212"/>
              <a:ext cx="2844587" cy="20139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37" name="IMG_2331.png" descr="IMG_2331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9999" t="7610" r="55645" b="68200"/>
            <a:stretch>
              <a:fillRect/>
            </a:stretch>
          </p:blipFill>
          <p:spPr>
            <a:xfrm>
              <a:off x="0" y="0"/>
              <a:ext cx="2957117" cy="19634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1000"/>
                                        <p:tgtEl>
                                          <p:spTgt spid="1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35" grpId="1"/>
      <p:bldP build="whole" bldLvl="1" animBg="1" rev="0" advAuto="0" spid="1738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7" name="تجميع"/>
          <p:cNvGrpSpPr/>
          <p:nvPr/>
        </p:nvGrpSpPr>
        <p:grpSpPr>
          <a:xfrm>
            <a:off x="1988203" y="254995"/>
            <a:ext cx="5415752" cy="695223"/>
            <a:chOff x="0" y="0"/>
            <a:chExt cx="5415751" cy="695222"/>
          </a:xfrm>
        </p:grpSpPr>
        <p:sp>
          <p:nvSpPr>
            <p:cNvPr id="1740" name="Google Shape;1380;p47"/>
            <p:cNvSpPr/>
            <p:nvPr/>
          </p:nvSpPr>
          <p:spPr>
            <a:xfrm>
              <a:off x="751532" y="578891"/>
              <a:ext cx="214910" cy="85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210" y="7200"/>
                    <a:pt x="14332" y="14545"/>
                    <a:pt x="21600" y="21600"/>
                  </a:cubicBezTo>
                  <a:cubicBezTo>
                    <a:pt x="21037" y="14487"/>
                    <a:pt x="20882" y="7258"/>
                    <a:pt x="21280" y="101"/>
                  </a:cubicBezTo>
                  <a:cubicBezTo>
                    <a:pt x="14177" y="101"/>
                    <a:pt x="7103" y="101"/>
                    <a:pt x="0" y="0"/>
                  </a:cubicBezTo>
                  <a:close/>
                </a:path>
              </a:pathLst>
            </a:custGeom>
            <a:solidFill>
              <a:schemeClr val="accent6">
                <a:lumOff val="415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1756" name="تجميع"/>
            <p:cNvGrpSpPr/>
            <p:nvPr/>
          </p:nvGrpSpPr>
          <p:grpSpPr>
            <a:xfrm>
              <a:off x="-1" y="0"/>
              <a:ext cx="5415753" cy="695223"/>
              <a:chOff x="0" y="0"/>
              <a:chExt cx="5415751" cy="695222"/>
            </a:xfrm>
          </p:grpSpPr>
          <p:sp>
            <p:nvSpPr>
              <p:cNvPr id="1741" name="Google Shape;1379;p47"/>
              <p:cNvSpPr/>
              <p:nvPr/>
            </p:nvSpPr>
            <p:spPr>
              <a:xfrm>
                <a:off x="4642295" y="565601"/>
                <a:ext cx="131978" cy="78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1363" y="95"/>
                      <a:pt x="21126" y="223"/>
                      <a:pt x="20842" y="223"/>
                    </a:cubicBezTo>
                    <a:cubicBezTo>
                      <a:pt x="20826" y="223"/>
                      <a:pt x="20794" y="223"/>
                      <a:pt x="20763" y="223"/>
                    </a:cubicBezTo>
                    <a:cubicBezTo>
                      <a:pt x="13826" y="159"/>
                      <a:pt x="6905" y="95"/>
                      <a:pt x="0" y="32"/>
                    </a:cubicBezTo>
                    <a:cubicBezTo>
                      <a:pt x="1059" y="7126"/>
                      <a:pt x="1280" y="14395"/>
                      <a:pt x="648" y="21600"/>
                    </a:cubicBezTo>
                    <a:cubicBezTo>
                      <a:pt x="7189" y="14108"/>
                      <a:pt x="14221" y="6712"/>
                      <a:pt x="21600" y="0"/>
                    </a:cubicBezTo>
                    <a:close/>
                  </a:path>
                </a:pathLst>
              </a:custGeom>
              <a:solidFill>
                <a:schemeClr val="accent6">
                  <a:lumOff val="415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755" name="تجميع"/>
              <p:cNvGrpSpPr/>
              <p:nvPr/>
            </p:nvGrpSpPr>
            <p:grpSpPr>
              <a:xfrm>
                <a:off x="-1" y="0"/>
                <a:ext cx="5415753" cy="695223"/>
                <a:chOff x="0" y="0"/>
                <a:chExt cx="5415751" cy="695222"/>
              </a:xfrm>
            </p:grpSpPr>
            <p:sp>
              <p:nvSpPr>
                <p:cNvPr id="1742" name="Google Shape;1374;p47"/>
                <p:cNvSpPr/>
                <p:nvPr/>
              </p:nvSpPr>
              <p:spPr>
                <a:xfrm>
                  <a:off x="4662280" y="595116"/>
                  <a:ext cx="703042" cy="765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9070" y="0"/>
                      </a:moveTo>
                      <a:lnTo>
                        <a:pt x="19034" y="130"/>
                      </a:lnTo>
                      <a:cubicBezTo>
                        <a:pt x="19171" y="974"/>
                        <a:pt x="19094" y="2582"/>
                        <a:pt x="18835" y="2761"/>
                      </a:cubicBezTo>
                      <a:cubicBezTo>
                        <a:pt x="13535" y="6399"/>
                        <a:pt x="8077" y="7682"/>
                        <a:pt x="2735" y="8656"/>
                      </a:cubicBezTo>
                      <a:cubicBezTo>
                        <a:pt x="2729" y="8656"/>
                        <a:pt x="2726" y="8656"/>
                        <a:pt x="2720" y="8656"/>
                      </a:cubicBezTo>
                      <a:cubicBezTo>
                        <a:pt x="2592" y="8656"/>
                        <a:pt x="2527" y="8218"/>
                        <a:pt x="2509" y="7714"/>
                      </a:cubicBezTo>
                      <a:cubicBezTo>
                        <a:pt x="1691" y="12522"/>
                        <a:pt x="857" y="17166"/>
                        <a:pt x="0" y="21600"/>
                      </a:cubicBezTo>
                      <a:cubicBezTo>
                        <a:pt x="4372" y="19050"/>
                        <a:pt x="8792" y="18060"/>
                        <a:pt x="13206" y="18060"/>
                      </a:cubicBezTo>
                      <a:cubicBezTo>
                        <a:pt x="16012" y="18060"/>
                        <a:pt x="18815" y="18466"/>
                        <a:pt x="21600" y="19115"/>
                      </a:cubicBezTo>
                      <a:cubicBezTo>
                        <a:pt x="20675" y="13041"/>
                        <a:pt x="19877" y="6512"/>
                        <a:pt x="19070" y="0"/>
                      </a:cubicBezTo>
                      <a:close/>
                    </a:path>
                  </a:pathLst>
                </a:custGeom>
                <a:solidFill>
                  <a:schemeClr val="accent6">
                    <a:lumOff val="415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1754" name="تجميع"/>
                <p:cNvGrpSpPr/>
                <p:nvPr/>
              </p:nvGrpSpPr>
              <p:grpSpPr>
                <a:xfrm>
                  <a:off x="-1" y="0"/>
                  <a:ext cx="5415753" cy="695223"/>
                  <a:chOff x="0" y="0"/>
                  <a:chExt cx="5415751" cy="695222"/>
                </a:xfrm>
              </p:grpSpPr>
              <p:sp>
                <p:nvSpPr>
                  <p:cNvPr id="1743" name="Google Shape;1373;p47"/>
                  <p:cNvSpPr/>
                  <p:nvPr/>
                </p:nvSpPr>
                <p:spPr>
                  <a:xfrm>
                    <a:off x="4828819" y="124327"/>
                    <a:ext cx="541909" cy="6058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cubicBezTo>
                          <a:pt x="21600" y="0"/>
                          <a:pt x="21596" y="0"/>
                          <a:pt x="21596" y="0"/>
                        </a:cubicBezTo>
                        <a:cubicBezTo>
                          <a:pt x="21596" y="0"/>
                          <a:pt x="21600" y="0"/>
                          <a:pt x="21600" y="0"/>
                        </a:cubicBezTo>
                        <a:close/>
                        <a:moveTo>
                          <a:pt x="21596" y="0"/>
                        </a:moveTo>
                        <a:cubicBezTo>
                          <a:pt x="19834" y="4390"/>
                          <a:pt x="17790" y="5436"/>
                          <a:pt x="15712" y="5436"/>
                        </a:cubicBezTo>
                        <a:cubicBezTo>
                          <a:pt x="13957" y="5436"/>
                          <a:pt x="12180" y="4697"/>
                          <a:pt x="10521" y="4595"/>
                        </a:cubicBezTo>
                        <a:cubicBezTo>
                          <a:pt x="7011" y="4349"/>
                          <a:pt x="3502" y="4062"/>
                          <a:pt x="0" y="2851"/>
                        </a:cubicBezTo>
                        <a:cubicBezTo>
                          <a:pt x="92" y="9087"/>
                          <a:pt x="169" y="15344"/>
                          <a:pt x="250" y="21600"/>
                        </a:cubicBezTo>
                        <a:cubicBezTo>
                          <a:pt x="6800" y="17990"/>
                          <a:pt x="13496" y="17662"/>
                          <a:pt x="20061" y="16185"/>
                        </a:cubicBezTo>
                        <a:cubicBezTo>
                          <a:pt x="20526" y="12636"/>
                          <a:pt x="20996" y="9128"/>
                          <a:pt x="21438" y="5497"/>
                        </a:cubicBezTo>
                        <a:cubicBezTo>
                          <a:pt x="21177" y="3795"/>
                          <a:pt x="21138" y="1149"/>
                          <a:pt x="21596" y="0"/>
                        </a:cubicBezTo>
                        <a:close/>
                      </a:path>
                    </a:pathLst>
                  </a:custGeom>
                  <a:solidFill>
                    <a:schemeClr val="accent6">
                      <a:lumOff val="41500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/>
                  </a:p>
                </p:txBody>
              </p:sp>
              <p:grpSp>
                <p:nvGrpSpPr>
                  <p:cNvPr id="1753" name="تجميع"/>
                  <p:cNvGrpSpPr/>
                  <p:nvPr/>
                </p:nvGrpSpPr>
                <p:grpSpPr>
                  <a:xfrm>
                    <a:off x="-1" y="0"/>
                    <a:ext cx="5415753" cy="695223"/>
                    <a:chOff x="0" y="0"/>
                    <a:chExt cx="5415751" cy="695222"/>
                  </a:xfrm>
                </p:grpSpPr>
                <p:sp>
                  <p:nvSpPr>
                    <p:cNvPr id="1744" name="Google Shape;1376;p47"/>
                    <p:cNvSpPr/>
                    <p:nvPr/>
                  </p:nvSpPr>
                  <p:spPr>
                    <a:xfrm>
                      <a:off x="734347" y="485113"/>
                      <a:ext cx="4089165" cy="7675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21567" y="0"/>
                          </a:moveTo>
                          <a:lnTo>
                            <a:pt x="21494" y="146"/>
                          </a:lnTo>
                          <a:cubicBezTo>
                            <a:pt x="21494" y="1085"/>
                            <a:pt x="21475" y="2024"/>
                            <a:pt x="21437" y="2024"/>
                          </a:cubicBezTo>
                          <a:cubicBezTo>
                            <a:pt x="17878" y="3368"/>
                            <a:pt x="14316" y="3918"/>
                            <a:pt x="10755" y="4048"/>
                          </a:cubicBezTo>
                          <a:cubicBezTo>
                            <a:pt x="8995" y="4113"/>
                            <a:pt x="7235" y="4744"/>
                            <a:pt x="5475" y="5311"/>
                          </a:cubicBezTo>
                          <a:cubicBezTo>
                            <a:pt x="4215" y="5667"/>
                            <a:pt x="2947" y="7076"/>
                            <a:pt x="1683" y="7076"/>
                          </a:cubicBezTo>
                          <a:cubicBezTo>
                            <a:pt x="1149" y="7076"/>
                            <a:pt x="615" y="6817"/>
                            <a:pt x="83" y="6137"/>
                          </a:cubicBezTo>
                          <a:cubicBezTo>
                            <a:pt x="59" y="11351"/>
                            <a:pt x="33" y="16516"/>
                            <a:pt x="0" y="21600"/>
                          </a:cubicBezTo>
                          <a:cubicBezTo>
                            <a:pt x="2150" y="18216"/>
                            <a:pt x="4305" y="17665"/>
                            <a:pt x="6460" y="17665"/>
                          </a:cubicBezTo>
                          <a:cubicBezTo>
                            <a:pt x="7465" y="17665"/>
                            <a:pt x="8470" y="17779"/>
                            <a:pt x="9473" y="17779"/>
                          </a:cubicBezTo>
                          <a:cubicBezTo>
                            <a:pt x="9854" y="17779"/>
                            <a:pt x="10235" y="17763"/>
                            <a:pt x="10616" y="17730"/>
                          </a:cubicBezTo>
                          <a:cubicBezTo>
                            <a:pt x="11437" y="17617"/>
                            <a:pt x="12258" y="17568"/>
                            <a:pt x="13078" y="17568"/>
                          </a:cubicBezTo>
                          <a:cubicBezTo>
                            <a:pt x="15540" y="17568"/>
                            <a:pt x="18003" y="18022"/>
                            <a:pt x="20464" y="18799"/>
                          </a:cubicBezTo>
                          <a:cubicBezTo>
                            <a:pt x="20483" y="18135"/>
                            <a:pt x="20513" y="17779"/>
                            <a:pt x="20542" y="17779"/>
                          </a:cubicBezTo>
                          <a:cubicBezTo>
                            <a:pt x="20570" y="17779"/>
                            <a:pt x="20597" y="18119"/>
                            <a:pt x="20614" y="18831"/>
                          </a:cubicBezTo>
                          <a:cubicBezTo>
                            <a:pt x="20825" y="18912"/>
                            <a:pt x="21037" y="18945"/>
                            <a:pt x="21249" y="19025"/>
                          </a:cubicBezTo>
                          <a:cubicBezTo>
                            <a:pt x="21255" y="18151"/>
                            <a:pt x="21275" y="17374"/>
                            <a:pt x="21313" y="17342"/>
                          </a:cubicBezTo>
                          <a:cubicBezTo>
                            <a:pt x="21374" y="17277"/>
                            <a:pt x="21435" y="17180"/>
                            <a:pt x="21496" y="17147"/>
                          </a:cubicBezTo>
                          <a:lnTo>
                            <a:pt x="21539" y="17147"/>
                          </a:lnTo>
                          <a:cubicBezTo>
                            <a:pt x="21555" y="16710"/>
                            <a:pt x="21573" y="16224"/>
                            <a:pt x="21590" y="15771"/>
                          </a:cubicBezTo>
                          <a:cubicBezTo>
                            <a:pt x="21593" y="15706"/>
                            <a:pt x="21597" y="15706"/>
                            <a:pt x="21600" y="15625"/>
                          </a:cubicBezTo>
                          <a:cubicBezTo>
                            <a:pt x="21587" y="10428"/>
                            <a:pt x="21577" y="5198"/>
                            <a:pt x="21567" y="0"/>
                          </a:cubicBezTo>
                          <a:close/>
                        </a:path>
                      </a:pathLst>
                    </a:custGeom>
                    <a:solidFill>
                      <a:schemeClr val="accent6">
                        <a:lumOff val="41500"/>
                      </a:schemeClr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grpSp>
                  <p:nvGrpSpPr>
                    <p:cNvPr id="1752" name="تجميع"/>
                    <p:cNvGrpSpPr/>
                    <p:nvPr/>
                  </p:nvGrpSpPr>
                  <p:grpSpPr>
                    <a:xfrm>
                      <a:off x="-1" y="0"/>
                      <a:ext cx="5415753" cy="695223"/>
                      <a:chOff x="0" y="0"/>
                      <a:chExt cx="5415751" cy="695222"/>
                    </a:xfrm>
                  </p:grpSpPr>
                  <p:sp>
                    <p:nvSpPr>
                      <p:cNvPr id="1745" name="Google Shape;1377;p47"/>
                      <p:cNvSpPr/>
                      <p:nvPr/>
                    </p:nvSpPr>
                    <p:spPr>
                      <a:xfrm>
                        <a:off x="747091" y="77438"/>
                        <a:ext cx="4070241" cy="42090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21121" y="0"/>
                            </a:moveTo>
                            <a:lnTo>
                              <a:pt x="21028" y="590"/>
                            </a:lnTo>
                            <a:cubicBezTo>
                              <a:pt x="21060" y="590"/>
                              <a:pt x="21060" y="880"/>
                              <a:pt x="21028" y="880"/>
                            </a:cubicBezTo>
                            <a:cubicBezTo>
                              <a:pt x="20393" y="877"/>
                              <a:pt x="19759" y="877"/>
                              <a:pt x="19123" y="877"/>
                            </a:cubicBezTo>
                            <a:cubicBezTo>
                              <a:pt x="18208" y="877"/>
                              <a:pt x="17293" y="877"/>
                              <a:pt x="16378" y="877"/>
                            </a:cubicBezTo>
                            <a:cubicBezTo>
                              <a:pt x="10918" y="877"/>
                              <a:pt x="5454" y="821"/>
                              <a:pt x="0" y="38"/>
                            </a:cubicBezTo>
                            <a:cubicBezTo>
                              <a:pt x="123" y="7083"/>
                              <a:pt x="191" y="14579"/>
                              <a:pt x="27" y="21600"/>
                            </a:cubicBezTo>
                            <a:cubicBezTo>
                              <a:pt x="895" y="21331"/>
                              <a:pt x="1767" y="21266"/>
                              <a:pt x="2640" y="21266"/>
                            </a:cubicBezTo>
                            <a:cubicBezTo>
                              <a:pt x="3431" y="21266"/>
                              <a:pt x="4222" y="21320"/>
                              <a:pt x="5011" y="21320"/>
                            </a:cubicBezTo>
                            <a:cubicBezTo>
                              <a:pt x="5152" y="21320"/>
                              <a:pt x="5292" y="21317"/>
                              <a:pt x="5432" y="21314"/>
                            </a:cubicBezTo>
                            <a:cubicBezTo>
                              <a:pt x="7201" y="21275"/>
                              <a:pt x="8969" y="21249"/>
                              <a:pt x="10737" y="21119"/>
                            </a:cubicBezTo>
                            <a:cubicBezTo>
                              <a:pt x="14315" y="20844"/>
                              <a:pt x="17892" y="20655"/>
                              <a:pt x="21469" y="20608"/>
                            </a:cubicBezTo>
                            <a:cubicBezTo>
                              <a:pt x="21507" y="20608"/>
                              <a:pt x="21526" y="20776"/>
                              <a:pt x="21526" y="20948"/>
                            </a:cubicBezTo>
                            <a:lnTo>
                              <a:pt x="21600" y="20921"/>
                            </a:lnTo>
                            <a:cubicBezTo>
                              <a:pt x="21526" y="13968"/>
                              <a:pt x="21514" y="6985"/>
                              <a:pt x="21429" y="32"/>
                            </a:cubicBezTo>
                            <a:cubicBezTo>
                              <a:pt x="21324" y="21"/>
                              <a:pt x="21240" y="6"/>
                              <a:pt x="21121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2">
                          <a:lumOff val="16960"/>
                        </a:schemeClr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grpSp>
                    <p:nvGrpSpPr>
                      <p:cNvPr id="1751" name="تجميع"/>
                      <p:cNvGrpSpPr/>
                      <p:nvPr/>
                    </p:nvGrpSpPr>
                    <p:grpSpPr>
                      <a:xfrm>
                        <a:off x="-1" y="0"/>
                        <a:ext cx="5415753" cy="695223"/>
                        <a:chOff x="0" y="0"/>
                        <a:chExt cx="5415751" cy="695222"/>
                      </a:xfrm>
                    </p:grpSpPr>
                    <p:sp>
                      <p:nvSpPr>
                        <p:cNvPr id="1746" name="Google Shape;1372;p47"/>
                        <p:cNvSpPr/>
                        <p:nvPr/>
                      </p:nvSpPr>
                      <p:spPr>
                        <a:xfrm>
                          <a:off x="-1" y="0"/>
                          <a:ext cx="5415753" cy="695223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570" h="21600" fill="norm" stroke="1" extrusionOk="0">
                              <a:moveTo>
                                <a:pt x="21390" y="3863"/>
                              </a:moveTo>
                              <a:cubicBezTo>
                                <a:pt x="21344" y="3963"/>
                                <a:pt x="21348" y="4193"/>
                                <a:pt x="21374" y="4342"/>
                              </a:cubicBezTo>
                              <a:cubicBezTo>
                                <a:pt x="21330" y="4658"/>
                                <a:pt x="21283" y="4964"/>
                                <a:pt x="21236" y="5273"/>
                              </a:cubicBezTo>
                              <a:cubicBezTo>
                                <a:pt x="20580" y="5402"/>
                                <a:pt x="19911" y="5430"/>
                                <a:pt x="19257" y="5743"/>
                              </a:cubicBezTo>
                              <a:cubicBezTo>
                                <a:pt x="19249" y="5200"/>
                                <a:pt x="19241" y="4655"/>
                                <a:pt x="19232" y="4111"/>
                              </a:cubicBezTo>
                              <a:cubicBezTo>
                                <a:pt x="19582" y="4217"/>
                                <a:pt x="19932" y="4242"/>
                                <a:pt x="20283" y="4263"/>
                              </a:cubicBezTo>
                              <a:cubicBezTo>
                                <a:pt x="20448" y="4272"/>
                                <a:pt x="20626" y="4336"/>
                                <a:pt x="20801" y="4336"/>
                              </a:cubicBezTo>
                              <a:cubicBezTo>
                                <a:pt x="21009" y="4336"/>
                                <a:pt x="21213" y="4245"/>
                                <a:pt x="21390" y="3863"/>
                              </a:cubicBezTo>
                              <a:close/>
                              <a:moveTo>
                                <a:pt x="2924" y="468"/>
                              </a:moveTo>
                              <a:cubicBezTo>
                                <a:pt x="3533" y="613"/>
                                <a:pt x="4145" y="649"/>
                                <a:pt x="4757" y="649"/>
                              </a:cubicBezTo>
                              <a:cubicBezTo>
                                <a:pt x="5336" y="649"/>
                                <a:pt x="5915" y="617"/>
                                <a:pt x="6492" y="617"/>
                              </a:cubicBezTo>
                              <a:cubicBezTo>
                                <a:pt x="6613" y="617"/>
                                <a:pt x="6735" y="618"/>
                                <a:pt x="6856" y="622"/>
                              </a:cubicBezTo>
                              <a:cubicBezTo>
                                <a:pt x="8206" y="663"/>
                                <a:pt x="9556" y="713"/>
                                <a:pt x="10904" y="763"/>
                              </a:cubicBezTo>
                              <a:cubicBezTo>
                                <a:pt x="12991" y="833"/>
                                <a:pt x="15079" y="994"/>
                                <a:pt x="17167" y="994"/>
                              </a:cubicBezTo>
                              <a:cubicBezTo>
                                <a:pt x="17786" y="994"/>
                                <a:pt x="18405" y="980"/>
                                <a:pt x="19023" y="944"/>
                              </a:cubicBezTo>
                              <a:cubicBezTo>
                                <a:pt x="19024" y="944"/>
                                <a:pt x="19025" y="940"/>
                                <a:pt x="19027" y="940"/>
                              </a:cubicBezTo>
                              <a:cubicBezTo>
                                <a:pt x="19036" y="1410"/>
                                <a:pt x="19050" y="1877"/>
                                <a:pt x="19057" y="2349"/>
                              </a:cubicBezTo>
                              <a:cubicBezTo>
                                <a:pt x="18978" y="2356"/>
                                <a:pt x="18916" y="2363"/>
                                <a:pt x="18827" y="2368"/>
                              </a:cubicBezTo>
                              <a:lnTo>
                                <a:pt x="18827" y="2406"/>
                              </a:lnTo>
                              <a:cubicBezTo>
                                <a:pt x="18916" y="2410"/>
                                <a:pt x="18979" y="2417"/>
                                <a:pt x="19058" y="2426"/>
                              </a:cubicBezTo>
                              <a:cubicBezTo>
                                <a:pt x="19122" y="6635"/>
                                <a:pt x="19131" y="10863"/>
                                <a:pt x="19186" y="15072"/>
                              </a:cubicBezTo>
                              <a:cubicBezTo>
                                <a:pt x="19193" y="15646"/>
                                <a:pt x="19201" y="16223"/>
                                <a:pt x="19211" y="16797"/>
                              </a:cubicBezTo>
                              <a:cubicBezTo>
                                <a:pt x="19209" y="16806"/>
                                <a:pt x="19205" y="16806"/>
                                <a:pt x="19203" y="16813"/>
                              </a:cubicBezTo>
                              <a:cubicBezTo>
                                <a:pt x="19190" y="16863"/>
                                <a:pt x="19177" y="16917"/>
                                <a:pt x="19164" y="16965"/>
                              </a:cubicBezTo>
                              <a:lnTo>
                                <a:pt x="19133" y="16965"/>
                              </a:lnTo>
                              <a:cubicBezTo>
                                <a:pt x="19086" y="16969"/>
                                <a:pt x="19040" y="16978"/>
                                <a:pt x="18994" y="16986"/>
                              </a:cubicBezTo>
                              <a:cubicBezTo>
                                <a:pt x="18965" y="16990"/>
                                <a:pt x="18950" y="17076"/>
                                <a:pt x="18946" y="17172"/>
                              </a:cubicBezTo>
                              <a:cubicBezTo>
                                <a:pt x="18786" y="17163"/>
                                <a:pt x="18627" y="17160"/>
                                <a:pt x="18467" y="17151"/>
                              </a:cubicBezTo>
                              <a:cubicBezTo>
                                <a:pt x="18455" y="17072"/>
                                <a:pt x="18434" y="17035"/>
                                <a:pt x="18412" y="17035"/>
                              </a:cubicBezTo>
                              <a:cubicBezTo>
                                <a:pt x="18390" y="17035"/>
                                <a:pt x="18368" y="17074"/>
                                <a:pt x="18354" y="17147"/>
                              </a:cubicBezTo>
                              <a:cubicBezTo>
                                <a:pt x="16498" y="17062"/>
                                <a:pt x="14642" y="17012"/>
                                <a:pt x="12785" y="17012"/>
                              </a:cubicBezTo>
                              <a:cubicBezTo>
                                <a:pt x="12167" y="17012"/>
                                <a:pt x="11548" y="17017"/>
                                <a:pt x="10929" y="17029"/>
                              </a:cubicBezTo>
                              <a:cubicBezTo>
                                <a:pt x="10642" y="17033"/>
                                <a:pt x="10354" y="17035"/>
                                <a:pt x="10067" y="17035"/>
                              </a:cubicBezTo>
                              <a:cubicBezTo>
                                <a:pt x="9310" y="17035"/>
                                <a:pt x="8553" y="17022"/>
                                <a:pt x="7795" y="17022"/>
                              </a:cubicBezTo>
                              <a:cubicBezTo>
                                <a:pt x="6170" y="17022"/>
                                <a:pt x="4545" y="17083"/>
                                <a:pt x="2924" y="17457"/>
                              </a:cubicBezTo>
                              <a:cubicBezTo>
                                <a:pt x="2949" y="16895"/>
                                <a:pt x="2969" y="16325"/>
                                <a:pt x="2987" y="15750"/>
                              </a:cubicBezTo>
                              <a:cubicBezTo>
                                <a:pt x="3388" y="15825"/>
                                <a:pt x="3791" y="15853"/>
                                <a:pt x="4194" y="15853"/>
                              </a:cubicBezTo>
                              <a:cubicBezTo>
                                <a:pt x="5146" y="15853"/>
                                <a:pt x="6102" y="15698"/>
                                <a:pt x="7052" y="15658"/>
                              </a:cubicBezTo>
                              <a:cubicBezTo>
                                <a:pt x="8379" y="15596"/>
                                <a:pt x="9706" y="15526"/>
                                <a:pt x="11033" y="15515"/>
                              </a:cubicBezTo>
                              <a:cubicBezTo>
                                <a:pt x="13719" y="15505"/>
                                <a:pt x="16404" y="15444"/>
                                <a:pt x="19088" y="15296"/>
                              </a:cubicBezTo>
                              <a:cubicBezTo>
                                <a:pt x="19116" y="15296"/>
                                <a:pt x="19131" y="15192"/>
                                <a:pt x="19131" y="15088"/>
                              </a:cubicBezTo>
                              <a:cubicBezTo>
                                <a:pt x="19131" y="14985"/>
                                <a:pt x="19116" y="14883"/>
                                <a:pt x="19088" y="14883"/>
                              </a:cubicBezTo>
                              <a:cubicBezTo>
                                <a:pt x="16403" y="14911"/>
                                <a:pt x="13719" y="15026"/>
                                <a:pt x="11033" y="15192"/>
                              </a:cubicBezTo>
                              <a:cubicBezTo>
                                <a:pt x="9706" y="15271"/>
                                <a:pt x="8379" y="15285"/>
                                <a:pt x="7052" y="15310"/>
                              </a:cubicBezTo>
                              <a:cubicBezTo>
                                <a:pt x="6952" y="15312"/>
                                <a:pt x="6853" y="15313"/>
                                <a:pt x="6753" y="15313"/>
                              </a:cubicBezTo>
                              <a:cubicBezTo>
                                <a:pt x="6157" y="15313"/>
                                <a:pt x="5560" y="15281"/>
                                <a:pt x="4962" y="15281"/>
                              </a:cubicBezTo>
                              <a:cubicBezTo>
                                <a:pt x="4306" y="15281"/>
                                <a:pt x="3648" y="15321"/>
                                <a:pt x="2995" y="15483"/>
                              </a:cubicBezTo>
                              <a:cubicBezTo>
                                <a:pt x="3118" y="11233"/>
                                <a:pt x="3067" y="6692"/>
                                <a:pt x="2975" y="2429"/>
                              </a:cubicBezTo>
                              <a:cubicBezTo>
                                <a:pt x="7068" y="2903"/>
                                <a:pt x="11169" y="2937"/>
                                <a:pt x="15267" y="2937"/>
                              </a:cubicBezTo>
                              <a:cubicBezTo>
                                <a:pt x="15954" y="2937"/>
                                <a:pt x="16641" y="2937"/>
                                <a:pt x="17327" y="2937"/>
                              </a:cubicBezTo>
                              <a:cubicBezTo>
                                <a:pt x="17804" y="2937"/>
                                <a:pt x="18281" y="2937"/>
                                <a:pt x="18757" y="2939"/>
                              </a:cubicBezTo>
                              <a:cubicBezTo>
                                <a:pt x="18781" y="2939"/>
                                <a:pt x="18781" y="2763"/>
                                <a:pt x="18757" y="2763"/>
                              </a:cubicBezTo>
                              <a:cubicBezTo>
                                <a:pt x="14541" y="2494"/>
                                <a:pt x="10318" y="2134"/>
                                <a:pt x="6099" y="2134"/>
                              </a:cubicBezTo>
                              <a:cubicBezTo>
                                <a:pt x="5056" y="2134"/>
                                <a:pt x="4013" y="2156"/>
                                <a:pt x="2970" y="2208"/>
                              </a:cubicBezTo>
                              <a:cubicBezTo>
                                <a:pt x="2958" y="1659"/>
                                <a:pt x="2945" y="1112"/>
                                <a:pt x="2932" y="572"/>
                              </a:cubicBezTo>
                              <a:cubicBezTo>
                                <a:pt x="2930" y="533"/>
                                <a:pt x="2928" y="504"/>
                                <a:pt x="2924" y="468"/>
                              </a:cubicBezTo>
                              <a:close/>
                              <a:moveTo>
                                <a:pt x="19015" y="17573"/>
                              </a:moveTo>
                              <a:cubicBezTo>
                                <a:pt x="18835" y="18327"/>
                                <a:pt x="18664" y="19158"/>
                                <a:pt x="18505" y="20000"/>
                              </a:cubicBezTo>
                              <a:cubicBezTo>
                                <a:pt x="18520" y="19190"/>
                                <a:pt x="18515" y="18374"/>
                                <a:pt x="18489" y="17576"/>
                              </a:cubicBezTo>
                              <a:cubicBezTo>
                                <a:pt x="18657" y="17584"/>
                                <a:pt x="18825" y="17591"/>
                                <a:pt x="18994" y="17598"/>
                              </a:cubicBezTo>
                              <a:cubicBezTo>
                                <a:pt x="18995" y="17598"/>
                                <a:pt x="18996" y="17598"/>
                                <a:pt x="18996" y="17598"/>
                              </a:cubicBezTo>
                              <a:cubicBezTo>
                                <a:pt x="19003" y="17598"/>
                                <a:pt x="19009" y="17584"/>
                                <a:pt x="19015" y="17573"/>
                              </a:cubicBezTo>
                              <a:close/>
                              <a:moveTo>
                                <a:pt x="2993" y="17986"/>
                              </a:moveTo>
                              <a:cubicBezTo>
                                <a:pt x="3274" y="17998"/>
                                <a:pt x="3555" y="17998"/>
                                <a:pt x="3836" y="17998"/>
                              </a:cubicBezTo>
                              <a:cubicBezTo>
                                <a:pt x="3820" y="18881"/>
                                <a:pt x="3826" y="19773"/>
                                <a:pt x="3849" y="20651"/>
                              </a:cubicBezTo>
                              <a:cubicBezTo>
                                <a:pt x="3561" y="19780"/>
                                <a:pt x="3278" y="18874"/>
                                <a:pt x="2993" y="17986"/>
                              </a:cubicBezTo>
                              <a:close/>
                              <a:moveTo>
                                <a:pt x="21190" y="5597"/>
                              </a:moveTo>
                              <a:cubicBezTo>
                                <a:pt x="20854" y="7849"/>
                                <a:pt x="20487" y="9971"/>
                                <a:pt x="20108" y="12089"/>
                              </a:cubicBezTo>
                              <a:cubicBezTo>
                                <a:pt x="20078" y="12253"/>
                                <a:pt x="20095" y="12455"/>
                                <a:pt x="20126" y="12530"/>
                              </a:cubicBezTo>
                              <a:cubicBezTo>
                                <a:pt x="20080" y="12595"/>
                                <a:pt x="20049" y="12872"/>
                                <a:pt x="20091" y="13088"/>
                              </a:cubicBezTo>
                              <a:cubicBezTo>
                                <a:pt x="20367" y="14466"/>
                                <a:pt x="20632" y="15857"/>
                                <a:pt x="20872" y="17374"/>
                              </a:cubicBezTo>
                              <a:cubicBezTo>
                                <a:pt x="20929" y="17741"/>
                                <a:pt x="20986" y="18113"/>
                                <a:pt x="21041" y="18490"/>
                              </a:cubicBezTo>
                              <a:cubicBezTo>
                                <a:pt x="21145" y="19207"/>
                                <a:pt x="21249" y="19925"/>
                                <a:pt x="21369" y="20594"/>
                              </a:cubicBezTo>
                              <a:cubicBezTo>
                                <a:pt x="21008" y="20522"/>
                                <a:pt x="20644" y="20477"/>
                                <a:pt x="20280" y="20477"/>
                              </a:cubicBezTo>
                              <a:cubicBezTo>
                                <a:pt x="19708" y="20477"/>
                                <a:pt x="19135" y="20586"/>
                                <a:pt x="18569" y="20867"/>
                              </a:cubicBezTo>
                              <a:cubicBezTo>
                                <a:pt x="18680" y="20379"/>
                                <a:pt x="18788" y="19868"/>
                                <a:pt x="18894" y="19339"/>
                              </a:cubicBezTo>
                              <a:cubicBezTo>
                                <a:pt x="18896" y="19394"/>
                                <a:pt x="18905" y="19443"/>
                                <a:pt x="18921" y="19443"/>
                              </a:cubicBezTo>
                              <a:cubicBezTo>
                                <a:pt x="18922" y="19443"/>
                                <a:pt x="18922" y="19443"/>
                                <a:pt x="18923" y="19443"/>
                              </a:cubicBezTo>
                              <a:cubicBezTo>
                                <a:pt x="19616" y="19335"/>
                                <a:pt x="20323" y="19194"/>
                                <a:pt x="21010" y="18795"/>
                              </a:cubicBezTo>
                              <a:cubicBezTo>
                                <a:pt x="21044" y="18774"/>
                                <a:pt x="21054" y="18597"/>
                                <a:pt x="21036" y="18504"/>
                              </a:cubicBezTo>
                              <a:cubicBezTo>
                                <a:pt x="21031" y="18475"/>
                                <a:pt x="21022" y="18461"/>
                                <a:pt x="21010" y="18461"/>
                              </a:cubicBezTo>
                              <a:cubicBezTo>
                                <a:pt x="20321" y="18497"/>
                                <a:pt x="19619" y="18806"/>
                                <a:pt x="18935" y="19137"/>
                              </a:cubicBezTo>
                              <a:cubicBezTo>
                                <a:pt x="19061" y="18490"/>
                                <a:pt x="19181" y="17816"/>
                                <a:pt x="19291" y="17131"/>
                              </a:cubicBezTo>
                              <a:cubicBezTo>
                                <a:pt x="19303" y="17053"/>
                                <a:pt x="19303" y="16979"/>
                                <a:pt x="19297" y="16917"/>
                              </a:cubicBezTo>
                              <a:cubicBezTo>
                                <a:pt x="19347" y="13310"/>
                                <a:pt x="19314" y="9649"/>
                                <a:pt x="19261" y="6008"/>
                              </a:cubicBezTo>
                              <a:cubicBezTo>
                                <a:pt x="19376" y="6031"/>
                                <a:pt x="19492" y="6042"/>
                                <a:pt x="19607" y="6042"/>
                              </a:cubicBezTo>
                              <a:cubicBezTo>
                                <a:pt x="20134" y="6042"/>
                                <a:pt x="20668" y="5825"/>
                                <a:pt x="21190" y="5597"/>
                              </a:cubicBezTo>
                              <a:close/>
                              <a:moveTo>
                                <a:pt x="1683" y="19401"/>
                              </a:moveTo>
                              <a:cubicBezTo>
                                <a:pt x="2201" y="19401"/>
                                <a:pt x="2716" y="19471"/>
                                <a:pt x="3239" y="19550"/>
                              </a:cubicBezTo>
                              <a:cubicBezTo>
                                <a:pt x="3370" y="19982"/>
                                <a:pt x="3506" y="20388"/>
                                <a:pt x="3645" y="20771"/>
                              </a:cubicBezTo>
                              <a:cubicBezTo>
                                <a:pt x="2482" y="20805"/>
                                <a:pt x="1317" y="20758"/>
                                <a:pt x="155" y="20999"/>
                              </a:cubicBezTo>
                              <a:cubicBezTo>
                                <a:pt x="267" y="20519"/>
                                <a:pt x="377" y="20036"/>
                                <a:pt x="487" y="19550"/>
                              </a:cubicBezTo>
                              <a:cubicBezTo>
                                <a:pt x="889" y="19443"/>
                                <a:pt x="1287" y="19401"/>
                                <a:pt x="1683" y="19401"/>
                              </a:cubicBezTo>
                              <a:close/>
                              <a:moveTo>
                                <a:pt x="4164" y="0"/>
                              </a:moveTo>
                              <a:cubicBezTo>
                                <a:pt x="3721" y="0"/>
                                <a:pt x="3278" y="32"/>
                                <a:pt x="2837" y="123"/>
                              </a:cubicBezTo>
                              <a:cubicBezTo>
                                <a:pt x="2818" y="127"/>
                                <a:pt x="2807" y="181"/>
                                <a:pt x="2804" y="247"/>
                              </a:cubicBezTo>
                              <a:cubicBezTo>
                                <a:pt x="2780" y="297"/>
                                <a:pt x="2763" y="404"/>
                                <a:pt x="2766" y="572"/>
                              </a:cubicBezTo>
                              <a:cubicBezTo>
                                <a:pt x="2791" y="1786"/>
                                <a:pt x="2811" y="2996"/>
                                <a:pt x="2827" y="4208"/>
                              </a:cubicBezTo>
                              <a:cubicBezTo>
                                <a:pt x="2834" y="4715"/>
                                <a:pt x="2840" y="5219"/>
                                <a:pt x="2846" y="5727"/>
                              </a:cubicBezTo>
                              <a:cubicBezTo>
                                <a:pt x="2146" y="5502"/>
                                <a:pt x="1443" y="5216"/>
                                <a:pt x="743" y="5216"/>
                              </a:cubicBezTo>
                              <a:cubicBezTo>
                                <a:pt x="738" y="5216"/>
                                <a:pt x="733" y="5216"/>
                                <a:pt x="729" y="5216"/>
                              </a:cubicBezTo>
                              <a:cubicBezTo>
                                <a:pt x="703" y="5216"/>
                                <a:pt x="705" y="5380"/>
                                <a:pt x="729" y="5393"/>
                              </a:cubicBezTo>
                              <a:cubicBezTo>
                                <a:pt x="1431" y="5813"/>
                                <a:pt x="2143" y="5942"/>
                                <a:pt x="2850" y="6136"/>
                              </a:cubicBezTo>
                              <a:cubicBezTo>
                                <a:pt x="2859" y="7096"/>
                                <a:pt x="2866" y="8063"/>
                                <a:pt x="2867" y="9029"/>
                              </a:cubicBezTo>
                              <a:cubicBezTo>
                                <a:pt x="2871" y="11851"/>
                                <a:pt x="2807" y="14675"/>
                                <a:pt x="2821" y="17491"/>
                              </a:cubicBezTo>
                              <a:cubicBezTo>
                                <a:pt x="2821" y="17516"/>
                                <a:pt x="2823" y="17541"/>
                                <a:pt x="2825" y="17560"/>
                              </a:cubicBezTo>
                              <a:cubicBezTo>
                                <a:pt x="2810" y="17644"/>
                                <a:pt x="2808" y="17768"/>
                                <a:pt x="2819" y="17857"/>
                              </a:cubicBezTo>
                              <a:cubicBezTo>
                                <a:pt x="2816" y="17929"/>
                                <a:pt x="2819" y="18002"/>
                                <a:pt x="2833" y="18055"/>
                              </a:cubicBezTo>
                              <a:cubicBezTo>
                                <a:pt x="2918" y="18411"/>
                                <a:pt x="3007" y="18742"/>
                                <a:pt x="3097" y="19058"/>
                              </a:cubicBezTo>
                              <a:cubicBezTo>
                                <a:pt x="2724" y="18840"/>
                                <a:pt x="2341" y="18742"/>
                                <a:pt x="1958" y="18742"/>
                              </a:cubicBezTo>
                              <a:cubicBezTo>
                                <a:pt x="1495" y="18742"/>
                                <a:pt x="1030" y="18887"/>
                                <a:pt x="581" y="19137"/>
                              </a:cubicBezTo>
                              <a:cubicBezTo>
                                <a:pt x="979" y="17364"/>
                                <a:pt x="1370" y="15530"/>
                                <a:pt x="1745" y="13674"/>
                              </a:cubicBezTo>
                              <a:cubicBezTo>
                                <a:pt x="1773" y="13540"/>
                                <a:pt x="1770" y="13383"/>
                                <a:pt x="1754" y="13265"/>
                              </a:cubicBezTo>
                              <a:cubicBezTo>
                                <a:pt x="1763" y="13170"/>
                                <a:pt x="1762" y="13049"/>
                                <a:pt x="1743" y="12941"/>
                              </a:cubicBezTo>
                              <a:cubicBezTo>
                                <a:pt x="1249" y="10185"/>
                                <a:pt x="773" y="7370"/>
                                <a:pt x="394" y="4235"/>
                              </a:cubicBezTo>
                              <a:cubicBezTo>
                                <a:pt x="960" y="4410"/>
                                <a:pt x="1544" y="4571"/>
                                <a:pt x="2119" y="4571"/>
                              </a:cubicBezTo>
                              <a:cubicBezTo>
                                <a:pt x="2330" y="4571"/>
                                <a:pt x="2540" y="4549"/>
                                <a:pt x="2747" y="4497"/>
                              </a:cubicBezTo>
                              <a:cubicBezTo>
                                <a:pt x="2788" y="4490"/>
                                <a:pt x="2807" y="4353"/>
                                <a:pt x="2807" y="4217"/>
                              </a:cubicBezTo>
                              <a:cubicBezTo>
                                <a:pt x="2807" y="4075"/>
                                <a:pt x="2787" y="3936"/>
                                <a:pt x="2747" y="3920"/>
                              </a:cubicBezTo>
                              <a:cubicBezTo>
                                <a:pt x="2254" y="3689"/>
                                <a:pt x="1746" y="3621"/>
                                <a:pt x="1241" y="3621"/>
                              </a:cubicBezTo>
                              <a:cubicBezTo>
                                <a:pt x="941" y="3621"/>
                                <a:pt x="643" y="3645"/>
                                <a:pt x="349" y="3673"/>
                              </a:cubicBezTo>
                              <a:cubicBezTo>
                                <a:pt x="335" y="3677"/>
                                <a:pt x="324" y="3698"/>
                                <a:pt x="315" y="3730"/>
                              </a:cubicBezTo>
                              <a:cubicBezTo>
                                <a:pt x="309" y="3723"/>
                                <a:pt x="303" y="3720"/>
                                <a:pt x="298" y="3720"/>
                              </a:cubicBezTo>
                              <a:cubicBezTo>
                                <a:pt x="255" y="3720"/>
                                <a:pt x="211" y="3931"/>
                                <a:pt x="239" y="4159"/>
                              </a:cubicBezTo>
                              <a:cubicBezTo>
                                <a:pt x="625" y="7445"/>
                                <a:pt x="1058" y="10582"/>
                                <a:pt x="1627" y="13256"/>
                              </a:cubicBezTo>
                              <a:cubicBezTo>
                                <a:pt x="1076" y="15551"/>
                                <a:pt x="540" y="18080"/>
                                <a:pt x="55" y="20672"/>
                              </a:cubicBezTo>
                              <a:cubicBezTo>
                                <a:pt x="33" y="20792"/>
                                <a:pt x="36" y="20924"/>
                                <a:pt x="51" y="21019"/>
                              </a:cubicBezTo>
                              <a:cubicBezTo>
                                <a:pt x="-18" y="21051"/>
                                <a:pt x="-18" y="21532"/>
                                <a:pt x="54" y="21539"/>
                              </a:cubicBezTo>
                              <a:cubicBezTo>
                                <a:pt x="404" y="21584"/>
                                <a:pt x="754" y="21600"/>
                                <a:pt x="1105" y="21600"/>
                              </a:cubicBezTo>
                              <a:cubicBezTo>
                                <a:pt x="2027" y="21600"/>
                                <a:pt x="2950" y="21482"/>
                                <a:pt x="3871" y="21428"/>
                              </a:cubicBezTo>
                              <a:cubicBezTo>
                                <a:pt x="3918" y="21425"/>
                                <a:pt x="3940" y="21255"/>
                                <a:pt x="3938" y="21085"/>
                              </a:cubicBezTo>
                              <a:cubicBezTo>
                                <a:pt x="3963" y="21060"/>
                                <a:pt x="3983" y="20974"/>
                                <a:pt x="3981" y="20810"/>
                              </a:cubicBezTo>
                              <a:cubicBezTo>
                                <a:pt x="3968" y="19871"/>
                                <a:pt x="3966" y="18938"/>
                                <a:pt x="3968" y="17998"/>
                              </a:cubicBezTo>
                              <a:cubicBezTo>
                                <a:pt x="6287" y="17973"/>
                                <a:pt x="8609" y="17555"/>
                                <a:pt x="10929" y="17501"/>
                              </a:cubicBezTo>
                              <a:cubicBezTo>
                                <a:pt x="11814" y="17480"/>
                                <a:pt x="12700" y="17469"/>
                                <a:pt x="13586" y="17469"/>
                              </a:cubicBezTo>
                              <a:cubicBezTo>
                                <a:pt x="15171" y="17469"/>
                                <a:pt x="16756" y="17505"/>
                                <a:pt x="18341" y="17573"/>
                              </a:cubicBezTo>
                              <a:cubicBezTo>
                                <a:pt x="18357" y="18717"/>
                                <a:pt x="18362" y="19839"/>
                                <a:pt x="18361" y="20982"/>
                              </a:cubicBezTo>
                              <a:cubicBezTo>
                                <a:pt x="18316" y="21058"/>
                                <a:pt x="18315" y="21394"/>
                                <a:pt x="18369" y="21394"/>
                              </a:cubicBezTo>
                              <a:cubicBezTo>
                                <a:pt x="18370" y="21394"/>
                                <a:pt x="18371" y="21394"/>
                                <a:pt x="18372" y="21394"/>
                              </a:cubicBezTo>
                              <a:cubicBezTo>
                                <a:pt x="19164" y="21303"/>
                                <a:pt x="19953" y="21167"/>
                                <a:pt x="20744" y="21167"/>
                              </a:cubicBezTo>
                              <a:cubicBezTo>
                                <a:pt x="20959" y="21167"/>
                                <a:pt x="21175" y="21176"/>
                                <a:pt x="21391" y="21201"/>
                              </a:cubicBezTo>
                              <a:cubicBezTo>
                                <a:pt x="21392" y="21201"/>
                                <a:pt x="21392" y="21201"/>
                                <a:pt x="21393" y="21201"/>
                              </a:cubicBezTo>
                              <a:cubicBezTo>
                                <a:pt x="21428" y="21201"/>
                                <a:pt x="21447" y="21096"/>
                                <a:pt x="21452" y="20974"/>
                              </a:cubicBezTo>
                              <a:cubicBezTo>
                                <a:pt x="21453" y="20974"/>
                                <a:pt x="21454" y="20974"/>
                                <a:pt x="21455" y="20974"/>
                              </a:cubicBezTo>
                              <a:cubicBezTo>
                                <a:pt x="21487" y="20974"/>
                                <a:pt x="21519" y="20803"/>
                                <a:pt x="21499" y="20647"/>
                              </a:cubicBezTo>
                              <a:cubicBezTo>
                                <a:pt x="21127" y="17730"/>
                                <a:pt x="20723" y="14965"/>
                                <a:pt x="20195" y="12607"/>
                              </a:cubicBezTo>
                              <a:cubicBezTo>
                                <a:pt x="20187" y="12575"/>
                                <a:pt x="20180" y="12555"/>
                                <a:pt x="20172" y="12537"/>
                              </a:cubicBezTo>
                              <a:cubicBezTo>
                                <a:pt x="20179" y="12527"/>
                                <a:pt x="20187" y="12509"/>
                                <a:pt x="20193" y="12480"/>
                              </a:cubicBezTo>
                              <a:cubicBezTo>
                                <a:pt x="20739" y="10226"/>
                                <a:pt x="21187" y="7423"/>
                                <a:pt x="21557" y="4506"/>
                              </a:cubicBezTo>
                              <a:cubicBezTo>
                                <a:pt x="21582" y="4302"/>
                                <a:pt x="21566" y="4122"/>
                                <a:pt x="21537" y="4011"/>
                              </a:cubicBezTo>
                              <a:cubicBezTo>
                                <a:pt x="21539" y="3834"/>
                                <a:pt x="21512" y="3673"/>
                                <a:pt x="21476" y="3614"/>
                              </a:cubicBezTo>
                              <a:cubicBezTo>
                                <a:pt x="21361" y="3425"/>
                                <a:pt x="21223" y="3368"/>
                                <a:pt x="21080" y="3368"/>
                              </a:cubicBezTo>
                              <a:cubicBezTo>
                                <a:pt x="20865" y="3368"/>
                                <a:pt x="20638" y="3496"/>
                                <a:pt x="20455" y="3500"/>
                              </a:cubicBezTo>
                              <a:cubicBezTo>
                                <a:pt x="20044" y="3503"/>
                                <a:pt x="19633" y="3511"/>
                                <a:pt x="19224" y="3627"/>
                              </a:cubicBezTo>
                              <a:cubicBezTo>
                                <a:pt x="19217" y="3226"/>
                                <a:pt x="19211" y="2826"/>
                                <a:pt x="19203" y="2426"/>
                              </a:cubicBezTo>
                              <a:cubicBezTo>
                                <a:pt x="19215" y="2426"/>
                                <a:pt x="19226" y="2427"/>
                                <a:pt x="19236" y="2427"/>
                              </a:cubicBezTo>
                              <a:cubicBezTo>
                                <a:pt x="19242" y="2427"/>
                                <a:pt x="19247" y="2427"/>
                                <a:pt x="19253" y="2426"/>
                              </a:cubicBezTo>
                              <a:cubicBezTo>
                                <a:pt x="19264" y="2426"/>
                                <a:pt x="19264" y="2345"/>
                                <a:pt x="19253" y="2345"/>
                              </a:cubicBezTo>
                              <a:cubicBezTo>
                                <a:pt x="19247" y="2345"/>
                                <a:pt x="19241" y="2345"/>
                                <a:pt x="19236" y="2345"/>
                              </a:cubicBezTo>
                              <a:cubicBezTo>
                                <a:pt x="19225" y="2345"/>
                                <a:pt x="19214" y="2345"/>
                                <a:pt x="19203" y="2345"/>
                              </a:cubicBezTo>
                              <a:cubicBezTo>
                                <a:pt x="19193" y="1802"/>
                                <a:pt x="19184" y="1253"/>
                                <a:pt x="19175" y="708"/>
                              </a:cubicBezTo>
                              <a:cubicBezTo>
                                <a:pt x="19171" y="484"/>
                                <a:pt x="19131" y="372"/>
                                <a:pt x="19093" y="372"/>
                              </a:cubicBezTo>
                              <a:cubicBezTo>
                                <a:pt x="19075" y="372"/>
                                <a:pt x="19058" y="397"/>
                                <a:pt x="19045" y="449"/>
                              </a:cubicBezTo>
                              <a:cubicBezTo>
                                <a:pt x="19038" y="436"/>
                                <a:pt x="19031" y="429"/>
                                <a:pt x="19023" y="429"/>
                              </a:cubicBezTo>
                              <a:cubicBezTo>
                                <a:pt x="17178" y="231"/>
                                <a:pt x="15329" y="220"/>
                                <a:pt x="13482" y="220"/>
                              </a:cubicBezTo>
                              <a:cubicBezTo>
                                <a:pt x="13265" y="220"/>
                                <a:pt x="13048" y="220"/>
                                <a:pt x="12831" y="220"/>
                              </a:cubicBezTo>
                              <a:cubicBezTo>
                                <a:pt x="12189" y="220"/>
                                <a:pt x="11546" y="220"/>
                                <a:pt x="10904" y="209"/>
                              </a:cubicBezTo>
                              <a:cubicBezTo>
                                <a:pt x="9556" y="188"/>
                                <a:pt x="8206" y="173"/>
                                <a:pt x="6857" y="148"/>
                              </a:cubicBezTo>
                              <a:cubicBezTo>
                                <a:pt x="5962" y="129"/>
                                <a:pt x="5062" y="0"/>
                                <a:pt x="4164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000000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45719" tIns="45719" rIns="45719" bIns="45719" numCol="1" anchor="ctr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1747" name="Google Shape;1375;p47"/>
                        <p:cNvSpPr/>
                        <p:nvPr/>
                      </p:nvSpPr>
                      <p:spPr>
                        <a:xfrm>
                          <a:off x="4754191" y="180134"/>
                          <a:ext cx="566237" cy="435809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1600" fill="norm" stroke="1" extrusionOk="0">
                              <a:moveTo>
                                <a:pt x="21600" y="0"/>
                              </a:moveTo>
                              <a:cubicBezTo>
                                <a:pt x="16606" y="365"/>
                                <a:pt x="11491" y="710"/>
                                <a:pt x="6445" y="710"/>
                              </a:cubicBezTo>
                              <a:cubicBezTo>
                                <a:pt x="5336" y="710"/>
                                <a:pt x="4228" y="693"/>
                                <a:pt x="3127" y="656"/>
                              </a:cubicBezTo>
                              <a:cubicBezTo>
                                <a:pt x="3639" y="6464"/>
                                <a:pt x="3952" y="12304"/>
                                <a:pt x="3469" y="18058"/>
                              </a:cubicBezTo>
                              <a:cubicBezTo>
                                <a:pt x="3528" y="18158"/>
                                <a:pt x="3528" y="18275"/>
                                <a:pt x="3410" y="18401"/>
                              </a:cubicBezTo>
                              <a:cubicBezTo>
                                <a:pt x="2364" y="19493"/>
                                <a:pt x="1208" y="20568"/>
                                <a:pt x="0" y="21600"/>
                              </a:cubicBezTo>
                              <a:cubicBezTo>
                                <a:pt x="6552" y="21072"/>
                                <a:pt x="13280" y="20579"/>
                                <a:pt x="19880" y="20522"/>
                              </a:cubicBezTo>
                              <a:cubicBezTo>
                                <a:pt x="19991" y="20522"/>
                                <a:pt x="20075" y="20545"/>
                                <a:pt x="20127" y="20591"/>
                              </a:cubicBezTo>
                              <a:lnTo>
                                <a:pt x="20171" y="20568"/>
                              </a:lnTo>
                              <a:cubicBezTo>
                                <a:pt x="19644" y="19966"/>
                                <a:pt x="19107" y="19376"/>
                                <a:pt x="18554" y="18788"/>
                              </a:cubicBezTo>
                              <a:cubicBezTo>
                                <a:pt x="16256" y="16368"/>
                                <a:pt x="13722" y="14146"/>
                                <a:pt x="11078" y="11951"/>
                              </a:cubicBezTo>
                              <a:cubicBezTo>
                                <a:pt x="10669" y="11606"/>
                                <a:pt x="10968" y="11164"/>
                                <a:pt x="11410" y="11061"/>
                              </a:cubicBezTo>
                              <a:cubicBezTo>
                                <a:pt x="11115" y="10941"/>
                                <a:pt x="10953" y="10619"/>
                                <a:pt x="11240" y="10357"/>
                              </a:cubicBezTo>
                              <a:cubicBezTo>
                                <a:pt x="14871" y="6978"/>
                                <a:pt x="18385" y="3593"/>
                                <a:pt x="21600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2">
                            <a:lumOff val="16960"/>
                          </a:schemeClr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45719" tIns="45719" rIns="45719" bIns="45719" numCol="1" anchor="ctr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1748" name="Google Shape;1378;p47"/>
                        <p:cNvSpPr/>
                        <p:nvPr/>
                      </p:nvSpPr>
                      <p:spPr>
                        <a:xfrm>
                          <a:off x="734347" y="15073"/>
                          <a:ext cx="4050546" cy="73873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1600" fill="norm" stroke="1" extrusionOk="0">
                              <a:moveTo>
                                <a:pt x="0" y="0"/>
                              </a:moveTo>
                              <a:cubicBezTo>
                                <a:pt x="5" y="336"/>
                                <a:pt x="8" y="606"/>
                                <a:pt x="10" y="976"/>
                              </a:cubicBezTo>
                              <a:cubicBezTo>
                                <a:pt x="27" y="6073"/>
                                <a:pt x="45" y="11204"/>
                                <a:pt x="61" y="16368"/>
                              </a:cubicBezTo>
                              <a:cubicBezTo>
                                <a:pt x="1457" y="15880"/>
                                <a:pt x="2854" y="15679"/>
                                <a:pt x="4251" y="15679"/>
                              </a:cubicBezTo>
                              <a:cubicBezTo>
                                <a:pt x="9900" y="15679"/>
                                <a:pt x="15554" y="19060"/>
                                <a:pt x="21198" y="21600"/>
                              </a:cubicBezTo>
                              <a:lnTo>
                                <a:pt x="21292" y="18236"/>
                              </a:lnTo>
                              <a:lnTo>
                                <a:pt x="21292" y="17882"/>
                              </a:lnTo>
                              <a:cubicBezTo>
                                <a:pt x="21412" y="17832"/>
                                <a:pt x="21494" y="17764"/>
                                <a:pt x="21600" y="17697"/>
                              </a:cubicBezTo>
                              <a:cubicBezTo>
                                <a:pt x="21591" y="13256"/>
                                <a:pt x="21572" y="8865"/>
                                <a:pt x="21560" y="4441"/>
                              </a:cubicBezTo>
                              <a:cubicBezTo>
                                <a:pt x="21557" y="4441"/>
                                <a:pt x="21556" y="4475"/>
                                <a:pt x="21555" y="4475"/>
                              </a:cubicBezTo>
                              <a:cubicBezTo>
                                <a:pt x="20727" y="4811"/>
                                <a:pt x="19898" y="4946"/>
                                <a:pt x="19070" y="4946"/>
                              </a:cubicBezTo>
                              <a:cubicBezTo>
                                <a:pt x="16275" y="4946"/>
                                <a:pt x="13478" y="3432"/>
                                <a:pt x="10684" y="2776"/>
                              </a:cubicBezTo>
                              <a:cubicBezTo>
                                <a:pt x="8879" y="2305"/>
                                <a:pt x="7072" y="1834"/>
                                <a:pt x="5265" y="1447"/>
                              </a:cubicBezTo>
                              <a:cubicBezTo>
                                <a:pt x="5104" y="1413"/>
                                <a:pt x="4942" y="1396"/>
                                <a:pt x="4781" y="1396"/>
                              </a:cubicBezTo>
                              <a:cubicBezTo>
                                <a:pt x="4005" y="1396"/>
                                <a:pt x="3226" y="1699"/>
                                <a:pt x="2448" y="1699"/>
                              </a:cubicBezTo>
                              <a:cubicBezTo>
                                <a:pt x="1630" y="1699"/>
                                <a:pt x="813" y="1363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6">
                            <a:lumOff val="41500"/>
                          </a:schemeClr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45719" tIns="45719" rIns="45719" bIns="45719" numCol="1" anchor="ctr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1749" name="Google Shape;1381;p47"/>
                        <p:cNvSpPr/>
                        <p:nvPr/>
                      </p:nvSpPr>
                      <p:spPr>
                        <a:xfrm>
                          <a:off x="39029" y="624457"/>
                          <a:ext cx="876341" cy="51435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1600" fill="norm" stroke="1" extrusionOk="0">
                              <a:moveTo>
                                <a:pt x="9459" y="0"/>
                              </a:moveTo>
                              <a:cubicBezTo>
                                <a:pt x="7003" y="0"/>
                                <a:pt x="4543" y="556"/>
                                <a:pt x="2056" y="2005"/>
                              </a:cubicBezTo>
                              <a:cubicBezTo>
                                <a:pt x="1375" y="8577"/>
                                <a:pt x="690" y="15101"/>
                                <a:pt x="0" y="21600"/>
                              </a:cubicBezTo>
                              <a:cubicBezTo>
                                <a:pt x="7189" y="18338"/>
                                <a:pt x="14402" y="18966"/>
                                <a:pt x="21600" y="18507"/>
                              </a:cubicBezTo>
                              <a:cubicBezTo>
                                <a:pt x="20736" y="13337"/>
                                <a:pt x="19896" y="7852"/>
                                <a:pt x="19085" y="2005"/>
                              </a:cubicBezTo>
                              <a:cubicBezTo>
                                <a:pt x="15851" y="942"/>
                                <a:pt x="12660" y="0"/>
                                <a:pt x="94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6">
                            <a:lumOff val="41500"/>
                          </a:schemeClr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45719" tIns="45719" rIns="45719" bIns="45719" numCol="1" anchor="ctr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1750" name="Google Shape;1382;p47"/>
                        <p:cNvSpPr/>
                        <p:nvPr/>
                      </p:nvSpPr>
                      <p:spPr>
                        <a:xfrm>
                          <a:off x="99080" y="135489"/>
                          <a:ext cx="678520" cy="48045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1600" fill="norm" stroke="1" extrusionOk="0">
                              <a:moveTo>
                                <a:pt x="19442" y="0"/>
                              </a:moveTo>
                              <a:lnTo>
                                <a:pt x="19286" y="10"/>
                              </a:lnTo>
                              <a:cubicBezTo>
                                <a:pt x="19286" y="207"/>
                                <a:pt x="19132" y="406"/>
                                <a:pt x="18803" y="416"/>
                              </a:cubicBezTo>
                              <a:cubicBezTo>
                                <a:pt x="17147" y="491"/>
                                <a:pt x="15469" y="522"/>
                                <a:pt x="13784" y="522"/>
                              </a:cubicBezTo>
                              <a:cubicBezTo>
                                <a:pt x="9186" y="522"/>
                                <a:pt x="4521" y="290"/>
                                <a:pt x="0" y="36"/>
                              </a:cubicBezTo>
                              <a:cubicBezTo>
                                <a:pt x="3024" y="4573"/>
                                <a:pt x="6832" y="8647"/>
                                <a:pt x="10785" y="12635"/>
                              </a:cubicBezTo>
                              <a:cubicBezTo>
                                <a:pt x="10935" y="12790"/>
                                <a:pt x="10941" y="12966"/>
                                <a:pt x="10871" y="13103"/>
                              </a:cubicBezTo>
                              <a:cubicBezTo>
                                <a:pt x="11000" y="13274"/>
                                <a:pt x="11018" y="13502"/>
                                <a:pt x="10797" y="13696"/>
                              </a:cubicBezTo>
                              <a:cubicBezTo>
                                <a:pt x="7803" y="16380"/>
                                <a:pt x="4675" y="19034"/>
                                <a:pt x="1491" y="21600"/>
                              </a:cubicBezTo>
                              <a:cubicBezTo>
                                <a:pt x="5083" y="21238"/>
                                <a:pt x="8796" y="21028"/>
                                <a:pt x="12500" y="21028"/>
                              </a:cubicBezTo>
                              <a:cubicBezTo>
                                <a:pt x="15561" y="21028"/>
                                <a:pt x="18619" y="21171"/>
                                <a:pt x="21600" y="21486"/>
                              </a:cubicBezTo>
                              <a:cubicBezTo>
                                <a:pt x="20884" y="21028"/>
                                <a:pt x="20174" y="20550"/>
                                <a:pt x="19492" y="20035"/>
                              </a:cubicBezTo>
                              <a:cubicBezTo>
                                <a:pt x="19381" y="19958"/>
                                <a:pt x="19356" y="19852"/>
                                <a:pt x="19378" y="19748"/>
                              </a:cubicBezTo>
                              <a:cubicBezTo>
                                <a:pt x="19292" y="19619"/>
                                <a:pt x="19307" y="19440"/>
                                <a:pt x="19430" y="19321"/>
                              </a:cubicBezTo>
                              <a:cubicBezTo>
                                <a:pt x="19415" y="19290"/>
                                <a:pt x="19399" y="19254"/>
                                <a:pt x="19399" y="19218"/>
                              </a:cubicBezTo>
                              <a:cubicBezTo>
                                <a:pt x="19286" y="15144"/>
                                <a:pt x="19799" y="11057"/>
                                <a:pt x="19762" y="6973"/>
                              </a:cubicBezTo>
                              <a:cubicBezTo>
                                <a:pt x="19756" y="5577"/>
                                <a:pt x="19698" y="4180"/>
                                <a:pt x="19627" y="2788"/>
                              </a:cubicBezTo>
                              <a:cubicBezTo>
                                <a:pt x="13981" y="2506"/>
                                <a:pt x="8286" y="2320"/>
                                <a:pt x="2674" y="1712"/>
                              </a:cubicBezTo>
                              <a:cubicBezTo>
                                <a:pt x="2480" y="1694"/>
                                <a:pt x="2468" y="1456"/>
                                <a:pt x="2674" y="1456"/>
                              </a:cubicBezTo>
                              <a:cubicBezTo>
                                <a:pt x="2711" y="1456"/>
                                <a:pt x="2748" y="1456"/>
                                <a:pt x="2788" y="1456"/>
                              </a:cubicBezTo>
                              <a:cubicBezTo>
                                <a:pt x="8384" y="1456"/>
                                <a:pt x="13999" y="1870"/>
                                <a:pt x="19590" y="2196"/>
                              </a:cubicBezTo>
                              <a:cubicBezTo>
                                <a:pt x="19547" y="1461"/>
                                <a:pt x="19498" y="732"/>
                                <a:pt x="19442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2">
                            <a:lumOff val="16960"/>
                          </a:schemeClr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45719" tIns="45719" rIns="45719" bIns="45719" numCol="1" anchor="ctr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</p:grpSp>
                </p:grpSp>
              </p:grpSp>
            </p:grpSp>
          </p:grpSp>
        </p:grpSp>
      </p:grpSp>
      <p:pic>
        <p:nvPicPr>
          <p:cNvPr id="1758" name="IMG_2320.png" descr="IMG_2320.png"/>
          <p:cNvPicPr>
            <a:picLocks noChangeAspect="1"/>
          </p:cNvPicPr>
          <p:nvPr/>
        </p:nvPicPr>
        <p:blipFill>
          <a:blip r:embed="rId2">
            <a:extLst/>
          </a:blip>
          <a:srcRect l="23834" t="26319" r="2415" b="57964"/>
          <a:stretch>
            <a:fillRect/>
          </a:stretch>
        </p:blipFill>
        <p:spPr>
          <a:xfrm>
            <a:off x="2764004" y="338411"/>
            <a:ext cx="3910873" cy="3905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63" name="Google Shape;1648;p50"/>
          <p:cNvGrpSpPr/>
          <p:nvPr/>
        </p:nvGrpSpPr>
        <p:grpSpPr>
          <a:xfrm>
            <a:off x="1653219" y="4715227"/>
            <a:ext cx="5383636" cy="257700"/>
            <a:chOff x="0" y="0"/>
            <a:chExt cx="5383634" cy="257698"/>
          </a:xfrm>
        </p:grpSpPr>
        <p:sp>
          <p:nvSpPr>
            <p:cNvPr id="1759" name="Google Shape;1649;p50"/>
            <p:cNvSpPr/>
            <p:nvPr/>
          </p:nvSpPr>
          <p:spPr>
            <a:xfrm>
              <a:off x="0" y="0"/>
              <a:ext cx="5383636" cy="257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" y="19735"/>
                  </a:lnTo>
                  <a:lnTo>
                    <a:pt x="21600" y="21600"/>
                  </a:lnTo>
                  <a:lnTo>
                    <a:pt x="21354" y="1075"/>
                  </a:lnTo>
                  <a:close/>
                </a:path>
              </a:pathLst>
            </a:custGeom>
            <a:solidFill>
              <a:schemeClr val="accent2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760" name="Google Shape;1650;p50">
              <a:hlinkClick r:id="" invalidUrl="" action="ppaction://hlinkshowjump?jump=nextslide" tgtFrame="" tooltip="" history="1" highlightClick="0" endSnd="0"/>
            </p:cNvPr>
            <p:cNvSpPr/>
            <p:nvPr/>
          </p:nvSpPr>
          <p:spPr>
            <a:xfrm>
              <a:off x="5060809" y="69243"/>
              <a:ext cx="164510" cy="125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5400"/>
                  </a:moveTo>
                  <a:lnTo>
                    <a:pt x="516" y="5400"/>
                  </a:lnTo>
                  <a:lnTo>
                    <a:pt x="516" y="16200"/>
                  </a:lnTo>
                  <a:lnTo>
                    <a:pt x="0" y="16200"/>
                  </a:lnTo>
                  <a:close/>
                  <a:moveTo>
                    <a:pt x="1033" y="5400"/>
                  </a:moveTo>
                  <a:lnTo>
                    <a:pt x="2065" y="5400"/>
                  </a:lnTo>
                  <a:lnTo>
                    <a:pt x="2065" y="16200"/>
                  </a:lnTo>
                  <a:lnTo>
                    <a:pt x="1033" y="16200"/>
                  </a:lnTo>
                  <a:close/>
                  <a:moveTo>
                    <a:pt x="2582" y="5400"/>
                  </a:moveTo>
                  <a:lnTo>
                    <a:pt x="13339" y="5400"/>
                  </a:lnTo>
                  <a:lnTo>
                    <a:pt x="13339" y="0"/>
                  </a:lnTo>
                  <a:lnTo>
                    <a:pt x="21600" y="10800"/>
                  </a:lnTo>
                  <a:lnTo>
                    <a:pt x="13339" y="21600"/>
                  </a:lnTo>
                  <a:lnTo>
                    <a:pt x="13339" y="16200"/>
                  </a:lnTo>
                  <a:lnTo>
                    <a:pt x="2582" y="16200"/>
                  </a:lnTo>
                  <a:close/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61" name="Google Shape;1651;p50">
              <a:hlinkClick r:id="" invalidUrl="" action="ppaction://hlinkshowjump?jump=previousslide" tgtFrame="" tooltip="" history="1" highlightClick="0" endSnd="0"/>
            </p:cNvPr>
            <p:cNvSpPr/>
            <p:nvPr/>
          </p:nvSpPr>
          <p:spPr>
            <a:xfrm flipH="1">
              <a:off x="83869" y="69243"/>
              <a:ext cx="164510" cy="125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5400"/>
                  </a:moveTo>
                  <a:lnTo>
                    <a:pt x="516" y="5400"/>
                  </a:lnTo>
                  <a:lnTo>
                    <a:pt x="516" y="16200"/>
                  </a:lnTo>
                  <a:lnTo>
                    <a:pt x="0" y="16200"/>
                  </a:lnTo>
                  <a:close/>
                  <a:moveTo>
                    <a:pt x="1033" y="5400"/>
                  </a:moveTo>
                  <a:lnTo>
                    <a:pt x="2065" y="5400"/>
                  </a:lnTo>
                  <a:lnTo>
                    <a:pt x="2065" y="16200"/>
                  </a:lnTo>
                  <a:lnTo>
                    <a:pt x="1033" y="16200"/>
                  </a:lnTo>
                  <a:close/>
                  <a:moveTo>
                    <a:pt x="2582" y="5400"/>
                  </a:moveTo>
                  <a:lnTo>
                    <a:pt x="13339" y="5400"/>
                  </a:lnTo>
                  <a:lnTo>
                    <a:pt x="13339" y="0"/>
                  </a:lnTo>
                  <a:lnTo>
                    <a:pt x="21600" y="10800"/>
                  </a:lnTo>
                  <a:lnTo>
                    <a:pt x="13339" y="21600"/>
                  </a:lnTo>
                  <a:lnTo>
                    <a:pt x="13339" y="16200"/>
                  </a:lnTo>
                  <a:lnTo>
                    <a:pt x="2582" y="16200"/>
                  </a:lnTo>
                  <a:close/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62" name="Google Shape;1652;p50">
              <a:hlinkClick r:id="rId3" invalidUrl="" action="ppaction://hlinksldjump" tgtFrame="" tooltip="" history="1" highlightClick="0" endSnd="0"/>
            </p:cNvPr>
            <p:cNvSpPr/>
            <p:nvPr/>
          </p:nvSpPr>
          <p:spPr>
            <a:xfrm>
              <a:off x="2572384" y="56921"/>
              <a:ext cx="164395" cy="14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4" y="20945"/>
                  </a:moveTo>
                  <a:lnTo>
                    <a:pt x="3923" y="10669"/>
                  </a:lnTo>
                  <a:lnTo>
                    <a:pt x="0" y="10604"/>
                  </a:lnTo>
                  <a:lnTo>
                    <a:pt x="11254" y="0"/>
                  </a:lnTo>
                  <a:lnTo>
                    <a:pt x="21600" y="10998"/>
                  </a:lnTo>
                  <a:lnTo>
                    <a:pt x="18131" y="10866"/>
                  </a:lnTo>
                  <a:lnTo>
                    <a:pt x="18417" y="21403"/>
                  </a:lnTo>
                  <a:lnTo>
                    <a:pt x="13415" y="21403"/>
                  </a:lnTo>
                  <a:lnTo>
                    <a:pt x="13415" y="15776"/>
                  </a:lnTo>
                  <a:lnTo>
                    <a:pt x="10117" y="15644"/>
                  </a:lnTo>
                  <a:lnTo>
                    <a:pt x="10061" y="21600"/>
                  </a:lnTo>
                  <a:close/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766" name="تجميع"/>
          <p:cNvGrpSpPr/>
          <p:nvPr/>
        </p:nvGrpSpPr>
        <p:grpSpPr>
          <a:xfrm>
            <a:off x="3613412" y="1250358"/>
            <a:ext cx="2701403" cy="534308"/>
            <a:chOff x="0" y="0"/>
            <a:chExt cx="2701402" cy="534307"/>
          </a:xfrm>
        </p:grpSpPr>
        <p:sp>
          <p:nvSpPr>
            <p:cNvPr id="1764" name="تجميع"/>
            <p:cNvSpPr/>
            <p:nvPr/>
          </p:nvSpPr>
          <p:spPr>
            <a:xfrm flipH="1" rot="21539974">
              <a:off x="4049" y="23475"/>
              <a:ext cx="2693304" cy="487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630"/>
                  </a:moveTo>
                  <a:lnTo>
                    <a:pt x="510" y="21600"/>
                  </a:lnTo>
                  <a:lnTo>
                    <a:pt x="21600" y="19970"/>
                  </a:lnTo>
                  <a:lnTo>
                    <a:pt x="21226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pic>
          <p:nvPicPr>
            <p:cNvPr id="1765" name="IMG_2320.png" descr="IMG_2320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6077" t="42413" r="36784" b="46864"/>
            <a:stretch>
              <a:fillRect/>
            </a:stretch>
          </p:blipFill>
          <p:spPr>
            <a:xfrm>
              <a:off x="569571" y="72526"/>
              <a:ext cx="1565229" cy="4588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769" name="تجميع"/>
          <p:cNvGrpSpPr/>
          <p:nvPr/>
        </p:nvGrpSpPr>
        <p:grpSpPr>
          <a:xfrm>
            <a:off x="1692758" y="2084805"/>
            <a:ext cx="5326484" cy="1944214"/>
            <a:chOff x="0" y="0"/>
            <a:chExt cx="5326483" cy="1944213"/>
          </a:xfrm>
        </p:grpSpPr>
        <p:pic>
          <p:nvPicPr>
            <p:cNvPr id="1767" name="IMG_2331.png" descr="IMG_2331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61881" t="40628" r="7176" b="34319"/>
            <a:stretch>
              <a:fillRect/>
            </a:stretch>
          </p:blipFill>
          <p:spPr>
            <a:xfrm>
              <a:off x="2826807" y="35826"/>
              <a:ext cx="2499677" cy="19083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68" name="IMG_2331.png" descr="IMG_2331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0117" t="40628" r="55175" b="34319"/>
            <a:stretch>
              <a:fillRect/>
            </a:stretch>
          </p:blipFill>
          <p:spPr>
            <a:xfrm>
              <a:off x="0" y="0"/>
              <a:ext cx="2803798" cy="19083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1000"/>
                                        <p:tgtEl>
                                          <p:spTgt spid="1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66" grpId="1"/>
      <p:bldP build="whole" bldLvl="1" animBg="1" rev="0" advAuto="0" spid="1769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8" name="تجميع"/>
          <p:cNvGrpSpPr/>
          <p:nvPr/>
        </p:nvGrpSpPr>
        <p:grpSpPr>
          <a:xfrm>
            <a:off x="1988203" y="254995"/>
            <a:ext cx="5415752" cy="695223"/>
            <a:chOff x="0" y="0"/>
            <a:chExt cx="5415751" cy="695222"/>
          </a:xfrm>
        </p:grpSpPr>
        <p:sp>
          <p:nvSpPr>
            <p:cNvPr id="1771" name="Google Shape;1380;p47"/>
            <p:cNvSpPr/>
            <p:nvPr/>
          </p:nvSpPr>
          <p:spPr>
            <a:xfrm>
              <a:off x="751532" y="578891"/>
              <a:ext cx="214910" cy="85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210" y="7200"/>
                    <a:pt x="14332" y="14545"/>
                    <a:pt x="21600" y="21600"/>
                  </a:cubicBezTo>
                  <a:cubicBezTo>
                    <a:pt x="21037" y="14487"/>
                    <a:pt x="20882" y="7258"/>
                    <a:pt x="21280" y="101"/>
                  </a:cubicBezTo>
                  <a:cubicBezTo>
                    <a:pt x="14177" y="101"/>
                    <a:pt x="7103" y="101"/>
                    <a:pt x="0" y="0"/>
                  </a:cubicBezTo>
                  <a:close/>
                </a:path>
              </a:pathLst>
            </a:custGeom>
            <a:solidFill>
              <a:schemeClr val="accent6">
                <a:lumOff val="415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1787" name="تجميع"/>
            <p:cNvGrpSpPr/>
            <p:nvPr/>
          </p:nvGrpSpPr>
          <p:grpSpPr>
            <a:xfrm>
              <a:off x="-1" y="0"/>
              <a:ext cx="5415753" cy="695223"/>
              <a:chOff x="0" y="0"/>
              <a:chExt cx="5415751" cy="695222"/>
            </a:xfrm>
          </p:grpSpPr>
          <p:sp>
            <p:nvSpPr>
              <p:cNvPr id="1772" name="Google Shape;1379;p47"/>
              <p:cNvSpPr/>
              <p:nvPr/>
            </p:nvSpPr>
            <p:spPr>
              <a:xfrm>
                <a:off x="4642295" y="565601"/>
                <a:ext cx="131978" cy="78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1363" y="95"/>
                      <a:pt x="21126" y="223"/>
                      <a:pt x="20842" y="223"/>
                    </a:cubicBezTo>
                    <a:cubicBezTo>
                      <a:pt x="20826" y="223"/>
                      <a:pt x="20794" y="223"/>
                      <a:pt x="20763" y="223"/>
                    </a:cubicBezTo>
                    <a:cubicBezTo>
                      <a:pt x="13826" y="159"/>
                      <a:pt x="6905" y="95"/>
                      <a:pt x="0" y="32"/>
                    </a:cubicBezTo>
                    <a:cubicBezTo>
                      <a:pt x="1059" y="7126"/>
                      <a:pt x="1280" y="14395"/>
                      <a:pt x="648" y="21600"/>
                    </a:cubicBezTo>
                    <a:cubicBezTo>
                      <a:pt x="7189" y="14108"/>
                      <a:pt x="14221" y="6712"/>
                      <a:pt x="21600" y="0"/>
                    </a:cubicBezTo>
                    <a:close/>
                  </a:path>
                </a:pathLst>
              </a:custGeom>
              <a:solidFill>
                <a:schemeClr val="accent6">
                  <a:lumOff val="415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786" name="تجميع"/>
              <p:cNvGrpSpPr/>
              <p:nvPr/>
            </p:nvGrpSpPr>
            <p:grpSpPr>
              <a:xfrm>
                <a:off x="-1" y="0"/>
                <a:ext cx="5415753" cy="695223"/>
                <a:chOff x="0" y="0"/>
                <a:chExt cx="5415751" cy="695222"/>
              </a:xfrm>
            </p:grpSpPr>
            <p:sp>
              <p:nvSpPr>
                <p:cNvPr id="1773" name="Google Shape;1374;p47"/>
                <p:cNvSpPr/>
                <p:nvPr/>
              </p:nvSpPr>
              <p:spPr>
                <a:xfrm>
                  <a:off x="4662280" y="595116"/>
                  <a:ext cx="703042" cy="765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9070" y="0"/>
                      </a:moveTo>
                      <a:lnTo>
                        <a:pt x="19034" y="130"/>
                      </a:lnTo>
                      <a:cubicBezTo>
                        <a:pt x="19171" y="974"/>
                        <a:pt x="19094" y="2582"/>
                        <a:pt x="18835" y="2761"/>
                      </a:cubicBezTo>
                      <a:cubicBezTo>
                        <a:pt x="13535" y="6399"/>
                        <a:pt x="8077" y="7682"/>
                        <a:pt x="2735" y="8656"/>
                      </a:cubicBezTo>
                      <a:cubicBezTo>
                        <a:pt x="2729" y="8656"/>
                        <a:pt x="2726" y="8656"/>
                        <a:pt x="2720" y="8656"/>
                      </a:cubicBezTo>
                      <a:cubicBezTo>
                        <a:pt x="2592" y="8656"/>
                        <a:pt x="2527" y="8218"/>
                        <a:pt x="2509" y="7714"/>
                      </a:cubicBezTo>
                      <a:cubicBezTo>
                        <a:pt x="1691" y="12522"/>
                        <a:pt x="857" y="17166"/>
                        <a:pt x="0" y="21600"/>
                      </a:cubicBezTo>
                      <a:cubicBezTo>
                        <a:pt x="4372" y="19050"/>
                        <a:pt x="8792" y="18060"/>
                        <a:pt x="13206" y="18060"/>
                      </a:cubicBezTo>
                      <a:cubicBezTo>
                        <a:pt x="16012" y="18060"/>
                        <a:pt x="18815" y="18466"/>
                        <a:pt x="21600" y="19115"/>
                      </a:cubicBezTo>
                      <a:cubicBezTo>
                        <a:pt x="20675" y="13041"/>
                        <a:pt x="19877" y="6512"/>
                        <a:pt x="19070" y="0"/>
                      </a:cubicBezTo>
                      <a:close/>
                    </a:path>
                  </a:pathLst>
                </a:custGeom>
                <a:solidFill>
                  <a:schemeClr val="accent6">
                    <a:lumOff val="415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1785" name="تجميع"/>
                <p:cNvGrpSpPr/>
                <p:nvPr/>
              </p:nvGrpSpPr>
              <p:grpSpPr>
                <a:xfrm>
                  <a:off x="-1" y="0"/>
                  <a:ext cx="5415753" cy="695223"/>
                  <a:chOff x="0" y="0"/>
                  <a:chExt cx="5415751" cy="695222"/>
                </a:xfrm>
              </p:grpSpPr>
              <p:sp>
                <p:nvSpPr>
                  <p:cNvPr id="1774" name="Google Shape;1373;p47"/>
                  <p:cNvSpPr/>
                  <p:nvPr/>
                </p:nvSpPr>
                <p:spPr>
                  <a:xfrm>
                    <a:off x="4828819" y="124327"/>
                    <a:ext cx="541909" cy="6058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cubicBezTo>
                          <a:pt x="21600" y="0"/>
                          <a:pt x="21596" y="0"/>
                          <a:pt x="21596" y="0"/>
                        </a:cubicBezTo>
                        <a:cubicBezTo>
                          <a:pt x="21596" y="0"/>
                          <a:pt x="21600" y="0"/>
                          <a:pt x="21600" y="0"/>
                        </a:cubicBezTo>
                        <a:close/>
                        <a:moveTo>
                          <a:pt x="21596" y="0"/>
                        </a:moveTo>
                        <a:cubicBezTo>
                          <a:pt x="19834" y="4390"/>
                          <a:pt x="17790" y="5436"/>
                          <a:pt x="15712" y="5436"/>
                        </a:cubicBezTo>
                        <a:cubicBezTo>
                          <a:pt x="13957" y="5436"/>
                          <a:pt x="12180" y="4697"/>
                          <a:pt x="10521" y="4595"/>
                        </a:cubicBezTo>
                        <a:cubicBezTo>
                          <a:pt x="7011" y="4349"/>
                          <a:pt x="3502" y="4062"/>
                          <a:pt x="0" y="2851"/>
                        </a:cubicBezTo>
                        <a:cubicBezTo>
                          <a:pt x="92" y="9087"/>
                          <a:pt x="169" y="15344"/>
                          <a:pt x="250" y="21600"/>
                        </a:cubicBezTo>
                        <a:cubicBezTo>
                          <a:pt x="6800" y="17990"/>
                          <a:pt x="13496" y="17662"/>
                          <a:pt x="20061" y="16185"/>
                        </a:cubicBezTo>
                        <a:cubicBezTo>
                          <a:pt x="20526" y="12636"/>
                          <a:pt x="20996" y="9128"/>
                          <a:pt x="21438" y="5497"/>
                        </a:cubicBezTo>
                        <a:cubicBezTo>
                          <a:pt x="21177" y="3795"/>
                          <a:pt x="21138" y="1149"/>
                          <a:pt x="21596" y="0"/>
                        </a:cubicBezTo>
                        <a:close/>
                      </a:path>
                    </a:pathLst>
                  </a:custGeom>
                  <a:solidFill>
                    <a:schemeClr val="accent6">
                      <a:lumOff val="41500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/>
                  </a:p>
                </p:txBody>
              </p:sp>
              <p:grpSp>
                <p:nvGrpSpPr>
                  <p:cNvPr id="1784" name="تجميع"/>
                  <p:cNvGrpSpPr/>
                  <p:nvPr/>
                </p:nvGrpSpPr>
                <p:grpSpPr>
                  <a:xfrm>
                    <a:off x="-1" y="0"/>
                    <a:ext cx="5415753" cy="695223"/>
                    <a:chOff x="0" y="0"/>
                    <a:chExt cx="5415751" cy="695222"/>
                  </a:xfrm>
                </p:grpSpPr>
                <p:sp>
                  <p:nvSpPr>
                    <p:cNvPr id="1775" name="Google Shape;1376;p47"/>
                    <p:cNvSpPr/>
                    <p:nvPr/>
                  </p:nvSpPr>
                  <p:spPr>
                    <a:xfrm>
                      <a:off x="734347" y="485113"/>
                      <a:ext cx="4089165" cy="7675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21567" y="0"/>
                          </a:moveTo>
                          <a:lnTo>
                            <a:pt x="21494" y="146"/>
                          </a:lnTo>
                          <a:cubicBezTo>
                            <a:pt x="21494" y="1085"/>
                            <a:pt x="21475" y="2024"/>
                            <a:pt x="21437" y="2024"/>
                          </a:cubicBezTo>
                          <a:cubicBezTo>
                            <a:pt x="17878" y="3368"/>
                            <a:pt x="14316" y="3918"/>
                            <a:pt x="10755" y="4048"/>
                          </a:cubicBezTo>
                          <a:cubicBezTo>
                            <a:pt x="8995" y="4113"/>
                            <a:pt x="7235" y="4744"/>
                            <a:pt x="5475" y="5311"/>
                          </a:cubicBezTo>
                          <a:cubicBezTo>
                            <a:pt x="4215" y="5667"/>
                            <a:pt x="2947" y="7076"/>
                            <a:pt x="1683" y="7076"/>
                          </a:cubicBezTo>
                          <a:cubicBezTo>
                            <a:pt x="1149" y="7076"/>
                            <a:pt x="615" y="6817"/>
                            <a:pt x="83" y="6137"/>
                          </a:cubicBezTo>
                          <a:cubicBezTo>
                            <a:pt x="59" y="11351"/>
                            <a:pt x="33" y="16516"/>
                            <a:pt x="0" y="21600"/>
                          </a:cubicBezTo>
                          <a:cubicBezTo>
                            <a:pt x="2150" y="18216"/>
                            <a:pt x="4305" y="17665"/>
                            <a:pt x="6460" y="17665"/>
                          </a:cubicBezTo>
                          <a:cubicBezTo>
                            <a:pt x="7465" y="17665"/>
                            <a:pt x="8470" y="17779"/>
                            <a:pt x="9473" y="17779"/>
                          </a:cubicBezTo>
                          <a:cubicBezTo>
                            <a:pt x="9854" y="17779"/>
                            <a:pt x="10235" y="17763"/>
                            <a:pt x="10616" y="17730"/>
                          </a:cubicBezTo>
                          <a:cubicBezTo>
                            <a:pt x="11437" y="17617"/>
                            <a:pt x="12258" y="17568"/>
                            <a:pt x="13078" y="17568"/>
                          </a:cubicBezTo>
                          <a:cubicBezTo>
                            <a:pt x="15540" y="17568"/>
                            <a:pt x="18003" y="18022"/>
                            <a:pt x="20464" y="18799"/>
                          </a:cubicBezTo>
                          <a:cubicBezTo>
                            <a:pt x="20483" y="18135"/>
                            <a:pt x="20513" y="17779"/>
                            <a:pt x="20542" y="17779"/>
                          </a:cubicBezTo>
                          <a:cubicBezTo>
                            <a:pt x="20570" y="17779"/>
                            <a:pt x="20597" y="18119"/>
                            <a:pt x="20614" y="18831"/>
                          </a:cubicBezTo>
                          <a:cubicBezTo>
                            <a:pt x="20825" y="18912"/>
                            <a:pt x="21037" y="18945"/>
                            <a:pt x="21249" y="19025"/>
                          </a:cubicBezTo>
                          <a:cubicBezTo>
                            <a:pt x="21255" y="18151"/>
                            <a:pt x="21275" y="17374"/>
                            <a:pt x="21313" y="17342"/>
                          </a:cubicBezTo>
                          <a:cubicBezTo>
                            <a:pt x="21374" y="17277"/>
                            <a:pt x="21435" y="17180"/>
                            <a:pt x="21496" y="17147"/>
                          </a:cubicBezTo>
                          <a:lnTo>
                            <a:pt x="21539" y="17147"/>
                          </a:lnTo>
                          <a:cubicBezTo>
                            <a:pt x="21555" y="16710"/>
                            <a:pt x="21573" y="16224"/>
                            <a:pt x="21590" y="15771"/>
                          </a:cubicBezTo>
                          <a:cubicBezTo>
                            <a:pt x="21593" y="15706"/>
                            <a:pt x="21597" y="15706"/>
                            <a:pt x="21600" y="15625"/>
                          </a:cubicBezTo>
                          <a:cubicBezTo>
                            <a:pt x="21587" y="10428"/>
                            <a:pt x="21577" y="5198"/>
                            <a:pt x="21567" y="0"/>
                          </a:cubicBezTo>
                          <a:close/>
                        </a:path>
                      </a:pathLst>
                    </a:custGeom>
                    <a:solidFill>
                      <a:schemeClr val="accent6">
                        <a:lumOff val="41500"/>
                      </a:schemeClr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grpSp>
                  <p:nvGrpSpPr>
                    <p:cNvPr id="1783" name="تجميع"/>
                    <p:cNvGrpSpPr/>
                    <p:nvPr/>
                  </p:nvGrpSpPr>
                  <p:grpSpPr>
                    <a:xfrm>
                      <a:off x="-1" y="0"/>
                      <a:ext cx="5415753" cy="695223"/>
                      <a:chOff x="0" y="0"/>
                      <a:chExt cx="5415751" cy="695222"/>
                    </a:xfrm>
                  </p:grpSpPr>
                  <p:sp>
                    <p:nvSpPr>
                      <p:cNvPr id="1776" name="Google Shape;1377;p47"/>
                      <p:cNvSpPr/>
                      <p:nvPr/>
                    </p:nvSpPr>
                    <p:spPr>
                      <a:xfrm>
                        <a:off x="747091" y="77438"/>
                        <a:ext cx="4070241" cy="42090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21121" y="0"/>
                            </a:moveTo>
                            <a:lnTo>
                              <a:pt x="21028" y="590"/>
                            </a:lnTo>
                            <a:cubicBezTo>
                              <a:pt x="21060" y="590"/>
                              <a:pt x="21060" y="880"/>
                              <a:pt x="21028" y="880"/>
                            </a:cubicBezTo>
                            <a:cubicBezTo>
                              <a:pt x="20393" y="877"/>
                              <a:pt x="19759" y="877"/>
                              <a:pt x="19123" y="877"/>
                            </a:cubicBezTo>
                            <a:cubicBezTo>
                              <a:pt x="18208" y="877"/>
                              <a:pt x="17293" y="877"/>
                              <a:pt x="16378" y="877"/>
                            </a:cubicBezTo>
                            <a:cubicBezTo>
                              <a:pt x="10918" y="877"/>
                              <a:pt x="5454" y="821"/>
                              <a:pt x="0" y="38"/>
                            </a:cubicBezTo>
                            <a:cubicBezTo>
                              <a:pt x="123" y="7083"/>
                              <a:pt x="191" y="14579"/>
                              <a:pt x="27" y="21600"/>
                            </a:cubicBezTo>
                            <a:cubicBezTo>
                              <a:pt x="895" y="21331"/>
                              <a:pt x="1767" y="21266"/>
                              <a:pt x="2640" y="21266"/>
                            </a:cubicBezTo>
                            <a:cubicBezTo>
                              <a:pt x="3431" y="21266"/>
                              <a:pt x="4222" y="21320"/>
                              <a:pt x="5011" y="21320"/>
                            </a:cubicBezTo>
                            <a:cubicBezTo>
                              <a:pt x="5152" y="21320"/>
                              <a:pt x="5292" y="21317"/>
                              <a:pt x="5432" y="21314"/>
                            </a:cubicBezTo>
                            <a:cubicBezTo>
                              <a:pt x="7201" y="21275"/>
                              <a:pt x="8969" y="21249"/>
                              <a:pt x="10737" y="21119"/>
                            </a:cubicBezTo>
                            <a:cubicBezTo>
                              <a:pt x="14315" y="20844"/>
                              <a:pt x="17892" y="20655"/>
                              <a:pt x="21469" y="20608"/>
                            </a:cubicBezTo>
                            <a:cubicBezTo>
                              <a:pt x="21507" y="20608"/>
                              <a:pt x="21526" y="20776"/>
                              <a:pt x="21526" y="20948"/>
                            </a:cubicBezTo>
                            <a:lnTo>
                              <a:pt x="21600" y="20921"/>
                            </a:lnTo>
                            <a:cubicBezTo>
                              <a:pt x="21526" y="13968"/>
                              <a:pt x="21514" y="6985"/>
                              <a:pt x="21429" y="32"/>
                            </a:cubicBezTo>
                            <a:cubicBezTo>
                              <a:pt x="21324" y="21"/>
                              <a:pt x="21240" y="6"/>
                              <a:pt x="21121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2">
                          <a:lumOff val="16960"/>
                        </a:schemeClr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grpSp>
                    <p:nvGrpSpPr>
                      <p:cNvPr id="1782" name="تجميع"/>
                      <p:cNvGrpSpPr/>
                      <p:nvPr/>
                    </p:nvGrpSpPr>
                    <p:grpSpPr>
                      <a:xfrm>
                        <a:off x="-1" y="0"/>
                        <a:ext cx="5415753" cy="695223"/>
                        <a:chOff x="0" y="0"/>
                        <a:chExt cx="5415751" cy="695222"/>
                      </a:xfrm>
                    </p:grpSpPr>
                    <p:sp>
                      <p:nvSpPr>
                        <p:cNvPr id="1777" name="Google Shape;1372;p47"/>
                        <p:cNvSpPr/>
                        <p:nvPr/>
                      </p:nvSpPr>
                      <p:spPr>
                        <a:xfrm>
                          <a:off x="-1" y="0"/>
                          <a:ext cx="5415753" cy="695223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570" h="21600" fill="norm" stroke="1" extrusionOk="0">
                              <a:moveTo>
                                <a:pt x="21390" y="3863"/>
                              </a:moveTo>
                              <a:cubicBezTo>
                                <a:pt x="21344" y="3963"/>
                                <a:pt x="21348" y="4193"/>
                                <a:pt x="21374" y="4342"/>
                              </a:cubicBezTo>
                              <a:cubicBezTo>
                                <a:pt x="21330" y="4658"/>
                                <a:pt x="21283" y="4964"/>
                                <a:pt x="21236" y="5273"/>
                              </a:cubicBezTo>
                              <a:cubicBezTo>
                                <a:pt x="20580" y="5402"/>
                                <a:pt x="19911" y="5430"/>
                                <a:pt x="19257" y="5743"/>
                              </a:cubicBezTo>
                              <a:cubicBezTo>
                                <a:pt x="19249" y="5200"/>
                                <a:pt x="19241" y="4655"/>
                                <a:pt x="19232" y="4111"/>
                              </a:cubicBezTo>
                              <a:cubicBezTo>
                                <a:pt x="19582" y="4217"/>
                                <a:pt x="19932" y="4242"/>
                                <a:pt x="20283" y="4263"/>
                              </a:cubicBezTo>
                              <a:cubicBezTo>
                                <a:pt x="20448" y="4272"/>
                                <a:pt x="20626" y="4336"/>
                                <a:pt x="20801" y="4336"/>
                              </a:cubicBezTo>
                              <a:cubicBezTo>
                                <a:pt x="21009" y="4336"/>
                                <a:pt x="21213" y="4245"/>
                                <a:pt x="21390" y="3863"/>
                              </a:cubicBezTo>
                              <a:close/>
                              <a:moveTo>
                                <a:pt x="2924" y="468"/>
                              </a:moveTo>
                              <a:cubicBezTo>
                                <a:pt x="3533" y="613"/>
                                <a:pt x="4145" y="649"/>
                                <a:pt x="4757" y="649"/>
                              </a:cubicBezTo>
                              <a:cubicBezTo>
                                <a:pt x="5336" y="649"/>
                                <a:pt x="5915" y="617"/>
                                <a:pt x="6492" y="617"/>
                              </a:cubicBezTo>
                              <a:cubicBezTo>
                                <a:pt x="6613" y="617"/>
                                <a:pt x="6735" y="618"/>
                                <a:pt x="6856" y="622"/>
                              </a:cubicBezTo>
                              <a:cubicBezTo>
                                <a:pt x="8206" y="663"/>
                                <a:pt x="9556" y="713"/>
                                <a:pt x="10904" y="763"/>
                              </a:cubicBezTo>
                              <a:cubicBezTo>
                                <a:pt x="12991" y="833"/>
                                <a:pt x="15079" y="994"/>
                                <a:pt x="17167" y="994"/>
                              </a:cubicBezTo>
                              <a:cubicBezTo>
                                <a:pt x="17786" y="994"/>
                                <a:pt x="18405" y="980"/>
                                <a:pt x="19023" y="944"/>
                              </a:cubicBezTo>
                              <a:cubicBezTo>
                                <a:pt x="19024" y="944"/>
                                <a:pt x="19025" y="940"/>
                                <a:pt x="19027" y="940"/>
                              </a:cubicBezTo>
                              <a:cubicBezTo>
                                <a:pt x="19036" y="1410"/>
                                <a:pt x="19050" y="1877"/>
                                <a:pt x="19057" y="2349"/>
                              </a:cubicBezTo>
                              <a:cubicBezTo>
                                <a:pt x="18978" y="2356"/>
                                <a:pt x="18916" y="2363"/>
                                <a:pt x="18827" y="2368"/>
                              </a:cubicBezTo>
                              <a:lnTo>
                                <a:pt x="18827" y="2406"/>
                              </a:lnTo>
                              <a:cubicBezTo>
                                <a:pt x="18916" y="2410"/>
                                <a:pt x="18979" y="2417"/>
                                <a:pt x="19058" y="2426"/>
                              </a:cubicBezTo>
                              <a:cubicBezTo>
                                <a:pt x="19122" y="6635"/>
                                <a:pt x="19131" y="10863"/>
                                <a:pt x="19186" y="15072"/>
                              </a:cubicBezTo>
                              <a:cubicBezTo>
                                <a:pt x="19193" y="15646"/>
                                <a:pt x="19201" y="16223"/>
                                <a:pt x="19211" y="16797"/>
                              </a:cubicBezTo>
                              <a:cubicBezTo>
                                <a:pt x="19209" y="16806"/>
                                <a:pt x="19205" y="16806"/>
                                <a:pt x="19203" y="16813"/>
                              </a:cubicBezTo>
                              <a:cubicBezTo>
                                <a:pt x="19190" y="16863"/>
                                <a:pt x="19177" y="16917"/>
                                <a:pt x="19164" y="16965"/>
                              </a:cubicBezTo>
                              <a:lnTo>
                                <a:pt x="19133" y="16965"/>
                              </a:lnTo>
                              <a:cubicBezTo>
                                <a:pt x="19086" y="16969"/>
                                <a:pt x="19040" y="16978"/>
                                <a:pt x="18994" y="16986"/>
                              </a:cubicBezTo>
                              <a:cubicBezTo>
                                <a:pt x="18965" y="16990"/>
                                <a:pt x="18950" y="17076"/>
                                <a:pt x="18946" y="17172"/>
                              </a:cubicBezTo>
                              <a:cubicBezTo>
                                <a:pt x="18786" y="17163"/>
                                <a:pt x="18627" y="17160"/>
                                <a:pt x="18467" y="17151"/>
                              </a:cubicBezTo>
                              <a:cubicBezTo>
                                <a:pt x="18455" y="17072"/>
                                <a:pt x="18434" y="17035"/>
                                <a:pt x="18412" y="17035"/>
                              </a:cubicBezTo>
                              <a:cubicBezTo>
                                <a:pt x="18390" y="17035"/>
                                <a:pt x="18368" y="17074"/>
                                <a:pt x="18354" y="17147"/>
                              </a:cubicBezTo>
                              <a:cubicBezTo>
                                <a:pt x="16498" y="17062"/>
                                <a:pt x="14642" y="17012"/>
                                <a:pt x="12785" y="17012"/>
                              </a:cubicBezTo>
                              <a:cubicBezTo>
                                <a:pt x="12167" y="17012"/>
                                <a:pt x="11548" y="17017"/>
                                <a:pt x="10929" y="17029"/>
                              </a:cubicBezTo>
                              <a:cubicBezTo>
                                <a:pt x="10642" y="17033"/>
                                <a:pt x="10354" y="17035"/>
                                <a:pt x="10067" y="17035"/>
                              </a:cubicBezTo>
                              <a:cubicBezTo>
                                <a:pt x="9310" y="17035"/>
                                <a:pt x="8553" y="17022"/>
                                <a:pt x="7795" y="17022"/>
                              </a:cubicBezTo>
                              <a:cubicBezTo>
                                <a:pt x="6170" y="17022"/>
                                <a:pt x="4545" y="17083"/>
                                <a:pt x="2924" y="17457"/>
                              </a:cubicBezTo>
                              <a:cubicBezTo>
                                <a:pt x="2949" y="16895"/>
                                <a:pt x="2969" y="16325"/>
                                <a:pt x="2987" y="15750"/>
                              </a:cubicBezTo>
                              <a:cubicBezTo>
                                <a:pt x="3388" y="15825"/>
                                <a:pt x="3791" y="15853"/>
                                <a:pt x="4194" y="15853"/>
                              </a:cubicBezTo>
                              <a:cubicBezTo>
                                <a:pt x="5146" y="15853"/>
                                <a:pt x="6102" y="15698"/>
                                <a:pt x="7052" y="15658"/>
                              </a:cubicBezTo>
                              <a:cubicBezTo>
                                <a:pt x="8379" y="15596"/>
                                <a:pt x="9706" y="15526"/>
                                <a:pt x="11033" y="15515"/>
                              </a:cubicBezTo>
                              <a:cubicBezTo>
                                <a:pt x="13719" y="15505"/>
                                <a:pt x="16404" y="15444"/>
                                <a:pt x="19088" y="15296"/>
                              </a:cubicBezTo>
                              <a:cubicBezTo>
                                <a:pt x="19116" y="15296"/>
                                <a:pt x="19131" y="15192"/>
                                <a:pt x="19131" y="15088"/>
                              </a:cubicBezTo>
                              <a:cubicBezTo>
                                <a:pt x="19131" y="14985"/>
                                <a:pt x="19116" y="14883"/>
                                <a:pt x="19088" y="14883"/>
                              </a:cubicBezTo>
                              <a:cubicBezTo>
                                <a:pt x="16403" y="14911"/>
                                <a:pt x="13719" y="15026"/>
                                <a:pt x="11033" y="15192"/>
                              </a:cubicBezTo>
                              <a:cubicBezTo>
                                <a:pt x="9706" y="15271"/>
                                <a:pt x="8379" y="15285"/>
                                <a:pt x="7052" y="15310"/>
                              </a:cubicBezTo>
                              <a:cubicBezTo>
                                <a:pt x="6952" y="15312"/>
                                <a:pt x="6853" y="15313"/>
                                <a:pt x="6753" y="15313"/>
                              </a:cubicBezTo>
                              <a:cubicBezTo>
                                <a:pt x="6157" y="15313"/>
                                <a:pt x="5560" y="15281"/>
                                <a:pt x="4962" y="15281"/>
                              </a:cubicBezTo>
                              <a:cubicBezTo>
                                <a:pt x="4306" y="15281"/>
                                <a:pt x="3648" y="15321"/>
                                <a:pt x="2995" y="15483"/>
                              </a:cubicBezTo>
                              <a:cubicBezTo>
                                <a:pt x="3118" y="11233"/>
                                <a:pt x="3067" y="6692"/>
                                <a:pt x="2975" y="2429"/>
                              </a:cubicBezTo>
                              <a:cubicBezTo>
                                <a:pt x="7068" y="2903"/>
                                <a:pt x="11169" y="2937"/>
                                <a:pt x="15267" y="2937"/>
                              </a:cubicBezTo>
                              <a:cubicBezTo>
                                <a:pt x="15954" y="2937"/>
                                <a:pt x="16641" y="2937"/>
                                <a:pt x="17327" y="2937"/>
                              </a:cubicBezTo>
                              <a:cubicBezTo>
                                <a:pt x="17804" y="2937"/>
                                <a:pt x="18281" y="2937"/>
                                <a:pt x="18757" y="2939"/>
                              </a:cubicBezTo>
                              <a:cubicBezTo>
                                <a:pt x="18781" y="2939"/>
                                <a:pt x="18781" y="2763"/>
                                <a:pt x="18757" y="2763"/>
                              </a:cubicBezTo>
                              <a:cubicBezTo>
                                <a:pt x="14541" y="2494"/>
                                <a:pt x="10318" y="2134"/>
                                <a:pt x="6099" y="2134"/>
                              </a:cubicBezTo>
                              <a:cubicBezTo>
                                <a:pt x="5056" y="2134"/>
                                <a:pt x="4013" y="2156"/>
                                <a:pt x="2970" y="2208"/>
                              </a:cubicBezTo>
                              <a:cubicBezTo>
                                <a:pt x="2958" y="1659"/>
                                <a:pt x="2945" y="1112"/>
                                <a:pt x="2932" y="572"/>
                              </a:cubicBezTo>
                              <a:cubicBezTo>
                                <a:pt x="2930" y="533"/>
                                <a:pt x="2928" y="504"/>
                                <a:pt x="2924" y="468"/>
                              </a:cubicBezTo>
                              <a:close/>
                              <a:moveTo>
                                <a:pt x="19015" y="17573"/>
                              </a:moveTo>
                              <a:cubicBezTo>
                                <a:pt x="18835" y="18327"/>
                                <a:pt x="18664" y="19158"/>
                                <a:pt x="18505" y="20000"/>
                              </a:cubicBezTo>
                              <a:cubicBezTo>
                                <a:pt x="18520" y="19190"/>
                                <a:pt x="18515" y="18374"/>
                                <a:pt x="18489" y="17576"/>
                              </a:cubicBezTo>
                              <a:cubicBezTo>
                                <a:pt x="18657" y="17584"/>
                                <a:pt x="18825" y="17591"/>
                                <a:pt x="18994" y="17598"/>
                              </a:cubicBezTo>
                              <a:cubicBezTo>
                                <a:pt x="18995" y="17598"/>
                                <a:pt x="18996" y="17598"/>
                                <a:pt x="18996" y="17598"/>
                              </a:cubicBezTo>
                              <a:cubicBezTo>
                                <a:pt x="19003" y="17598"/>
                                <a:pt x="19009" y="17584"/>
                                <a:pt x="19015" y="17573"/>
                              </a:cubicBezTo>
                              <a:close/>
                              <a:moveTo>
                                <a:pt x="2993" y="17986"/>
                              </a:moveTo>
                              <a:cubicBezTo>
                                <a:pt x="3274" y="17998"/>
                                <a:pt x="3555" y="17998"/>
                                <a:pt x="3836" y="17998"/>
                              </a:cubicBezTo>
                              <a:cubicBezTo>
                                <a:pt x="3820" y="18881"/>
                                <a:pt x="3826" y="19773"/>
                                <a:pt x="3849" y="20651"/>
                              </a:cubicBezTo>
                              <a:cubicBezTo>
                                <a:pt x="3561" y="19780"/>
                                <a:pt x="3278" y="18874"/>
                                <a:pt x="2993" y="17986"/>
                              </a:cubicBezTo>
                              <a:close/>
                              <a:moveTo>
                                <a:pt x="21190" y="5597"/>
                              </a:moveTo>
                              <a:cubicBezTo>
                                <a:pt x="20854" y="7849"/>
                                <a:pt x="20487" y="9971"/>
                                <a:pt x="20108" y="12089"/>
                              </a:cubicBezTo>
                              <a:cubicBezTo>
                                <a:pt x="20078" y="12253"/>
                                <a:pt x="20095" y="12455"/>
                                <a:pt x="20126" y="12530"/>
                              </a:cubicBezTo>
                              <a:cubicBezTo>
                                <a:pt x="20080" y="12595"/>
                                <a:pt x="20049" y="12872"/>
                                <a:pt x="20091" y="13088"/>
                              </a:cubicBezTo>
                              <a:cubicBezTo>
                                <a:pt x="20367" y="14466"/>
                                <a:pt x="20632" y="15857"/>
                                <a:pt x="20872" y="17374"/>
                              </a:cubicBezTo>
                              <a:cubicBezTo>
                                <a:pt x="20929" y="17741"/>
                                <a:pt x="20986" y="18113"/>
                                <a:pt x="21041" y="18490"/>
                              </a:cubicBezTo>
                              <a:cubicBezTo>
                                <a:pt x="21145" y="19207"/>
                                <a:pt x="21249" y="19925"/>
                                <a:pt x="21369" y="20594"/>
                              </a:cubicBezTo>
                              <a:cubicBezTo>
                                <a:pt x="21008" y="20522"/>
                                <a:pt x="20644" y="20477"/>
                                <a:pt x="20280" y="20477"/>
                              </a:cubicBezTo>
                              <a:cubicBezTo>
                                <a:pt x="19708" y="20477"/>
                                <a:pt x="19135" y="20586"/>
                                <a:pt x="18569" y="20867"/>
                              </a:cubicBezTo>
                              <a:cubicBezTo>
                                <a:pt x="18680" y="20379"/>
                                <a:pt x="18788" y="19868"/>
                                <a:pt x="18894" y="19339"/>
                              </a:cubicBezTo>
                              <a:cubicBezTo>
                                <a:pt x="18896" y="19394"/>
                                <a:pt x="18905" y="19443"/>
                                <a:pt x="18921" y="19443"/>
                              </a:cubicBezTo>
                              <a:cubicBezTo>
                                <a:pt x="18922" y="19443"/>
                                <a:pt x="18922" y="19443"/>
                                <a:pt x="18923" y="19443"/>
                              </a:cubicBezTo>
                              <a:cubicBezTo>
                                <a:pt x="19616" y="19335"/>
                                <a:pt x="20323" y="19194"/>
                                <a:pt x="21010" y="18795"/>
                              </a:cubicBezTo>
                              <a:cubicBezTo>
                                <a:pt x="21044" y="18774"/>
                                <a:pt x="21054" y="18597"/>
                                <a:pt x="21036" y="18504"/>
                              </a:cubicBezTo>
                              <a:cubicBezTo>
                                <a:pt x="21031" y="18475"/>
                                <a:pt x="21022" y="18461"/>
                                <a:pt x="21010" y="18461"/>
                              </a:cubicBezTo>
                              <a:cubicBezTo>
                                <a:pt x="20321" y="18497"/>
                                <a:pt x="19619" y="18806"/>
                                <a:pt x="18935" y="19137"/>
                              </a:cubicBezTo>
                              <a:cubicBezTo>
                                <a:pt x="19061" y="18490"/>
                                <a:pt x="19181" y="17816"/>
                                <a:pt x="19291" y="17131"/>
                              </a:cubicBezTo>
                              <a:cubicBezTo>
                                <a:pt x="19303" y="17053"/>
                                <a:pt x="19303" y="16979"/>
                                <a:pt x="19297" y="16917"/>
                              </a:cubicBezTo>
                              <a:cubicBezTo>
                                <a:pt x="19347" y="13310"/>
                                <a:pt x="19314" y="9649"/>
                                <a:pt x="19261" y="6008"/>
                              </a:cubicBezTo>
                              <a:cubicBezTo>
                                <a:pt x="19376" y="6031"/>
                                <a:pt x="19492" y="6042"/>
                                <a:pt x="19607" y="6042"/>
                              </a:cubicBezTo>
                              <a:cubicBezTo>
                                <a:pt x="20134" y="6042"/>
                                <a:pt x="20668" y="5825"/>
                                <a:pt x="21190" y="5597"/>
                              </a:cubicBezTo>
                              <a:close/>
                              <a:moveTo>
                                <a:pt x="1683" y="19401"/>
                              </a:moveTo>
                              <a:cubicBezTo>
                                <a:pt x="2201" y="19401"/>
                                <a:pt x="2716" y="19471"/>
                                <a:pt x="3239" y="19550"/>
                              </a:cubicBezTo>
                              <a:cubicBezTo>
                                <a:pt x="3370" y="19982"/>
                                <a:pt x="3506" y="20388"/>
                                <a:pt x="3645" y="20771"/>
                              </a:cubicBezTo>
                              <a:cubicBezTo>
                                <a:pt x="2482" y="20805"/>
                                <a:pt x="1317" y="20758"/>
                                <a:pt x="155" y="20999"/>
                              </a:cubicBezTo>
                              <a:cubicBezTo>
                                <a:pt x="267" y="20519"/>
                                <a:pt x="377" y="20036"/>
                                <a:pt x="487" y="19550"/>
                              </a:cubicBezTo>
                              <a:cubicBezTo>
                                <a:pt x="889" y="19443"/>
                                <a:pt x="1287" y="19401"/>
                                <a:pt x="1683" y="19401"/>
                              </a:cubicBezTo>
                              <a:close/>
                              <a:moveTo>
                                <a:pt x="4164" y="0"/>
                              </a:moveTo>
                              <a:cubicBezTo>
                                <a:pt x="3721" y="0"/>
                                <a:pt x="3278" y="32"/>
                                <a:pt x="2837" y="123"/>
                              </a:cubicBezTo>
                              <a:cubicBezTo>
                                <a:pt x="2818" y="127"/>
                                <a:pt x="2807" y="181"/>
                                <a:pt x="2804" y="247"/>
                              </a:cubicBezTo>
                              <a:cubicBezTo>
                                <a:pt x="2780" y="297"/>
                                <a:pt x="2763" y="404"/>
                                <a:pt x="2766" y="572"/>
                              </a:cubicBezTo>
                              <a:cubicBezTo>
                                <a:pt x="2791" y="1786"/>
                                <a:pt x="2811" y="2996"/>
                                <a:pt x="2827" y="4208"/>
                              </a:cubicBezTo>
                              <a:cubicBezTo>
                                <a:pt x="2834" y="4715"/>
                                <a:pt x="2840" y="5219"/>
                                <a:pt x="2846" y="5727"/>
                              </a:cubicBezTo>
                              <a:cubicBezTo>
                                <a:pt x="2146" y="5502"/>
                                <a:pt x="1443" y="5216"/>
                                <a:pt x="743" y="5216"/>
                              </a:cubicBezTo>
                              <a:cubicBezTo>
                                <a:pt x="738" y="5216"/>
                                <a:pt x="733" y="5216"/>
                                <a:pt x="729" y="5216"/>
                              </a:cubicBezTo>
                              <a:cubicBezTo>
                                <a:pt x="703" y="5216"/>
                                <a:pt x="705" y="5380"/>
                                <a:pt x="729" y="5393"/>
                              </a:cubicBezTo>
                              <a:cubicBezTo>
                                <a:pt x="1431" y="5813"/>
                                <a:pt x="2143" y="5942"/>
                                <a:pt x="2850" y="6136"/>
                              </a:cubicBezTo>
                              <a:cubicBezTo>
                                <a:pt x="2859" y="7096"/>
                                <a:pt x="2866" y="8063"/>
                                <a:pt x="2867" y="9029"/>
                              </a:cubicBezTo>
                              <a:cubicBezTo>
                                <a:pt x="2871" y="11851"/>
                                <a:pt x="2807" y="14675"/>
                                <a:pt x="2821" y="17491"/>
                              </a:cubicBezTo>
                              <a:cubicBezTo>
                                <a:pt x="2821" y="17516"/>
                                <a:pt x="2823" y="17541"/>
                                <a:pt x="2825" y="17560"/>
                              </a:cubicBezTo>
                              <a:cubicBezTo>
                                <a:pt x="2810" y="17644"/>
                                <a:pt x="2808" y="17768"/>
                                <a:pt x="2819" y="17857"/>
                              </a:cubicBezTo>
                              <a:cubicBezTo>
                                <a:pt x="2816" y="17929"/>
                                <a:pt x="2819" y="18002"/>
                                <a:pt x="2833" y="18055"/>
                              </a:cubicBezTo>
                              <a:cubicBezTo>
                                <a:pt x="2918" y="18411"/>
                                <a:pt x="3007" y="18742"/>
                                <a:pt x="3097" y="19058"/>
                              </a:cubicBezTo>
                              <a:cubicBezTo>
                                <a:pt x="2724" y="18840"/>
                                <a:pt x="2341" y="18742"/>
                                <a:pt x="1958" y="18742"/>
                              </a:cubicBezTo>
                              <a:cubicBezTo>
                                <a:pt x="1495" y="18742"/>
                                <a:pt x="1030" y="18887"/>
                                <a:pt x="581" y="19137"/>
                              </a:cubicBezTo>
                              <a:cubicBezTo>
                                <a:pt x="979" y="17364"/>
                                <a:pt x="1370" y="15530"/>
                                <a:pt x="1745" y="13674"/>
                              </a:cubicBezTo>
                              <a:cubicBezTo>
                                <a:pt x="1773" y="13540"/>
                                <a:pt x="1770" y="13383"/>
                                <a:pt x="1754" y="13265"/>
                              </a:cubicBezTo>
                              <a:cubicBezTo>
                                <a:pt x="1763" y="13170"/>
                                <a:pt x="1762" y="13049"/>
                                <a:pt x="1743" y="12941"/>
                              </a:cubicBezTo>
                              <a:cubicBezTo>
                                <a:pt x="1249" y="10185"/>
                                <a:pt x="773" y="7370"/>
                                <a:pt x="394" y="4235"/>
                              </a:cubicBezTo>
                              <a:cubicBezTo>
                                <a:pt x="960" y="4410"/>
                                <a:pt x="1544" y="4571"/>
                                <a:pt x="2119" y="4571"/>
                              </a:cubicBezTo>
                              <a:cubicBezTo>
                                <a:pt x="2330" y="4571"/>
                                <a:pt x="2540" y="4549"/>
                                <a:pt x="2747" y="4497"/>
                              </a:cubicBezTo>
                              <a:cubicBezTo>
                                <a:pt x="2788" y="4490"/>
                                <a:pt x="2807" y="4353"/>
                                <a:pt x="2807" y="4217"/>
                              </a:cubicBezTo>
                              <a:cubicBezTo>
                                <a:pt x="2807" y="4075"/>
                                <a:pt x="2787" y="3936"/>
                                <a:pt x="2747" y="3920"/>
                              </a:cubicBezTo>
                              <a:cubicBezTo>
                                <a:pt x="2254" y="3689"/>
                                <a:pt x="1746" y="3621"/>
                                <a:pt x="1241" y="3621"/>
                              </a:cubicBezTo>
                              <a:cubicBezTo>
                                <a:pt x="941" y="3621"/>
                                <a:pt x="643" y="3645"/>
                                <a:pt x="349" y="3673"/>
                              </a:cubicBezTo>
                              <a:cubicBezTo>
                                <a:pt x="335" y="3677"/>
                                <a:pt x="324" y="3698"/>
                                <a:pt x="315" y="3730"/>
                              </a:cubicBezTo>
                              <a:cubicBezTo>
                                <a:pt x="309" y="3723"/>
                                <a:pt x="303" y="3720"/>
                                <a:pt x="298" y="3720"/>
                              </a:cubicBezTo>
                              <a:cubicBezTo>
                                <a:pt x="255" y="3720"/>
                                <a:pt x="211" y="3931"/>
                                <a:pt x="239" y="4159"/>
                              </a:cubicBezTo>
                              <a:cubicBezTo>
                                <a:pt x="625" y="7445"/>
                                <a:pt x="1058" y="10582"/>
                                <a:pt x="1627" y="13256"/>
                              </a:cubicBezTo>
                              <a:cubicBezTo>
                                <a:pt x="1076" y="15551"/>
                                <a:pt x="540" y="18080"/>
                                <a:pt x="55" y="20672"/>
                              </a:cubicBezTo>
                              <a:cubicBezTo>
                                <a:pt x="33" y="20792"/>
                                <a:pt x="36" y="20924"/>
                                <a:pt x="51" y="21019"/>
                              </a:cubicBezTo>
                              <a:cubicBezTo>
                                <a:pt x="-18" y="21051"/>
                                <a:pt x="-18" y="21532"/>
                                <a:pt x="54" y="21539"/>
                              </a:cubicBezTo>
                              <a:cubicBezTo>
                                <a:pt x="404" y="21584"/>
                                <a:pt x="754" y="21600"/>
                                <a:pt x="1105" y="21600"/>
                              </a:cubicBezTo>
                              <a:cubicBezTo>
                                <a:pt x="2027" y="21600"/>
                                <a:pt x="2950" y="21482"/>
                                <a:pt x="3871" y="21428"/>
                              </a:cubicBezTo>
                              <a:cubicBezTo>
                                <a:pt x="3918" y="21425"/>
                                <a:pt x="3940" y="21255"/>
                                <a:pt x="3938" y="21085"/>
                              </a:cubicBezTo>
                              <a:cubicBezTo>
                                <a:pt x="3963" y="21060"/>
                                <a:pt x="3983" y="20974"/>
                                <a:pt x="3981" y="20810"/>
                              </a:cubicBezTo>
                              <a:cubicBezTo>
                                <a:pt x="3968" y="19871"/>
                                <a:pt x="3966" y="18938"/>
                                <a:pt x="3968" y="17998"/>
                              </a:cubicBezTo>
                              <a:cubicBezTo>
                                <a:pt x="6287" y="17973"/>
                                <a:pt x="8609" y="17555"/>
                                <a:pt x="10929" y="17501"/>
                              </a:cubicBezTo>
                              <a:cubicBezTo>
                                <a:pt x="11814" y="17480"/>
                                <a:pt x="12700" y="17469"/>
                                <a:pt x="13586" y="17469"/>
                              </a:cubicBezTo>
                              <a:cubicBezTo>
                                <a:pt x="15171" y="17469"/>
                                <a:pt x="16756" y="17505"/>
                                <a:pt x="18341" y="17573"/>
                              </a:cubicBezTo>
                              <a:cubicBezTo>
                                <a:pt x="18357" y="18717"/>
                                <a:pt x="18362" y="19839"/>
                                <a:pt x="18361" y="20982"/>
                              </a:cubicBezTo>
                              <a:cubicBezTo>
                                <a:pt x="18316" y="21058"/>
                                <a:pt x="18315" y="21394"/>
                                <a:pt x="18369" y="21394"/>
                              </a:cubicBezTo>
                              <a:cubicBezTo>
                                <a:pt x="18370" y="21394"/>
                                <a:pt x="18371" y="21394"/>
                                <a:pt x="18372" y="21394"/>
                              </a:cubicBezTo>
                              <a:cubicBezTo>
                                <a:pt x="19164" y="21303"/>
                                <a:pt x="19953" y="21167"/>
                                <a:pt x="20744" y="21167"/>
                              </a:cubicBezTo>
                              <a:cubicBezTo>
                                <a:pt x="20959" y="21167"/>
                                <a:pt x="21175" y="21176"/>
                                <a:pt x="21391" y="21201"/>
                              </a:cubicBezTo>
                              <a:cubicBezTo>
                                <a:pt x="21392" y="21201"/>
                                <a:pt x="21392" y="21201"/>
                                <a:pt x="21393" y="21201"/>
                              </a:cubicBezTo>
                              <a:cubicBezTo>
                                <a:pt x="21428" y="21201"/>
                                <a:pt x="21447" y="21096"/>
                                <a:pt x="21452" y="20974"/>
                              </a:cubicBezTo>
                              <a:cubicBezTo>
                                <a:pt x="21453" y="20974"/>
                                <a:pt x="21454" y="20974"/>
                                <a:pt x="21455" y="20974"/>
                              </a:cubicBezTo>
                              <a:cubicBezTo>
                                <a:pt x="21487" y="20974"/>
                                <a:pt x="21519" y="20803"/>
                                <a:pt x="21499" y="20647"/>
                              </a:cubicBezTo>
                              <a:cubicBezTo>
                                <a:pt x="21127" y="17730"/>
                                <a:pt x="20723" y="14965"/>
                                <a:pt x="20195" y="12607"/>
                              </a:cubicBezTo>
                              <a:cubicBezTo>
                                <a:pt x="20187" y="12575"/>
                                <a:pt x="20180" y="12555"/>
                                <a:pt x="20172" y="12537"/>
                              </a:cubicBezTo>
                              <a:cubicBezTo>
                                <a:pt x="20179" y="12527"/>
                                <a:pt x="20187" y="12509"/>
                                <a:pt x="20193" y="12480"/>
                              </a:cubicBezTo>
                              <a:cubicBezTo>
                                <a:pt x="20739" y="10226"/>
                                <a:pt x="21187" y="7423"/>
                                <a:pt x="21557" y="4506"/>
                              </a:cubicBezTo>
                              <a:cubicBezTo>
                                <a:pt x="21582" y="4302"/>
                                <a:pt x="21566" y="4122"/>
                                <a:pt x="21537" y="4011"/>
                              </a:cubicBezTo>
                              <a:cubicBezTo>
                                <a:pt x="21539" y="3834"/>
                                <a:pt x="21512" y="3673"/>
                                <a:pt x="21476" y="3614"/>
                              </a:cubicBezTo>
                              <a:cubicBezTo>
                                <a:pt x="21361" y="3425"/>
                                <a:pt x="21223" y="3368"/>
                                <a:pt x="21080" y="3368"/>
                              </a:cubicBezTo>
                              <a:cubicBezTo>
                                <a:pt x="20865" y="3368"/>
                                <a:pt x="20638" y="3496"/>
                                <a:pt x="20455" y="3500"/>
                              </a:cubicBezTo>
                              <a:cubicBezTo>
                                <a:pt x="20044" y="3503"/>
                                <a:pt x="19633" y="3511"/>
                                <a:pt x="19224" y="3627"/>
                              </a:cubicBezTo>
                              <a:cubicBezTo>
                                <a:pt x="19217" y="3226"/>
                                <a:pt x="19211" y="2826"/>
                                <a:pt x="19203" y="2426"/>
                              </a:cubicBezTo>
                              <a:cubicBezTo>
                                <a:pt x="19215" y="2426"/>
                                <a:pt x="19226" y="2427"/>
                                <a:pt x="19236" y="2427"/>
                              </a:cubicBezTo>
                              <a:cubicBezTo>
                                <a:pt x="19242" y="2427"/>
                                <a:pt x="19247" y="2427"/>
                                <a:pt x="19253" y="2426"/>
                              </a:cubicBezTo>
                              <a:cubicBezTo>
                                <a:pt x="19264" y="2426"/>
                                <a:pt x="19264" y="2345"/>
                                <a:pt x="19253" y="2345"/>
                              </a:cubicBezTo>
                              <a:cubicBezTo>
                                <a:pt x="19247" y="2345"/>
                                <a:pt x="19241" y="2345"/>
                                <a:pt x="19236" y="2345"/>
                              </a:cubicBezTo>
                              <a:cubicBezTo>
                                <a:pt x="19225" y="2345"/>
                                <a:pt x="19214" y="2345"/>
                                <a:pt x="19203" y="2345"/>
                              </a:cubicBezTo>
                              <a:cubicBezTo>
                                <a:pt x="19193" y="1802"/>
                                <a:pt x="19184" y="1253"/>
                                <a:pt x="19175" y="708"/>
                              </a:cubicBezTo>
                              <a:cubicBezTo>
                                <a:pt x="19171" y="484"/>
                                <a:pt x="19131" y="372"/>
                                <a:pt x="19093" y="372"/>
                              </a:cubicBezTo>
                              <a:cubicBezTo>
                                <a:pt x="19075" y="372"/>
                                <a:pt x="19058" y="397"/>
                                <a:pt x="19045" y="449"/>
                              </a:cubicBezTo>
                              <a:cubicBezTo>
                                <a:pt x="19038" y="436"/>
                                <a:pt x="19031" y="429"/>
                                <a:pt x="19023" y="429"/>
                              </a:cubicBezTo>
                              <a:cubicBezTo>
                                <a:pt x="17178" y="231"/>
                                <a:pt x="15329" y="220"/>
                                <a:pt x="13482" y="220"/>
                              </a:cubicBezTo>
                              <a:cubicBezTo>
                                <a:pt x="13265" y="220"/>
                                <a:pt x="13048" y="220"/>
                                <a:pt x="12831" y="220"/>
                              </a:cubicBezTo>
                              <a:cubicBezTo>
                                <a:pt x="12189" y="220"/>
                                <a:pt x="11546" y="220"/>
                                <a:pt x="10904" y="209"/>
                              </a:cubicBezTo>
                              <a:cubicBezTo>
                                <a:pt x="9556" y="188"/>
                                <a:pt x="8206" y="173"/>
                                <a:pt x="6857" y="148"/>
                              </a:cubicBezTo>
                              <a:cubicBezTo>
                                <a:pt x="5962" y="129"/>
                                <a:pt x="5062" y="0"/>
                                <a:pt x="4164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000000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45719" tIns="45719" rIns="45719" bIns="45719" numCol="1" anchor="ctr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1778" name="Google Shape;1375;p47"/>
                        <p:cNvSpPr/>
                        <p:nvPr/>
                      </p:nvSpPr>
                      <p:spPr>
                        <a:xfrm>
                          <a:off x="4754191" y="180134"/>
                          <a:ext cx="566237" cy="435809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1600" fill="norm" stroke="1" extrusionOk="0">
                              <a:moveTo>
                                <a:pt x="21600" y="0"/>
                              </a:moveTo>
                              <a:cubicBezTo>
                                <a:pt x="16606" y="365"/>
                                <a:pt x="11491" y="710"/>
                                <a:pt x="6445" y="710"/>
                              </a:cubicBezTo>
                              <a:cubicBezTo>
                                <a:pt x="5336" y="710"/>
                                <a:pt x="4228" y="693"/>
                                <a:pt x="3127" y="656"/>
                              </a:cubicBezTo>
                              <a:cubicBezTo>
                                <a:pt x="3639" y="6464"/>
                                <a:pt x="3952" y="12304"/>
                                <a:pt x="3469" y="18058"/>
                              </a:cubicBezTo>
                              <a:cubicBezTo>
                                <a:pt x="3528" y="18158"/>
                                <a:pt x="3528" y="18275"/>
                                <a:pt x="3410" y="18401"/>
                              </a:cubicBezTo>
                              <a:cubicBezTo>
                                <a:pt x="2364" y="19493"/>
                                <a:pt x="1208" y="20568"/>
                                <a:pt x="0" y="21600"/>
                              </a:cubicBezTo>
                              <a:cubicBezTo>
                                <a:pt x="6552" y="21072"/>
                                <a:pt x="13280" y="20579"/>
                                <a:pt x="19880" y="20522"/>
                              </a:cubicBezTo>
                              <a:cubicBezTo>
                                <a:pt x="19991" y="20522"/>
                                <a:pt x="20075" y="20545"/>
                                <a:pt x="20127" y="20591"/>
                              </a:cubicBezTo>
                              <a:lnTo>
                                <a:pt x="20171" y="20568"/>
                              </a:lnTo>
                              <a:cubicBezTo>
                                <a:pt x="19644" y="19966"/>
                                <a:pt x="19107" y="19376"/>
                                <a:pt x="18554" y="18788"/>
                              </a:cubicBezTo>
                              <a:cubicBezTo>
                                <a:pt x="16256" y="16368"/>
                                <a:pt x="13722" y="14146"/>
                                <a:pt x="11078" y="11951"/>
                              </a:cubicBezTo>
                              <a:cubicBezTo>
                                <a:pt x="10669" y="11606"/>
                                <a:pt x="10968" y="11164"/>
                                <a:pt x="11410" y="11061"/>
                              </a:cubicBezTo>
                              <a:cubicBezTo>
                                <a:pt x="11115" y="10941"/>
                                <a:pt x="10953" y="10619"/>
                                <a:pt x="11240" y="10357"/>
                              </a:cubicBezTo>
                              <a:cubicBezTo>
                                <a:pt x="14871" y="6978"/>
                                <a:pt x="18385" y="3593"/>
                                <a:pt x="21600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2">
                            <a:lumOff val="16960"/>
                          </a:schemeClr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45719" tIns="45719" rIns="45719" bIns="45719" numCol="1" anchor="ctr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1779" name="Google Shape;1378;p47"/>
                        <p:cNvSpPr/>
                        <p:nvPr/>
                      </p:nvSpPr>
                      <p:spPr>
                        <a:xfrm>
                          <a:off x="734347" y="15073"/>
                          <a:ext cx="4050546" cy="73873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1600" fill="norm" stroke="1" extrusionOk="0">
                              <a:moveTo>
                                <a:pt x="0" y="0"/>
                              </a:moveTo>
                              <a:cubicBezTo>
                                <a:pt x="5" y="336"/>
                                <a:pt x="8" y="606"/>
                                <a:pt x="10" y="976"/>
                              </a:cubicBezTo>
                              <a:cubicBezTo>
                                <a:pt x="27" y="6073"/>
                                <a:pt x="45" y="11204"/>
                                <a:pt x="61" y="16368"/>
                              </a:cubicBezTo>
                              <a:cubicBezTo>
                                <a:pt x="1457" y="15880"/>
                                <a:pt x="2854" y="15679"/>
                                <a:pt x="4251" y="15679"/>
                              </a:cubicBezTo>
                              <a:cubicBezTo>
                                <a:pt x="9900" y="15679"/>
                                <a:pt x="15554" y="19060"/>
                                <a:pt x="21198" y="21600"/>
                              </a:cubicBezTo>
                              <a:lnTo>
                                <a:pt x="21292" y="18236"/>
                              </a:lnTo>
                              <a:lnTo>
                                <a:pt x="21292" y="17882"/>
                              </a:lnTo>
                              <a:cubicBezTo>
                                <a:pt x="21412" y="17832"/>
                                <a:pt x="21494" y="17764"/>
                                <a:pt x="21600" y="17697"/>
                              </a:cubicBezTo>
                              <a:cubicBezTo>
                                <a:pt x="21591" y="13256"/>
                                <a:pt x="21572" y="8865"/>
                                <a:pt x="21560" y="4441"/>
                              </a:cubicBezTo>
                              <a:cubicBezTo>
                                <a:pt x="21557" y="4441"/>
                                <a:pt x="21556" y="4475"/>
                                <a:pt x="21555" y="4475"/>
                              </a:cubicBezTo>
                              <a:cubicBezTo>
                                <a:pt x="20727" y="4811"/>
                                <a:pt x="19898" y="4946"/>
                                <a:pt x="19070" y="4946"/>
                              </a:cubicBezTo>
                              <a:cubicBezTo>
                                <a:pt x="16275" y="4946"/>
                                <a:pt x="13478" y="3432"/>
                                <a:pt x="10684" y="2776"/>
                              </a:cubicBezTo>
                              <a:cubicBezTo>
                                <a:pt x="8879" y="2305"/>
                                <a:pt x="7072" y="1834"/>
                                <a:pt x="5265" y="1447"/>
                              </a:cubicBezTo>
                              <a:cubicBezTo>
                                <a:pt x="5104" y="1413"/>
                                <a:pt x="4942" y="1396"/>
                                <a:pt x="4781" y="1396"/>
                              </a:cubicBezTo>
                              <a:cubicBezTo>
                                <a:pt x="4005" y="1396"/>
                                <a:pt x="3226" y="1699"/>
                                <a:pt x="2448" y="1699"/>
                              </a:cubicBezTo>
                              <a:cubicBezTo>
                                <a:pt x="1630" y="1699"/>
                                <a:pt x="813" y="1363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6">
                            <a:lumOff val="41500"/>
                          </a:schemeClr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45719" tIns="45719" rIns="45719" bIns="45719" numCol="1" anchor="ctr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1780" name="Google Shape;1381;p47"/>
                        <p:cNvSpPr/>
                        <p:nvPr/>
                      </p:nvSpPr>
                      <p:spPr>
                        <a:xfrm>
                          <a:off x="39029" y="624457"/>
                          <a:ext cx="876341" cy="51435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1600" fill="norm" stroke="1" extrusionOk="0">
                              <a:moveTo>
                                <a:pt x="9459" y="0"/>
                              </a:moveTo>
                              <a:cubicBezTo>
                                <a:pt x="7003" y="0"/>
                                <a:pt x="4543" y="556"/>
                                <a:pt x="2056" y="2005"/>
                              </a:cubicBezTo>
                              <a:cubicBezTo>
                                <a:pt x="1375" y="8577"/>
                                <a:pt x="690" y="15101"/>
                                <a:pt x="0" y="21600"/>
                              </a:cubicBezTo>
                              <a:cubicBezTo>
                                <a:pt x="7189" y="18338"/>
                                <a:pt x="14402" y="18966"/>
                                <a:pt x="21600" y="18507"/>
                              </a:cubicBezTo>
                              <a:cubicBezTo>
                                <a:pt x="20736" y="13337"/>
                                <a:pt x="19896" y="7852"/>
                                <a:pt x="19085" y="2005"/>
                              </a:cubicBezTo>
                              <a:cubicBezTo>
                                <a:pt x="15851" y="942"/>
                                <a:pt x="12660" y="0"/>
                                <a:pt x="94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6">
                            <a:lumOff val="41500"/>
                          </a:schemeClr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45719" tIns="45719" rIns="45719" bIns="45719" numCol="1" anchor="ctr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1781" name="Google Shape;1382;p47"/>
                        <p:cNvSpPr/>
                        <p:nvPr/>
                      </p:nvSpPr>
                      <p:spPr>
                        <a:xfrm>
                          <a:off x="99080" y="135489"/>
                          <a:ext cx="678520" cy="48045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1600" fill="norm" stroke="1" extrusionOk="0">
                              <a:moveTo>
                                <a:pt x="19442" y="0"/>
                              </a:moveTo>
                              <a:lnTo>
                                <a:pt x="19286" y="10"/>
                              </a:lnTo>
                              <a:cubicBezTo>
                                <a:pt x="19286" y="207"/>
                                <a:pt x="19132" y="406"/>
                                <a:pt x="18803" y="416"/>
                              </a:cubicBezTo>
                              <a:cubicBezTo>
                                <a:pt x="17147" y="491"/>
                                <a:pt x="15469" y="522"/>
                                <a:pt x="13784" y="522"/>
                              </a:cubicBezTo>
                              <a:cubicBezTo>
                                <a:pt x="9186" y="522"/>
                                <a:pt x="4521" y="290"/>
                                <a:pt x="0" y="36"/>
                              </a:cubicBezTo>
                              <a:cubicBezTo>
                                <a:pt x="3024" y="4573"/>
                                <a:pt x="6832" y="8647"/>
                                <a:pt x="10785" y="12635"/>
                              </a:cubicBezTo>
                              <a:cubicBezTo>
                                <a:pt x="10935" y="12790"/>
                                <a:pt x="10941" y="12966"/>
                                <a:pt x="10871" y="13103"/>
                              </a:cubicBezTo>
                              <a:cubicBezTo>
                                <a:pt x="11000" y="13274"/>
                                <a:pt x="11018" y="13502"/>
                                <a:pt x="10797" y="13696"/>
                              </a:cubicBezTo>
                              <a:cubicBezTo>
                                <a:pt x="7803" y="16380"/>
                                <a:pt x="4675" y="19034"/>
                                <a:pt x="1491" y="21600"/>
                              </a:cubicBezTo>
                              <a:cubicBezTo>
                                <a:pt x="5083" y="21238"/>
                                <a:pt x="8796" y="21028"/>
                                <a:pt x="12500" y="21028"/>
                              </a:cubicBezTo>
                              <a:cubicBezTo>
                                <a:pt x="15561" y="21028"/>
                                <a:pt x="18619" y="21171"/>
                                <a:pt x="21600" y="21486"/>
                              </a:cubicBezTo>
                              <a:cubicBezTo>
                                <a:pt x="20884" y="21028"/>
                                <a:pt x="20174" y="20550"/>
                                <a:pt x="19492" y="20035"/>
                              </a:cubicBezTo>
                              <a:cubicBezTo>
                                <a:pt x="19381" y="19958"/>
                                <a:pt x="19356" y="19852"/>
                                <a:pt x="19378" y="19748"/>
                              </a:cubicBezTo>
                              <a:cubicBezTo>
                                <a:pt x="19292" y="19619"/>
                                <a:pt x="19307" y="19440"/>
                                <a:pt x="19430" y="19321"/>
                              </a:cubicBezTo>
                              <a:cubicBezTo>
                                <a:pt x="19415" y="19290"/>
                                <a:pt x="19399" y="19254"/>
                                <a:pt x="19399" y="19218"/>
                              </a:cubicBezTo>
                              <a:cubicBezTo>
                                <a:pt x="19286" y="15144"/>
                                <a:pt x="19799" y="11057"/>
                                <a:pt x="19762" y="6973"/>
                              </a:cubicBezTo>
                              <a:cubicBezTo>
                                <a:pt x="19756" y="5577"/>
                                <a:pt x="19698" y="4180"/>
                                <a:pt x="19627" y="2788"/>
                              </a:cubicBezTo>
                              <a:cubicBezTo>
                                <a:pt x="13981" y="2506"/>
                                <a:pt x="8286" y="2320"/>
                                <a:pt x="2674" y="1712"/>
                              </a:cubicBezTo>
                              <a:cubicBezTo>
                                <a:pt x="2480" y="1694"/>
                                <a:pt x="2468" y="1456"/>
                                <a:pt x="2674" y="1456"/>
                              </a:cubicBezTo>
                              <a:cubicBezTo>
                                <a:pt x="2711" y="1456"/>
                                <a:pt x="2748" y="1456"/>
                                <a:pt x="2788" y="1456"/>
                              </a:cubicBezTo>
                              <a:cubicBezTo>
                                <a:pt x="8384" y="1456"/>
                                <a:pt x="13999" y="1870"/>
                                <a:pt x="19590" y="2196"/>
                              </a:cubicBezTo>
                              <a:cubicBezTo>
                                <a:pt x="19547" y="1461"/>
                                <a:pt x="19498" y="732"/>
                                <a:pt x="19442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2">
                            <a:lumOff val="16960"/>
                          </a:schemeClr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45719" tIns="45719" rIns="45719" bIns="45719" numCol="1" anchor="ctr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</p:grpSp>
                </p:grpSp>
              </p:grpSp>
            </p:grpSp>
          </p:grpSp>
        </p:grpSp>
      </p:grpSp>
      <p:pic>
        <p:nvPicPr>
          <p:cNvPr id="1789" name="IMG_2320.png" descr="IMG_2320.png"/>
          <p:cNvPicPr>
            <a:picLocks noChangeAspect="1"/>
          </p:cNvPicPr>
          <p:nvPr/>
        </p:nvPicPr>
        <p:blipFill>
          <a:blip r:embed="rId2">
            <a:extLst/>
          </a:blip>
          <a:srcRect l="23834" t="26319" r="2415" b="57964"/>
          <a:stretch>
            <a:fillRect/>
          </a:stretch>
        </p:blipFill>
        <p:spPr>
          <a:xfrm>
            <a:off x="2764004" y="338411"/>
            <a:ext cx="3910873" cy="3905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94" name="Google Shape;1648;p50"/>
          <p:cNvGrpSpPr/>
          <p:nvPr/>
        </p:nvGrpSpPr>
        <p:grpSpPr>
          <a:xfrm>
            <a:off x="1653219" y="4715227"/>
            <a:ext cx="5383636" cy="257700"/>
            <a:chOff x="0" y="0"/>
            <a:chExt cx="5383634" cy="257698"/>
          </a:xfrm>
        </p:grpSpPr>
        <p:sp>
          <p:nvSpPr>
            <p:cNvPr id="1790" name="Google Shape;1649;p50"/>
            <p:cNvSpPr/>
            <p:nvPr/>
          </p:nvSpPr>
          <p:spPr>
            <a:xfrm>
              <a:off x="0" y="0"/>
              <a:ext cx="5383636" cy="257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" y="19735"/>
                  </a:lnTo>
                  <a:lnTo>
                    <a:pt x="21600" y="21600"/>
                  </a:lnTo>
                  <a:lnTo>
                    <a:pt x="21354" y="1075"/>
                  </a:lnTo>
                  <a:close/>
                </a:path>
              </a:pathLst>
            </a:custGeom>
            <a:solidFill>
              <a:schemeClr val="accent2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791" name="Google Shape;1650;p50">
              <a:hlinkClick r:id="" invalidUrl="" action="ppaction://hlinkshowjump?jump=nextslide" tgtFrame="" tooltip="" history="1" highlightClick="0" endSnd="0"/>
            </p:cNvPr>
            <p:cNvSpPr/>
            <p:nvPr/>
          </p:nvSpPr>
          <p:spPr>
            <a:xfrm>
              <a:off x="5060809" y="69243"/>
              <a:ext cx="164510" cy="125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5400"/>
                  </a:moveTo>
                  <a:lnTo>
                    <a:pt x="516" y="5400"/>
                  </a:lnTo>
                  <a:lnTo>
                    <a:pt x="516" y="16200"/>
                  </a:lnTo>
                  <a:lnTo>
                    <a:pt x="0" y="16200"/>
                  </a:lnTo>
                  <a:close/>
                  <a:moveTo>
                    <a:pt x="1033" y="5400"/>
                  </a:moveTo>
                  <a:lnTo>
                    <a:pt x="2065" y="5400"/>
                  </a:lnTo>
                  <a:lnTo>
                    <a:pt x="2065" y="16200"/>
                  </a:lnTo>
                  <a:lnTo>
                    <a:pt x="1033" y="16200"/>
                  </a:lnTo>
                  <a:close/>
                  <a:moveTo>
                    <a:pt x="2582" y="5400"/>
                  </a:moveTo>
                  <a:lnTo>
                    <a:pt x="13339" y="5400"/>
                  </a:lnTo>
                  <a:lnTo>
                    <a:pt x="13339" y="0"/>
                  </a:lnTo>
                  <a:lnTo>
                    <a:pt x="21600" y="10800"/>
                  </a:lnTo>
                  <a:lnTo>
                    <a:pt x="13339" y="21600"/>
                  </a:lnTo>
                  <a:lnTo>
                    <a:pt x="13339" y="16200"/>
                  </a:lnTo>
                  <a:lnTo>
                    <a:pt x="2582" y="16200"/>
                  </a:lnTo>
                  <a:close/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92" name="Google Shape;1651;p50">
              <a:hlinkClick r:id="" invalidUrl="" action="ppaction://hlinkshowjump?jump=previousslide" tgtFrame="" tooltip="" history="1" highlightClick="0" endSnd="0"/>
            </p:cNvPr>
            <p:cNvSpPr/>
            <p:nvPr/>
          </p:nvSpPr>
          <p:spPr>
            <a:xfrm flipH="1">
              <a:off x="83869" y="69243"/>
              <a:ext cx="164510" cy="125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5400"/>
                  </a:moveTo>
                  <a:lnTo>
                    <a:pt x="516" y="5400"/>
                  </a:lnTo>
                  <a:lnTo>
                    <a:pt x="516" y="16200"/>
                  </a:lnTo>
                  <a:lnTo>
                    <a:pt x="0" y="16200"/>
                  </a:lnTo>
                  <a:close/>
                  <a:moveTo>
                    <a:pt x="1033" y="5400"/>
                  </a:moveTo>
                  <a:lnTo>
                    <a:pt x="2065" y="5400"/>
                  </a:lnTo>
                  <a:lnTo>
                    <a:pt x="2065" y="16200"/>
                  </a:lnTo>
                  <a:lnTo>
                    <a:pt x="1033" y="16200"/>
                  </a:lnTo>
                  <a:close/>
                  <a:moveTo>
                    <a:pt x="2582" y="5400"/>
                  </a:moveTo>
                  <a:lnTo>
                    <a:pt x="13339" y="5400"/>
                  </a:lnTo>
                  <a:lnTo>
                    <a:pt x="13339" y="0"/>
                  </a:lnTo>
                  <a:lnTo>
                    <a:pt x="21600" y="10800"/>
                  </a:lnTo>
                  <a:lnTo>
                    <a:pt x="13339" y="21600"/>
                  </a:lnTo>
                  <a:lnTo>
                    <a:pt x="13339" y="16200"/>
                  </a:lnTo>
                  <a:lnTo>
                    <a:pt x="2582" y="16200"/>
                  </a:lnTo>
                  <a:close/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93" name="Google Shape;1652;p50">
              <a:hlinkClick r:id="rId3" invalidUrl="" action="ppaction://hlinksldjump" tgtFrame="" tooltip="" history="1" highlightClick="0" endSnd="0"/>
            </p:cNvPr>
            <p:cNvSpPr/>
            <p:nvPr/>
          </p:nvSpPr>
          <p:spPr>
            <a:xfrm>
              <a:off x="2572384" y="56921"/>
              <a:ext cx="164395" cy="14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4" y="20945"/>
                  </a:moveTo>
                  <a:lnTo>
                    <a:pt x="3923" y="10669"/>
                  </a:lnTo>
                  <a:lnTo>
                    <a:pt x="0" y="10604"/>
                  </a:lnTo>
                  <a:lnTo>
                    <a:pt x="11254" y="0"/>
                  </a:lnTo>
                  <a:lnTo>
                    <a:pt x="21600" y="10998"/>
                  </a:lnTo>
                  <a:lnTo>
                    <a:pt x="18131" y="10866"/>
                  </a:lnTo>
                  <a:lnTo>
                    <a:pt x="18417" y="21403"/>
                  </a:lnTo>
                  <a:lnTo>
                    <a:pt x="13415" y="21403"/>
                  </a:lnTo>
                  <a:lnTo>
                    <a:pt x="13415" y="15776"/>
                  </a:lnTo>
                  <a:lnTo>
                    <a:pt x="10117" y="15644"/>
                  </a:lnTo>
                  <a:lnTo>
                    <a:pt x="10061" y="21600"/>
                  </a:lnTo>
                  <a:close/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797" name="تجميع"/>
          <p:cNvGrpSpPr/>
          <p:nvPr/>
        </p:nvGrpSpPr>
        <p:grpSpPr>
          <a:xfrm>
            <a:off x="3864963" y="1147439"/>
            <a:ext cx="2809848" cy="610126"/>
            <a:chOff x="0" y="0"/>
            <a:chExt cx="2809846" cy="610125"/>
          </a:xfrm>
        </p:grpSpPr>
        <p:sp>
          <p:nvSpPr>
            <p:cNvPr id="1795" name="تجميع"/>
            <p:cNvSpPr/>
            <p:nvPr/>
          </p:nvSpPr>
          <p:spPr>
            <a:xfrm flipH="1" rot="10799676">
              <a:off x="23" y="19811"/>
              <a:ext cx="2809801" cy="508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630"/>
                  </a:moveTo>
                  <a:lnTo>
                    <a:pt x="510" y="21600"/>
                  </a:lnTo>
                  <a:lnTo>
                    <a:pt x="21600" y="19970"/>
                  </a:lnTo>
                  <a:lnTo>
                    <a:pt x="21226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pic>
          <p:nvPicPr>
            <p:cNvPr id="1796" name="IMG_2320.png" descr="IMG_2320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3717" t="40833" r="71523" b="46187"/>
            <a:stretch>
              <a:fillRect/>
            </a:stretch>
          </p:blipFill>
          <p:spPr>
            <a:xfrm>
              <a:off x="729600" y="0"/>
              <a:ext cx="1480594" cy="6101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800" name="تجميع"/>
          <p:cNvGrpSpPr/>
          <p:nvPr/>
        </p:nvGrpSpPr>
        <p:grpSpPr>
          <a:xfrm>
            <a:off x="1635883" y="1898774"/>
            <a:ext cx="5861427" cy="2258079"/>
            <a:chOff x="0" y="0"/>
            <a:chExt cx="5861426" cy="2258078"/>
          </a:xfrm>
        </p:grpSpPr>
        <p:pic>
          <p:nvPicPr>
            <p:cNvPr id="1798" name="IMG_2331.png" descr="IMG_2331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60469" t="73607" r="7176" b="0"/>
            <a:stretch>
              <a:fillRect/>
            </a:stretch>
          </p:blipFill>
          <p:spPr>
            <a:xfrm>
              <a:off x="2958600" y="25192"/>
              <a:ext cx="2902827" cy="22328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99" name="IMG_2331.png" descr="IMG_2331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7176" t="73607" r="57528" b="0"/>
            <a:stretch>
              <a:fillRect/>
            </a:stretch>
          </p:blipFill>
          <p:spPr>
            <a:xfrm>
              <a:off x="0" y="0"/>
              <a:ext cx="3166702" cy="22328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1000"/>
                                        <p:tgtEl>
                                          <p:spTgt spid="1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00" grpId="2"/>
      <p:bldP build="whole" bldLvl="1" animBg="1" rev="0" advAuto="0" spid="179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9" name="تجميع"/>
          <p:cNvGrpSpPr/>
          <p:nvPr/>
        </p:nvGrpSpPr>
        <p:grpSpPr>
          <a:xfrm>
            <a:off x="1988203" y="254995"/>
            <a:ext cx="5415752" cy="695223"/>
            <a:chOff x="0" y="0"/>
            <a:chExt cx="5415751" cy="695222"/>
          </a:xfrm>
        </p:grpSpPr>
        <p:sp>
          <p:nvSpPr>
            <p:cNvPr id="1802" name="Google Shape;1380;p47"/>
            <p:cNvSpPr/>
            <p:nvPr/>
          </p:nvSpPr>
          <p:spPr>
            <a:xfrm>
              <a:off x="751532" y="578891"/>
              <a:ext cx="214910" cy="85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210" y="7200"/>
                    <a:pt x="14332" y="14545"/>
                    <a:pt x="21600" y="21600"/>
                  </a:cubicBezTo>
                  <a:cubicBezTo>
                    <a:pt x="21037" y="14487"/>
                    <a:pt x="20882" y="7258"/>
                    <a:pt x="21280" y="101"/>
                  </a:cubicBezTo>
                  <a:cubicBezTo>
                    <a:pt x="14177" y="101"/>
                    <a:pt x="7103" y="101"/>
                    <a:pt x="0" y="0"/>
                  </a:cubicBezTo>
                  <a:close/>
                </a:path>
              </a:pathLst>
            </a:custGeom>
            <a:solidFill>
              <a:schemeClr val="accent6">
                <a:lumOff val="415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1818" name="تجميع"/>
            <p:cNvGrpSpPr/>
            <p:nvPr/>
          </p:nvGrpSpPr>
          <p:grpSpPr>
            <a:xfrm>
              <a:off x="-1" y="0"/>
              <a:ext cx="5415753" cy="695223"/>
              <a:chOff x="0" y="0"/>
              <a:chExt cx="5415751" cy="695222"/>
            </a:xfrm>
          </p:grpSpPr>
          <p:sp>
            <p:nvSpPr>
              <p:cNvPr id="1803" name="Google Shape;1379;p47"/>
              <p:cNvSpPr/>
              <p:nvPr/>
            </p:nvSpPr>
            <p:spPr>
              <a:xfrm>
                <a:off x="4642295" y="565601"/>
                <a:ext cx="131978" cy="78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1363" y="95"/>
                      <a:pt x="21126" y="223"/>
                      <a:pt x="20842" y="223"/>
                    </a:cubicBezTo>
                    <a:cubicBezTo>
                      <a:pt x="20826" y="223"/>
                      <a:pt x="20794" y="223"/>
                      <a:pt x="20763" y="223"/>
                    </a:cubicBezTo>
                    <a:cubicBezTo>
                      <a:pt x="13826" y="159"/>
                      <a:pt x="6905" y="95"/>
                      <a:pt x="0" y="32"/>
                    </a:cubicBezTo>
                    <a:cubicBezTo>
                      <a:pt x="1059" y="7126"/>
                      <a:pt x="1280" y="14395"/>
                      <a:pt x="648" y="21600"/>
                    </a:cubicBezTo>
                    <a:cubicBezTo>
                      <a:pt x="7189" y="14108"/>
                      <a:pt x="14221" y="6712"/>
                      <a:pt x="21600" y="0"/>
                    </a:cubicBezTo>
                    <a:close/>
                  </a:path>
                </a:pathLst>
              </a:custGeom>
              <a:solidFill>
                <a:schemeClr val="accent6">
                  <a:lumOff val="415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817" name="تجميع"/>
              <p:cNvGrpSpPr/>
              <p:nvPr/>
            </p:nvGrpSpPr>
            <p:grpSpPr>
              <a:xfrm>
                <a:off x="-1" y="0"/>
                <a:ext cx="5415753" cy="695223"/>
                <a:chOff x="0" y="0"/>
                <a:chExt cx="5415751" cy="695222"/>
              </a:xfrm>
            </p:grpSpPr>
            <p:sp>
              <p:nvSpPr>
                <p:cNvPr id="1804" name="Google Shape;1374;p47"/>
                <p:cNvSpPr/>
                <p:nvPr/>
              </p:nvSpPr>
              <p:spPr>
                <a:xfrm>
                  <a:off x="4662280" y="595116"/>
                  <a:ext cx="703042" cy="765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9070" y="0"/>
                      </a:moveTo>
                      <a:lnTo>
                        <a:pt x="19034" y="130"/>
                      </a:lnTo>
                      <a:cubicBezTo>
                        <a:pt x="19171" y="974"/>
                        <a:pt x="19094" y="2582"/>
                        <a:pt x="18835" y="2761"/>
                      </a:cubicBezTo>
                      <a:cubicBezTo>
                        <a:pt x="13535" y="6399"/>
                        <a:pt x="8077" y="7682"/>
                        <a:pt x="2735" y="8656"/>
                      </a:cubicBezTo>
                      <a:cubicBezTo>
                        <a:pt x="2729" y="8656"/>
                        <a:pt x="2726" y="8656"/>
                        <a:pt x="2720" y="8656"/>
                      </a:cubicBezTo>
                      <a:cubicBezTo>
                        <a:pt x="2592" y="8656"/>
                        <a:pt x="2527" y="8218"/>
                        <a:pt x="2509" y="7714"/>
                      </a:cubicBezTo>
                      <a:cubicBezTo>
                        <a:pt x="1691" y="12522"/>
                        <a:pt x="857" y="17166"/>
                        <a:pt x="0" y="21600"/>
                      </a:cubicBezTo>
                      <a:cubicBezTo>
                        <a:pt x="4372" y="19050"/>
                        <a:pt x="8792" y="18060"/>
                        <a:pt x="13206" y="18060"/>
                      </a:cubicBezTo>
                      <a:cubicBezTo>
                        <a:pt x="16012" y="18060"/>
                        <a:pt x="18815" y="18466"/>
                        <a:pt x="21600" y="19115"/>
                      </a:cubicBezTo>
                      <a:cubicBezTo>
                        <a:pt x="20675" y="13041"/>
                        <a:pt x="19877" y="6512"/>
                        <a:pt x="19070" y="0"/>
                      </a:cubicBezTo>
                      <a:close/>
                    </a:path>
                  </a:pathLst>
                </a:custGeom>
                <a:solidFill>
                  <a:schemeClr val="accent6">
                    <a:lumOff val="415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1816" name="تجميع"/>
                <p:cNvGrpSpPr/>
                <p:nvPr/>
              </p:nvGrpSpPr>
              <p:grpSpPr>
                <a:xfrm>
                  <a:off x="-1" y="0"/>
                  <a:ext cx="5415753" cy="695223"/>
                  <a:chOff x="0" y="0"/>
                  <a:chExt cx="5415751" cy="695222"/>
                </a:xfrm>
              </p:grpSpPr>
              <p:sp>
                <p:nvSpPr>
                  <p:cNvPr id="1805" name="Google Shape;1373;p47"/>
                  <p:cNvSpPr/>
                  <p:nvPr/>
                </p:nvSpPr>
                <p:spPr>
                  <a:xfrm>
                    <a:off x="4828819" y="124327"/>
                    <a:ext cx="541909" cy="6058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cubicBezTo>
                          <a:pt x="21600" y="0"/>
                          <a:pt x="21596" y="0"/>
                          <a:pt x="21596" y="0"/>
                        </a:cubicBezTo>
                        <a:cubicBezTo>
                          <a:pt x="21596" y="0"/>
                          <a:pt x="21600" y="0"/>
                          <a:pt x="21600" y="0"/>
                        </a:cubicBezTo>
                        <a:close/>
                        <a:moveTo>
                          <a:pt x="21596" y="0"/>
                        </a:moveTo>
                        <a:cubicBezTo>
                          <a:pt x="19834" y="4390"/>
                          <a:pt x="17790" y="5436"/>
                          <a:pt x="15712" y="5436"/>
                        </a:cubicBezTo>
                        <a:cubicBezTo>
                          <a:pt x="13957" y="5436"/>
                          <a:pt x="12180" y="4697"/>
                          <a:pt x="10521" y="4595"/>
                        </a:cubicBezTo>
                        <a:cubicBezTo>
                          <a:pt x="7011" y="4349"/>
                          <a:pt x="3502" y="4062"/>
                          <a:pt x="0" y="2851"/>
                        </a:cubicBezTo>
                        <a:cubicBezTo>
                          <a:pt x="92" y="9087"/>
                          <a:pt x="169" y="15344"/>
                          <a:pt x="250" y="21600"/>
                        </a:cubicBezTo>
                        <a:cubicBezTo>
                          <a:pt x="6800" y="17990"/>
                          <a:pt x="13496" y="17662"/>
                          <a:pt x="20061" y="16185"/>
                        </a:cubicBezTo>
                        <a:cubicBezTo>
                          <a:pt x="20526" y="12636"/>
                          <a:pt x="20996" y="9128"/>
                          <a:pt x="21438" y="5497"/>
                        </a:cubicBezTo>
                        <a:cubicBezTo>
                          <a:pt x="21177" y="3795"/>
                          <a:pt x="21138" y="1149"/>
                          <a:pt x="21596" y="0"/>
                        </a:cubicBezTo>
                        <a:close/>
                      </a:path>
                    </a:pathLst>
                  </a:custGeom>
                  <a:solidFill>
                    <a:schemeClr val="accent6">
                      <a:lumOff val="41500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/>
                  </a:p>
                </p:txBody>
              </p:sp>
              <p:grpSp>
                <p:nvGrpSpPr>
                  <p:cNvPr id="1815" name="تجميع"/>
                  <p:cNvGrpSpPr/>
                  <p:nvPr/>
                </p:nvGrpSpPr>
                <p:grpSpPr>
                  <a:xfrm>
                    <a:off x="-1" y="0"/>
                    <a:ext cx="5415753" cy="695223"/>
                    <a:chOff x="0" y="0"/>
                    <a:chExt cx="5415751" cy="695222"/>
                  </a:xfrm>
                </p:grpSpPr>
                <p:sp>
                  <p:nvSpPr>
                    <p:cNvPr id="1806" name="Google Shape;1376;p47"/>
                    <p:cNvSpPr/>
                    <p:nvPr/>
                  </p:nvSpPr>
                  <p:spPr>
                    <a:xfrm>
                      <a:off x="734347" y="485113"/>
                      <a:ext cx="4089165" cy="7675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21567" y="0"/>
                          </a:moveTo>
                          <a:lnTo>
                            <a:pt x="21494" y="146"/>
                          </a:lnTo>
                          <a:cubicBezTo>
                            <a:pt x="21494" y="1085"/>
                            <a:pt x="21475" y="2024"/>
                            <a:pt x="21437" y="2024"/>
                          </a:cubicBezTo>
                          <a:cubicBezTo>
                            <a:pt x="17878" y="3368"/>
                            <a:pt x="14316" y="3918"/>
                            <a:pt x="10755" y="4048"/>
                          </a:cubicBezTo>
                          <a:cubicBezTo>
                            <a:pt x="8995" y="4113"/>
                            <a:pt x="7235" y="4744"/>
                            <a:pt x="5475" y="5311"/>
                          </a:cubicBezTo>
                          <a:cubicBezTo>
                            <a:pt x="4215" y="5667"/>
                            <a:pt x="2947" y="7076"/>
                            <a:pt x="1683" y="7076"/>
                          </a:cubicBezTo>
                          <a:cubicBezTo>
                            <a:pt x="1149" y="7076"/>
                            <a:pt x="615" y="6817"/>
                            <a:pt x="83" y="6137"/>
                          </a:cubicBezTo>
                          <a:cubicBezTo>
                            <a:pt x="59" y="11351"/>
                            <a:pt x="33" y="16516"/>
                            <a:pt x="0" y="21600"/>
                          </a:cubicBezTo>
                          <a:cubicBezTo>
                            <a:pt x="2150" y="18216"/>
                            <a:pt x="4305" y="17665"/>
                            <a:pt x="6460" y="17665"/>
                          </a:cubicBezTo>
                          <a:cubicBezTo>
                            <a:pt x="7465" y="17665"/>
                            <a:pt x="8470" y="17779"/>
                            <a:pt x="9473" y="17779"/>
                          </a:cubicBezTo>
                          <a:cubicBezTo>
                            <a:pt x="9854" y="17779"/>
                            <a:pt x="10235" y="17763"/>
                            <a:pt x="10616" y="17730"/>
                          </a:cubicBezTo>
                          <a:cubicBezTo>
                            <a:pt x="11437" y="17617"/>
                            <a:pt x="12258" y="17568"/>
                            <a:pt x="13078" y="17568"/>
                          </a:cubicBezTo>
                          <a:cubicBezTo>
                            <a:pt x="15540" y="17568"/>
                            <a:pt x="18003" y="18022"/>
                            <a:pt x="20464" y="18799"/>
                          </a:cubicBezTo>
                          <a:cubicBezTo>
                            <a:pt x="20483" y="18135"/>
                            <a:pt x="20513" y="17779"/>
                            <a:pt x="20542" y="17779"/>
                          </a:cubicBezTo>
                          <a:cubicBezTo>
                            <a:pt x="20570" y="17779"/>
                            <a:pt x="20597" y="18119"/>
                            <a:pt x="20614" y="18831"/>
                          </a:cubicBezTo>
                          <a:cubicBezTo>
                            <a:pt x="20825" y="18912"/>
                            <a:pt x="21037" y="18945"/>
                            <a:pt x="21249" y="19025"/>
                          </a:cubicBezTo>
                          <a:cubicBezTo>
                            <a:pt x="21255" y="18151"/>
                            <a:pt x="21275" y="17374"/>
                            <a:pt x="21313" y="17342"/>
                          </a:cubicBezTo>
                          <a:cubicBezTo>
                            <a:pt x="21374" y="17277"/>
                            <a:pt x="21435" y="17180"/>
                            <a:pt x="21496" y="17147"/>
                          </a:cubicBezTo>
                          <a:lnTo>
                            <a:pt x="21539" y="17147"/>
                          </a:lnTo>
                          <a:cubicBezTo>
                            <a:pt x="21555" y="16710"/>
                            <a:pt x="21573" y="16224"/>
                            <a:pt x="21590" y="15771"/>
                          </a:cubicBezTo>
                          <a:cubicBezTo>
                            <a:pt x="21593" y="15706"/>
                            <a:pt x="21597" y="15706"/>
                            <a:pt x="21600" y="15625"/>
                          </a:cubicBezTo>
                          <a:cubicBezTo>
                            <a:pt x="21587" y="10428"/>
                            <a:pt x="21577" y="5198"/>
                            <a:pt x="21567" y="0"/>
                          </a:cubicBezTo>
                          <a:close/>
                        </a:path>
                      </a:pathLst>
                    </a:custGeom>
                    <a:solidFill>
                      <a:schemeClr val="accent6">
                        <a:lumOff val="41500"/>
                      </a:schemeClr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grpSp>
                  <p:nvGrpSpPr>
                    <p:cNvPr id="1814" name="تجميع"/>
                    <p:cNvGrpSpPr/>
                    <p:nvPr/>
                  </p:nvGrpSpPr>
                  <p:grpSpPr>
                    <a:xfrm>
                      <a:off x="-1" y="0"/>
                      <a:ext cx="5415753" cy="695223"/>
                      <a:chOff x="0" y="0"/>
                      <a:chExt cx="5415751" cy="695222"/>
                    </a:xfrm>
                  </p:grpSpPr>
                  <p:sp>
                    <p:nvSpPr>
                      <p:cNvPr id="1807" name="Google Shape;1377;p47"/>
                      <p:cNvSpPr/>
                      <p:nvPr/>
                    </p:nvSpPr>
                    <p:spPr>
                      <a:xfrm>
                        <a:off x="747091" y="77438"/>
                        <a:ext cx="4070241" cy="42090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21121" y="0"/>
                            </a:moveTo>
                            <a:lnTo>
                              <a:pt x="21028" y="590"/>
                            </a:lnTo>
                            <a:cubicBezTo>
                              <a:pt x="21060" y="590"/>
                              <a:pt x="21060" y="880"/>
                              <a:pt x="21028" y="880"/>
                            </a:cubicBezTo>
                            <a:cubicBezTo>
                              <a:pt x="20393" y="877"/>
                              <a:pt x="19759" y="877"/>
                              <a:pt x="19123" y="877"/>
                            </a:cubicBezTo>
                            <a:cubicBezTo>
                              <a:pt x="18208" y="877"/>
                              <a:pt x="17293" y="877"/>
                              <a:pt x="16378" y="877"/>
                            </a:cubicBezTo>
                            <a:cubicBezTo>
                              <a:pt x="10918" y="877"/>
                              <a:pt x="5454" y="821"/>
                              <a:pt x="0" y="38"/>
                            </a:cubicBezTo>
                            <a:cubicBezTo>
                              <a:pt x="123" y="7083"/>
                              <a:pt x="191" y="14579"/>
                              <a:pt x="27" y="21600"/>
                            </a:cubicBezTo>
                            <a:cubicBezTo>
                              <a:pt x="895" y="21331"/>
                              <a:pt x="1767" y="21266"/>
                              <a:pt x="2640" y="21266"/>
                            </a:cubicBezTo>
                            <a:cubicBezTo>
                              <a:pt x="3431" y="21266"/>
                              <a:pt x="4222" y="21320"/>
                              <a:pt x="5011" y="21320"/>
                            </a:cubicBezTo>
                            <a:cubicBezTo>
                              <a:pt x="5152" y="21320"/>
                              <a:pt x="5292" y="21317"/>
                              <a:pt x="5432" y="21314"/>
                            </a:cubicBezTo>
                            <a:cubicBezTo>
                              <a:pt x="7201" y="21275"/>
                              <a:pt x="8969" y="21249"/>
                              <a:pt x="10737" y="21119"/>
                            </a:cubicBezTo>
                            <a:cubicBezTo>
                              <a:pt x="14315" y="20844"/>
                              <a:pt x="17892" y="20655"/>
                              <a:pt x="21469" y="20608"/>
                            </a:cubicBezTo>
                            <a:cubicBezTo>
                              <a:pt x="21507" y="20608"/>
                              <a:pt x="21526" y="20776"/>
                              <a:pt x="21526" y="20948"/>
                            </a:cubicBezTo>
                            <a:lnTo>
                              <a:pt x="21600" y="20921"/>
                            </a:lnTo>
                            <a:cubicBezTo>
                              <a:pt x="21526" y="13968"/>
                              <a:pt x="21514" y="6985"/>
                              <a:pt x="21429" y="32"/>
                            </a:cubicBezTo>
                            <a:cubicBezTo>
                              <a:pt x="21324" y="21"/>
                              <a:pt x="21240" y="6"/>
                              <a:pt x="21121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2">
                          <a:lumOff val="16960"/>
                        </a:schemeClr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grpSp>
                    <p:nvGrpSpPr>
                      <p:cNvPr id="1813" name="تجميع"/>
                      <p:cNvGrpSpPr/>
                      <p:nvPr/>
                    </p:nvGrpSpPr>
                    <p:grpSpPr>
                      <a:xfrm>
                        <a:off x="-1" y="0"/>
                        <a:ext cx="5415753" cy="695223"/>
                        <a:chOff x="0" y="0"/>
                        <a:chExt cx="5415751" cy="695222"/>
                      </a:xfrm>
                    </p:grpSpPr>
                    <p:sp>
                      <p:nvSpPr>
                        <p:cNvPr id="1808" name="Google Shape;1372;p47"/>
                        <p:cNvSpPr/>
                        <p:nvPr/>
                      </p:nvSpPr>
                      <p:spPr>
                        <a:xfrm>
                          <a:off x="-1" y="0"/>
                          <a:ext cx="5415753" cy="695223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570" h="21600" fill="norm" stroke="1" extrusionOk="0">
                              <a:moveTo>
                                <a:pt x="21390" y="3863"/>
                              </a:moveTo>
                              <a:cubicBezTo>
                                <a:pt x="21344" y="3963"/>
                                <a:pt x="21348" y="4193"/>
                                <a:pt x="21374" y="4342"/>
                              </a:cubicBezTo>
                              <a:cubicBezTo>
                                <a:pt x="21330" y="4658"/>
                                <a:pt x="21283" y="4964"/>
                                <a:pt x="21236" y="5273"/>
                              </a:cubicBezTo>
                              <a:cubicBezTo>
                                <a:pt x="20580" y="5402"/>
                                <a:pt x="19911" y="5430"/>
                                <a:pt x="19257" y="5743"/>
                              </a:cubicBezTo>
                              <a:cubicBezTo>
                                <a:pt x="19249" y="5200"/>
                                <a:pt x="19241" y="4655"/>
                                <a:pt x="19232" y="4111"/>
                              </a:cubicBezTo>
                              <a:cubicBezTo>
                                <a:pt x="19582" y="4217"/>
                                <a:pt x="19932" y="4242"/>
                                <a:pt x="20283" y="4263"/>
                              </a:cubicBezTo>
                              <a:cubicBezTo>
                                <a:pt x="20448" y="4272"/>
                                <a:pt x="20626" y="4336"/>
                                <a:pt x="20801" y="4336"/>
                              </a:cubicBezTo>
                              <a:cubicBezTo>
                                <a:pt x="21009" y="4336"/>
                                <a:pt x="21213" y="4245"/>
                                <a:pt x="21390" y="3863"/>
                              </a:cubicBezTo>
                              <a:close/>
                              <a:moveTo>
                                <a:pt x="2924" y="468"/>
                              </a:moveTo>
                              <a:cubicBezTo>
                                <a:pt x="3533" y="613"/>
                                <a:pt x="4145" y="649"/>
                                <a:pt x="4757" y="649"/>
                              </a:cubicBezTo>
                              <a:cubicBezTo>
                                <a:pt x="5336" y="649"/>
                                <a:pt x="5915" y="617"/>
                                <a:pt x="6492" y="617"/>
                              </a:cubicBezTo>
                              <a:cubicBezTo>
                                <a:pt x="6613" y="617"/>
                                <a:pt x="6735" y="618"/>
                                <a:pt x="6856" y="622"/>
                              </a:cubicBezTo>
                              <a:cubicBezTo>
                                <a:pt x="8206" y="663"/>
                                <a:pt x="9556" y="713"/>
                                <a:pt x="10904" y="763"/>
                              </a:cubicBezTo>
                              <a:cubicBezTo>
                                <a:pt x="12991" y="833"/>
                                <a:pt x="15079" y="994"/>
                                <a:pt x="17167" y="994"/>
                              </a:cubicBezTo>
                              <a:cubicBezTo>
                                <a:pt x="17786" y="994"/>
                                <a:pt x="18405" y="980"/>
                                <a:pt x="19023" y="944"/>
                              </a:cubicBezTo>
                              <a:cubicBezTo>
                                <a:pt x="19024" y="944"/>
                                <a:pt x="19025" y="940"/>
                                <a:pt x="19027" y="940"/>
                              </a:cubicBezTo>
                              <a:cubicBezTo>
                                <a:pt x="19036" y="1410"/>
                                <a:pt x="19050" y="1877"/>
                                <a:pt x="19057" y="2349"/>
                              </a:cubicBezTo>
                              <a:cubicBezTo>
                                <a:pt x="18978" y="2356"/>
                                <a:pt x="18916" y="2363"/>
                                <a:pt x="18827" y="2368"/>
                              </a:cubicBezTo>
                              <a:lnTo>
                                <a:pt x="18827" y="2406"/>
                              </a:lnTo>
                              <a:cubicBezTo>
                                <a:pt x="18916" y="2410"/>
                                <a:pt x="18979" y="2417"/>
                                <a:pt x="19058" y="2426"/>
                              </a:cubicBezTo>
                              <a:cubicBezTo>
                                <a:pt x="19122" y="6635"/>
                                <a:pt x="19131" y="10863"/>
                                <a:pt x="19186" y="15072"/>
                              </a:cubicBezTo>
                              <a:cubicBezTo>
                                <a:pt x="19193" y="15646"/>
                                <a:pt x="19201" y="16223"/>
                                <a:pt x="19211" y="16797"/>
                              </a:cubicBezTo>
                              <a:cubicBezTo>
                                <a:pt x="19209" y="16806"/>
                                <a:pt x="19205" y="16806"/>
                                <a:pt x="19203" y="16813"/>
                              </a:cubicBezTo>
                              <a:cubicBezTo>
                                <a:pt x="19190" y="16863"/>
                                <a:pt x="19177" y="16917"/>
                                <a:pt x="19164" y="16965"/>
                              </a:cubicBezTo>
                              <a:lnTo>
                                <a:pt x="19133" y="16965"/>
                              </a:lnTo>
                              <a:cubicBezTo>
                                <a:pt x="19086" y="16969"/>
                                <a:pt x="19040" y="16978"/>
                                <a:pt x="18994" y="16986"/>
                              </a:cubicBezTo>
                              <a:cubicBezTo>
                                <a:pt x="18965" y="16990"/>
                                <a:pt x="18950" y="17076"/>
                                <a:pt x="18946" y="17172"/>
                              </a:cubicBezTo>
                              <a:cubicBezTo>
                                <a:pt x="18786" y="17163"/>
                                <a:pt x="18627" y="17160"/>
                                <a:pt x="18467" y="17151"/>
                              </a:cubicBezTo>
                              <a:cubicBezTo>
                                <a:pt x="18455" y="17072"/>
                                <a:pt x="18434" y="17035"/>
                                <a:pt x="18412" y="17035"/>
                              </a:cubicBezTo>
                              <a:cubicBezTo>
                                <a:pt x="18390" y="17035"/>
                                <a:pt x="18368" y="17074"/>
                                <a:pt x="18354" y="17147"/>
                              </a:cubicBezTo>
                              <a:cubicBezTo>
                                <a:pt x="16498" y="17062"/>
                                <a:pt x="14642" y="17012"/>
                                <a:pt x="12785" y="17012"/>
                              </a:cubicBezTo>
                              <a:cubicBezTo>
                                <a:pt x="12167" y="17012"/>
                                <a:pt x="11548" y="17017"/>
                                <a:pt x="10929" y="17029"/>
                              </a:cubicBezTo>
                              <a:cubicBezTo>
                                <a:pt x="10642" y="17033"/>
                                <a:pt x="10354" y="17035"/>
                                <a:pt x="10067" y="17035"/>
                              </a:cubicBezTo>
                              <a:cubicBezTo>
                                <a:pt x="9310" y="17035"/>
                                <a:pt x="8553" y="17022"/>
                                <a:pt x="7795" y="17022"/>
                              </a:cubicBezTo>
                              <a:cubicBezTo>
                                <a:pt x="6170" y="17022"/>
                                <a:pt x="4545" y="17083"/>
                                <a:pt x="2924" y="17457"/>
                              </a:cubicBezTo>
                              <a:cubicBezTo>
                                <a:pt x="2949" y="16895"/>
                                <a:pt x="2969" y="16325"/>
                                <a:pt x="2987" y="15750"/>
                              </a:cubicBezTo>
                              <a:cubicBezTo>
                                <a:pt x="3388" y="15825"/>
                                <a:pt x="3791" y="15853"/>
                                <a:pt x="4194" y="15853"/>
                              </a:cubicBezTo>
                              <a:cubicBezTo>
                                <a:pt x="5146" y="15853"/>
                                <a:pt x="6102" y="15698"/>
                                <a:pt x="7052" y="15658"/>
                              </a:cubicBezTo>
                              <a:cubicBezTo>
                                <a:pt x="8379" y="15596"/>
                                <a:pt x="9706" y="15526"/>
                                <a:pt x="11033" y="15515"/>
                              </a:cubicBezTo>
                              <a:cubicBezTo>
                                <a:pt x="13719" y="15505"/>
                                <a:pt x="16404" y="15444"/>
                                <a:pt x="19088" y="15296"/>
                              </a:cubicBezTo>
                              <a:cubicBezTo>
                                <a:pt x="19116" y="15296"/>
                                <a:pt x="19131" y="15192"/>
                                <a:pt x="19131" y="15088"/>
                              </a:cubicBezTo>
                              <a:cubicBezTo>
                                <a:pt x="19131" y="14985"/>
                                <a:pt x="19116" y="14883"/>
                                <a:pt x="19088" y="14883"/>
                              </a:cubicBezTo>
                              <a:cubicBezTo>
                                <a:pt x="16403" y="14911"/>
                                <a:pt x="13719" y="15026"/>
                                <a:pt x="11033" y="15192"/>
                              </a:cubicBezTo>
                              <a:cubicBezTo>
                                <a:pt x="9706" y="15271"/>
                                <a:pt x="8379" y="15285"/>
                                <a:pt x="7052" y="15310"/>
                              </a:cubicBezTo>
                              <a:cubicBezTo>
                                <a:pt x="6952" y="15312"/>
                                <a:pt x="6853" y="15313"/>
                                <a:pt x="6753" y="15313"/>
                              </a:cubicBezTo>
                              <a:cubicBezTo>
                                <a:pt x="6157" y="15313"/>
                                <a:pt x="5560" y="15281"/>
                                <a:pt x="4962" y="15281"/>
                              </a:cubicBezTo>
                              <a:cubicBezTo>
                                <a:pt x="4306" y="15281"/>
                                <a:pt x="3648" y="15321"/>
                                <a:pt x="2995" y="15483"/>
                              </a:cubicBezTo>
                              <a:cubicBezTo>
                                <a:pt x="3118" y="11233"/>
                                <a:pt x="3067" y="6692"/>
                                <a:pt x="2975" y="2429"/>
                              </a:cubicBezTo>
                              <a:cubicBezTo>
                                <a:pt x="7068" y="2903"/>
                                <a:pt x="11169" y="2937"/>
                                <a:pt x="15267" y="2937"/>
                              </a:cubicBezTo>
                              <a:cubicBezTo>
                                <a:pt x="15954" y="2937"/>
                                <a:pt x="16641" y="2937"/>
                                <a:pt x="17327" y="2937"/>
                              </a:cubicBezTo>
                              <a:cubicBezTo>
                                <a:pt x="17804" y="2937"/>
                                <a:pt x="18281" y="2937"/>
                                <a:pt x="18757" y="2939"/>
                              </a:cubicBezTo>
                              <a:cubicBezTo>
                                <a:pt x="18781" y="2939"/>
                                <a:pt x="18781" y="2763"/>
                                <a:pt x="18757" y="2763"/>
                              </a:cubicBezTo>
                              <a:cubicBezTo>
                                <a:pt x="14541" y="2494"/>
                                <a:pt x="10318" y="2134"/>
                                <a:pt x="6099" y="2134"/>
                              </a:cubicBezTo>
                              <a:cubicBezTo>
                                <a:pt x="5056" y="2134"/>
                                <a:pt x="4013" y="2156"/>
                                <a:pt x="2970" y="2208"/>
                              </a:cubicBezTo>
                              <a:cubicBezTo>
                                <a:pt x="2958" y="1659"/>
                                <a:pt x="2945" y="1112"/>
                                <a:pt x="2932" y="572"/>
                              </a:cubicBezTo>
                              <a:cubicBezTo>
                                <a:pt x="2930" y="533"/>
                                <a:pt x="2928" y="504"/>
                                <a:pt x="2924" y="468"/>
                              </a:cubicBezTo>
                              <a:close/>
                              <a:moveTo>
                                <a:pt x="19015" y="17573"/>
                              </a:moveTo>
                              <a:cubicBezTo>
                                <a:pt x="18835" y="18327"/>
                                <a:pt x="18664" y="19158"/>
                                <a:pt x="18505" y="20000"/>
                              </a:cubicBezTo>
                              <a:cubicBezTo>
                                <a:pt x="18520" y="19190"/>
                                <a:pt x="18515" y="18374"/>
                                <a:pt x="18489" y="17576"/>
                              </a:cubicBezTo>
                              <a:cubicBezTo>
                                <a:pt x="18657" y="17584"/>
                                <a:pt x="18825" y="17591"/>
                                <a:pt x="18994" y="17598"/>
                              </a:cubicBezTo>
                              <a:cubicBezTo>
                                <a:pt x="18995" y="17598"/>
                                <a:pt x="18996" y="17598"/>
                                <a:pt x="18996" y="17598"/>
                              </a:cubicBezTo>
                              <a:cubicBezTo>
                                <a:pt x="19003" y="17598"/>
                                <a:pt x="19009" y="17584"/>
                                <a:pt x="19015" y="17573"/>
                              </a:cubicBezTo>
                              <a:close/>
                              <a:moveTo>
                                <a:pt x="2993" y="17986"/>
                              </a:moveTo>
                              <a:cubicBezTo>
                                <a:pt x="3274" y="17998"/>
                                <a:pt x="3555" y="17998"/>
                                <a:pt x="3836" y="17998"/>
                              </a:cubicBezTo>
                              <a:cubicBezTo>
                                <a:pt x="3820" y="18881"/>
                                <a:pt x="3826" y="19773"/>
                                <a:pt x="3849" y="20651"/>
                              </a:cubicBezTo>
                              <a:cubicBezTo>
                                <a:pt x="3561" y="19780"/>
                                <a:pt x="3278" y="18874"/>
                                <a:pt x="2993" y="17986"/>
                              </a:cubicBezTo>
                              <a:close/>
                              <a:moveTo>
                                <a:pt x="21190" y="5597"/>
                              </a:moveTo>
                              <a:cubicBezTo>
                                <a:pt x="20854" y="7849"/>
                                <a:pt x="20487" y="9971"/>
                                <a:pt x="20108" y="12089"/>
                              </a:cubicBezTo>
                              <a:cubicBezTo>
                                <a:pt x="20078" y="12253"/>
                                <a:pt x="20095" y="12455"/>
                                <a:pt x="20126" y="12530"/>
                              </a:cubicBezTo>
                              <a:cubicBezTo>
                                <a:pt x="20080" y="12595"/>
                                <a:pt x="20049" y="12872"/>
                                <a:pt x="20091" y="13088"/>
                              </a:cubicBezTo>
                              <a:cubicBezTo>
                                <a:pt x="20367" y="14466"/>
                                <a:pt x="20632" y="15857"/>
                                <a:pt x="20872" y="17374"/>
                              </a:cubicBezTo>
                              <a:cubicBezTo>
                                <a:pt x="20929" y="17741"/>
                                <a:pt x="20986" y="18113"/>
                                <a:pt x="21041" y="18490"/>
                              </a:cubicBezTo>
                              <a:cubicBezTo>
                                <a:pt x="21145" y="19207"/>
                                <a:pt x="21249" y="19925"/>
                                <a:pt x="21369" y="20594"/>
                              </a:cubicBezTo>
                              <a:cubicBezTo>
                                <a:pt x="21008" y="20522"/>
                                <a:pt x="20644" y="20477"/>
                                <a:pt x="20280" y="20477"/>
                              </a:cubicBezTo>
                              <a:cubicBezTo>
                                <a:pt x="19708" y="20477"/>
                                <a:pt x="19135" y="20586"/>
                                <a:pt x="18569" y="20867"/>
                              </a:cubicBezTo>
                              <a:cubicBezTo>
                                <a:pt x="18680" y="20379"/>
                                <a:pt x="18788" y="19868"/>
                                <a:pt x="18894" y="19339"/>
                              </a:cubicBezTo>
                              <a:cubicBezTo>
                                <a:pt x="18896" y="19394"/>
                                <a:pt x="18905" y="19443"/>
                                <a:pt x="18921" y="19443"/>
                              </a:cubicBezTo>
                              <a:cubicBezTo>
                                <a:pt x="18922" y="19443"/>
                                <a:pt x="18922" y="19443"/>
                                <a:pt x="18923" y="19443"/>
                              </a:cubicBezTo>
                              <a:cubicBezTo>
                                <a:pt x="19616" y="19335"/>
                                <a:pt x="20323" y="19194"/>
                                <a:pt x="21010" y="18795"/>
                              </a:cubicBezTo>
                              <a:cubicBezTo>
                                <a:pt x="21044" y="18774"/>
                                <a:pt x="21054" y="18597"/>
                                <a:pt x="21036" y="18504"/>
                              </a:cubicBezTo>
                              <a:cubicBezTo>
                                <a:pt x="21031" y="18475"/>
                                <a:pt x="21022" y="18461"/>
                                <a:pt x="21010" y="18461"/>
                              </a:cubicBezTo>
                              <a:cubicBezTo>
                                <a:pt x="20321" y="18497"/>
                                <a:pt x="19619" y="18806"/>
                                <a:pt x="18935" y="19137"/>
                              </a:cubicBezTo>
                              <a:cubicBezTo>
                                <a:pt x="19061" y="18490"/>
                                <a:pt x="19181" y="17816"/>
                                <a:pt x="19291" y="17131"/>
                              </a:cubicBezTo>
                              <a:cubicBezTo>
                                <a:pt x="19303" y="17053"/>
                                <a:pt x="19303" y="16979"/>
                                <a:pt x="19297" y="16917"/>
                              </a:cubicBezTo>
                              <a:cubicBezTo>
                                <a:pt x="19347" y="13310"/>
                                <a:pt x="19314" y="9649"/>
                                <a:pt x="19261" y="6008"/>
                              </a:cubicBezTo>
                              <a:cubicBezTo>
                                <a:pt x="19376" y="6031"/>
                                <a:pt x="19492" y="6042"/>
                                <a:pt x="19607" y="6042"/>
                              </a:cubicBezTo>
                              <a:cubicBezTo>
                                <a:pt x="20134" y="6042"/>
                                <a:pt x="20668" y="5825"/>
                                <a:pt x="21190" y="5597"/>
                              </a:cubicBezTo>
                              <a:close/>
                              <a:moveTo>
                                <a:pt x="1683" y="19401"/>
                              </a:moveTo>
                              <a:cubicBezTo>
                                <a:pt x="2201" y="19401"/>
                                <a:pt x="2716" y="19471"/>
                                <a:pt x="3239" y="19550"/>
                              </a:cubicBezTo>
                              <a:cubicBezTo>
                                <a:pt x="3370" y="19982"/>
                                <a:pt x="3506" y="20388"/>
                                <a:pt x="3645" y="20771"/>
                              </a:cubicBezTo>
                              <a:cubicBezTo>
                                <a:pt x="2482" y="20805"/>
                                <a:pt x="1317" y="20758"/>
                                <a:pt x="155" y="20999"/>
                              </a:cubicBezTo>
                              <a:cubicBezTo>
                                <a:pt x="267" y="20519"/>
                                <a:pt x="377" y="20036"/>
                                <a:pt x="487" y="19550"/>
                              </a:cubicBezTo>
                              <a:cubicBezTo>
                                <a:pt x="889" y="19443"/>
                                <a:pt x="1287" y="19401"/>
                                <a:pt x="1683" y="19401"/>
                              </a:cubicBezTo>
                              <a:close/>
                              <a:moveTo>
                                <a:pt x="4164" y="0"/>
                              </a:moveTo>
                              <a:cubicBezTo>
                                <a:pt x="3721" y="0"/>
                                <a:pt x="3278" y="32"/>
                                <a:pt x="2837" y="123"/>
                              </a:cubicBezTo>
                              <a:cubicBezTo>
                                <a:pt x="2818" y="127"/>
                                <a:pt x="2807" y="181"/>
                                <a:pt x="2804" y="247"/>
                              </a:cubicBezTo>
                              <a:cubicBezTo>
                                <a:pt x="2780" y="297"/>
                                <a:pt x="2763" y="404"/>
                                <a:pt x="2766" y="572"/>
                              </a:cubicBezTo>
                              <a:cubicBezTo>
                                <a:pt x="2791" y="1786"/>
                                <a:pt x="2811" y="2996"/>
                                <a:pt x="2827" y="4208"/>
                              </a:cubicBezTo>
                              <a:cubicBezTo>
                                <a:pt x="2834" y="4715"/>
                                <a:pt x="2840" y="5219"/>
                                <a:pt x="2846" y="5727"/>
                              </a:cubicBezTo>
                              <a:cubicBezTo>
                                <a:pt x="2146" y="5502"/>
                                <a:pt x="1443" y="5216"/>
                                <a:pt x="743" y="5216"/>
                              </a:cubicBezTo>
                              <a:cubicBezTo>
                                <a:pt x="738" y="5216"/>
                                <a:pt x="733" y="5216"/>
                                <a:pt x="729" y="5216"/>
                              </a:cubicBezTo>
                              <a:cubicBezTo>
                                <a:pt x="703" y="5216"/>
                                <a:pt x="705" y="5380"/>
                                <a:pt x="729" y="5393"/>
                              </a:cubicBezTo>
                              <a:cubicBezTo>
                                <a:pt x="1431" y="5813"/>
                                <a:pt x="2143" y="5942"/>
                                <a:pt x="2850" y="6136"/>
                              </a:cubicBezTo>
                              <a:cubicBezTo>
                                <a:pt x="2859" y="7096"/>
                                <a:pt x="2866" y="8063"/>
                                <a:pt x="2867" y="9029"/>
                              </a:cubicBezTo>
                              <a:cubicBezTo>
                                <a:pt x="2871" y="11851"/>
                                <a:pt x="2807" y="14675"/>
                                <a:pt x="2821" y="17491"/>
                              </a:cubicBezTo>
                              <a:cubicBezTo>
                                <a:pt x="2821" y="17516"/>
                                <a:pt x="2823" y="17541"/>
                                <a:pt x="2825" y="17560"/>
                              </a:cubicBezTo>
                              <a:cubicBezTo>
                                <a:pt x="2810" y="17644"/>
                                <a:pt x="2808" y="17768"/>
                                <a:pt x="2819" y="17857"/>
                              </a:cubicBezTo>
                              <a:cubicBezTo>
                                <a:pt x="2816" y="17929"/>
                                <a:pt x="2819" y="18002"/>
                                <a:pt x="2833" y="18055"/>
                              </a:cubicBezTo>
                              <a:cubicBezTo>
                                <a:pt x="2918" y="18411"/>
                                <a:pt x="3007" y="18742"/>
                                <a:pt x="3097" y="19058"/>
                              </a:cubicBezTo>
                              <a:cubicBezTo>
                                <a:pt x="2724" y="18840"/>
                                <a:pt x="2341" y="18742"/>
                                <a:pt x="1958" y="18742"/>
                              </a:cubicBezTo>
                              <a:cubicBezTo>
                                <a:pt x="1495" y="18742"/>
                                <a:pt x="1030" y="18887"/>
                                <a:pt x="581" y="19137"/>
                              </a:cubicBezTo>
                              <a:cubicBezTo>
                                <a:pt x="979" y="17364"/>
                                <a:pt x="1370" y="15530"/>
                                <a:pt x="1745" y="13674"/>
                              </a:cubicBezTo>
                              <a:cubicBezTo>
                                <a:pt x="1773" y="13540"/>
                                <a:pt x="1770" y="13383"/>
                                <a:pt x="1754" y="13265"/>
                              </a:cubicBezTo>
                              <a:cubicBezTo>
                                <a:pt x="1763" y="13170"/>
                                <a:pt x="1762" y="13049"/>
                                <a:pt x="1743" y="12941"/>
                              </a:cubicBezTo>
                              <a:cubicBezTo>
                                <a:pt x="1249" y="10185"/>
                                <a:pt x="773" y="7370"/>
                                <a:pt x="394" y="4235"/>
                              </a:cubicBezTo>
                              <a:cubicBezTo>
                                <a:pt x="960" y="4410"/>
                                <a:pt x="1544" y="4571"/>
                                <a:pt x="2119" y="4571"/>
                              </a:cubicBezTo>
                              <a:cubicBezTo>
                                <a:pt x="2330" y="4571"/>
                                <a:pt x="2540" y="4549"/>
                                <a:pt x="2747" y="4497"/>
                              </a:cubicBezTo>
                              <a:cubicBezTo>
                                <a:pt x="2788" y="4490"/>
                                <a:pt x="2807" y="4353"/>
                                <a:pt x="2807" y="4217"/>
                              </a:cubicBezTo>
                              <a:cubicBezTo>
                                <a:pt x="2807" y="4075"/>
                                <a:pt x="2787" y="3936"/>
                                <a:pt x="2747" y="3920"/>
                              </a:cubicBezTo>
                              <a:cubicBezTo>
                                <a:pt x="2254" y="3689"/>
                                <a:pt x="1746" y="3621"/>
                                <a:pt x="1241" y="3621"/>
                              </a:cubicBezTo>
                              <a:cubicBezTo>
                                <a:pt x="941" y="3621"/>
                                <a:pt x="643" y="3645"/>
                                <a:pt x="349" y="3673"/>
                              </a:cubicBezTo>
                              <a:cubicBezTo>
                                <a:pt x="335" y="3677"/>
                                <a:pt x="324" y="3698"/>
                                <a:pt x="315" y="3730"/>
                              </a:cubicBezTo>
                              <a:cubicBezTo>
                                <a:pt x="309" y="3723"/>
                                <a:pt x="303" y="3720"/>
                                <a:pt x="298" y="3720"/>
                              </a:cubicBezTo>
                              <a:cubicBezTo>
                                <a:pt x="255" y="3720"/>
                                <a:pt x="211" y="3931"/>
                                <a:pt x="239" y="4159"/>
                              </a:cubicBezTo>
                              <a:cubicBezTo>
                                <a:pt x="625" y="7445"/>
                                <a:pt x="1058" y="10582"/>
                                <a:pt x="1627" y="13256"/>
                              </a:cubicBezTo>
                              <a:cubicBezTo>
                                <a:pt x="1076" y="15551"/>
                                <a:pt x="540" y="18080"/>
                                <a:pt x="55" y="20672"/>
                              </a:cubicBezTo>
                              <a:cubicBezTo>
                                <a:pt x="33" y="20792"/>
                                <a:pt x="36" y="20924"/>
                                <a:pt x="51" y="21019"/>
                              </a:cubicBezTo>
                              <a:cubicBezTo>
                                <a:pt x="-18" y="21051"/>
                                <a:pt x="-18" y="21532"/>
                                <a:pt x="54" y="21539"/>
                              </a:cubicBezTo>
                              <a:cubicBezTo>
                                <a:pt x="404" y="21584"/>
                                <a:pt x="754" y="21600"/>
                                <a:pt x="1105" y="21600"/>
                              </a:cubicBezTo>
                              <a:cubicBezTo>
                                <a:pt x="2027" y="21600"/>
                                <a:pt x="2950" y="21482"/>
                                <a:pt x="3871" y="21428"/>
                              </a:cubicBezTo>
                              <a:cubicBezTo>
                                <a:pt x="3918" y="21425"/>
                                <a:pt x="3940" y="21255"/>
                                <a:pt x="3938" y="21085"/>
                              </a:cubicBezTo>
                              <a:cubicBezTo>
                                <a:pt x="3963" y="21060"/>
                                <a:pt x="3983" y="20974"/>
                                <a:pt x="3981" y="20810"/>
                              </a:cubicBezTo>
                              <a:cubicBezTo>
                                <a:pt x="3968" y="19871"/>
                                <a:pt x="3966" y="18938"/>
                                <a:pt x="3968" y="17998"/>
                              </a:cubicBezTo>
                              <a:cubicBezTo>
                                <a:pt x="6287" y="17973"/>
                                <a:pt x="8609" y="17555"/>
                                <a:pt x="10929" y="17501"/>
                              </a:cubicBezTo>
                              <a:cubicBezTo>
                                <a:pt x="11814" y="17480"/>
                                <a:pt x="12700" y="17469"/>
                                <a:pt x="13586" y="17469"/>
                              </a:cubicBezTo>
                              <a:cubicBezTo>
                                <a:pt x="15171" y="17469"/>
                                <a:pt x="16756" y="17505"/>
                                <a:pt x="18341" y="17573"/>
                              </a:cubicBezTo>
                              <a:cubicBezTo>
                                <a:pt x="18357" y="18717"/>
                                <a:pt x="18362" y="19839"/>
                                <a:pt x="18361" y="20982"/>
                              </a:cubicBezTo>
                              <a:cubicBezTo>
                                <a:pt x="18316" y="21058"/>
                                <a:pt x="18315" y="21394"/>
                                <a:pt x="18369" y="21394"/>
                              </a:cubicBezTo>
                              <a:cubicBezTo>
                                <a:pt x="18370" y="21394"/>
                                <a:pt x="18371" y="21394"/>
                                <a:pt x="18372" y="21394"/>
                              </a:cubicBezTo>
                              <a:cubicBezTo>
                                <a:pt x="19164" y="21303"/>
                                <a:pt x="19953" y="21167"/>
                                <a:pt x="20744" y="21167"/>
                              </a:cubicBezTo>
                              <a:cubicBezTo>
                                <a:pt x="20959" y="21167"/>
                                <a:pt x="21175" y="21176"/>
                                <a:pt x="21391" y="21201"/>
                              </a:cubicBezTo>
                              <a:cubicBezTo>
                                <a:pt x="21392" y="21201"/>
                                <a:pt x="21392" y="21201"/>
                                <a:pt x="21393" y="21201"/>
                              </a:cubicBezTo>
                              <a:cubicBezTo>
                                <a:pt x="21428" y="21201"/>
                                <a:pt x="21447" y="21096"/>
                                <a:pt x="21452" y="20974"/>
                              </a:cubicBezTo>
                              <a:cubicBezTo>
                                <a:pt x="21453" y="20974"/>
                                <a:pt x="21454" y="20974"/>
                                <a:pt x="21455" y="20974"/>
                              </a:cubicBezTo>
                              <a:cubicBezTo>
                                <a:pt x="21487" y="20974"/>
                                <a:pt x="21519" y="20803"/>
                                <a:pt x="21499" y="20647"/>
                              </a:cubicBezTo>
                              <a:cubicBezTo>
                                <a:pt x="21127" y="17730"/>
                                <a:pt x="20723" y="14965"/>
                                <a:pt x="20195" y="12607"/>
                              </a:cubicBezTo>
                              <a:cubicBezTo>
                                <a:pt x="20187" y="12575"/>
                                <a:pt x="20180" y="12555"/>
                                <a:pt x="20172" y="12537"/>
                              </a:cubicBezTo>
                              <a:cubicBezTo>
                                <a:pt x="20179" y="12527"/>
                                <a:pt x="20187" y="12509"/>
                                <a:pt x="20193" y="12480"/>
                              </a:cubicBezTo>
                              <a:cubicBezTo>
                                <a:pt x="20739" y="10226"/>
                                <a:pt x="21187" y="7423"/>
                                <a:pt x="21557" y="4506"/>
                              </a:cubicBezTo>
                              <a:cubicBezTo>
                                <a:pt x="21582" y="4302"/>
                                <a:pt x="21566" y="4122"/>
                                <a:pt x="21537" y="4011"/>
                              </a:cubicBezTo>
                              <a:cubicBezTo>
                                <a:pt x="21539" y="3834"/>
                                <a:pt x="21512" y="3673"/>
                                <a:pt x="21476" y="3614"/>
                              </a:cubicBezTo>
                              <a:cubicBezTo>
                                <a:pt x="21361" y="3425"/>
                                <a:pt x="21223" y="3368"/>
                                <a:pt x="21080" y="3368"/>
                              </a:cubicBezTo>
                              <a:cubicBezTo>
                                <a:pt x="20865" y="3368"/>
                                <a:pt x="20638" y="3496"/>
                                <a:pt x="20455" y="3500"/>
                              </a:cubicBezTo>
                              <a:cubicBezTo>
                                <a:pt x="20044" y="3503"/>
                                <a:pt x="19633" y="3511"/>
                                <a:pt x="19224" y="3627"/>
                              </a:cubicBezTo>
                              <a:cubicBezTo>
                                <a:pt x="19217" y="3226"/>
                                <a:pt x="19211" y="2826"/>
                                <a:pt x="19203" y="2426"/>
                              </a:cubicBezTo>
                              <a:cubicBezTo>
                                <a:pt x="19215" y="2426"/>
                                <a:pt x="19226" y="2427"/>
                                <a:pt x="19236" y="2427"/>
                              </a:cubicBezTo>
                              <a:cubicBezTo>
                                <a:pt x="19242" y="2427"/>
                                <a:pt x="19247" y="2427"/>
                                <a:pt x="19253" y="2426"/>
                              </a:cubicBezTo>
                              <a:cubicBezTo>
                                <a:pt x="19264" y="2426"/>
                                <a:pt x="19264" y="2345"/>
                                <a:pt x="19253" y="2345"/>
                              </a:cubicBezTo>
                              <a:cubicBezTo>
                                <a:pt x="19247" y="2345"/>
                                <a:pt x="19241" y="2345"/>
                                <a:pt x="19236" y="2345"/>
                              </a:cubicBezTo>
                              <a:cubicBezTo>
                                <a:pt x="19225" y="2345"/>
                                <a:pt x="19214" y="2345"/>
                                <a:pt x="19203" y="2345"/>
                              </a:cubicBezTo>
                              <a:cubicBezTo>
                                <a:pt x="19193" y="1802"/>
                                <a:pt x="19184" y="1253"/>
                                <a:pt x="19175" y="708"/>
                              </a:cubicBezTo>
                              <a:cubicBezTo>
                                <a:pt x="19171" y="484"/>
                                <a:pt x="19131" y="372"/>
                                <a:pt x="19093" y="372"/>
                              </a:cubicBezTo>
                              <a:cubicBezTo>
                                <a:pt x="19075" y="372"/>
                                <a:pt x="19058" y="397"/>
                                <a:pt x="19045" y="449"/>
                              </a:cubicBezTo>
                              <a:cubicBezTo>
                                <a:pt x="19038" y="436"/>
                                <a:pt x="19031" y="429"/>
                                <a:pt x="19023" y="429"/>
                              </a:cubicBezTo>
                              <a:cubicBezTo>
                                <a:pt x="17178" y="231"/>
                                <a:pt x="15329" y="220"/>
                                <a:pt x="13482" y="220"/>
                              </a:cubicBezTo>
                              <a:cubicBezTo>
                                <a:pt x="13265" y="220"/>
                                <a:pt x="13048" y="220"/>
                                <a:pt x="12831" y="220"/>
                              </a:cubicBezTo>
                              <a:cubicBezTo>
                                <a:pt x="12189" y="220"/>
                                <a:pt x="11546" y="220"/>
                                <a:pt x="10904" y="209"/>
                              </a:cubicBezTo>
                              <a:cubicBezTo>
                                <a:pt x="9556" y="188"/>
                                <a:pt x="8206" y="173"/>
                                <a:pt x="6857" y="148"/>
                              </a:cubicBezTo>
                              <a:cubicBezTo>
                                <a:pt x="5962" y="129"/>
                                <a:pt x="5062" y="0"/>
                                <a:pt x="4164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000000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45719" tIns="45719" rIns="45719" bIns="45719" numCol="1" anchor="ctr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1809" name="Google Shape;1375;p47"/>
                        <p:cNvSpPr/>
                        <p:nvPr/>
                      </p:nvSpPr>
                      <p:spPr>
                        <a:xfrm>
                          <a:off x="4754191" y="180134"/>
                          <a:ext cx="566237" cy="435809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1600" fill="norm" stroke="1" extrusionOk="0">
                              <a:moveTo>
                                <a:pt x="21600" y="0"/>
                              </a:moveTo>
                              <a:cubicBezTo>
                                <a:pt x="16606" y="365"/>
                                <a:pt x="11491" y="710"/>
                                <a:pt x="6445" y="710"/>
                              </a:cubicBezTo>
                              <a:cubicBezTo>
                                <a:pt x="5336" y="710"/>
                                <a:pt x="4228" y="693"/>
                                <a:pt x="3127" y="656"/>
                              </a:cubicBezTo>
                              <a:cubicBezTo>
                                <a:pt x="3639" y="6464"/>
                                <a:pt x="3952" y="12304"/>
                                <a:pt x="3469" y="18058"/>
                              </a:cubicBezTo>
                              <a:cubicBezTo>
                                <a:pt x="3528" y="18158"/>
                                <a:pt x="3528" y="18275"/>
                                <a:pt x="3410" y="18401"/>
                              </a:cubicBezTo>
                              <a:cubicBezTo>
                                <a:pt x="2364" y="19493"/>
                                <a:pt x="1208" y="20568"/>
                                <a:pt x="0" y="21600"/>
                              </a:cubicBezTo>
                              <a:cubicBezTo>
                                <a:pt x="6552" y="21072"/>
                                <a:pt x="13280" y="20579"/>
                                <a:pt x="19880" y="20522"/>
                              </a:cubicBezTo>
                              <a:cubicBezTo>
                                <a:pt x="19991" y="20522"/>
                                <a:pt x="20075" y="20545"/>
                                <a:pt x="20127" y="20591"/>
                              </a:cubicBezTo>
                              <a:lnTo>
                                <a:pt x="20171" y="20568"/>
                              </a:lnTo>
                              <a:cubicBezTo>
                                <a:pt x="19644" y="19966"/>
                                <a:pt x="19107" y="19376"/>
                                <a:pt x="18554" y="18788"/>
                              </a:cubicBezTo>
                              <a:cubicBezTo>
                                <a:pt x="16256" y="16368"/>
                                <a:pt x="13722" y="14146"/>
                                <a:pt x="11078" y="11951"/>
                              </a:cubicBezTo>
                              <a:cubicBezTo>
                                <a:pt x="10669" y="11606"/>
                                <a:pt x="10968" y="11164"/>
                                <a:pt x="11410" y="11061"/>
                              </a:cubicBezTo>
                              <a:cubicBezTo>
                                <a:pt x="11115" y="10941"/>
                                <a:pt x="10953" y="10619"/>
                                <a:pt x="11240" y="10357"/>
                              </a:cubicBezTo>
                              <a:cubicBezTo>
                                <a:pt x="14871" y="6978"/>
                                <a:pt x="18385" y="3593"/>
                                <a:pt x="21600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2">
                            <a:lumOff val="16960"/>
                          </a:schemeClr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45719" tIns="45719" rIns="45719" bIns="45719" numCol="1" anchor="ctr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1810" name="Google Shape;1378;p47"/>
                        <p:cNvSpPr/>
                        <p:nvPr/>
                      </p:nvSpPr>
                      <p:spPr>
                        <a:xfrm>
                          <a:off x="734347" y="15073"/>
                          <a:ext cx="4050546" cy="73873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1600" fill="norm" stroke="1" extrusionOk="0">
                              <a:moveTo>
                                <a:pt x="0" y="0"/>
                              </a:moveTo>
                              <a:cubicBezTo>
                                <a:pt x="5" y="336"/>
                                <a:pt x="8" y="606"/>
                                <a:pt x="10" y="976"/>
                              </a:cubicBezTo>
                              <a:cubicBezTo>
                                <a:pt x="27" y="6073"/>
                                <a:pt x="45" y="11204"/>
                                <a:pt x="61" y="16368"/>
                              </a:cubicBezTo>
                              <a:cubicBezTo>
                                <a:pt x="1457" y="15880"/>
                                <a:pt x="2854" y="15679"/>
                                <a:pt x="4251" y="15679"/>
                              </a:cubicBezTo>
                              <a:cubicBezTo>
                                <a:pt x="9900" y="15679"/>
                                <a:pt x="15554" y="19060"/>
                                <a:pt x="21198" y="21600"/>
                              </a:cubicBezTo>
                              <a:lnTo>
                                <a:pt x="21292" y="18236"/>
                              </a:lnTo>
                              <a:lnTo>
                                <a:pt x="21292" y="17882"/>
                              </a:lnTo>
                              <a:cubicBezTo>
                                <a:pt x="21412" y="17832"/>
                                <a:pt x="21494" y="17764"/>
                                <a:pt x="21600" y="17697"/>
                              </a:cubicBezTo>
                              <a:cubicBezTo>
                                <a:pt x="21591" y="13256"/>
                                <a:pt x="21572" y="8865"/>
                                <a:pt x="21560" y="4441"/>
                              </a:cubicBezTo>
                              <a:cubicBezTo>
                                <a:pt x="21557" y="4441"/>
                                <a:pt x="21556" y="4475"/>
                                <a:pt x="21555" y="4475"/>
                              </a:cubicBezTo>
                              <a:cubicBezTo>
                                <a:pt x="20727" y="4811"/>
                                <a:pt x="19898" y="4946"/>
                                <a:pt x="19070" y="4946"/>
                              </a:cubicBezTo>
                              <a:cubicBezTo>
                                <a:pt x="16275" y="4946"/>
                                <a:pt x="13478" y="3432"/>
                                <a:pt x="10684" y="2776"/>
                              </a:cubicBezTo>
                              <a:cubicBezTo>
                                <a:pt x="8879" y="2305"/>
                                <a:pt x="7072" y="1834"/>
                                <a:pt x="5265" y="1447"/>
                              </a:cubicBezTo>
                              <a:cubicBezTo>
                                <a:pt x="5104" y="1413"/>
                                <a:pt x="4942" y="1396"/>
                                <a:pt x="4781" y="1396"/>
                              </a:cubicBezTo>
                              <a:cubicBezTo>
                                <a:pt x="4005" y="1396"/>
                                <a:pt x="3226" y="1699"/>
                                <a:pt x="2448" y="1699"/>
                              </a:cubicBezTo>
                              <a:cubicBezTo>
                                <a:pt x="1630" y="1699"/>
                                <a:pt x="813" y="1363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6">
                            <a:lumOff val="41500"/>
                          </a:schemeClr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45719" tIns="45719" rIns="45719" bIns="45719" numCol="1" anchor="ctr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1811" name="Google Shape;1381;p47"/>
                        <p:cNvSpPr/>
                        <p:nvPr/>
                      </p:nvSpPr>
                      <p:spPr>
                        <a:xfrm>
                          <a:off x="39029" y="624457"/>
                          <a:ext cx="876341" cy="51435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1600" fill="norm" stroke="1" extrusionOk="0">
                              <a:moveTo>
                                <a:pt x="9459" y="0"/>
                              </a:moveTo>
                              <a:cubicBezTo>
                                <a:pt x="7003" y="0"/>
                                <a:pt x="4543" y="556"/>
                                <a:pt x="2056" y="2005"/>
                              </a:cubicBezTo>
                              <a:cubicBezTo>
                                <a:pt x="1375" y="8577"/>
                                <a:pt x="690" y="15101"/>
                                <a:pt x="0" y="21600"/>
                              </a:cubicBezTo>
                              <a:cubicBezTo>
                                <a:pt x="7189" y="18338"/>
                                <a:pt x="14402" y="18966"/>
                                <a:pt x="21600" y="18507"/>
                              </a:cubicBezTo>
                              <a:cubicBezTo>
                                <a:pt x="20736" y="13337"/>
                                <a:pt x="19896" y="7852"/>
                                <a:pt x="19085" y="2005"/>
                              </a:cubicBezTo>
                              <a:cubicBezTo>
                                <a:pt x="15851" y="942"/>
                                <a:pt x="12660" y="0"/>
                                <a:pt x="94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6">
                            <a:lumOff val="41500"/>
                          </a:schemeClr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45719" tIns="45719" rIns="45719" bIns="45719" numCol="1" anchor="ctr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1812" name="Google Shape;1382;p47"/>
                        <p:cNvSpPr/>
                        <p:nvPr/>
                      </p:nvSpPr>
                      <p:spPr>
                        <a:xfrm>
                          <a:off x="99080" y="135489"/>
                          <a:ext cx="678520" cy="48045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1600" fill="norm" stroke="1" extrusionOk="0">
                              <a:moveTo>
                                <a:pt x="19442" y="0"/>
                              </a:moveTo>
                              <a:lnTo>
                                <a:pt x="19286" y="10"/>
                              </a:lnTo>
                              <a:cubicBezTo>
                                <a:pt x="19286" y="207"/>
                                <a:pt x="19132" y="406"/>
                                <a:pt x="18803" y="416"/>
                              </a:cubicBezTo>
                              <a:cubicBezTo>
                                <a:pt x="17147" y="491"/>
                                <a:pt x="15469" y="522"/>
                                <a:pt x="13784" y="522"/>
                              </a:cubicBezTo>
                              <a:cubicBezTo>
                                <a:pt x="9186" y="522"/>
                                <a:pt x="4521" y="290"/>
                                <a:pt x="0" y="36"/>
                              </a:cubicBezTo>
                              <a:cubicBezTo>
                                <a:pt x="3024" y="4573"/>
                                <a:pt x="6832" y="8647"/>
                                <a:pt x="10785" y="12635"/>
                              </a:cubicBezTo>
                              <a:cubicBezTo>
                                <a:pt x="10935" y="12790"/>
                                <a:pt x="10941" y="12966"/>
                                <a:pt x="10871" y="13103"/>
                              </a:cubicBezTo>
                              <a:cubicBezTo>
                                <a:pt x="11000" y="13274"/>
                                <a:pt x="11018" y="13502"/>
                                <a:pt x="10797" y="13696"/>
                              </a:cubicBezTo>
                              <a:cubicBezTo>
                                <a:pt x="7803" y="16380"/>
                                <a:pt x="4675" y="19034"/>
                                <a:pt x="1491" y="21600"/>
                              </a:cubicBezTo>
                              <a:cubicBezTo>
                                <a:pt x="5083" y="21238"/>
                                <a:pt x="8796" y="21028"/>
                                <a:pt x="12500" y="21028"/>
                              </a:cubicBezTo>
                              <a:cubicBezTo>
                                <a:pt x="15561" y="21028"/>
                                <a:pt x="18619" y="21171"/>
                                <a:pt x="21600" y="21486"/>
                              </a:cubicBezTo>
                              <a:cubicBezTo>
                                <a:pt x="20884" y="21028"/>
                                <a:pt x="20174" y="20550"/>
                                <a:pt x="19492" y="20035"/>
                              </a:cubicBezTo>
                              <a:cubicBezTo>
                                <a:pt x="19381" y="19958"/>
                                <a:pt x="19356" y="19852"/>
                                <a:pt x="19378" y="19748"/>
                              </a:cubicBezTo>
                              <a:cubicBezTo>
                                <a:pt x="19292" y="19619"/>
                                <a:pt x="19307" y="19440"/>
                                <a:pt x="19430" y="19321"/>
                              </a:cubicBezTo>
                              <a:cubicBezTo>
                                <a:pt x="19415" y="19290"/>
                                <a:pt x="19399" y="19254"/>
                                <a:pt x="19399" y="19218"/>
                              </a:cubicBezTo>
                              <a:cubicBezTo>
                                <a:pt x="19286" y="15144"/>
                                <a:pt x="19799" y="11057"/>
                                <a:pt x="19762" y="6973"/>
                              </a:cubicBezTo>
                              <a:cubicBezTo>
                                <a:pt x="19756" y="5577"/>
                                <a:pt x="19698" y="4180"/>
                                <a:pt x="19627" y="2788"/>
                              </a:cubicBezTo>
                              <a:cubicBezTo>
                                <a:pt x="13981" y="2506"/>
                                <a:pt x="8286" y="2320"/>
                                <a:pt x="2674" y="1712"/>
                              </a:cubicBezTo>
                              <a:cubicBezTo>
                                <a:pt x="2480" y="1694"/>
                                <a:pt x="2468" y="1456"/>
                                <a:pt x="2674" y="1456"/>
                              </a:cubicBezTo>
                              <a:cubicBezTo>
                                <a:pt x="2711" y="1456"/>
                                <a:pt x="2748" y="1456"/>
                                <a:pt x="2788" y="1456"/>
                              </a:cubicBezTo>
                              <a:cubicBezTo>
                                <a:pt x="8384" y="1456"/>
                                <a:pt x="13999" y="1870"/>
                                <a:pt x="19590" y="2196"/>
                              </a:cubicBezTo>
                              <a:cubicBezTo>
                                <a:pt x="19547" y="1461"/>
                                <a:pt x="19498" y="732"/>
                                <a:pt x="19442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2">
                            <a:lumOff val="16960"/>
                          </a:schemeClr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45719" tIns="45719" rIns="45719" bIns="45719" numCol="1" anchor="ctr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</p:grpSp>
                </p:grpSp>
              </p:grpSp>
            </p:grpSp>
          </p:grpSp>
        </p:grpSp>
      </p:grpSp>
      <p:pic>
        <p:nvPicPr>
          <p:cNvPr id="1820" name="IMG_2320.png" descr="IMG_2320.png"/>
          <p:cNvPicPr>
            <a:picLocks noChangeAspect="1"/>
          </p:cNvPicPr>
          <p:nvPr/>
        </p:nvPicPr>
        <p:blipFill>
          <a:blip r:embed="rId2">
            <a:extLst/>
          </a:blip>
          <a:srcRect l="81701" t="55693" r="0" b="30144"/>
          <a:stretch>
            <a:fillRect/>
          </a:stretch>
        </p:blipFill>
        <p:spPr>
          <a:xfrm>
            <a:off x="5068338" y="284318"/>
            <a:ext cx="1529711" cy="5547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25" name="Google Shape;1648;p50"/>
          <p:cNvGrpSpPr/>
          <p:nvPr/>
        </p:nvGrpSpPr>
        <p:grpSpPr>
          <a:xfrm>
            <a:off x="1653219" y="4715227"/>
            <a:ext cx="5383636" cy="257700"/>
            <a:chOff x="0" y="0"/>
            <a:chExt cx="5383634" cy="257698"/>
          </a:xfrm>
        </p:grpSpPr>
        <p:sp>
          <p:nvSpPr>
            <p:cNvPr id="1821" name="Google Shape;1649;p50"/>
            <p:cNvSpPr/>
            <p:nvPr/>
          </p:nvSpPr>
          <p:spPr>
            <a:xfrm>
              <a:off x="0" y="0"/>
              <a:ext cx="5383636" cy="257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" y="19735"/>
                  </a:lnTo>
                  <a:lnTo>
                    <a:pt x="21600" y="21600"/>
                  </a:lnTo>
                  <a:lnTo>
                    <a:pt x="21354" y="1075"/>
                  </a:lnTo>
                  <a:close/>
                </a:path>
              </a:pathLst>
            </a:custGeom>
            <a:solidFill>
              <a:schemeClr val="accent2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822" name="Google Shape;1650;p50">
              <a:hlinkClick r:id="" invalidUrl="" action="ppaction://hlinkshowjump?jump=nextslide" tgtFrame="" tooltip="" history="1" highlightClick="0" endSnd="0"/>
            </p:cNvPr>
            <p:cNvSpPr/>
            <p:nvPr/>
          </p:nvSpPr>
          <p:spPr>
            <a:xfrm>
              <a:off x="5060809" y="69243"/>
              <a:ext cx="164510" cy="125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5400"/>
                  </a:moveTo>
                  <a:lnTo>
                    <a:pt x="516" y="5400"/>
                  </a:lnTo>
                  <a:lnTo>
                    <a:pt x="516" y="16200"/>
                  </a:lnTo>
                  <a:lnTo>
                    <a:pt x="0" y="16200"/>
                  </a:lnTo>
                  <a:close/>
                  <a:moveTo>
                    <a:pt x="1033" y="5400"/>
                  </a:moveTo>
                  <a:lnTo>
                    <a:pt x="2065" y="5400"/>
                  </a:lnTo>
                  <a:lnTo>
                    <a:pt x="2065" y="16200"/>
                  </a:lnTo>
                  <a:lnTo>
                    <a:pt x="1033" y="16200"/>
                  </a:lnTo>
                  <a:close/>
                  <a:moveTo>
                    <a:pt x="2582" y="5400"/>
                  </a:moveTo>
                  <a:lnTo>
                    <a:pt x="13339" y="5400"/>
                  </a:lnTo>
                  <a:lnTo>
                    <a:pt x="13339" y="0"/>
                  </a:lnTo>
                  <a:lnTo>
                    <a:pt x="21600" y="10800"/>
                  </a:lnTo>
                  <a:lnTo>
                    <a:pt x="13339" y="21600"/>
                  </a:lnTo>
                  <a:lnTo>
                    <a:pt x="13339" y="16200"/>
                  </a:lnTo>
                  <a:lnTo>
                    <a:pt x="2582" y="16200"/>
                  </a:lnTo>
                  <a:close/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23" name="Google Shape;1651;p50">
              <a:hlinkClick r:id="" invalidUrl="" action="ppaction://hlinkshowjump?jump=previousslide" tgtFrame="" tooltip="" history="1" highlightClick="0" endSnd="0"/>
            </p:cNvPr>
            <p:cNvSpPr/>
            <p:nvPr/>
          </p:nvSpPr>
          <p:spPr>
            <a:xfrm flipH="1">
              <a:off x="83869" y="69243"/>
              <a:ext cx="164510" cy="125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5400"/>
                  </a:moveTo>
                  <a:lnTo>
                    <a:pt x="516" y="5400"/>
                  </a:lnTo>
                  <a:lnTo>
                    <a:pt x="516" y="16200"/>
                  </a:lnTo>
                  <a:lnTo>
                    <a:pt x="0" y="16200"/>
                  </a:lnTo>
                  <a:close/>
                  <a:moveTo>
                    <a:pt x="1033" y="5400"/>
                  </a:moveTo>
                  <a:lnTo>
                    <a:pt x="2065" y="5400"/>
                  </a:lnTo>
                  <a:lnTo>
                    <a:pt x="2065" y="16200"/>
                  </a:lnTo>
                  <a:lnTo>
                    <a:pt x="1033" y="16200"/>
                  </a:lnTo>
                  <a:close/>
                  <a:moveTo>
                    <a:pt x="2582" y="5400"/>
                  </a:moveTo>
                  <a:lnTo>
                    <a:pt x="13339" y="5400"/>
                  </a:lnTo>
                  <a:lnTo>
                    <a:pt x="13339" y="0"/>
                  </a:lnTo>
                  <a:lnTo>
                    <a:pt x="21600" y="10800"/>
                  </a:lnTo>
                  <a:lnTo>
                    <a:pt x="13339" y="21600"/>
                  </a:lnTo>
                  <a:lnTo>
                    <a:pt x="13339" y="16200"/>
                  </a:lnTo>
                  <a:lnTo>
                    <a:pt x="2582" y="16200"/>
                  </a:lnTo>
                  <a:close/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24" name="Google Shape;1652;p50">
              <a:hlinkClick r:id="rId3" invalidUrl="" action="ppaction://hlinksldjump" tgtFrame="" tooltip="" history="1" highlightClick="0" endSnd="0"/>
            </p:cNvPr>
            <p:cNvSpPr/>
            <p:nvPr/>
          </p:nvSpPr>
          <p:spPr>
            <a:xfrm>
              <a:off x="2572384" y="56921"/>
              <a:ext cx="164395" cy="14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4" y="20945"/>
                  </a:moveTo>
                  <a:lnTo>
                    <a:pt x="3923" y="10669"/>
                  </a:lnTo>
                  <a:lnTo>
                    <a:pt x="0" y="10604"/>
                  </a:lnTo>
                  <a:lnTo>
                    <a:pt x="11254" y="0"/>
                  </a:lnTo>
                  <a:lnTo>
                    <a:pt x="21600" y="10998"/>
                  </a:lnTo>
                  <a:lnTo>
                    <a:pt x="18131" y="10866"/>
                  </a:lnTo>
                  <a:lnTo>
                    <a:pt x="18417" y="21403"/>
                  </a:lnTo>
                  <a:lnTo>
                    <a:pt x="13415" y="21403"/>
                  </a:lnTo>
                  <a:lnTo>
                    <a:pt x="13415" y="15776"/>
                  </a:lnTo>
                  <a:lnTo>
                    <a:pt x="10117" y="15644"/>
                  </a:lnTo>
                  <a:lnTo>
                    <a:pt x="10061" y="21600"/>
                  </a:lnTo>
                  <a:close/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pic>
        <p:nvPicPr>
          <p:cNvPr id="1826" name="IMG_2320.png" descr="IMG_2320.png"/>
          <p:cNvPicPr>
            <a:picLocks noChangeAspect="1"/>
          </p:cNvPicPr>
          <p:nvPr/>
        </p:nvPicPr>
        <p:blipFill>
          <a:blip r:embed="rId2">
            <a:extLst/>
          </a:blip>
          <a:srcRect l="0" t="55693" r="17796" b="27843"/>
          <a:stretch>
            <a:fillRect/>
          </a:stretch>
        </p:blipFill>
        <p:spPr>
          <a:xfrm>
            <a:off x="386808" y="1411629"/>
            <a:ext cx="8505195" cy="7981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7" name="IMG_2332.png" descr="IMG_2332.png"/>
          <p:cNvPicPr>
            <a:picLocks noChangeAspect="1"/>
          </p:cNvPicPr>
          <p:nvPr/>
        </p:nvPicPr>
        <p:blipFill>
          <a:blip r:embed="rId4">
            <a:extLst/>
          </a:blip>
          <a:srcRect l="7640" t="18436" r="5561" b="0"/>
          <a:stretch>
            <a:fillRect/>
          </a:stretch>
        </p:blipFill>
        <p:spPr>
          <a:xfrm>
            <a:off x="1268644" y="2299626"/>
            <a:ext cx="6606711" cy="18501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1000"/>
                                        <p:tgtEl>
                                          <p:spTgt spid="1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1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1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0" dur="1000"/>
                                        <p:tgtEl>
                                          <p:spTgt spid="1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19" grpId="1"/>
      <p:bldP build="whole" bldLvl="1" animBg="1" rev="0" advAuto="0" spid="1826" grpId="3"/>
      <p:bldP build="whole" bldLvl="1" animBg="1" rev="0" advAuto="0" spid="1827" grpId="4"/>
      <p:bldP build="whole" bldLvl="1" animBg="1" rev="0" advAuto="0" spid="1820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8" name="Google Shape;1410;p48"/>
          <p:cNvGrpSpPr/>
          <p:nvPr/>
        </p:nvGrpSpPr>
        <p:grpSpPr>
          <a:xfrm>
            <a:off x="3268895" y="174704"/>
            <a:ext cx="4604274" cy="790501"/>
            <a:chOff x="0" y="0"/>
            <a:chExt cx="4604272" cy="790500"/>
          </a:xfrm>
        </p:grpSpPr>
        <p:sp>
          <p:nvSpPr>
            <p:cNvPr id="1829" name="Google Shape;1411;p48"/>
            <p:cNvSpPr/>
            <p:nvPr/>
          </p:nvSpPr>
          <p:spPr>
            <a:xfrm>
              <a:off x="3963689" y="141226"/>
              <a:ext cx="602333" cy="622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600" y="0"/>
                    <a:pt x="21592" y="0"/>
                    <a:pt x="21592" y="7"/>
                  </a:cubicBezTo>
                  <a:cubicBezTo>
                    <a:pt x="21592" y="0"/>
                    <a:pt x="21600" y="0"/>
                    <a:pt x="21600" y="0"/>
                  </a:cubicBezTo>
                  <a:close/>
                  <a:moveTo>
                    <a:pt x="8465" y="1667"/>
                  </a:moveTo>
                  <a:cubicBezTo>
                    <a:pt x="8932" y="1667"/>
                    <a:pt x="9398" y="1674"/>
                    <a:pt x="9855" y="1693"/>
                  </a:cubicBezTo>
                  <a:cubicBezTo>
                    <a:pt x="10220" y="1706"/>
                    <a:pt x="10220" y="2105"/>
                    <a:pt x="9855" y="2125"/>
                  </a:cubicBezTo>
                  <a:cubicBezTo>
                    <a:pt x="9398" y="2138"/>
                    <a:pt x="8932" y="2144"/>
                    <a:pt x="8465" y="2144"/>
                  </a:cubicBezTo>
                  <a:cubicBezTo>
                    <a:pt x="7533" y="2144"/>
                    <a:pt x="6593" y="2125"/>
                    <a:pt x="5661" y="2105"/>
                  </a:cubicBezTo>
                  <a:cubicBezTo>
                    <a:pt x="5322" y="2099"/>
                    <a:pt x="5330" y="1719"/>
                    <a:pt x="5661" y="1713"/>
                  </a:cubicBezTo>
                  <a:cubicBezTo>
                    <a:pt x="6593" y="1693"/>
                    <a:pt x="7533" y="1667"/>
                    <a:pt x="8465" y="1667"/>
                  </a:cubicBezTo>
                  <a:close/>
                  <a:moveTo>
                    <a:pt x="16592" y="2269"/>
                  </a:moveTo>
                  <a:cubicBezTo>
                    <a:pt x="17304" y="2269"/>
                    <a:pt x="18007" y="2288"/>
                    <a:pt x="18702" y="2354"/>
                  </a:cubicBezTo>
                  <a:cubicBezTo>
                    <a:pt x="19041" y="2393"/>
                    <a:pt x="19041" y="2726"/>
                    <a:pt x="18702" y="2759"/>
                  </a:cubicBezTo>
                  <a:cubicBezTo>
                    <a:pt x="18024" y="2824"/>
                    <a:pt x="17329" y="2844"/>
                    <a:pt x="16634" y="2844"/>
                  </a:cubicBezTo>
                  <a:cubicBezTo>
                    <a:pt x="15499" y="2844"/>
                    <a:pt x="14355" y="2792"/>
                    <a:pt x="13236" y="2778"/>
                  </a:cubicBezTo>
                  <a:cubicBezTo>
                    <a:pt x="12855" y="2778"/>
                    <a:pt x="12855" y="2334"/>
                    <a:pt x="13236" y="2334"/>
                  </a:cubicBezTo>
                  <a:cubicBezTo>
                    <a:pt x="14338" y="2321"/>
                    <a:pt x="15465" y="2269"/>
                    <a:pt x="16592" y="2269"/>
                  </a:cubicBezTo>
                  <a:close/>
                  <a:moveTo>
                    <a:pt x="10686" y="18312"/>
                  </a:moveTo>
                  <a:cubicBezTo>
                    <a:pt x="10703" y="18312"/>
                    <a:pt x="10728" y="18318"/>
                    <a:pt x="10753" y="18318"/>
                  </a:cubicBezTo>
                  <a:cubicBezTo>
                    <a:pt x="12550" y="18665"/>
                    <a:pt x="14338" y="18808"/>
                    <a:pt x="16177" y="18920"/>
                  </a:cubicBezTo>
                  <a:cubicBezTo>
                    <a:pt x="16516" y="18939"/>
                    <a:pt x="16524" y="19318"/>
                    <a:pt x="16177" y="19331"/>
                  </a:cubicBezTo>
                  <a:cubicBezTo>
                    <a:pt x="16024" y="19338"/>
                    <a:pt x="15872" y="19338"/>
                    <a:pt x="15719" y="19338"/>
                  </a:cubicBezTo>
                  <a:cubicBezTo>
                    <a:pt x="13999" y="19338"/>
                    <a:pt x="12262" y="19090"/>
                    <a:pt x="10618" y="18723"/>
                  </a:cubicBezTo>
                  <a:cubicBezTo>
                    <a:pt x="10304" y="18652"/>
                    <a:pt x="10397" y="18312"/>
                    <a:pt x="10686" y="18312"/>
                  </a:cubicBezTo>
                  <a:close/>
                  <a:moveTo>
                    <a:pt x="21592" y="7"/>
                  </a:moveTo>
                  <a:cubicBezTo>
                    <a:pt x="20253" y="490"/>
                    <a:pt x="18693" y="608"/>
                    <a:pt x="17117" y="608"/>
                  </a:cubicBezTo>
                  <a:cubicBezTo>
                    <a:pt x="15770" y="608"/>
                    <a:pt x="14397" y="523"/>
                    <a:pt x="13126" y="503"/>
                  </a:cubicBezTo>
                  <a:cubicBezTo>
                    <a:pt x="10440" y="484"/>
                    <a:pt x="7762" y="458"/>
                    <a:pt x="5076" y="314"/>
                  </a:cubicBezTo>
                  <a:cubicBezTo>
                    <a:pt x="5601" y="5727"/>
                    <a:pt x="6033" y="11212"/>
                    <a:pt x="5576" y="16586"/>
                  </a:cubicBezTo>
                  <a:cubicBezTo>
                    <a:pt x="5618" y="16664"/>
                    <a:pt x="5618" y="16762"/>
                    <a:pt x="5525" y="16860"/>
                  </a:cubicBezTo>
                  <a:cubicBezTo>
                    <a:pt x="4864" y="17553"/>
                    <a:pt x="4144" y="18220"/>
                    <a:pt x="3398" y="18887"/>
                  </a:cubicBezTo>
                  <a:cubicBezTo>
                    <a:pt x="4695" y="18743"/>
                    <a:pt x="6008" y="18593"/>
                    <a:pt x="7330" y="18573"/>
                  </a:cubicBezTo>
                  <a:cubicBezTo>
                    <a:pt x="7584" y="18573"/>
                    <a:pt x="7652" y="18887"/>
                    <a:pt x="7398" y="18926"/>
                  </a:cubicBezTo>
                  <a:cubicBezTo>
                    <a:pt x="5991" y="19142"/>
                    <a:pt x="4550" y="19220"/>
                    <a:pt x="3135" y="19318"/>
                  </a:cubicBezTo>
                  <a:cubicBezTo>
                    <a:pt x="3118" y="19318"/>
                    <a:pt x="3110" y="19318"/>
                    <a:pt x="3101" y="19318"/>
                  </a:cubicBezTo>
                  <a:cubicBezTo>
                    <a:pt x="3034" y="19318"/>
                    <a:pt x="2991" y="19299"/>
                    <a:pt x="2949" y="19279"/>
                  </a:cubicBezTo>
                  <a:cubicBezTo>
                    <a:pt x="2000" y="20090"/>
                    <a:pt x="1017" y="20868"/>
                    <a:pt x="0" y="21600"/>
                  </a:cubicBezTo>
                  <a:cubicBezTo>
                    <a:pt x="4330" y="21247"/>
                    <a:pt x="8703" y="21110"/>
                    <a:pt x="13067" y="21110"/>
                  </a:cubicBezTo>
                  <a:cubicBezTo>
                    <a:pt x="15863" y="21110"/>
                    <a:pt x="18660" y="21169"/>
                    <a:pt x="21439" y="21260"/>
                  </a:cubicBezTo>
                  <a:cubicBezTo>
                    <a:pt x="20041" y="19966"/>
                    <a:pt x="18922" y="18521"/>
                    <a:pt x="17626" y="17168"/>
                  </a:cubicBezTo>
                  <a:cubicBezTo>
                    <a:pt x="15795" y="15239"/>
                    <a:pt x="13770" y="13474"/>
                    <a:pt x="11660" y="11722"/>
                  </a:cubicBezTo>
                  <a:cubicBezTo>
                    <a:pt x="11321" y="11447"/>
                    <a:pt x="11567" y="11101"/>
                    <a:pt x="11923" y="11016"/>
                  </a:cubicBezTo>
                  <a:cubicBezTo>
                    <a:pt x="11686" y="10918"/>
                    <a:pt x="11550" y="10656"/>
                    <a:pt x="11787" y="10447"/>
                  </a:cubicBezTo>
                  <a:cubicBezTo>
                    <a:pt x="15219" y="7263"/>
                    <a:pt x="18549" y="4086"/>
                    <a:pt x="21473" y="608"/>
                  </a:cubicBezTo>
                  <a:cubicBezTo>
                    <a:pt x="21278" y="418"/>
                    <a:pt x="21244" y="131"/>
                    <a:pt x="21592" y="7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30" name="Google Shape;1412;p48"/>
            <p:cNvSpPr/>
            <p:nvPr/>
          </p:nvSpPr>
          <p:spPr>
            <a:xfrm>
              <a:off x="3946438" y="642673"/>
              <a:ext cx="112481" cy="892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328" y="182"/>
                    <a:pt x="21055" y="319"/>
                    <a:pt x="20783" y="319"/>
                  </a:cubicBezTo>
                  <a:cubicBezTo>
                    <a:pt x="13840" y="228"/>
                    <a:pt x="6897" y="182"/>
                    <a:pt x="0" y="137"/>
                  </a:cubicBezTo>
                  <a:cubicBezTo>
                    <a:pt x="1089" y="7154"/>
                    <a:pt x="1316" y="14446"/>
                    <a:pt x="681" y="21600"/>
                  </a:cubicBezTo>
                  <a:cubicBezTo>
                    <a:pt x="7215" y="14081"/>
                    <a:pt x="14203" y="6790"/>
                    <a:pt x="21600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31" name="Google Shape;1413;p48"/>
            <p:cNvSpPr/>
            <p:nvPr/>
          </p:nvSpPr>
          <p:spPr>
            <a:xfrm>
              <a:off x="639216" y="658114"/>
              <a:ext cx="182427" cy="97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191" y="7214"/>
                    <a:pt x="14297" y="14553"/>
                    <a:pt x="21600" y="21600"/>
                  </a:cubicBezTo>
                  <a:cubicBezTo>
                    <a:pt x="21040" y="14469"/>
                    <a:pt x="20873" y="7256"/>
                    <a:pt x="21264" y="125"/>
                  </a:cubicBezTo>
                  <a:cubicBezTo>
                    <a:pt x="14158" y="125"/>
                    <a:pt x="7107" y="125"/>
                    <a:pt x="0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32" name="Google Shape;1414;p48"/>
            <p:cNvSpPr/>
            <p:nvPr/>
          </p:nvSpPr>
          <p:spPr>
            <a:xfrm>
              <a:off x="624328" y="17135"/>
              <a:ext cx="3475756" cy="6215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11" y="1741"/>
                  </a:moveTo>
                  <a:cubicBezTo>
                    <a:pt x="2417" y="1741"/>
                    <a:pt x="2521" y="1747"/>
                    <a:pt x="2626" y="1780"/>
                  </a:cubicBezTo>
                  <a:cubicBezTo>
                    <a:pt x="2689" y="1806"/>
                    <a:pt x="2689" y="2186"/>
                    <a:pt x="2626" y="2212"/>
                  </a:cubicBezTo>
                  <a:cubicBezTo>
                    <a:pt x="2520" y="2244"/>
                    <a:pt x="2413" y="2251"/>
                    <a:pt x="2307" y="2251"/>
                  </a:cubicBezTo>
                  <a:cubicBezTo>
                    <a:pt x="2145" y="2251"/>
                    <a:pt x="1985" y="2231"/>
                    <a:pt x="1824" y="2218"/>
                  </a:cubicBezTo>
                  <a:cubicBezTo>
                    <a:pt x="1761" y="2212"/>
                    <a:pt x="1761" y="1780"/>
                    <a:pt x="1824" y="1780"/>
                  </a:cubicBezTo>
                  <a:cubicBezTo>
                    <a:pt x="1985" y="1767"/>
                    <a:pt x="2150" y="1741"/>
                    <a:pt x="2311" y="1741"/>
                  </a:cubicBezTo>
                  <a:close/>
                  <a:moveTo>
                    <a:pt x="6420" y="1584"/>
                  </a:moveTo>
                  <a:cubicBezTo>
                    <a:pt x="6450" y="1584"/>
                    <a:pt x="6473" y="1786"/>
                    <a:pt x="6438" y="1852"/>
                  </a:cubicBezTo>
                  <a:cubicBezTo>
                    <a:pt x="6290" y="2146"/>
                    <a:pt x="6131" y="2257"/>
                    <a:pt x="5971" y="2257"/>
                  </a:cubicBezTo>
                  <a:cubicBezTo>
                    <a:pt x="5874" y="2257"/>
                    <a:pt x="5776" y="2212"/>
                    <a:pt x="5679" y="2146"/>
                  </a:cubicBezTo>
                  <a:cubicBezTo>
                    <a:pt x="5629" y="2114"/>
                    <a:pt x="5648" y="1793"/>
                    <a:pt x="5693" y="1793"/>
                  </a:cubicBezTo>
                  <a:cubicBezTo>
                    <a:pt x="5696" y="1793"/>
                    <a:pt x="5698" y="1793"/>
                    <a:pt x="5701" y="1799"/>
                  </a:cubicBezTo>
                  <a:cubicBezTo>
                    <a:pt x="5767" y="1839"/>
                    <a:pt x="5833" y="1858"/>
                    <a:pt x="5897" y="1858"/>
                  </a:cubicBezTo>
                  <a:cubicBezTo>
                    <a:pt x="6071" y="1858"/>
                    <a:pt x="6240" y="1727"/>
                    <a:pt x="6414" y="1590"/>
                  </a:cubicBezTo>
                  <a:cubicBezTo>
                    <a:pt x="6416" y="1584"/>
                    <a:pt x="6419" y="1584"/>
                    <a:pt x="6420" y="1584"/>
                  </a:cubicBezTo>
                  <a:close/>
                  <a:moveTo>
                    <a:pt x="4267" y="2140"/>
                  </a:moveTo>
                  <a:cubicBezTo>
                    <a:pt x="4353" y="2140"/>
                    <a:pt x="4438" y="2146"/>
                    <a:pt x="4523" y="2159"/>
                  </a:cubicBezTo>
                  <a:cubicBezTo>
                    <a:pt x="4570" y="2166"/>
                    <a:pt x="4570" y="2480"/>
                    <a:pt x="4523" y="2480"/>
                  </a:cubicBezTo>
                  <a:cubicBezTo>
                    <a:pt x="4429" y="2500"/>
                    <a:pt x="4338" y="2506"/>
                    <a:pt x="4245" y="2506"/>
                  </a:cubicBezTo>
                  <a:cubicBezTo>
                    <a:pt x="4119" y="2506"/>
                    <a:pt x="3993" y="2493"/>
                    <a:pt x="3867" y="2480"/>
                  </a:cubicBezTo>
                  <a:cubicBezTo>
                    <a:pt x="3821" y="2480"/>
                    <a:pt x="3821" y="2166"/>
                    <a:pt x="3867" y="2166"/>
                  </a:cubicBezTo>
                  <a:cubicBezTo>
                    <a:pt x="4002" y="2153"/>
                    <a:pt x="4134" y="2140"/>
                    <a:pt x="4267" y="2140"/>
                  </a:cubicBezTo>
                  <a:close/>
                  <a:moveTo>
                    <a:pt x="7826" y="2081"/>
                  </a:moveTo>
                  <a:cubicBezTo>
                    <a:pt x="7940" y="2081"/>
                    <a:pt x="8055" y="2094"/>
                    <a:pt x="8168" y="2120"/>
                  </a:cubicBezTo>
                  <a:cubicBezTo>
                    <a:pt x="8229" y="2127"/>
                    <a:pt x="8229" y="2519"/>
                    <a:pt x="8168" y="2532"/>
                  </a:cubicBezTo>
                  <a:cubicBezTo>
                    <a:pt x="8063" y="2552"/>
                    <a:pt x="7959" y="2565"/>
                    <a:pt x="7855" y="2565"/>
                  </a:cubicBezTo>
                  <a:cubicBezTo>
                    <a:pt x="7742" y="2565"/>
                    <a:pt x="7627" y="2552"/>
                    <a:pt x="7513" y="2539"/>
                  </a:cubicBezTo>
                  <a:cubicBezTo>
                    <a:pt x="7450" y="2526"/>
                    <a:pt x="7450" y="2120"/>
                    <a:pt x="7513" y="2107"/>
                  </a:cubicBezTo>
                  <a:cubicBezTo>
                    <a:pt x="7617" y="2094"/>
                    <a:pt x="7721" y="2081"/>
                    <a:pt x="7826" y="2081"/>
                  </a:cubicBezTo>
                  <a:close/>
                  <a:moveTo>
                    <a:pt x="13849" y="2048"/>
                  </a:moveTo>
                  <a:cubicBezTo>
                    <a:pt x="13955" y="2048"/>
                    <a:pt x="14062" y="2081"/>
                    <a:pt x="14159" y="2205"/>
                  </a:cubicBezTo>
                  <a:cubicBezTo>
                    <a:pt x="14196" y="2244"/>
                    <a:pt x="14202" y="2526"/>
                    <a:pt x="14159" y="2545"/>
                  </a:cubicBezTo>
                  <a:cubicBezTo>
                    <a:pt x="14118" y="2572"/>
                    <a:pt x="14075" y="2585"/>
                    <a:pt x="14033" y="2585"/>
                  </a:cubicBezTo>
                  <a:cubicBezTo>
                    <a:pt x="13874" y="2585"/>
                    <a:pt x="13707" y="2421"/>
                    <a:pt x="13554" y="2329"/>
                  </a:cubicBezTo>
                  <a:cubicBezTo>
                    <a:pt x="13520" y="2316"/>
                    <a:pt x="13531" y="2074"/>
                    <a:pt x="13563" y="2074"/>
                  </a:cubicBezTo>
                  <a:cubicBezTo>
                    <a:pt x="13654" y="2074"/>
                    <a:pt x="13751" y="2048"/>
                    <a:pt x="13849" y="2048"/>
                  </a:cubicBezTo>
                  <a:close/>
                  <a:moveTo>
                    <a:pt x="12184" y="2146"/>
                  </a:moveTo>
                  <a:cubicBezTo>
                    <a:pt x="12219" y="2146"/>
                    <a:pt x="12227" y="2428"/>
                    <a:pt x="12188" y="2460"/>
                  </a:cubicBezTo>
                  <a:cubicBezTo>
                    <a:pt x="11945" y="2630"/>
                    <a:pt x="11698" y="2735"/>
                    <a:pt x="11451" y="2846"/>
                  </a:cubicBezTo>
                  <a:cubicBezTo>
                    <a:pt x="11450" y="2846"/>
                    <a:pt x="11448" y="2846"/>
                    <a:pt x="11448" y="2846"/>
                  </a:cubicBezTo>
                  <a:cubicBezTo>
                    <a:pt x="11412" y="2846"/>
                    <a:pt x="11406" y="2565"/>
                    <a:pt x="11442" y="2539"/>
                  </a:cubicBezTo>
                  <a:cubicBezTo>
                    <a:pt x="11689" y="2388"/>
                    <a:pt x="11933" y="2231"/>
                    <a:pt x="12180" y="2146"/>
                  </a:cubicBezTo>
                  <a:cubicBezTo>
                    <a:pt x="12181" y="2146"/>
                    <a:pt x="12183" y="2146"/>
                    <a:pt x="12184" y="2146"/>
                  </a:cubicBezTo>
                  <a:close/>
                  <a:moveTo>
                    <a:pt x="16048" y="2218"/>
                  </a:moveTo>
                  <a:cubicBezTo>
                    <a:pt x="16095" y="2218"/>
                    <a:pt x="16105" y="2565"/>
                    <a:pt x="16059" y="2598"/>
                  </a:cubicBezTo>
                  <a:cubicBezTo>
                    <a:pt x="15814" y="2774"/>
                    <a:pt x="15562" y="2794"/>
                    <a:pt x="15316" y="2879"/>
                  </a:cubicBezTo>
                  <a:cubicBezTo>
                    <a:pt x="15316" y="2879"/>
                    <a:pt x="15315" y="2879"/>
                    <a:pt x="15313" y="2879"/>
                  </a:cubicBezTo>
                  <a:cubicBezTo>
                    <a:pt x="15269" y="2879"/>
                    <a:pt x="15271" y="2572"/>
                    <a:pt x="15316" y="2545"/>
                  </a:cubicBezTo>
                  <a:cubicBezTo>
                    <a:pt x="15559" y="2428"/>
                    <a:pt x="15804" y="2244"/>
                    <a:pt x="16046" y="2218"/>
                  </a:cubicBezTo>
                  <a:cubicBezTo>
                    <a:pt x="16048" y="2218"/>
                    <a:pt x="16048" y="2218"/>
                    <a:pt x="16048" y="2218"/>
                  </a:cubicBezTo>
                  <a:close/>
                  <a:moveTo>
                    <a:pt x="17471" y="2388"/>
                  </a:moveTo>
                  <a:cubicBezTo>
                    <a:pt x="17603" y="2388"/>
                    <a:pt x="17735" y="2401"/>
                    <a:pt x="17867" y="2441"/>
                  </a:cubicBezTo>
                  <a:cubicBezTo>
                    <a:pt x="17927" y="2460"/>
                    <a:pt x="17927" y="2840"/>
                    <a:pt x="17867" y="2853"/>
                  </a:cubicBezTo>
                  <a:cubicBezTo>
                    <a:pt x="17735" y="2892"/>
                    <a:pt x="17603" y="2905"/>
                    <a:pt x="17471" y="2905"/>
                  </a:cubicBezTo>
                  <a:cubicBezTo>
                    <a:pt x="17312" y="2905"/>
                    <a:pt x="17152" y="2886"/>
                    <a:pt x="16992" y="2879"/>
                  </a:cubicBezTo>
                  <a:cubicBezTo>
                    <a:pt x="16927" y="2879"/>
                    <a:pt x="16927" y="2421"/>
                    <a:pt x="16992" y="2415"/>
                  </a:cubicBezTo>
                  <a:cubicBezTo>
                    <a:pt x="17152" y="2401"/>
                    <a:pt x="17312" y="2388"/>
                    <a:pt x="17471" y="2388"/>
                  </a:cubicBezTo>
                  <a:close/>
                  <a:moveTo>
                    <a:pt x="9259" y="2388"/>
                  </a:moveTo>
                  <a:cubicBezTo>
                    <a:pt x="9260" y="2388"/>
                    <a:pt x="9262" y="2388"/>
                    <a:pt x="9263" y="2388"/>
                  </a:cubicBezTo>
                  <a:cubicBezTo>
                    <a:pt x="9558" y="2473"/>
                    <a:pt x="9861" y="2493"/>
                    <a:pt x="10153" y="2676"/>
                  </a:cubicBezTo>
                  <a:cubicBezTo>
                    <a:pt x="10215" y="2709"/>
                    <a:pt x="10200" y="3154"/>
                    <a:pt x="10140" y="3154"/>
                  </a:cubicBezTo>
                  <a:cubicBezTo>
                    <a:pt x="10140" y="3154"/>
                    <a:pt x="10138" y="3154"/>
                    <a:pt x="10138" y="3154"/>
                  </a:cubicBezTo>
                  <a:cubicBezTo>
                    <a:pt x="9848" y="3128"/>
                    <a:pt x="9554" y="2925"/>
                    <a:pt x="9263" y="2788"/>
                  </a:cubicBezTo>
                  <a:cubicBezTo>
                    <a:pt x="9207" y="2761"/>
                    <a:pt x="9207" y="2388"/>
                    <a:pt x="9259" y="2388"/>
                  </a:cubicBezTo>
                  <a:close/>
                  <a:moveTo>
                    <a:pt x="20966" y="2702"/>
                  </a:moveTo>
                  <a:cubicBezTo>
                    <a:pt x="21076" y="2702"/>
                    <a:pt x="21186" y="2716"/>
                    <a:pt x="21296" y="2774"/>
                  </a:cubicBezTo>
                  <a:cubicBezTo>
                    <a:pt x="21352" y="2801"/>
                    <a:pt x="21352" y="3147"/>
                    <a:pt x="21296" y="3174"/>
                  </a:cubicBezTo>
                  <a:cubicBezTo>
                    <a:pt x="21187" y="3226"/>
                    <a:pt x="21079" y="3246"/>
                    <a:pt x="20969" y="3246"/>
                  </a:cubicBezTo>
                  <a:cubicBezTo>
                    <a:pt x="20833" y="3246"/>
                    <a:pt x="20698" y="3219"/>
                    <a:pt x="20566" y="3213"/>
                  </a:cubicBezTo>
                  <a:cubicBezTo>
                    <a:pt x="20496" y="3206"/>
                    <a:pt x="20496" y="2735"/>
                    <a:pt x="20566" y="2735"/>
                  </a:cubicBezTo>
                  <a:cubicBezTo>
                    <a:pt x="20698" y="2729"/>
                    <a:pt x="20832" y="2702"/>
                    <a:pt x="20966" y="2702"/>
                  </a:cubicBezTo>
                  <a:close/>
                  <a:moveTo>
                    <a:pt x="18886" y="3003"/>
                  </a:moveTo>
                  <a:cubicBezTo>
                    <a:pt x="18888" y="3003"/>
                    <a:pt x="18888" y="3003"/>
                    <a:pt x="18889" y="3003"/>
                  </a:cubicBezTo>
                  <a:cubicBezTo>
                    <a:pt x="19186" y="3102"/>
                    <a:pt x="19484" y="3180"/>
                    <a:pt x="19778" y="3370"/>
                  </a:cubicBezTo>
                  <a:cubicBezTo>
                    <a:pt x="19826" y="3403"/>
                    <a:pt x="19814" y="3762"/>
                    <a:pt x="19766" y="3762"/>
                  </a:cubicBezTo>
                  <a:cubicBezTo>
                    <a:pt x="19766" y="3762"/>
                    <a:pt x="19764" y="3762"/>
                    <a:pt x="19764" y="3762"/>
                  </a:cubicBezTo>
                  <a:cubicBezTo>
                    <a:pt x="19472" y="3730"/>
                    <a:pt x="19181" y="3592"/>
                    <a:pt x="18889" y="3468"/>
                  </a:cubicBezTo>
                  <a:cubicBezTo>
                    <a:pt x="18827" y="3435"/>
                    <a:pt x="18823" y="3003"/>
                    <a:pt x="18886" y="3003"/>
                  </a:cubicBezTo>
                  <a:close/>
                  <a:moveTo>
                    <a:pt x="19073" y="17674"/>
                  </a:moveTo>
                  <a:cubicBezTo>
                    <a:pt x="19181" y="17674"/>
                    <a:pt x="19290" y="17694"/>
                    <a:pt x="19399" y="17733"/>
                  </a:cubicBezTo>
                  <a:cubicBezTo>
                    <a:pt x="19452" y="17752"/>
                    <a:pt x="19452" y="18080"/>
                    <a:pt x="19399" y="18099"/>
                  </a:cubicBezTo>
                  <a:cubicBezTo>
                    <a:pt x="19293" y="18145"/>
                    <a:pt x="19186" y="18158"/>
                    <a:pt x="19079" y="18158"/>
                  </a:cubicBezTo>
                  <a:cubicBezTo>
                    <a:pt x="18944" y="18158"/>
                    <a:pt x="18807" y="18132"/>
                    <a:pt x="18670" y="18119"/>
                  </a:cubicBezTo>
                  <a:cubicBezTo>
                    <a:pt x="18610" y="18119"/>
                    <a:pt x="18612" y="17720"/>
                    <a:pt x="18670" y="17713"/>
                  </a:cubicBezTo>
                  <a:cubicBezTo>
                    <a:pt x="18804" y="17700"/>
                    <a:pt x="18939" y="17674"/>
                    <a:pt x="19073" y="17674"/>
                  </a:cubicBezTo>
                  <a:close/>
                  <a:moveTo>
                    <a:pt x="20123" y="17667"/>
                  </a:moveTo>
                  <a:cubicBezTo>
                    <a:pt x="20124" y="17667"/>
                    <a:pt x="20127" y="17674"/>
                    <a:pt x="20129" y="17674"/>
                  </a:cubicBezTo>
                  <a:cubicBezTo>
                    <a:pt x="20350" y="17772"/>
                    <a:pt x="20582" y="17824"/>
                    <a:pt x="20797" y="18086"/>
                  </a:cubicBezTo>
                  <a:cubicBezTo>
                    <a:pt x="20853" y="18145"/>
                    <a:pt x="20841" y="18525"/>
                    <a:pt x="20785" y="18525"/>
                  </a:cubicBezTo>
                  <a:cubicBezTo>
                    <a:pt x="20785" y="18525"/>
                    <a:pt x="20785" y="18525"/>
                    <a:pt x="20784" y="18525"/>
                  </a:cubicBezTo>
                  <a:cubicBezTo>
                    <a:pt x="20562" y="18518"/>
                    <a:pt x="20334" y="18296"/>
                    <a:pt x="20115" y="18125"/>
                  </a:cubicBezTo>
                  <a:cubicBezTo>
                    <a:pt x="20060" y="18086"/>
                    <a:pt x="20070" y="17667"/>
                    <a:pt x="20123" y="17667"/>
                  </a:cubicBezTo>
                  <a:close/>
                  <a:moveTo>
                    <a:pt x="11448" y="18400"/>
                  </a:moveTo>
                  <a:cubicBezTo>
                    <a:pt x="11498" y="18400"/>
                    <a:pt x="11547" y="18407"/>
                    <a:pt x="11595" y="18426"/>
                  </a:cubicBezTo>
                  <a:cubicBezTo>
                    <a:pt x="11636" y="18440"/>
                    <a:pt x="11636" y="18695"/>
                    <a:pt x="11595" y="18714"/>
                  </a:cubicBezTo>
                  <a:cubicBezTo>
                    <a:pt x="11545" y="18734"/>
                    <a:pt x="11494" y="18741"/>
                    <a:pt x="11441" y="18741"/>
                  </a:cubicBezTo>
                  <a:cubicBezTo>
                    <a:pt x="11299" y="18741"/>
                    <a:pt x="11153" y="18682"/>
                    <a:pt x="11012" y="18662"/>
                  </a:cubicBezTo>
                  <a:cubicBezTo>
                    <a:pt x="10987" y="18655"/>
                    <a:pt x="10987" y="18485"/>
                    <a:pt x="11012" y="18485"/>
                  </a:cubicBezTo>
                  <a:cubicBezTo>
                    <a:pt x="11156" y="18459"/>
                    <a:pt x="11303" y="18400"/>
                    <a:pt x="11448" y="18400"/>
                  </a:cubicBezTo>
                  <a:close/>
                  <a:moveTo>
                    <a:pt x="14589" y="18073"/>
                  </a:moveTo>
                  <a:cubicBezTo>
                    <a:pt x="14631" y="18073"/>
                    <a:pt x="14641" y="18348"/>
                    <a:pt x="14598" y="18426"/>
                  </a:cubicBezTo>
                  <a:cubicBezTo>
                    <a:pt x="14456" y="18695"/>
                    <a:pt x="14307" y="18799"/>
                    <a:pt x="14156" y="18799"/>
                  </a:cubicBezTo>
                  <a:cubicBezTo>
                    <a:pt x="14078" y="18799"/>
                    <a:pt x="13999" y="18773"/>
                    <a:pt x="13921" y="18721"/>
                  </a:cubicBezTo>
                  <a:cubicBezTo>
                    <a:pt x="13880" y="18695"/>
                    <a:pt x="13887" y="18381"/>
                    <a:pt x="13926" y="18381"/>
                  </a:cubicBezTo>
                  <a:cubicBezTo>
                    <a:pt x="13927" y="18381"/>
                    <a:pt x="13929" y="18387"/>
                    <a:pt x="13930" y="18387"/>
                  </a:cubicBezTo>
                  <a:cubicBezTo>
                    <a:pt x="13983" y="18413"/>
                    <a:pt x="14034" y="18426"/>
                    <a:pt x="14086" y="18426"/>
                  </a:cubicBezTo>
                  <a:cubicBezTo>
                    <a:pt x="14252" y="18426"/>
                    <a:pt x="14412" y="18289"/>
                    <a:pt x="14575" y="18086"/>
                  </a:cubicBezTo>
                  <a:cubicBezTo>
                    <a:pt x="14581" y="18080"/>
                    <a:pt x="14585" y="18073"/>
                    <a:pt x="14589" y="18073"/>
                  </a:cubicBezTo>
                  <a:close/>
                  <a:moveTo>
                    <a:pt x="17062" y="18099"/>
                  </a:moveTo>
                  <a:cubicBezTo>
                    <a:pt x="17065" y="18099"/>
                    <a:pt x="17070" y="18099"/>
                    <a:pt x="17074" y="18106"/>
                  </a:cubicBezTo>
                  <a:cubicBezTo>
                    <a:pt x="17242" y="18328"/>
                    <a:pt x="17410" y="18407"/>
                    <a:pt x="17582" y="18407"/>
                  </a:cubicBezTo>
                  <a:cubicBezTo>
                    <a:pt x="17651" y="18407"/>
                    <a:pt x="17723" y="18394"/>
                    <a:pt x="17794" y="18368"/>
                  </a:cubicBezTo>
                  <a:cubicBezTo>
                    <a:pt x="17795" y="18368"/>
                    <a:pt x="17797" y="18368"/>
                    <a:pt x="17797" y="18368"/>
                  </a:cubicBezTo>
                  <a:cubicBezTo>
                    <a:pt x="17838" y="18368"/>
                    <a:pt x="17847" y="18675"/>
                    <a:pt x="17805" y="18714"/>
                  </a:cubicBezTo>
                  <a:cubicBezTo>
                    <a:pt x="17713" y="18806"/>
                    <a:pt x="17620" y="18845"/>
                    <a:pt x="17528" y="18845"/>
                  </a:cubicBezTo>
                  <a:cubicBezTo>
                    <a:pt x="17366" y="18845"/>
                    <a:pt x="17206" y="18714"/>
                    <a:pt x="17049" y="18505"/>
                  </a:cubicBezTo>
                  <a:cubicBezTo>
                    <a:pt x="16996" y="18433"/>
                    <a:pt x="17014" y="18099"/>
                    <a:pt x="17062" y="18099"/>
                  </a:cubicBezTo>
                  <a:close/>
                  <a:moveTo>
                    <a:pt x="15725" y="18354"/>
                  </a:moveTo>
                  <a:cubicBezTo>
                    <a:pt x="15863" y="18354"/>
                    <a:pt x="15996" y="18472"/>
                    <a:pt x="16130" y="18714"/>
                  </a:cubicBezTo>
                  <a:cubicBezTo>
                    <a:pt x="16170" y="18780"/>
                    <a:pt x="16158" y="19042"/>
                    <a:pt x="16124" y="19042"/>
                  </a:cubicBezTo>
                  <a:cubicBezTo>
                    <a:pt x="16120" y="19042"/>
                    <a:pt x="16115" y="19035"/>
                    <a:pt x="16111" y="19028"/>
                  </a:cubicBezTo>
                  <a:cubicBezTo>
                    <a:pt x="15976" y="18799"/>
                    <a:pt x="15835" y="18688"/>
                    <a:pt x="15691" y="18688"/>
                  </a:cubicBezTo>
                  <a:cubicBezTo>
                    <a:pt x="15639" y="18688"/>
                    <a:pt x="15587" y="18701"/>
                    <a:pt x="15534" y="18734"/>
                  </a:cubicBezTo>
                  <a:cubicBezTo>
                    <a:pt x="15532" y="18734"/>
                    <a:pt x="15531" y="18734"/>
                    <a:pt x="15529" y="18734"/>
                  </a:cubicBezTo>
                  <a:cubicBezTo>
                    <a:pt x="15495" y="18734"/>
                    <a:pt x="15488" y="18453"/>
                    <a:pt x="15523" y="18433"/>
                  </a:cubicBezTo>
                  <a:cubicBezTo>
                    <a:pt x="15592" y="18381"/>
                    <a:pt x="15658" y="18354"/>
                    <a:pt x="15725" y="18354"/>
                  </a:cubicBezTo>
                  <a:close/>
                  <a:moveTo>
                    <a:pt x="3899" y="18734"/>
                  </a:moveTo>
                  <a:cubicBezTo>
                    <a:pt x="3937" y="18734"/>
                    <a:pt x="3975" y="18734"/>
                    <a:pt x="4012" y="18741"/>
                  </a:cubicBezTo>
                  <a:cubicBezTo>
                    <a:pt x="4056" y="18747"/>
                    <a:pt x="4056" y="19042"/>
                    <a:pt x="4012" y="19048"/>
                  </a:cubicBezTo>
                  <a:cubicBezTo>
                    <a:pt x="3974" y="19055"/>
                    <a:pt x="3936" y="19055"/>
                    <a:pt x="3897" y="19055"/>
                  </a:cubicBezTo>
                  <a:cubicBezTo>
                    <a:pt x="3740" y="19055"/>
                    <a:pt x="3585" y="19028"/>
                    <a:pt x="3429" y="19022"/>
                  </a:cubicBezTo>
                  <a:cubicBezTo>
                    <a:pt x="3392" y="19015"/>
                    <a:pt x="3392" y="18773"/>
                    <a:pt x="3429" y="18773"/>
                  </a:cubicBezTo>
                  <a:cubicBezTo>
                    <a:pt x="3585" y="18767"/>
                    <a:pt x="3742" y="18734"/>
                    <a:pt x="3899" y="18734"/>
                  </a:cubicBezTo>
                  <a:close/>
                  <a:moveTo>
                    <a:pt x="12821" y="18714"/>
                  </a:moveTo>
                  <a:cubicBezTo>
                    <a:pt x="12948" y="18714"/>
                    <a:pt x="13074" y="18727"/>
                    <a:pt x="13200" y="18767"/>
                  </a:cubicBezTo>
                  <a:cubicBezTo>
                    <a:pt x="13237" y="18773"/>
                    <a:pt x="13237" y="19009"/>
                    <a:pt x="13200" y="19022"/>
                  </a:cubicBezTo>
                  <a:cubicBezTo>
                    <a:pt x="13068" y="19061"/>
                    <a:pt x="12936" y="19068"/>
                    <a:pt x="12804" y="19068"/>
                  </a:cubicBezTo>
                  <a:cubicBezTo>
                    <a:pt x="12694" y="19068"/>
                    <a:pt x="12582" y="19061"/>
                    <a:pt x="12472" y="19055"/>
                  </a:cubicBezTo>
                  <a:cubicBezTo>
                    <a:pt x="12425" y="19055"/>
                    <a:pt x="12425" y="18734"/>
                    <a:pt x="12472" y="18734"/>
                  </a:cubicBezTo>
                  <a:cubicBezTo>
                    <a:pt x="12588" y="18727"/>
                    <a:pt x="12705" y="18714"/>
                    <a:pt x="12821" y="18714"/>
                  </a:cubicBezTo>
                  <a:close/>
                  <a:moveTo>
                    <a:pt x="5157" y="18675"/>
                  </a:moveTo>
                  <a:cubicBezTo>
                    <a:pt x="5262" y="18675"/>
                    <a:pt x="5366" y="18688"/>
                    <a:pt x="5470" y="18721"/>
                  </a:cubicBezTo>
                  <a:cubicBezTo>
                    <a:pt x="5522" y="18734"/>
                    <a:pt x="5522" y="19048"/>
                    <a:pt x="5470" y="19068"/>
                  </a:cubicBezTo>
                  <a:cubicBezTo>
                    <a:pt x="5369" y="19100"/>
                    <a:pt x="5269" y="19113"/>
                    <a:pt x="5169" y="19113"/>
                  </a:cubicBezTo>
                  <a:cubicBezTo>
                    <a:pt x="5050" y="19113"/>
                    <a:pt x="4933" y="19100"/>
                    <a:pt x="4814" y="19094"/>
                  </a:cubicBezTo>
                  <a:cubicBezTo>
                    <a:pt x="4758" y="19094"/>
                    <a:pt x="4758" y="18701"/>
                    <a:pt x="4814" y="18695"/>
                  </a:cubicBezTo>
                  <a:cubicBezTo>
                    <a:pt x="4928" y="18688"/>
                    <a:pt x="5043" y="18675"/>
                    <a:pt x="5157" y="18675"/>
                  </a:cubicBezTo>
                  <a:close/>
                  <a:moveTo>
                    <a:pt x="8419" y="18649"/>
                  </a:moveTo>
                  <a:cubicBezTo>
                    <a:pt x="8483" y="18649"/>
                    <a:pt x="8545" y="18655"/>
                    <a:pt x="8607" y="18695"/>
                  </a:cubicBezTo>
                  <a:cubicBezTo>
                    <a:pt x="8664" y="18727"/>
                    <a:pt x="8664" y="19061"/>
                    <a:pt x="8607" y="19094"/>
                  </a:cubicBezTo>
                  <a:cubicBezTo>
                    <a:pt x="8544" y="19127"/>
                    <a:pt x="8478" y="19140"/>
                    <a:pt x="8412" y="19140"/>
                  </a:cubicBezTo>
                  <a:cubicBezTo>
                    <a:pt x="8282" y="19140"/>
                    <a:pt x="8150" y="19094"/>
                    <a:pt x="8022" y="19074"/>
                  </a:cubicBezTo>
                  <a:cubicBezTo>
                    <a:pt x="7971" y="19068"/>
                    <a:pt x="7971" y="18714"/>
                    <a:pt x="8022" y="18714"/>
                  </a:cubicBezTo>
                  <a:cubicBezTo>
                    <a:pt x="8153" y="18701"/>
                    <a:pt x="8287" y="18649"/>
                    <a:pt x="8419" y="18649"/>
                  </a:cubicBezTo>
                  <a:close/>
                  <a:moveTo>
                    <a:pt x="6198" y="18420"/>
                  </a:moveTo>
                  <a:cubicBezTo>
                    <a:pt x="6201" y="18420"/>
                    <a:pt x="6204" y="18420"/>
                    <a:pt x="6209" y="18426"/>
                  </a:cubicBezTo>
                  <a:cubicBezTo>
                    <a:pt x="6388" y="18636"/>
                    <a:pt x="6566" y="18721"/>
                    <a:pt x="6748" y="18721"/>
                  </a:cubicBezTo>
                  <a:cubicBezTo>
                    <a:pt x="6831" y="18721"/>
                    <a:pt x="6915" y="18701"/>
                    <a:pt x="7000" y="18669"/>
                  </a:cubicBezTo>
                  <a:cubicBezTo>
                    <a:pt x="7002" y="18669"/>
                    <a:pt x="7003" y="18669"/>
                    <a:pt x="7005" y="18669"/>
                  </a:cubicBezTo>
                  <a:cubicBezTo>
                    <a:pt x="7053" y="18669"/>
                    <a:pt x="7063" y="19048"/>
                    <a:pt x="7014" y="19074"/>
                  </a:cubicBezTo>
                  <a:cubicBezTo>
                    <a:pt x="6928" y="19133"/>
                    <a:pt x="6843" y="19159"/>
                    <a:pt x="6758" y="19159"/>
                  </a:cubicBezTo>
                  <a:cubicBezTo>
                    <a:pt x="6566" y="19159"/>
                    <a:pt x="6375" y="19022"/>
                    <a:pt x="6187" y="18767"/>
                  </a:cubicBezTo>
                  <a:cubicBezTo>
                    <a:pt x="6141" y="18708"/>
                    <a:pt x="6156" y="18420"/>
                    <a:pt x="6198" y="18420"/>
                  </a:cubicBezTo>
                  <a:close/>
                  <a:moveTo>
                    <a:pt x="2022" y="18433"/>
                  </a:moveTo>
                  <a:cubicBezTo>
                    <a:pt x="2181" y="18433"/>
                    <a:pt x="2339" y="18544"/>
                    <a:pt x="2485" y="18806"/>
                  </a:cubicBezTo>
                  <a:cubicBezTo>
                    <a:pt x="2530" y="18878"/>
                    <a:pt x="2518" y="19159"/>
                    <a:pt x="2477" y="19159"/>
                  </a:cubicBezTo>
                  <a:cubicBezTo>
                    <a:pt x="2473" y="19159"/>
                    <a:pt x="2469" y="19159"/>
                    <a:pt x="2464" y="19153"/>
                  </a:cubicBezTo>
                  <a:cubicBezTo>
                    <a:pt x="2278" y="18963"/>
                    <a:pt x="2104" y="18845"/>
                    <a:pt x="1922" y="18845"/>
                  </a:cubicBezTo>
                  <a:cubicBezTo>
                    <a:pt x="1844" y="18845"/>
                    <a:pt x="1764" y="18865"/>
                    <a:pt x="1681" y="18917"/>
                  </a:cubicBezTo>
                  <a:cubicBezTo>
                    <a:pt x="1680" y="18917"/>
                    <a:pt x="1678" y="18917"/>
                    <a:pt x="1677" y="18917"/>
                  </a:cubicBezTo>
                  <a:cubicBezTo>
                    <a:pt x="1639" y="18917"/>
                    <a:pt x="1621" y="18669"/>
                    <a:pt x="1664" y="18623"/>
                  </a:cubicBezTo>
                  <a:cubicBezTo>
                    <a:pt x="1780" y="18498"/>
                    <a:pt x="1902" y="18433"/>
                    <a:pt x="2022" y="18433"/>
                  </a:cubicBezTo>
                  <a:close/>
                  <a:moveTo>
                    <a:pt x="9412" y="18688"/>
                  </a:moveTo>
                  <a:cubicBezTo>
                    <a:pt x="9414" y="18688"/>
                    <a:pt x="9417" y="18688"/>
                    <a:pt x="9420" y="18695"/>
                  </a:cubicBezTo>
                  <a:cubicBezTo>
                    <a:pt x="9683" y="18937"/>
                    <a:pt x="9945" y="18983"/>
                    <a:pt x="10210" y="19042"/>
                  </a:cubicBezTo>
                  <a:cubicBezTo>
                    <a:pt x="10266" y="19048"/>
                    <a:pt x="10265" y="19382"/>
                    <a:pt x="10210" y="19414"/>
                  </a:cubicBezTo>
                  <a:cubicBezTo>
                    <a:pt x="10147" y="19447"/>
                    <a:pt x="10086" y="19460"/>
                    <a:pt x="10022" y="19460"/>
                  </a:cubicBezTo>
                  <a:cubicBezTo>
                    <a:pt x="9812" y="19460"/>
                    <a:pt x="9602" y="19297"/>
                    <a:pt x="9398" y="19061"/>
                  </a:cubicBezTo>
                  <a:cubicBezTo>
                    <a:pt x="9348" y="19002"/>
                    <a:pt x="9366" y="18688"/>
                    <a:pt x="9412" y="18688"/>
                  </a:cubicBezTo>
                  <a:close/>
                  <a:moveTo>
                    <a:pt x="0" y="0"/>
                  </a:moveTo>
                  <a:cubicBezTo>
                    <a:pt x="4" y="39"/>
                    <a:pt x="9" y="79"/>
                    <a:pt x="9" y="131"/>
                  </a:cubicBezTo>
                  <a:cubicBezTo>
                    <a:pt x="22" y="589"/>
                    <a:pt x="32" y="1047"/>
                    <a:pt x="44" y="1512"/>
                  </a:cubicBezTo>
                  <a:cubicBezTo>
                    <a:pt x="50" y="1440"/>
                    <a:pt x="62" y="1400"/>
                    <a:pt x="79" y="1400"/>
                  </a:cubicBezTo>
                  <a:cubicBezTo>
                    <a:pt x="84" y="1400"/>
                    <a:pt x="88" y="1400"/>
                    <a:pt x="93" y="1407"/>
                  </a:cubicBezTo>
                  <a:cubicBezTo>
                    <a:pt x="272" y="1623"/>
                    <a:pt x="452" y="1734"/>
                    <a:pt x="633" y="1734"/>
                  </a:cubicBezTo>
                  <a:cubicBezTo>
                    <a:pt x="759" y="1734"/>
                    <a:pt x="887" y="1682"/>
                    <a:pt x="1015" y="1570"/>
                  </a:cubicBezTo>
                  <a:cubicBezTo>
                    <a:pt x="1019" y="1570"/>
                    <a:pt x="1022" y="1570"/>
                    <a:pt x="1026" y="1570"/>
                  </a:cubicBezTo>
                  <a:cubicBezTo>
                    <a:pt x="1078" y="1570"/>
                    <a:pt x="1095" y="1904"/>
                    <a:pt x="1040" y="1970"/>
                  </a:cubicBezTo>
                  <a:cubicBezTo>
                    <a:pt x="902" y="2133"/>
                    <a:pt x="762" y="2218"/>
                    <a:pt x="624" y="2218"/>
                  </a:cubicBezTo>
                  <a:cubicBezTo>
                    <a:pt x="438" y="2218"/>
                    <a:pt x="253" y="2068"/>
                    <a:pt x="70" y="1773"/>
                  </a:cubicBezTo>
                  <a:cubicBezTo>
                    <a:pt x="60" y="1760"/>
                    <a:pt x="53" y="1741"/>
                    <a:pt x="48" y="1708"/>
                  </a:cubicBezTo>
                  <a:cubicBezTo>
                    <a:pt x="184" y="7342"/>
                    <a:pt x="264" y="13388"/>
                    <a:pt x="95" y="19042"/>
                  </a:cubicBezTo>
                  <a:cubicBezTo>
                    <a:pt x="269" y="19022"/>
                    <a:pt x="441" y="19002"/>
                    <a:pt x="614" y="19002"/>
                  </a:cubicBezTo>
                  <a:cubicBezTo>
                    <a:pt x="725" y="19002"/>
                    <a:pt x="837" y="19009"/>
                    <a:pt x="949" y="19028"/>
                  </a:cubicBezTo>
                  <a:cubicBezTo>
                    <a:pt x="1006" y="19028"/>
                    <a:pt x="1006" y="19408"/>
                    <a:pt x="949" y="19421"/>
                  </a:cubicBezTo>
                  <a:cubicBezTo>
                    <a:pt x="843" y="19428"/>
                    <a:pt x="737" y="19434"/>
                    <a:pt x="631" y="19434"/>
                  </a:cubicBezTo>
                  <a:cubicBezTo>
                    <a:pt x="448" y="19434"/>
                    <a:pt x="266" y="19421"/>
                    <a:pt x="84" y="19401"/>
                  </a:cubicBezTo>
                  <a:cubicBezTo>
                    <a:pt x="60" y="20141"/>
                    <a:pt x="32" y="20880"/>
                    <a:pt x="0" y="21600"/>
                  </a:cubicBezTo>
                  <a:cubicBezTo>
                    <a:pt x="2150" y="21122"/>
                    <a:pt x="4306" y="21050"/>
                    <a:pt x="6463" y="21050"/>
                  </a:cubicBezTo>
                  <a:cubicBezTo>
                    <a:pt x="7456" y="21050"/>
                    <a:pt x="8447" y="21063"/>
                    <a:pt x="9439" y="21063"/>
                  </a:cubicBezTo>
                  <a:cubicBezTo>
                    <a:pt x="9833" y="21063"/>
                    <a:pt x="10225" y="21063"/>
                    <a:pt x="10619" y="21057"/>
                  </a:cubicBezTo>
                  <a:cubicBezTo>
                    <a:pt x="11420" y="21044"/>
                    <a:pt x="12221" y="21037"/>
                    <a:pt x="13023" y="21037"/>
                  </a:cubicBezTo>
                  <a:cubicBezTo>
                    <a:pt x="15504" y="21037"/>
                    <a:pt x="17986" y="21096"/>
                    <a:pt x="20468" y="21207"/>
                  </a:cubicBezTo>
                  <a:cubicBezTo>
                    <a:pt x="20487" y="21116"/>
                    <a:pt x="20516" y="21063"/>
                    <a:pt x="20546" y="21063"/>
                  </a:cubicBezTo>
                  <a:cubicBezTo>
                    <a:pt x="20575" y="21063"/>
                    <a:pt x="20603" y="21116"/>
                    <a:pt x="20619" y="21214"/>
                  </a:cubicBezTo>
                  <a:cubicBezTo>
                    <a:pt x="20829" y="21220"/>
                    <a:pt x="21042" y="21227"/>
                    <a:pt x="21253" y="21234"/>
                  </a:cubicBezTo>
                  <a:cubicBezTo>
                    <a:pt x="21258" y="21116"/>
                    <a:pt x="21280" y="21005"/>
                    <a:pt x="21318" y="21005"/>
                  </a:cubicBezTo>
                  <a:cubicBezTo>
                    <a:pt x="21378" y="20991"/>
                    <a:pt x="21440" y="20985"/>
                    <a:pt x="21500" y="20978"/>
                  </a:cubicBezTo>
                  <a:lnTo>
                    <a:pt x="21541" y="20978"/>
                  </a:lnTo>
                  <a:cubicBezTo>
                    <a:pt x="21559" y="20913"/>
                    <a:pt x="21575" y="20848"/>
                    <a:pt x="21593" y="20782"/>
                  </a:cubicBezTo>
                  <a:cubicBezTo>
                    <a:pt x="21596" y="20776"/>
                    <a:pt x="21597" y="20776"/>
                    <a:pt x="21600" y="20762"/>
                  </a:cubicBezTo>
                  <a:cubicBezTo>
                    <a:pt x="21485" y="14055"/>
                    <a:pt x="21490" y="7309"/>
                    <a:pt x="21359" y="602"/>
                  </a:cubicBezTo>
                  <a:lnTo>
                    <a:pt x="21355" y="602"/>
                  </a:lnTo>
                  <a:cubicBezTo>
                    <a:pt x="20525" y="648"/>
                    <a:pt x="19695" y="667"/>
                    <a:pt x="18866" y="667"/>
                  </a:cubicBezTo>
                  <a:cubicBezTo>
                    <a:pt x="16106" y="667"/>
                    <a:pt x="13344" y="465"/>
                    <a:pt x="10586" y="373"/>
                  </a:cubicBezTo>
                  <a:cubicBezTo>
                    <a:pt x="8798" y="308"/>
                    <a:pt x="7006" y="242"/>
                    <a:pt x="5216" y="196"/>
                  </a:cubicBezTo>
                  <a:cubicBezTo>
                    <a:pt x="5044" y="190"/>
                    <a:pt x="4872" y="190"/>
                    <a:pt x="4702" y="190"/>
                  </a:cubicBezTo>
                  <a:cubicBezTo>
                    <a:pt x="3947" y="190"/>
                    <a:pt x="3192" y="229"/>
                    <a:pt x="2436" y="229"/>
                  </a:cubicBezTo>
                  <a:cubicBezTo>
                    <a:pt x="1623" y="229"/>
                    <a:pt x="809" y="18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33" name="Google Shape;1415;p48"/>
            <p:cNvSpPr/>
            <p:nvPr/>
          </p:nvSpPr>
          <p:spPr>
            <a:xfrm>
              <a:off x="33349" y="154220"/>
              <a:ext cx="744821" cy="614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501" y="941"/>
                  </a:moveTo>
                  <a:cubicBezTo>
                    <a:pt x="2522" y="941"/>
                    <a:pt x="2542" y="941"/>
                    <a:pt x="2570" y="947"/>
                  </a:cubicBezTo>
                  <a:cubicBezTo>
                    <a:pt x="3515" y="1172"/>
                    <a:pt x="4461" y="1225"/>
                    <a:pt x="5421" y="1225"/>
                  </a:cubicBezTo>
                  <a:cubicBezTo>
                    <a:pt x="5695" y="1225"/>
                    <a:pt x="5969" y="1219"/>
                    <a:pt x="6250" y="1212"/>
                  </a:cubicBezTo>
                  <a:cubicBezTo>
                    <a:pt x="6257" y="1212"/>
                    <a:pt x="6257" y="1212"/>
                    <a:pt x="6257" y="1212"/>
                  </a:cubicBezTo>
                  <a:cubicBezTo>
                    <a:pt x="6538" y="1212"/>
                    <a:pt x="6592" y="1636"/>
                    <a:pt x="6325" y="1696"/>
                  </a:cubicBezTo>
                  <a:cubicBezTo>
                    <a:pt x="5880" y="1788"/>
                    <a:pt x="5441" y="1828"/>
                    <a:pt x="4996" y="1828"/>
                  </a:cubicBezTo>
                  <a:cubicBezTo>
                    <a:pt x="4132" y="1828"/>
                    <a:pt x="3269" y="1669"/>
                    <a:pt x="2440" y="1411"/>
                  </a:cubicBezTo>
                  <a:cubicBezTo>
                    <a:pt x="2159" y="1318"/>
                    <a:pt x="2241" y="941"/>
                    <a:pt x="2501" y="941"/>
                  </a:cubicBezTo>
                  <a:close/>
                  <a:moveTo>
                    <a:pt x="11033" y="1610"/>
                  </a:moveTo>
                  <a:cubicBezTo>
                    <a:pt x="11369" y="1610"/>
                    <a:pt x="11705" y="1623"/>
                    <a:pt x="12040" y="1643"/>
                  </a:cubicBezTo>
                  <a:cubicBezTo>
                    <a:pt x="12260" y="1663"/>
                    <a:pt x="12260" y="1947"/>
                    <a:pt x="12040" y="1974"/>
                  </a:cubicBezTo>
                  <a:cubicBezTo>
                    <a:pt x="11725" y="1994"/>
                    <a:pt x="11417" y="2000"/>
                    <a:pt x="11102" y="2000"/>
                  </a:cubicBezTo>
                  <a:cubicBezTo>
                    <a:pt x="10389" y="2000"/>
                    <a:pt x="9676" y="1961"/>
                    <a:pt x="8977" y="1934"/>
                  </a:cubicBezTo>
                  <a:cubicBezTo>
                    <a:pt x="8806" y="1928"/>
                    <a:pt x="8806" y="1682"/>
                    <a:pt x="8977" y="1676"/>
                  </a:cubicBezTo>
                  <a:cubicBezTo>
                    <a:pt x="9656" y="1649"/>
                    <a:pt x="10348" y="1610"/>
                    <a:pt x="11033" y="1610"/>
                  </a:cubicBezTo>
                  <a:close/>
                  <a:moveTo>
                    <a:pt x="15104" y="1934"/>
                  </a:moveTo>
                  <a:cubicBezTo>
                    <a:pt x="15446" y="1934"/>
                    <a:pt x="15782" y="1947"/>
                    <a:pt x="16118" y="1987"/>
                  </a:cubicBezTo>
                  <a:cubicBezTo>
                    <a:pt x="16316" y="2014"/>
                    <a:pt x="16316" y="2252"/>
                    <a:pt x="16118" y="2285"/>
                  </a:cubicBezTo>
                  <a:cubicBezTo>
                    <a:pt x="15782" y="2318"/>
                    <a:pt x="15446" y="2332"/>
                    <a:pt x="15104" y="2332"/>
                  </a:cubicBezTo>
                  <a:cubicBezTo>
                    <a:pt x="14768" y="2332"/>
                    <a:pt x="14425" y="2318"/>
                    <a:pt x="14082" y="2318"/>
                  </a:cubicBezTo>
                  <a:cubicBezTo>
                    <a:pt x="13836" y="2312"/>
                    <a:pt x="13836" y="1947"/>
                    <a:pt x="14082" y="1947"/>
                  </a:cubicBezTo>
                  <a:cubicBezTo>
                    <a:pt x="14425" y="1947"/>
                    <a:pt x="14768" y="1934"/>
                    <a:pt x="15104" y="1934"/>
                  </a:cubicBezTo>
                  <a:close/>
                  <a:moveTo>
                    <a:pt x="12924" y="18977"/>
                  </a:moveTo>
                  <a:cubicBezTo>
                    <a:pt x="13198" y="18977"/>
                    <a:pt x="13473" y="18990"/>
                    <a:pt x="13740" y="19023"/>
                  </a:cubicBezTo>
                  <a:cubicBezTo>
                    <a:pt x="14028" y="19056"/>
                    <a:pt x="14028" y="19421"/>
                    <a:pt x="13740" y="19447"/>
                  </a:cubicBezTo>
                  <a:cubicBezTo>
                    <a:pt x="13459" y="19480"/>
                    <a:pt x="13178" y="19494"/>
                    <a:pt x="12897" y="19494"/>
                  </a:cubicBezTo>
                  <a:cubicBezTo>
                    <a:pt x="12273" y="19494"/>
                    <a:pt x="11636" y="19434"/>
                    <a:pt x="11026" y="19401"/>
                  </a:cubicBezTo>
                  <a:cubicBezTo>
                    <a:pt x="10807" y="19388"/>
                    <a:pt x="10807" y="19090"/>
                    <a:pt x="11026" y="19076"/>
                  </a:cubicBezTo>
                  <a:cubicBezTo>
                    <a:pt x="11650" y="19043"/>
                    <a:pt x="12287" y="18977"/>
                    <a:pt x="12924" y="18977"/>
                  </a:cubicBezTo>
                  <a:close/>
                  <a:moveTo>
                    <a:pt x="6394" y="19321"/>
                  </a:moveTo>
                  <a:cubicBezTo>
                    <a:pt x="6688" y="19321"/>
                    <a:pt x="6983" y="19335"/>
                    <a:pt x="7278" y="19355"/>
                  </a:cubicBezTo>
                  <a:cubicBezTo>
                    <a:pt x="7552" y="19388"/>
                    <a:pt x="7552" y="19752"/>
                    <a:pt x="7278" y="19772"/>
                  </a:cubicBezTo>
                  <a:cubicBezTo>
                    <a:pt x="6983" y="19798"/>
                    <a:pt x="6688" y="19812"/>
                    <a:pt x="6394" y="19812"/>
                  </a:cubicBezTo>
                  <a:cubicBezTo>
                    <a:pt x="5777" y="19812"/>
                    <a:pt x="5167" y="19765"/>
                    <a:pt x="4550" y="19739"/>
                  </a:cubicBezTo>
                  <a:cubicBezTo>
                    <a:pt x="4317" y="19732"/>
                    <a:pt x="4317" y="19401"/>
                    <a:pt x="4550" y="19394"/>
                  </a:cubicBezTo>
                  <a:cubicBezTo>
                    <a:pt x="5167" y="19361"/>
                    <a:pt x="5777" y="19321"/>
                    <a:pt x="6394" y="19321"/>
                  </a:cubicBezTo>
                  <a:close/>
                  <a:moveTo>
                    <a:pt x="17728" y="19341"/>
                  </a:moveTo>
                  <a:cubicBezTo>
                    <a:pt x="17893" y="19341"/>
                    <a:pt x="18057" y="19368"/>
                    <a:pt x="18215" y="19421"/>
                  </a:cubicBezTo>
                  <a:cubicBezTo>
                    <a:pt x="18379" y="19480"/>
                    <a:pt x="18365" y="19745"/>
                    <a:pt x="18167" y="19745"/>
                  </a:cubicBezTo>
                  <a:cubicBezTo>
                    <a:pt x="18167" y="19745"/>
                    <a:pt x="18167" y="19745"/>
                    <a:pt x="18160" y="19745"/>
                  </a:cubicBezTo>
                  <a:cubicBezTo>
                    <a:pt x="17968" y="19745"/>
                    <a:pt x="17776" y="19719"/>
                    <a:pt x="17584" y="19719"/>
                  </a:cubicBezTo>
                  <a:cubicBezTo>
                    <a:pt x="17502" y="19719"/>
                    <a:pt x="17413" y="19725"/>
                    <a:pt x="17331" y="19739"/>
                  </a:cubicBezTo>
                  <a:cubicBezTo>
                    <a:pt x="17043" y="19792"/>
                    <a:pt x="16782" y="19884"/>
                    <a:pt x="16549" y="20037"/>
                  </a:cubicBezTo>
                  <a:cubicBezTo>
                    <a:pt x="16522" y="20050"/>
                    <a:pt x="16495" y="20063"/>
                    <a:pt x="16467" y="20063"/>
                  </a:cubicBezTo>
                  <a:cubicBezTo>
                    <a:pt x="16323" y="20063"/>
                    <a:pt x="16234" y="19858"/>
                    <a:pt x="16385" y="19765"/>
                  </a:cubicBezTo>
                  <a:cubicBezTo>
                    <a:pt x="16748" y="19533"/>
                    <a:pt x="17248" y="19341"/>
                    <a:pt x="17728" y="19341"/>
                  </a:cubicBezTo>
                  <a:close/>
                  <a:moveTo>
                    <a:pt x="16536" y="0"/>
                  </a:moveTo>
                  <a:lnTo>
                    <a:pt x="16412" y="7"/>
                  </a:lnTo>
                  <a:cubicBezTo>
                    <a:pt x="16412" y="172"/>
                    <a:pt x="16296" y="351"/>
                    <a:pt x="16036" y="364"/>
                  </a:cubicBezTo>
                  <a:cubicBezTo>
                    <a:pt x="14768" y="431"/>
                    <a:pt x="13479" y="457"/>
                    <a:pt x="12177" y="457"/>
                  </a:cubicBezTo>
                  <a:cubicBezTo>
                    <a:pt x="8607" y="457"/>
                    <a:pt x="4982" y="252"/>
                    <a:pt x="1480" y="26"/>
                  </a:cubicBezTo>
                  <a:cubicBezTo>
                    <a:pt x="3810" y="4060"/>
                    <a:pt x="6771" y="7684"/>
                    <a:pt x="9834" y="11234"/>
                  </a:cubicBezTo>
                  <a:cubicBezTo>
                    <a:pt x="9943" y="11366"/>
                    <a:pt x="9950" y="11525"/>
                    <a:pt x="9895" y="11645"/>
                  </a:cubicBezTo>
                  <a:cubicBezTo>
                    <a:pt x="9991" y="11797"/>
                    <a:pt x="10005" y="11996"/>
                    <a:pt x="9841" y="12174"/>
                  </a:cubicBezTo>
                  <a:cubicBezTo>
                    <a:pt x="6695" y="15407"/>
                    <a:pt x="3372" y="18593"/>
                    <a:pt x="0" y="21600"/>
                  </a:cubicBezTo>
                  <a:cubicBezTo>
                    <a:pt x="7182" y="21295"/>
                    <a:pt x="14398" y="21355"/>
                    <a:pt x="21600" y="21309"/>
                  </a:cubicBezTo>
                  <a:cubicBezTo>
                    <a:pt x="19825" y="20289"/>
                    <a:pt x="18126" y="19156"/>
                    <a:pt x="16570" y="17811"/>
                  </a:cubicBezTo>
                  <a:cubicBezTo>
                    <a:pt x="16488" y="17745"/>
                    <a:pt x="16474" y="17652"/>
                    <a:pt x="16488" y="17560"/>
                  </a:cubicBezTo>
                  <a:cubicBezTo>
                    <a:pt x="16419" y="17440"/>
                    <a:pt x="16426" y="17281"/>
                    <a:pt x="16522" y="17175"/>
                  </a:cubicBezTo>
                  <a:cubicBezTo>
                    <a:pt x="16515" y="17149"/>
                    <a:pt x="16502" y="17122"/>
                    <a:pt x="16502" y="17083"/>
                  </a:cubicBezTo>
                  <a:cubicBezTo>
                    <a:pt x="16412" y="13459"/>
                    <a:pt x="16810" y="9830"/>
                    <a:pt x="16776" y="6193"/>
                  </a:cubicBezTo>
                  <a:cubicBezTo>
                    <a:pt x="16769" y="4120"/>
                    <a:pt x="16680" y="2053"/>
                    <a:pt x="1653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34" name="Google Shape;1416;p48"/>
            <p:cNvSpPr/>
            <p:nvPr/>
          </p:nvSpPr>
          <p:spPr>
            <a:xfrm>
              <a:off x="-1" y="0"/>
              <a:ext cx="4604274" cy="790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0" h="21600" fill="norm" stroke="1" extrusionOk="0">
                  <a:moveTo>
                    <a:pt x="2924" y="468"/>
                  </a:moveTo>
                  <a:cubicBezTo>
                    <a:pt x="3534" y="612"/>
                    <a:pt x="4148" y="648"/>
                    <a:pt x="4761" y="648"/>
                  </a:cubicBezTo>
                  <a:cubicBezTo>
                    <a:pt x="5331" y="648"/>
                    <a:pt x="5900" y="617"/>
                    <a:pt x="6469" y="617"/>
                  </a:cubicBezTo>
                  <a:cubicBezTo>
                    <a:pt x="6597" y="617"/>
                    <a:pt x="6727" y="617"/>
                    <a:pt x="6857" y="623"/>
                  </a:cubicBezTo>
                  <a:cubicBezTo>
                    <a:pt x="8206" y="659"/>
                    <a:pt x="9557" y="710"/>
                    <a:pt x="10905" y="762"/>
                  </a:cubicBezTo>
                  <a:cubicBezTo>
                    <a:pt x="12984" y="834"/>
                    <a:pt x="15066" y="993"/>
                    <a:pt x="17146" y="993"/>
                  </a:cubicBezTo>
                  <a:cubicBezTo>
                    <a:pt x="17772" y="993"/>
                    <a:pt x="18397" y="978"/>
                    <a:pt x="19023" y="942"/>
                  </a:cubicBezTo>
                  <a:lnTo>
                    <a:pt x="19026" y="942"/>
                  </a:lnTo>
                  <a:cubicBezTo>
                    <a:pt x="19124" y="6216"/>
                    <a:pt x="19121" y="11520"/>
                    <a:pt x="19207" y="16794"/>
                  </a:cubicBezTo>
                  <a:cubicBezTo>
                    <a:pt x="19205" y="16805"/>
                    <a:pt x="19204" y="16805"/>
                    <a:pt x="19202" y="16810"/>
                  </a:cubicBezTo>
                  <a:cubicBezTo>
                    <a:pt x="19189" y="16861"/>
                    <a:pt x="19175" y="16913"/>
                    <a:pt x="19163" y="16964"/>
                  </a:cubicBezTo>
                  <a:lnTo>
                    <a:pt x="19132" y="16964"/>
                  </a:lnTo>
                  <a:cubicBezTo>
                    <a:pt x="19087" y="16964"/>
                    <a:pt x="19040" y="16974"/>
                    <a:pt x="18995" y="16980"/>
                  </a:cubicBezTo>
                  <a:cubicBezTo>
                    <a:pt x="18966" y="16985"/>
                    <a:pt x="18950" y="17072"/>
                    <a:pt x="18946" y="17165"/>
                  </a:cubicBezTo>
                  <a:cubicBezTo>
                    <a:pt x="18787" y="17160"/>
                    <a:pt x="18626" y="17154"/>
                    <a:pt x="18467" y="17144"/>
                  </a:cubicBezTo>
                  <a:cubicBezTo>
                    <a:pt x="18455" y="17067"/>
                    <a:pt x="18435" y="17031"/>
                    <a:pt x="18414" y="17031"/>
                  </a:cubicBezTo>
                  <a:cubicBezTo>
                    <a:pt x="18392" y="17031"/>
                    <a:pt x="18368" y="17072"/>
                    <a:pt x="18354" y="17144"/>
                  </a:cubicBezTo>
                  <a:cubicBezTo>
                    <a:pt x="16483" y="17057"/>
                    <a:pt x="14612" y="17010"/>
                    <a:pt x="12741" y="17010"/>
                  </a:cubicBezTo>
                  <a:cubicBezTo>
                    <a:pt x="12137" y="17010"/>
                    <a:pt x="11534" y="17016"/>
                    <a:pt x="10929" y="17026"/>
                  </a:cubicBezTo>
                  <a:cubicBezTo>
                    <a:pt x="10633" y="17031"/>
                    <a:pt x="10337" y="17031"/>
                    <a:pt x="10040" y="17031"/>
                  </a:cubicBezTo>
                  <a:cubicBezTo>
                    <a:pt x="9293" y="17031"/>
                    <a:pt x="8545" y="17021"/>
                    <a:pt x="7796" y="17021"/>
                  </a:cubicBezTo>
                  <a:cubicBezTo>
                    <a:pt x="6171" y="17021"/>
                    <a:pt x="4546" y="17077"/>
                    <a:pt x="2924" y="17453"/>
                  </a:cubicBezTo>
                  <a:cubicBezTo>
                    <a:pt x="2949" y="16887"/>
                    <a:pt x="2970" y="16311"/>
                    <a:pt x="2988" y="15724"/>
                  </a:cubicBezTo>
                  <a:cubicBezTo>
                    <a:pt x="3125" y="15739"/>
                    <a:pt x="3262" y="15750"/>
                    <a:pt x="3400" y="15750"/>
                  </a:cubicBezTo>
                  <a:cubicBezTo>
                    <a:pt x="3480" y="15750"/>
                    <a:pt x="3560" y="15745"/>
                    <a:pt x="3640" y="15739"/>
                  </a:cubicBezTo>
                  <a:cubicBezTo>
                    <a:pt x="3683" y="15729"/>
                    <a:pt x="3683" y="15431"/>
                    <a:pt x="3640" y="15431"/>
                  </a:cubicBezTo>
                  <a:cubicBezTo>
                    <a:pt x="3555" y="15415"/>
                    <a:pt x="3471" y="15410"/>
                    <a:pt x="3387" y="15410"/>
                  </a:cubicBezTo>
                  <a:cubicBezTo>
                    <a:pt x="3257" y="15410"/>
                    <a:pt x="3127" y="15426"/>
                    <a:pt x="2996" y="15441"/>
                  </a:cubicBezTo>
                  <a:cubicBezTo>
                    <a:pt x="3124" y="10996"/>
                    <a:pt x="3063" y="6241"/>
                    <a:pt x="2961" y="1811"/>
                  </a:cubicBezTo>
                  <a:cubicBezTo>
                    <a:pt x="2964" y="1837"/>
                    <a:pt x="2970" y="1852"/>
                    <a:pt x="2978" y="1863"/>
                  </a:cubicBezTo>
                  <a:cubicBezTo>
                    <a:pt x="3114" y="2094"/>
                    <a:pt x="3254" y="2207"/>
                    <a:pt x="3394" y="2207"/>
                  </a:cubicBezTo>
                  <a:cubicBezTo>
                    <a:pt x="3499" y="2207"/>
                    <a:pt x="3604" y="2146"/>
                    <a:pt x="3708" y="2017"/>
                  </a:cubicBezTo>
                  <a:cubicBezTo>
                    <a:pt x="3750" y="1966"/>
                    <a:pt x="3737" y="1703"/>
                    <a:pt x="3698" y="1703"/>
                  </a:cubicBezTo>
                  <a:cubicBezTo>
                    <a:pt x="3695" y="1703"/>
                    <a:pt x="3693" y="1703"/>
                    <a:pt x="3689" y="1703"/>
                  </a:cubicBezTo>
                  <a:cubicBezTo>
                    <a:pt x="3593" y="1791"/>
                    <a:pt x="3497" y="1832"/>
                    <a:pt x="3402" y="1832"/>
                  </a:cubicBezTo>
                  <a:cubicBezTo>
                    <a:pt x="3265" y="1832"/>
                    <a:pt x="3129" y="1744"/>
                    <a:pt x="2994" y="1574"/>
                  </a:cubicBezTo>
                  <a:cubicBezTo>
                    <a:pt x="2991" y="1569"/>
                    <a:pt x="2988" y="1569"/>
                    <a:pt x="2984" y="1569"/>
                  </a:cubicBezTo>
                  <a:cubicBezTo>
                    <a:pt x="2971" y="1569"/>
                    <a:pt x="2962" y="1600"/>
                    <a:pt x="2958" y="1657"/>
                  </a:cubicBezTo>
                  <a:cubicBezTo>
                    <a:pt x="2949" y="1291"/>
                    <a:pt x="2941" y="931"/>
                    <a:pt x="2931" y="571"/>
                  </a:cubicBezTo>
                  <a:cubicBezTo>
                    <a:pt x="2931" y="530"/>
                    <a:pt x="2928" y="499"/>
                    <a:pt x="2924" y="468"/>
                  </a:cubicBezTo>
                  <a:close/>
                  <a:moveTo>
                    <a:pt x="19015" y="17561"/>
                  </a:moveTo>
                  <a:cubicBezTo>
                    <a:pt x="18834" y="18328"/>
                    <a:pt x="18664" y="19156"/>
                    <a:pt x="18505" y="20000"/>
                  </a:cubicBezTo>
                  <a:cubicBezTo>
                    <a:pt x="18520" y="19187"/>
                    <a:pt x="18514" y="18369"/>
                    <a:pt x="18488" y="17576"/>
                  </a:cubicBezTo>
                  <a:cubicBezTo>
                    <a:pt x="18656" y="17582"/>
                    <a:pt x="18826" y="17587"/>
                    <a:pt x="18995" y="17597"/>
                  </a:cubicBezTo>
                  <a:cubicBezTo>
                    <a:pt x="19002" y="17597"/>
                    <a:pt x="19008" y="17582"/>
                    <a:pt x="19015" y="17561"/>
                  </a:cubicBezTo>
                  <a:close/>
                  <a:moveTo>
                    <a:pt x="2994" y="17983"/>
                  </a:moveTo>
                  <a:cubicBezTo>
                    <a:pt x="3172" y="17993"/>
                    <a:pt x="3350" y="17993"/>
                    <a:pt x="3528" y="17993"/>
                  </a:cubicBezTo>
                  <a:cubicBezTo>
                    <a:pt x="3631" y="17993"/>
                    <a:pt x="3733" y="17993"/>
                    <a:pt x="3836" y="17993"/>
                  </a:cubicBezTo>
                  <a:cubicBezTo>
                    <a:pt x="3820" y="18878"/>
                    <a:pt x="3827" y="19768"/>
                    <a:pt x="3849" y="20648"/>
                  </a:cubicBezTo>
                  <a:cubicBezTo>
                    <a:pt x="3560" y="19779"/>
                    <a:pt x="3279" y="18873"/>
                    <a:pt x="2994" y="17983"/>
                  </a:cubicBezTo>
                  <a:close/>
                  <a:moveTo>
                    <a:pt x="21389" y="3864"/>
                  </a:moveTo>
                  <a:cubicBezTo>
                    <a:pt x="21344" y="3962"/>
                    <a:pt x="21348" y="4188"/>
                    <a:pt x="21374" y="4337"/>
                  </a:cubicBezTo>
                  <a:cubicBezTo>
                    <a:pt x="20992" y="7075"/>
                    <a:pt x="20557" y="9575"/>
                    <a:pt x="20109" y="12081"/>
                  </a:cubicBezTo>
                  <a:cubicBezTo>
                    <a:pt x="20078" y="12246"/>
                    <a:pt x="20094" y="12452"/>
                    <a:pt x="20126" y="12529"/>
                  </a:cubicBezTo>
                  <a:cubicBezTo>
                    <a:pt x="20080" y="12596"/>
                    <a:pt x="20048" y="12868"/>
                    <a:pt x="20091" y="13085"/>
                  </a:cubicBezTo>
                  <a:cubicBezTo>
                    <a:pt x="20368" y="14463"/>
                    <a:pt x="20632" y="15853"/>
                    <a:pt x="20871" y="17371"/>
                  </a:cubicBezTo>
                  <a:cubicBezTo>
                    <a:pt x="21041" y="18436"/>
                    <a:pt x="21187" y="19573"/>
                    <a:pt x="21369" y="20592"/>
                  </a:cubicBezTo>
                  <a:cubicBezTo>
                    <a:pt x="21006" y="20519"/>
                    <a:pt x="20641" y="20473"/>
                    <a:pt x="20276" y="20473"/>
                  </a:cubicBezTo>
                  <a:cubicBezTo>
                    <a:pt x="19706" y="20473"/>
                    <a:pt x="19134" y="20581"/>
                    <a:pt x="18569" y="20859"/>
                  </a:cubicBezTo>
                  <a:cubicBezTo>
                    <a:pt x="18702" y="20283"/>
                    <a:pt x="18830" y="19660"/>
                    <a:pt x="18954" y="19032"/>
                  </a:cubicBezTo>
                  <a:cubicBezTo>
                    <a:pt x="18959" y="19048"/>
                    <a:pt x="18965" y="19063"/>
                    <a:pt x="18974" y="19063"/>
                  </a:cubicBezTo>
                  <a:cubicBezTo>
                    <a:pt x="18975" y="19063"/>
                    <a:pt x="18976" y="19063"/>
                    <a:pt x="18978" y="19063"/>
                  </a:cubicBezTo>
                  <a:cubicBezTo>
                    <a:pt x="19163" y="18986"/>
                    <a:pt x="19351" y="18924"/>
                    <a:pt x="19535" y="18755"/>
                  </a:cubicBezTo>
                  <a:cubicBezTo>
                    <a:pt x="19568" y="18724"/>
                    <a:pt x="19559" y="18477"/>
                    <a:pt x="19526" y="18477"/>
                  </a:cubicBezTo>
                  <a:cubicBezTo>
                    <a:pt x="19354" y="18492"/>
                    <a:pt x="19182" y="18611"/>
                    <a:pt x="19013" y="18724"/>
                  </a:cubicBezTo>
                  <a:cubicBezTo>
                    <a:pt x="19110" y="18199"/>
                    <a:pt x="19204" y="17674"/>
                    <a:pt x="19290" y="17129"/>
                  </a:cubicBezTo>
                  <a:cubicBezTo>
                    <a:pt x="19303" y="17052"/>
                    <a:pt x="19303" y="16974"/>
                    <a:pt x="19297" y="16913"/>
                  </a:cubicBezTo>
                  <a:cubicBezTo>
                    <a:pt x="19357" y="12683"/>
                    <a:pt x="19300" y="8366"/>
                    <a:pt x="19232" y="4106"/>
                  </a:cubicBezTo>
                  <a:cubicBezTo>
                    <a:pt x="19583" y="4219"/>
                    <a:pt x="19933" y="4240"/>
                    <a:pt x="20283" y="4255"/>
                  </a:cubicBezTo>
                  <a:cubicBezTo>
                    <a:pt x="20450" y="4271"/>
                    <a:pt x="20629" y="4337"/>
                    <a:pt x="20805" y="4337"/>
                  </a:cubicBezTo>
                  <a:cubicBezTo>
                    <a:pt x="21011" y="4337"/>
                    <a:pt x="21214" y="4245"/>
                    <a:pt x="21389" y="3864"/>
                  </a:cubicBezTo>
                  <a:close/>
                  <a:moveTo>
                    <a:pt x="4167" y="0"/>
                  </a:moveTo>
                  <a:cubicBezTo>
                    <a:pt x="3723" y="0"/>
                    <a:pt x="3279" y="31"/>
                    <a:pt x="2837" y="123"/>
                  </a:cubicBezTo>
                  <a:cubicBezTo>
                    <a:pt x="2818" y="129"/>
                    <a:pt x="2807" y="180"/>
                    <a:pt x="2804" y="247"/>
                  </a:cubicBezTo>
                  <a:cubicBezTo>
                    <a:pt x="2779" y="298"/>
                    <a:pt x="2763" y="401"/>
                    <a:pt x="2766" y="571"/>
                  </a:cubicBezTo>
                  <a:cubicBezTo>
                    <a:pt x="2789" y="1780"/>
                    <a:pt x="2810" y="2995"/>
                    <a:pt x="2828" y="4214"/>
                  </a:cubicBezTo>
                  <a:cubicBezTo>
                    <a:pt x="2850" y="5809"/>
                    <a:pt x="2865" y="7414"/>
                    <a:pt x="2867" y="9025"/>
                  </a:cubicBezTo>
                  <a:cubicBezTo>
                    <a:pt x="2871" y="11850"/>
                    <a:pt x="2807" y="14669"/>
                    <a:pt x="2821" y="17484"/>
                  </a:cubicBezTo>
                  <a:cubicBezTo>
                    <a:pt x="2821" y="17515"/>
                    <a:pt x="2824" y="17535"/>
                    <a:pt x="2825" y="17556"/>
                  </a:cubicBezTo>
                  <a:cubicBezTo>
                    <a:pt x="2810" y="17638"/>
                    <a:pt x="2808" y="17762"/>
                    <a:pt x="2819" y="17854"/>
                  </a:cubicBezTo>
                  <a:cubicBezTo>
                    <a:pt x="2817" y="17926"/>
                    <a:pt x="2819" y="17998"/>
                    <a:pt x="2833" y="18050"/>
                  </a:cubicBezTo>
                  <a:cubicBezTo>
                    <a:pt x="3084" y="19094"/>
                    <a:pt x="3358" y="19974"/>
                    <a:pt x="3645" y="20766"/>
                  </a:cubicBezTo>
                  <a:cubicBezTo>
                    <a:pt x="2483" y="20802"/>
                    <a:pt x="1317" y="20756"/>
                    <a:pt x="156" y="20993"/>
                  </a:cubicBezTo>
                  <a:cubicBezTo>
                    <a:pt x="700" y="18652"/>
                    <a:pt x="1238" y="16182"/>
                    <a:pt x="1745" y="13666"/>
                  </a:cubicBezTo>
                  <a:cubicBezTo>
                    <a:pt x="1773" y="13532"/>
                    <a:pt x="1770" y="13378"/>
                    <a:pt x="1754" y="13259"/>
                  </a:cubicBezTo>
                  <a:cubicBezTo>
                    <a:pt x="1763" y="13167"/>
                    <a:pt x="1763" y="13043"/>
                    <a:pt x="1744" y="12940"/>
                  </a:cubicBezTo>
                  <a:cubicBezTo>
                    <a:pt x="1250" y="10183"/>
                    <a:pt x="774" y="7368"/>
                    <a:pt x="395" y="4229"/>
                  </a:cubicBezTo>
                  <a:cubicBezTo>
                    <a:pt x="958" y="4404"/>
                    <a:pt x="1541" y="4564"/>
                    <a:pt x="2114" y="4564"/>
                  </a:cubicBezTo>
                  <a:cubicBezTo>
                    <a:pt x="2327" y="4564"/>
                    <a:pt x="2538" y="4543"/>
                    <a:pt x="2746" y="4492"/>
                  </a:cubicBezTo>
                  <a:cubicBezTo>
                    <a:pt x="2788" y="4487"/>
                    <a:pt x="2807" y="4348"/>
                    <a:pt x="2807" y="4214"/>
                  </a:cubicBezTo>
                  <a:cubicBezTo>
                    <a:pt x="2807" y="4075"/>
                    <a:pt x="2787" y="3931"/>
                    <a:pt x="2746" y="3916"/>
                  </a:cubicBezTo>
                  <a:cubicBezTo>
                    <a:pt x="2251" y="3684"/>
                    <a:pt x="1739" y="3617"/>
                    <a:pt x="1230" y="3617"/>
                  </a:cubicBezTo>
                  <a:cubicBezTo>
                    <a:pt x="934" y="3617"/>
                    <a:pt x="640" y="3643"/>
                    <a:pt x="350" y="3669"/>
                  </a:cubicBezTo>
                  <a:cubicBezTo>
                    <a:pt x="335" y="3674"/>
                    <a:pt x="325" y="3694"/>
                    <a:pt x="314" y="3730"/>
                  </a:cubicBezTo>
                  <a:cubicBezTo>
                    <a:pt x="309" y="3720"/>
                    <a:pt x="303" y="3715"/>
                    <a:pt x="297" y="3715"/>
                  </a:cubicBezTo>
                  <a:cubicBezTo>
                    <a:pt x="255" y="3715"/>
                    <a:pt x="211" y="3926"/>
                    <a:pt x="239" y="4157"/>
                  </a:cubicBezTo>
                  <a:cubicBezTo>
                    <a:pt x="625" y="7445"/>
                    <a:pt x="1058" y="10579"/>
                    <a:pt x="1627" y="13254"/>
                  </a:cubicBezTo>
                  <a:cubicBezTo>
                    <a:pt x="1076" y="15544"/>
                    <a:pt x="540" y="18075"/>
                    <a:pt x="55" y="20669"/>
                  </a:cubicBezTo>
                  <a:cubicBezTo>
                    <a:pt x="33" y="20787"/>
                    <a:pt x="36" y="20921"/>
                    <a:pt x="51" y="21013"/>
                  </a:cubicBezTo>
                  <a:cubicBezTo>
                    <a:pt x="-18" y="21049"/>
                    <a:pt x="-18" y="21528"/>
                    <a:pt x="54" y="21538"/>
                  </a:cubicBezTo>
                  <a:cubicBezTo>
                    <a:pt x="400" y="21579"/>
                    <a:pt x="748" y="21600"/>
                    <a:pt x="1096" y="21600"/>
                  </a:cubicBezTo>
                  <a:cubicBezTo>
                    <a:pt x="2021" y="21600"/>
                    <a:pt x="2947" y="21477"/>
                    <a:pt x="3871" y="21420"/>
                  </a:cubicBezTo>
                  <a:cubicBezTo>
                    <a:pt x="3917" y="21420"/>
                    <a:pt x="3940" y="21250"/>
                    <a:pt x="3938" y="21080"/>
                  </a:cubicBezTo>
                  <a:cubicBezTo>
                    <a:pt x="3964" y="21060"/>
                    <a:pt x="3984" y="20972"/>
                    <a:pt x="3982" y="20808"/>
                  </a:cubicBezTo>
                  <a:cubicBezTo>
                    <a:pt x="3967" y="19866"/>
                    <a:pt x="3966" y="18935"/>
                    <a:pt x="3967" y="17998"/>
                  </a:cubicBezTo>
                  <a:cubicBezTo>
                    <a:pt x="6288" y="17967"/>
                    <a:pt x="8609" y="17551"/>
                    <a:pt x="10929" y="17499"/>
                  </a:cubicBezTo>
                  <a:cubicBezTo>
                    <a:pt x="11797" y="17473"/>
                    <a:pt x="12666" y="17463"/>
                    <a:pt x="13534" y="17463"/>
                  </a:cubicBezTo>
                  <a:cubicBezTo>
                    <a:pt x="15137" y="17463"/>
                    <a:pt x="16740" y="17499"/>
                    <a:pt x="18342" y="17566"/>
                  </a:cubicBezTo>
                  <a:cubicBezTo>
                    <a:pt x="18357" y="18708"/>
                    <a:pt x="18362" y="19835"/>
                    <a:pt x="18361" y="20977"/>
                  </a:cubicBezTo>
                  <a:cubicBezTo>
                    <a:pt x="18315" y="21060"/>
                    <a:pt x="18314" y="21394"/>
                    <a:pt x="18369" y="21394"/>
                  </a:cubicBezTo>
                  <a:cubicBezTo>
                    <a:pt x="18371" y="21394"/>
                    <a:pt x="18371" y="21394"/>
                    <a:pt x="18372" y="21394"/>
                  </a:cubicBezTo>
                  <a:cubicBezTo>
                    <a:pt x="19165" y="21296"/>
                    <a:pt x="19956" y="21163"/>
                    <a:pt x="20748" y="21163"/>
                  </a:cubicBezTo>
                  <a:cubicBezTo>
                    <a:pt x="20962" y="21163"/>
                    <a:pt x="21177" y="21173"/>
                    <a:pt x="21392" y="21199"/>
                  </a:cubicBezTo>
                  <a:cubicBezTo>
                    <a:pt x="21393" y="21199"/>
                    <a:pt x="21394" y="21199"/>
                    <a:pt x="21394" y="21199"/>
                  </a:cubicBezTo>
                  <a:cubicBezTo>
                    <a:pt x="21428" y="21199"/>
                    <a:pt x="21447" y="21096"/>
                    <a:pt x="21452" y="20972"/>
                  </a:cubicBezTo>
                  <a:cubicBezTo>
                    <a:pt x="21452" y="20972"/>
                    <a:pt x="21454" y="20972"/>
                    <a:pt x="21455" y="20972"/>
                  </a:cubicBezTo>
                  <a:cubicBezTo>
                    <a:pt x="21487" y="20972"/>
                    <a:pt x="21519" y="20802"/>
                    <a:pt x="21498" y="20648"/>
                  </a:cubicBezTo>
                  <a:cubicBezTo>
                    <a:pt x="21128" y="17726"/>
                    <a:pt x="20723" y="14963"/>
                    <a:pt x="20195" y="12606"/>
                  </a:cubicBezTo>
                  <a:cubicBezTo>
                    <a:pt x="20188" y="12570"/>
                    <a:pt x="20181" y="12549"/>
                    <a:pt x="20173" y="12534"/>
                  </a:cubicBezTo>
                  <a:cubicBezTo>
                    <a:pt x="20179" y="12524"/>
                    <a:pt x="20186" y="12508"/>
                    <a:pt x="20193" y="12477"/>
                  </a:cubicBezTo>
                  <a:cubicBezTo>
                    <a:pt x="20738" y="10224"/>
                    <a:pt x="21188" y="7420"/>
                    <a:pt x="21558" y="4502"/>
                  </a:cubicBezTo>
                  <a:cubicBezTo>
                    <a:pt x="21582" y="4307"/>
                    <a:pt x="21565" y="4121"/>
                    <a:pt x="21537" y="4008"/>
                  </a:cubicBezTo>
                  <a:cubicBezTo>
                    <a:pt x="21540" y="3833"/>
                    <a:pt x="21512" y="3674"/>
                    <a:pt x="21477" y="3612"/>
                  </a:cubicBezTo>
                  <a:cubicBezTo>
                    <a:pt x="21361" y="3422"/>
                    <a:pt x="21223" y="3365"/>
                    <a:pt x="21079" y="3365"/>
                  </a:cubicBezTo>
                  <a:cubicBezTo>
                    <a:pt x="20865" y="3365"/>
                    <a:pt x="20639" y="3494"/>
                    <a:pt x="20455" y="3499"/>
                  </a:cubicBezTo>
                  <a:cubicBezTo>
                    <a:pt x="20043" y="3504"/>
                    <a:pt x="19634" y="3509"/>
                    <a:pt x="19224" y="3622"/>
                  </a:cubicBezTo>
                  <a:cubicBezTo>
                    <a:pt x="19209" y="2650"/>
                    <a:pt x="19191" y="1677"/>
                    <a:pt x="19175" y="710"/>
                  </a:cubicBezTo>
                  <a:cubicBezTo>
                    <a:pt x="19171" y="484"/>
                    <a:pt x="19131" y="370"/>
                    <a:pt x="19093" y="370"/>
                  </a:cubicBezTo>
                  <a:cubicBezTo>
                    <a:pt x="19076" y="370"/>
                    <a:pt x="19058" y="396"/>
                    <a:pt x="19046" y="448"/>
                  </a:cubicBezTo>
                  <a:cubicBezTo>
                    <a:pt x="19038" y="437"/>
                    <a:pt x="19031" y="432"/>
                    <a:pt x="19024" y="432"/>
                  </a:cubicBezTo>
                  <a:cubicBezTo>
                    <a:pt x="17195" y="232"/>
                    <a:pt x="15365" y="221"/>
                    <a:pt x="13534" y="221"/>
                  </a:cubicBezTo>
                  <a:cubicBezTo>
                    <a:pt x="13243" y="221"/>
                    <a:pt x="12951" y="221"/>
                    <a:pt x="12659" y="221"/>
                  </a:cubicBezTo>
                  <a:cubicBezTo>
                    <a:pt x="12074" y="221"/>
                    <a:pt x="11489" y="216"/>
                    <a:pt x="10905" y="211"/>
                  </a:cubicBezTo>
                  <a:cubicBezTo>
                    <a:pt x="9557" y="190"/>
                    <a:pt x="8207" y="170"/>
                    <a:pt x="6857" y="149"/>
                  </a:cubicBezTo>
                  <a:cubicBezTo>
                    <a:pt x="5963" y="129"/>
                    <a:pt x="5063" y="0"/>
                    <a:pt x="416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35" name="Google Shape;1417;p48"/>
            <p:cNvSpPr/>
            <p:nvPr/>
          </p:nvSpPr>
          <p:spPr>
            <a:xfrm>
              <a:off x="4324812" y="206567"/>
              <a:ext cx="167479" cy="16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1" h="21600" fill="norm" stroke="1" extrusionOk="0">
                  <a:moveTo>
                    <a:pt x="12627" y="0"/>
                  </a:moveTo>
                  <a:cubicBezTo>
                    <a:pt x="8751" y="0"/>
                    <a:pt x="4815" y="1964"/>
                    <a:pt x="999" y="2209"/>
                  </a:cubicBezTo>
                  <a:cubicBezTo>
                    <a:pt x="-333" y="2455"/>
                    <a:pt x="-333" y="19145"/>
                    <a:pt x="999" y="19145"/>
                  </a:cubicBezTo>
                  <a:cubicBezTo>
                    <a:pt x="4904" y="19636"/>
                    <a:pt x="8899" y="21600"/>
                    <a:pt x="12864" y="21600"/>
                  </a:cubicBezTo>
                  <a:cubicBezTo>
                    <a:pt x="15290" y="21600"/>
                    <a:pt x="17716" y="20864"/>
                    <a:pt x="20083" y="18409"/>
                  </a:cubicBezTo>
                  <a:cubicBezTo>
                    <a:pt x="21267" y="17182"/>
                    <a:pt x="21267" y="4664"/>
                    <a:pt x="20083" y="3191"/>
                  </a:cubicBezTo>
                  <a:cubicBezTo>
                    <a:pt x="17628" y="736"/>
                    <a:pt x="15142" y="0"/>
                    <a:pt x="126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36" name="Google Shape;1418;p48"/>
            <p:cNvSpPr/>
            <p:nvPr/>
          </p:nvSpPr>
          <p:spPr>
            <a:xfrm>
              <a:off x="4254292" y="668660"/>
              <a:ext cx="167669" cy="29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1" h="21600" fill="norm" stroke="1" extrusionOk="0">
                  <a:moveTo>
                    <a:pt x="888" y="0"/>
                  </a:moveTo>
                  <a:cubicBezTo>
                    <a:pt x="-83" y="0"/>
                    <a:pt x="-407" y="7200"/>
                    <a:pt x="682" y="8723"/>
                  </a:cubicBezTo>
                  <a:cubicBezTo>
                    <a:pt x="6332" y="16477"/>
                    <a:pt x="12276" y="21600"/>
                    <a:pt x="18221" y="21600"/>
                  </a:cubicBezTo>
                  <a:cubicBezTo>
                    <a:pt x="18809" y="21600"/>
                    <a:pt x="19398" y="21600"/>
                    <a:pt x="19986" y="21462"/>
                  </a:cubicBezTo>
                  <a:cubicBezTo>
                    <a:pt x="21193" y="21323"/>
                    <a:pt x="21164" y="13292"/>
                    <a:pt x="19986" y="12877"/>
                  </a:cubicBezTo>
                  <a:cubicBezTo>
                    <a:pt x="13601" y="10523"/>
                    <a:pt x="7391" y="7477"/>
                    <a:pt x="1153" y="138"/>
                  </a:cubicBezTo>
                  <a:cubicBezTo>
                    <a:pt x="1064" y="0"/>
                    <a:pt x="976" y="0"/>
                    <a:pt x="88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37" name="Google Shape;1419;p48"/>
            <p:cNvSpPr/>
            <p:nvPr/>
          </p:nvSpPr>
          <p:spPr>
            <a:xfrm>
              <a:off x="4114534" y="189243"/>
              <a:ext cx="131590" cy="13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1" h="21600" fill="norm" stroke="1" extrusionOk="0">
                  <a:moveTo>
                    <a:pt x="13476" y="0"/>
                  </a:moveTo>
                  <a:cubicBezTo>
                    <a:pt x="9366" y="0"/>
                    <a:pt x="5218" y="1184"/>
                    <a:pt x="1107" y="2071"/>
                  </a:cubicBezTo>
                  <a:cubicBezTo>
                    <a:pt x="-351" y="2663"/>
                    <a:pt x="-388" y="19529"/>
                    <a:pt x="1107" y="19825"/>
                  </a:cubicBezTo>
                  <a:cubicBezTo>
                    <a:pt x="5218" y="20712"/>
                    <a:pt x="9366" y="21600"/>
                    <a:pt x="13476" y="21600"/>
                  </a:cubicBezTo>
                  <a:cubicBezTo>
                    <a:pt x="15532" y="21600"/>
                    <a:pt x="17587" y="21304"/>
                    <a:pt x="19605" y="20712"/>
                  </a:cubicBezTo>
                  <a:cubicBezTo>
                    <a:pt x="21212" y="19825"/>
                    <a:pt x="21212" y="1775"/>
                    <a:pt x="19605" y="1184"/>
                  </a:cubicBezTo>
                  <a:cubicBezTo>
                    <a:pt x="17587" y="296"/>
                    <a:pt x="15532" y="0"/>
                    <a:pt x="1347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38" name="Google Shape;1420;p48"/>
            <p:cNvSpPr/>
            <p:nvPr/>
          </p:nvSpPr>
          <p:spPr>
            <a:xfrm>
              <a:off x="3925172" y="94904"/>
              <a:ext cx="132683" cy="15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3" h="21600" fill="norm" stroke="1" extrusionOk="0">
                  <a:moveTo>
                    <a:pt x="11226" y="0"/>
                  </a:moveTo>
                  <a:cubicBezTo>
                    <a:pt x="7928" y="0"/>
                    <a:pt x="4594" y="790"/>
                    <a:pt x="1333" y="1054"/>
                  </a:cubicBezTo>
                  <a:cubicBezTo>
                    <a:pt x="-445" y="1317"/>
                    <a:pt x="-445" y="20283"/>
                    <a:pt x="1333" y="20283"/>
                  </a:cubicBezTo>
                  <a:cubicBezTo>
                    <a:pt x="4742" y="20810"/>
                    <a:pt x="8188" y="21600"/>
                    <a:pt x="11633" y="21600"/>
                  </a:cubicBezTo>
                  <a:cubicBezTo>
                    <a:pt x="14375" y="21600"/>
                    <a:pt x="17080" y="21073"/>
                    <a:pt x="19747" y="18966"/>
                  </a:cubicBezTo>
                  <a:cubicBezTo>
                    <a:pt x="21155" y="17912"/>
                    <a:pt x="21155" y="3951"/>
                    <a:pt x="19747" y="2898"/>
                  </a:cubicBezTo>
                  <a:cubicBezTo>
                    <a:pt x="16931" y="527"/>
                    <a:pt x="14079" y="0"/>
                    <a:pt x="1122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39" name="Google Shape;1421;p48"/>
            <p:cNvSpPr/>
            <p:nvPr/>
          </p:nvSpPr>
          <p:spPr>
            <a:xfrm>
              <a:off x="3855124" y="525550"/>
              <a:ext cx="121519" cy="24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0" h="21600" fill="norm" stroke="1" extrusionOk="0">
                  <a:moveTo>
                    <a:pt x="1217" y="0"/>
                  </a:moveTo>
                  <a:cubicBezTo>
                    <a:pt x="-223" y="0"/>
                    <a:pt x="-503" y="10388"/>
                    <a:pt x="1017" y="11542"/>
                  </a:cubicBezTo>
                  <a:cubicBezTo>
                    <a:pt x="6977" y="15664"/>
                    <a:pt x="13177" y="21435"/>
                    <a:pt x="19217" y="21600"/>
                  </a:cubicBezTo>
                  <a:cubicBezTo>
                    <a:pt x="19257" y="21600"/>
                    <a:pt x="19257" y="21600"/>
                    <a:pt x="19257" y="21600"/>
                  </a:cubicBezTo>
                  <a:cubicBezTo>
                    <a:pt x="20777" y="21600"/>
                    <a:pt x="21097" y="11872"/>
                    <a:pt x="19577" y="10388"/>
                  </a:cubicBezTo>
                  <a:cubicBezTo>
                    <a:pt x="13737" y="3957"/>
                    <a:pt x="7417" y="2638"/>
                    <a:pt x="1377" y="165"/>
                  </a:cubicBezTo>
                  <a:cubicBezTo>
                    <a:pt x="1337" y="165"/>
                    <a:pt x="1257" y="0"/>
                    <a:pt x="121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40" name="Google Shape;1422;p48"/>
            <p:cNvSpPr/>
            <p:nvPr/>
          </p:nvSpPr>
          <p:spPr>
            <a:xfrm>
              <a:off x="3656054" y="103567"/>
              <a:ext cx="155729" cy="218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1" h="21600" fill="norm" stroke="1" extrusionOk="0">
                  <a:moveTo>
                    <a:pt x="977" y="0"/>
                  </a:moveTo>
                  <a:cubicBezTo>
                    <a:pt x="-383" y="0"/>
                    <a:pt x="-288" y="12290"/>
                    <a:pt x="1040" y="13221"/>
                  </a:cubicBezTo>
                  <a:cubicBezTo>
                    <a:pt x="7334" y="16759"/>
                    <a:pt x="13595" y="20669"/>
                    <a:pt x="19889" y="21600"/>
                  </a:cubicBezTo>
                  <a:cubicBezTo>
                    <a:pt x="19889" y="21600"/>
                    <a:pt x="19920" y="21600"/>
                    <a:pt x="19920" y="21600"/>
                  </a:cubicBezTo>
                  <a:cubicBezTo>
                    <a:pt x="20964" y="21600"/>
                    <a:pt x="21217" y="11359"/>
                    <a:pt x="20173" y="10428"/>
                  </a:cubicBezTo>
                  <a:cubicBezTo>
                    <a:pt x="13848" y="5028"/>
                    <a:pt x="7460" y="2793"/>
                    <a:pt x="1040" y="0"/>
                  </a:cubicBezTo>
                  <a:cubicBezTo>
                    <a:pt x="1009" y="0"/>
                    <a:pt x="1009" y="0"/>
                    <a:pt x="97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41" name="Google Shape;1423;p48"/>
            <p:cNvSpPr/>
            <p:nvPr/>
          </p:nvSpPr>
          <p:spPr>
            <a:xfrm>
              <a:off x="3621441" y="525739"/>
              <a:ext cx="130764" cy="13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0" h="21600" fill="norm" stroke="1" extrusionOk="0">
                  <a:moveTo>
                    <a:pt x="11474" y="0"/>
                  </a:moveTo>
                  <a:cubicBezTo>
                    <a:pt x="8044" y="0"/>
                    <a:pt x="4576" y="1168"/>
                    <a:pt x="1146" y="1751"/>
                  </a:cubicBezTo>
                  <a:cubicBezTo>
                    <a:pt x="-362" y="2043"/>
                    <a:pt x="-400" y="19849"/>
                    <a:pt x="1146" y="19849"/>
                  </a:cubicBezTo>
                  <a:cubicBezTo>
                    <a:pt x="4651" y="20432"/>
                    <a:pt x="8157" y="21600"/>
                    <a:pt x="11625" y="21600"/>
                  </a:cubicBezTo>
                  <a:cubicBezTo>
                    <a:pt x="14377" y="21600"/>
                    <a:pt x="17129" y="21016"/>
                    <a:pt x="19843" y="18973"/>
                  </a:cubicBezTo>
                  <a:cubicBezTo>
                    <a:pt x="21200" y="18097"/>
                    <a:pt x="21200" y="3503"/>
                    <a:pt x="19843" y="2627"/>
                  </a:cubicBezTo>
                  <a:cubicBezTo>
                    <a:pt x="17053" y="876"/>
                    <a:pt x="14264" y="0"/>
                    <a:pt x="114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42" name="Google Shape;1424;p48"/>
            <p:cNvSpPr/>
            <p:nvPr/>
          </p:nvSpPr>
          <p:spPr>
            <a:xfrm>
              <a:off x="3350731" y="85864"/>
              <a:ext cx="155902" cy="14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6" h="21600" fill="norm" stroke="1" extrusionOk="0">
                  <a:moveTo>
                    <a:pt x="11609" y="0"/>
                  </a:moveTo>
                  <a:cubicBezTo>
                    <a:pt x="8088" y="0"/>
                    <a:pt x="4567" y="820"/>
                    <a:pt x="1047" y="1367"/>
                  </a:cubicBezTo>
                  <a:cubicBezTo>
                    <a:pt x="-349" y="1367"/>
                    <a:pt x="-349" y="20506"/>
                    <a:pt x="1047" y="20506"/>
                  </a:cubicBezTo>
                  <a:cubicBezTo>
                    <a:pt x="4504" y="20780"/>
                    <a:pt x="7961" y="21600"/>
                    <a:pt x="11387" y="21600"/>
                  </a:cubicBezTo>
                  <a:cubicBezTo>
                    <a:pt x="14241" y="21600"/>
                    <a:pt x="17096" y="21053"/>
                    <a:pt x="19951" y="19413"/>
                  </a:cubicBezTo>
                  <a:cubicBezTo>
                    <a:pt x="21251" y="18866"/>
                    <a:pt x="21251" y="3008"/>
                    <a:pt x="19951" y="2187"/>
                  </a:cubicBezTo>
                  <a:cubicBezTo>
                    <a:pt x="17191" y="547"/>
                    <a:pt x="14400" y="0"/>
                    <a:pt x="116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43" name="Google Shape;1425;p48"/>
            <p:cNvSpPr/>
            <p:nvPr/>
          </p:nvSpPr>
          <p:spPr>
            <a:xfrm>
              <a:off x="3362637" y="537979"/>
              <a:ext cx="131114" cy="21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5" h="21600" fill="norm" stroke="1" extrusionOk="0">
                  <a:moveTo>
                    <a:pt x="1107" y="0"/>
                  </a:moveTo>
                  <a:cubicBezTo>
                    <a:pt x="-89" y="0"/>
                    <a:pt x="-500" y="9749"/>
                    <a:pt x="808" y="11851"/>
                  </a:cubicBezTo>
                  <a:cubicBezTo>
                    <a:pt x="4807" y="17968"/>
                    <a:pt x="8955" y="21600"/>
                    <a:pt x="13103" y="21600"/>
                  </a:cubicBezTo>
                  <a:cubicBezTo>
                    <a:pt x="15420" y="21600"/>
                    <a:pt x="17737" y="20453"/>
                    <a:pt x="20054" y="17968"/>
                  </a:cubicBezTo>
                  <a:cubicBezTo>
                    <a:pt x="21100" y="16821"/>
                    <a:pt x="20876" y="7837"/>
                    <a:pt x="19829" y="7837"/>
                  </a:cubicBezTo>
                  <a:cubicBezTo>
                    <a:pt x="19829" y="7837"/>
                    <a:pt x="19792" y="7837"/>
                    <a:pt x="19755" y="7837"/>
                  </a:cubicBezTo>
                  <a:cubicBezTo>
                    <a:pt x="17961" y="8602"/>
                    <a:pt x="16130" y="8984"/>
                    <a:pt x="14373" y="8984"/>
                  </a:cubicBezTo>
                  <a:cubicBezTo>
                    <a:pt x="10001" y="8984"/>
                    <a:pt x="5703" y="6690"/>
                    <a:pt x="1443" y="191"/>
                  </a:cubicBezTo>
                  <a:cubicBezTo>
                    <a:pt x="1331" y="0"/>
                    <a:pt x="1219" y="0"/>
                    <a:pt x="110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44" name="Google Shape;1426;p48"/>
            <p:cNvSpPr/>
            <p:nvPr/>
          </p:nvSpPr>
          <p:spPr>
            <a:xfrm>
              <a:off x="3118503" y="545321"/>
              <a:ext cx="105325" cy="19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7113" y="0"/>
                  </a:moveTo>
                  <a:cubicBezTo>
                    <a:pt x="5018" y="0"/>
                    <a:pt x="2923" y="823"/>
                    <a:pt x="735" y="2469"/>
                  </a:cubicBezTo>
                  <a:cubicBezTo>
                    <a:pt x="-382" y="3291"/>
                    <a:pt x="-149" y="11931"/>
                    <a:pt x="921" y="11931"/>
                  </a:cubicBezTo>
                  <a:cubicBezTo>
                    <a:pt x="968" y="11931"/>
                    <a:pt x="1015" y="11931"/>
                    <a:pt x="1061" y="11931"/>
                  </a:cubicBezTo>
                  <a:cubicBezTo>
                    <a:pt x="2737" y="10903"/>
                    <a:pt x="4413" y="10491"/>
                    <a:pt x="6042" y="10491"/>
                  </a:cubicBezTo>
                  <a:cubicBezTo>
                    <a:pt x="10604" y="10491"/>
                    <a:pt x="15027" y="13989"/>
                    <a:pt x="19309" y="21189"/>
                  </a:cubicBezTo>
                  <a:cubicBezTo>
                    <a:pt x="19449" y="21394"/>
                    <a:pt x="19589" y="21600"/>
                    <a:pt x="19728" y="21600"/>
                  </a:cubicBezTo>
                  <a:cubicBezTo>
                    <a:pt x="20846" y="21600"/>
                    <a:pt x="21218" y="13371"/>
                    <a:pt x="19961" y="11314"/>
                  </a:cubicBezTo>
                  <a:cubicBezTo>
                    <a:pt x="15725" y="3703"/>
                    <a:pt x="11489" y="0"/>
                    <a:pt x="71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45" name="Google Shape;1427;p48"/>
            <p:cNvSpPr/>
            <p:nvPr/>
          </p:nvSpPr>
          <p:spPr>
            <a:xfrm>
              <a:off x="3083269" y="80969"/>
              <a:ext cx="129930" cy="18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3" h="21600" fill="norm" stroke="1" extrusionOk="0">
                  <a:moveTo>
                    <a:pt x="19812" y="0"/>
                  </a:moveTo>
                  <a:cubicBezTo>
                    <a:pt x="19812" y="0"/>
                    <a:pt x="19812" y="0"/>
                    <a:pt x="19774" y="0"/>
                  </a:cubicBezTo>
                  <a:cubicBezTo>
                    <a:pt x="13510" y="864"/>
                    <a:pt x="7170" y="6912"/>
                    <a:pt x="907" y="10800"/>
                  </a:cubicBezTo>
                  <a:cubicBezTo>
                    <a:pt x="-270" y="11664"/>
                    <a:pt x="-308" y="21600"/>
                    <a:pt x="831" y="21600"/>
                  </a:cubicBezTo>
                  <a:cubicBezTo>
                    <a:pt x="831" y="21600"/>
                    <a:pt x="869" y="21600"/>
                    <a:pt x="907" y="21600"/>
                  </a:cubicBezTo>
                  <a:cubicBezTo>
                    <a:pt x="7284" y="19008"/>
                    <a:pt x="13776" y="18144"/>
                    <a:pt x="20115" y="12528"/>
                  </a:cubicBezTo>
                  <a:cubicBezTo>
                    <a:pt x="21292" y="11232"/>
                    <a:pt x="21026" y="0"/>
                    <a:pt x="1981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46" name="Google Shape;1428;p48"/>
            <p:cNvSpPr/>
            <p:nvPr/>
          </p:nvSpPr>
          <p:spPr>
            <a:xfrm>
              <a:off x="2859975" y="537034"/>
              <a:ext cx="117777" cy="21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4" h="21600" fill="norm" stroke="1" extrusionOk="0">
                  <a:moveTo>
                    <a:pt x="19718" y="0"/>
                  </a:moveTo>
                  <a:cubicBezTo>
                    <a:pt x="19593" y="0"/>
                    <a:pt x="19468" y="193"/>
                    <a:pt x="19343" y="386"/>
                  </a:cubicBezTo>
                  <a:cubicBezTo>
                    <a:pt x="14714" y="6557"/>
                    <a:pt x="10169" y="10607"/>
                    <a:pt x="5415" y="10607"/>
                  </a:cubicBezTo>
                  <a:cubicBezTo>
                    <a:pt x="3997" y="10607"/>
                    <a:pt x="2538" y="10221"/>
                    <a:pt x="1037" y="9450"/>
                  </a:cubicBezTo>
                  <a:cubicBezTo>
                    <a:pt x="995" y="9450"/>
                    <a:pt x="953" y="9257"/>
                    <a:pt x="912" y="9257"/>
                  </a:cubicBezTo>
                  <a:cubicBezTo>
                    <a:pt x="-173" y="9257"/>
                    <a:pt x="-381" y="18514"/>
                    <a:pt x="787" y="19286"/>
                  </a:cubicBezTo>
                  <a:cubicBezTo>
                    <a:pt x="2997" y="20829"/>
                    <a:pt x="5248" y="21600"/>
                    <a:pt x="7458" y="21600"/>
                  </a:cubicBezTo>
                  <a:cubicBezTo>
                    <a:pt x="11753" y="21600"/>
                    <a:pt x="15965" y="18514"/>
                    <a:pt x="20010" y="10607"/>
                  </a:cubicBezTo>
                  <a:cubicBezTo>
                    <a:pt x="21219" y="8293"/>
                    <a:pt x="20927" y="0"/>
                    <a:pt x="1971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47" name="Google Shape;1429;p48"/>
            <p:cNvSpPr/>
            <p:nvPr/>
          </p:nvSpPr>
          <p:spPr>
            <a:xfrm>
              <a:off x="2801996" y="76074"/>
              <a:ext cx="105510" cy="15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5" h="21600" fill="norm" stroke="1" extrusionOk="0">
                  <a:moveTo>
                    <a:pt x="10019" y="0"/>
                  </a:moveTo>
                  <a:cubicBezTo>
                    <a:pt x="6900" y="0"/>
                    <a:pt x="3827" y="1054"/>
                    <a:pt x="941" y="1054"/>
                  </a:cubicBezTo>
                  <a:cubicBezTo>
                    <a:pt x="-83" y="1054"/>
                    <a:pt x="-409" y="10537"/>
                    <a:pt x="662" y="11327"/>
                  </a:cubicBezTo>
                  <a:cubicBezTo>
                    <a:pt x="5503" y="15015"/>
                    <a:pt x="10810" y="21600"/>
                    <a:pt x="15838" y="21600"/>
                  </a:cubicBezTo>
                  <a:cubicBezTo>
                    <a:pt x="17188" y="21600"/>
                    <a:pt x="18538" y="21073"/>
                    <a:pt x="19841" y="20020"/>
                  </a:cubicBezTo>
                  <a:cubicBezTo>
                    <a:pt x="21191" y="18966"/>
                    <a:pt x="21005" y="7902"/>
                    <a:pt x="19841" y="6322"/>
                  </a:cubicBezTo>
                  <a:cubicBezTo>
                    <a:pt x="16769" y="1317"/>
                    <a:pt x="13370" y="0"/>
                    <a:pt x="1001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48" name="Google Shape;1430;p48"/>
            <p:cNvSpPr/>
            <p:nvPr/>
          </p:nvSpPr>
          <p:spPr>
            <a:xfrm>
              <a:off x="2625537" y="555679"/>
              <a:ext cx="127309" cy="101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3" h="21600" fill="norm" stroke="1" extrusionOk="0">
                  <a:moveTo>
                    <a:pt x="10234" y="0"/>
                  </a:moveTo>
                  <a:cubicBezTo>
                    <a:pt x="7148" y="0"/>
                    <a:pt x="4024" y="800"/>
                    <a:pt x="938" y="1200"/>
                  </a:cubicBezTo>
                  <a:cubicBezTo>
                    <a:pt x="-312" y="1200"/>
                    <a:pt x="-312" y="20800"/>
                    <a:pt x="938" y="20800"/>
                  </a:cubicBezTo>
                  <a:cubicBezTo>
                    <a:pt x="3867" y="21200"/>
                    <a:pt x="6836" y="21600"/>
                    <a:pt x="9765" y="21600"/>
                  </a:cubicBezTo>
                  <a:cubicBezTo>
                    <a:pt x="13281" y="21600"/>
                    <a:pt x="16796" y="21200"/>
                    <a:pt x="20312" y="18800"/>
                  </a:cubicBezTo>
                  <a:cubicBezTo>
                    <a:pt x="21288" y="18000"/>
                    <a:pt x="21288" y="3600"/>
                    <a:pt x="20312" y="3200"/>
                  </a:cubicBezTo>
                  <a:cubicBezTo>
                    <a:pt x="16952" y="800"/>
                    <a:pt x="13593" y="0"/>
                    <a:pt x="102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49" name="Google Shape;1431;p48"/>
            <p:cNvSpPr/>
            <p:nvPr/>
          </p:nvSpPr>
          <p:spPr>
            <a:xfrm>
              <a:off x="2461478" y="78710"/>
              <a:ext cx="128168" cy="20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1" h="21600" fill="norm" stroke="1" extrusionOk="0">
                  <a:moveTo>
                    <a:pt x="20106" y="0"/>
                  </a:moveTo>
                  <a:cubicBezTo>
                    <a:pt x="20067" y="0"/>
                    <a:pt x="20029" y="0"/>
                    <a:pt x="20029" y="0"/>
                  </a:cubicBezTo>
                  <a:cubicBezTo>
                    <a:pt x="13549" y="2800"/>
                    <a:pt x="7146" y="7600"/>
                    <a:pt x="666" y="12200"/>
                  </a:cubicBezTo>
                  <a:cubicBezTo>
                    <a:pt x="-337" y="13000"/>
                    <a:pt x="-144" y="21600"/>
                    <a:pt x="820" y="21600"/>
                  </a:cubicBezTo>
                  <a:cubicBezTo>
                    <a:pt x="820" y="21600"/>
                    <a:pt x="859" y="21600"/>
                    <a:pt x="897" y="21600"/>
                  </a:cubicBezTo>
                  <a:cubicBezTo>
                    <a:pt x="7377" y="18200"/>
                    <a:pt x="13857" y="14800"/>
                    <a:pt x="20222" y="9600"/>
                  </a:cubicBezTo>
                  <a:cubicBezTo>
                    <a:pt x="21263" y="8800"/>
                    <a:pt x="21070" y="0"/>
                    <a:pt x="201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50" name="Google Shape;1432;p48"/>
            <p:cNvSpPr/>
            <p:nvPr/>
          </p:nvSpPr>
          <p:spPr>
            <a:xfrm>
              <a:off x="2393313" y="546639"/>
              <a:ext cx="101790" cy="9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0" h="21600" fill="norm" stroke="1" extrusionOk="0">
                  <a:moveTo>
                    <a:pt x="15088" y="0"/>
                  </a:moveTo>
                  <a:cubicBezTo>
                    <a:pt x="10299" y="0"/>
                    <a:pt x="5412" y="3738"/>
                    <a:pt x="623" y="4985"/>
                  </a:cubicBezTo>
                  <a:cubicBezTo>
                    <a:pt x="-208" y="5400"/>
                    <a:pt x="-208" y="16200"/>
                    <a:pt x="623" y="16615"/>
                  </a:cubicBezTo>
                  <a:cubicBezTo>
                    <a:pt x="5314" y="17862"/>
                    <a:pt x="10152" y="21600"/>
                    <a:pt x="14892" y="21600"/>
                  </a:cubicBezTo>
                  <a:cubicBezTo>
                    <a:pt x="16652" y="21600"/>
                    <a:pt x="18362" y="21185"/>
                    <a:pt x="20024" y="19938"/>
                  </a:cubicBezTo>
                  <a:cubicBezTo>
                    <a:pt x="21392" y="18692"/>
                    <a:pt x="21392" y="2492"/>
                    <a:pt x="20024" y="1662"/>
                  </a:cubicBezTo>
                  <a:cubicBezTo>
                    <a:pt x="18411" y="415"/>
                    <a:pt x="16749" y="0"/>
                    <a:pt x="1508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51" name="Google Shape;1433;p48"/>
            <p:cNvSpPr/>
            <p:nvPr/>
          </p:nvSpPr>
          <p:spPr>
            <a:xfrm>
              <a:off x="2131792" y="554926"/>
              <a:ext cx="142166" cy="22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2" h="21600" fill="norm" stroke="1" extrusionOk="0">
                  <a:moveTo>
                    <a:pt x="1019" y="0"/>
                  </a:moveTo>
                  <a:cubicBezTo>
                    <a:pt x="-52" y="0"/>
                    <a:pt x="-467" y="8786"/>
                    <a:pt x="708" y="10434"/>
                  </a:cubicBezTo>
                  <a:cubicBezTo>
                    <a:pt x="5512" y="17024"/>
                    <a:pt x="10454" y="21600"/>
                    <a:pt x="15396" y="21600"/>
                  </a:cubicBezTo>
                  <a:cubicBezTo>
                    <a:pt x="16882" y="21600"/>
                    <a:pt x="18334" y="21234"/>
                    <a:pt x="19820" y="20319"/>
                  </a:cubicBezTo>
                  <a:cubicBezTo>
                    <a:pt x="21098" y="19403"/>
                    <a:pt x="21133" y="10068"/>
                    <a:pt x="19820" y="9885"/>
                  </a:cubicBezTo>
                  <a:cubicBezTo>
                    <a:pt x="13564" y="8237"/>
                    <a:pt x="7413" y="6956"/>
                    <a:pt x="1226" y="183"/>
                  </a:cubicBezTo>
                  <a:cubicBezTo>
                    <a:pt x="1157" y="0"/>
                    <a:pt x="1088" y="0"/>
                    <a:pt x="101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52" name="Google Shape;1434;p48"/>
            <p:cNvSpPr/>
            <p:nvPr/>
          </p:nvSpPr>
          <p:spPr>
            <a:xfrm>
              <a:off x="2108302" y="85864"/>
              <a:ext cx="156183" cy="22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1" h="21600" fill="norm" stroke="1" extrusionOk="0">
                  <a:moveTo>
                    <a:pt x="816" y="0"/>
                  </a:moveTo>
                  <a:cubicBezTo>
                    <a:pt x="-318" y="0"/>
                    <a:pt x="-255" y="10523"/>
                    <a:pt x="910" y="11262"/>
                  </a:cubicBezTo>
                  <a:cubicBezTo>
                    <a:pt x="7113" y="15138"/>
                    <a:pt x="13410" y="20862"/>
                    <a:pt x="19645" y="21600"/>
                  </a:cubicBezTo>
                  <a:cubicBezTo>
                    <a:pt x="19645" y="21600"/>
                    <a:pt x="19676" y="21600"/>
                    <a:pt x="19676" y="21600"/>
                  </a:cubicBezTo>
                  <a:cubicBezTo>
                    <a:pt x="20967" y="21600"/>
                    <a:pt x="21282" y="9046"/>
                    <a:pt x="19960" y="8123"/>
                  </a:cubicBezTo>
                  <a:cubicBezTo>
                    <a:pt x="13694" y="2954"/>
                    <a:pt x="7207" y="2400"/>
                    <a:pt x="910" y="0"/>
                  </a:cubicBezTo>
                  <a:cubicBezTo>
                    <a:pt x="879" y="0"/>
                    <a:pt x="847" y="0"/>
                    <a:pt x="81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53" name="Google Shape;1435;p48"/>
            <p:cNvSpPr/>
            <p:nvPr/>
          </p:nvSpPr>
          <p:spPr>
            <a:xfrm>
              <a:off x="1909022" y="553797"/>
              <a:ext cx="107163" cy="14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3" h="21600" fill="norm" stroke="1" extrusionOk="0">
                  <a:moveTo>
                    <a:pt x="13558" y="0"/>
                  </a:moveTo>
                  <a:cubicBezTo>
                    <a:pt x="9439" y="0"/>
                    <a:pt x="5275" y="2304"/>
                    <a:pt x="1202" y="2880"/>
                  </a:cubicBezTo>
                  <a:cubicBezTo>
                    <a:pt x="-400" y="2880"/>
                    <a:pt x="-400" y="18432"/>
                    <a:pt x="1202" y="18720"/>
                  </a:cubicBezTo>
                  <a:cubicBezTo>
                    <a:pt x="5183" y="19584"/>
                    <a:pt x="9302" y="21600"/>
                    <a:pt x="13329" y="21600"/>
                  </a:cubicBezTo>
                  <a:cubicBezTo>
                    <a:pt x="15388" y="21600"/>
                    <a:pt x="17447" y="21024"/>
                    <a:pt x="19415" y="19584"/>
                  </a:cubicBezTo>
                  <a:cubicBezTo>
                    <a:pt x="21200" y="18144"/>
                    <a:pt x="21200" y="3456"/>
                    <a:pt x="19415" y="2016"/>
                  </a:cubicBezTo>
                  <a:cubicBezTo>
                    <a:pt x="17493" y="288"/>
                    <a:pt x="15571" y="0"/>
                    <a:pt x="1355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54" name="Google Shape;1436;p48"/>
            <p:cNvSpPr/>
            <p:nvPr/>
          </p:nvSpPr>
          <p:spPr>
            <a:xfrm>
              <a:off x="1825609" y="77016"/>
              <a:ext cx="120457" cy="13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6" h="21600" fill="norm" stroke="1" extrusionOk="0">
                  <a:moveTo>
                    <a:pt x="9977" y="0"/>
                  </a:moveTo>
                  <a:cubicBezTo>
                    <a:pt x="7088" y="0"/>
                    <a:pt x="4200" y="584"/>
                    <a:pt x="1312" y="1168"/>
                  </a:cubicBezTo>
                  <a:cubicBezTo>
                    <a:pt x="-437" y="1751"/>
                    <a:pt x="-437" y="19849"/>
                    <a:pt x="1312" y="20432"/>
                  </a:cubicBezTo>
                  <a:cubicBezTo>
                    <a:pt x="4485" y="21016"/>
                    <a:pt x="7658" y="21600"/>
                    <a:pt x="10790" y="21600"/>
                  </a:cubicBezTo>
                  <a:cubicBezTo>
                    <a:pt x="13678" y="21600"/>
                    <a:pt x="16566" y="21016"/>
                    <a:pt x="19455" y="20141"/>
                  </a:cubicBezTo>
                  <a:cubicBezTo>
                    <a:pt x="21163" y="19557"/>
                    <a:pt x="21163" y="2043"/>
                    <a:pt x="19455" y="1751"/>
                  </a:cubicBezTo>
                  <a:cubicBezTo>
                    <a:pt x="16322" y="584"/>
                    <a:pt x="13149" y="0"/>
                    <a:pt x="997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55" name="Google Shape;1437;p48"/>
            <p:cNvSpPr/>
            <p:nvPr/>
          </p:nvSpPr>
          <p:spPr>
            <a:xfrm>
              <a:off x="1615504" y="547204"/>
              <a:ext cx="142669" cy="21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909" y="0"/>
                  </a:moveTo>
                  <a:cubicBezTo>
                    <a:pt x="-90" y="0"/>
                    <a:pt x="-400" y="8602"/>
                    <a:pt x="668" y="10322"/>
                  </a:cubicBezTo>
                  <a:cubicBezTo>
                    <a:pt x="5043" y="17586"/>
                    <a:pt x="9487" y="21600"/>
                    <a:pt x="14000" y="21600"/>
                  </a:cubicBezTo>
                  <a:cubicBezTo>
                    <a:pt x="15998" y="21600"/>
                    <a:pt x="18031" y="20835"/>
                    <a:pt x="20029" y="19115"/>
                  </a:cubicBezTo>
                  <a:cubicBezTo>
                    <a:pt x="21200" y="18350"/>
                    <a:pt x="20959" y="7264"/>
                    <a:pt x="19822" y="7264"/>
                  </a:cubicBezTo>
                  <a:cubicBezTo>
                    <a:pt x="19788" y="7264"/>
                    <a:pt x="19753" y="7264"/>
                    <a:pt x="19719" y="7264"/>
                  </a:cubicBezTo>
                  <a:cubicBezTo>
                    <a:pt x="17721" y="8219"/>
                    <a:pt x="15757" y="8793"/>
                    <a:pt x="13793" y="8793"/>
                  </a:cubicBezTo>
                  <a:cubicBezTo>
                    <a:pt x="9556" y="8793"/>
                    <a:pt x="5388" y="6308"/>
                    <a:pt x="1150" y="191"/>
                  </a:cubicBezTo>
                  <a:cubicBezTo>
                    <a:pt x="1047" y="0"/>
                    <a:pt x="978" y="0"/>
                    <a:pt x="9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56" name="Google Shape;1438;p48"/>
            <p:cNvSpPr/>
            <p:nvPr/>
          </p:nvSpPr>
          <p:spPr>
            <a:xfrm>
              <a:off x="1533338" y="62704"/>
              <a:ext cx="129769" cy="19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0" h="21600" fill="norm" stroke="1" extrusionOk="0">
                  <a:moveTo>
                    <a:pt x="19727" y="0"/>
                  </a:moveTo>
                  <a:cubicBezTo>
                    <a:pt x="19689" y="0"/>
                    <a:pt x="19614" y="0"/>
                    <a:pt x="19576" y="210"/>
                  </a:cubicBezTo>
                  <a:cubicBezTo>
                    <a:pt x="15106" y="4614"/>
                    <a:pt x="10786" y="8808"/>
                    <a:pt x="6353" y="8808"/>
                  </a:cubicBezTo>
                  <a:cubicBezTo>
                    <a:pt x="4701" y="8808"/>
                    <a:pt x="3010" y="8179"/>
                    <a:pt x="1320" y="6920"/>
                  </a:cubicBezTo>
                  <a:cubicBezTo>
                    <a:pt x="1245" y="6711"/>
                    <a:pt x="1207" y="6711"/>
                    <a:pt x="1132" y="6711"/>
                  </a:cubicBezTo>
                  <a:cubicBezTo>
                    <a:pt x="-33" y="6711"/>
                    <a:pt x="-521" y="16986"/>
                    <a:pt x="756" y="18035"/>
                  </a:cubicBezTo>
                  <a:cubicBezTo>
                    <a:pt x="3236" y="20132"/>
                    <a:pt x="5752" y="21600"/>
                    <a:pt x="8232" y="21600"/>
                  </a:cubicBezTo>
                  <a:cubicBezTo>
                    <a:pt x="12326" y="21600"/>
                    <a:pt x="16383" y="18035"/>
                    <a:pt x="20177" y="8598"/>
                  </a:cubicBezTo>
                  <a:cubicBezTo>
                    <a:pt x="21079" y="6501"/>
                    <a:pt x="20478" y="0"/>
                    <a:pt x="197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57" name="Google Shape;1439;p48"/>
            <p:cNvSpPr/>
            <p:nvPr/>
          </p:nvSpPr>
          <p:spPr>
            <a:xfrm>
              <a:off x="1392178" y="554550"/>
              <a:ext cx="118567" cy="126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2" h="21600" fill="norm" stroke="1" extrusionOk="0">
                  <a:moveTo>
                    <a:pt x="10903" y="0"/>
                  </a:moveTo>
                  <a:cubicBezTo>
                    <a:pt x="7663" y="0"/>
                    <a:pt x="4423" y="645"/>
                    <a:pt x="1183" y="967"/>
                  </a:cubicBezTo>
                  <a:cubicBezTo>
                    <a:pt x="-395" y="1290"/>
                    <a:pt x="-395" y="20633"/>
                    <a:pt x="1183" y="20633"/>
                  </a:cubicBezTo>
                  <a:cubicBezTo>
                    <a:pt x="4548" y="20955"/>
                    <a:pt x="7913" y="21600"/>
                    <a:pt x="11236" y="21600"/>
                  </a:cubicBezTo>
                  <a:cubicBezTo>
                    <a:pt x="14102" y="21600"/>
                    <a:pt x="16927" y="20955"/>
                    <a:pt x="19751" y="19343"/>
                  </a:cubicBezTo>
                  <a:cubicBezTo>
                    <a:pt x="21205" y="18376"/>
                    <a:pt x="21205" y="2901"/>
                    <a:pt x="19751" y="2257"/>
                  </a:cubicBezTo>
                  <a:cubicBezTo>
                    <a:pt x="16802" y="645"/>
                    <a:pt x="13853" y="0"/>
                    <a:pt x="109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58" name="Google Shape;1440;p48"/>
            <p:cNvSpPr/>
            <p:nvPr/>
          </p:nvSpPr>
          <p:spPr>
            <a:xfrm>
              <a:off x="1241008" y="78522"/>
              <a:ext cx="116792" cy="10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3" h="21600" fill="norm" stroke="1" extrusionOk="0">
                  <a:moveTo>
                    <a:pt x="11912" y="0"/>
                  </a:moveTo>
                  <a:cubicBezTo>
                    <a:pt x="8270" y="0"/>
                    <a:pt x="4627" y="758"/>
                    <a:pt x="985" y="1516"/>
                  </a:cubicBezTo>
                  <a:cubicBezTo>
                    <a:pt x="-328" y="1516"/>
                    <a:pt x="-328" y="19705"/>
                    <a:pt x="985" y="20084"/>
                  </a:cubicBezTo>
                  <a:cubicBezTo>
                    <a:pt x="4839" y="20842"/>
                    <a:pt x="8651" y="21600"/>
                    <a:pt x="12463" y="21600"/>
                  </a:cubicBezTo>
                  <a:cubicBezTo>
                    <a:pt x="14961" y="21600"/>
                    <a:pt x="17418" y="21221"/>
                    <a:pt x="19917" y="20084"/>
                  </a:cubicBezTo>
                  <a:cubicBezTo>
                    <a:pt x="21272" y="19705"/>
                    <a:pt x="21272" y="1895"/>
                    <a:pt x="19917" y="1516"/>
                  </a:cubicBezTo>
                  <a:cubicBezTo>
                    <a:pt x="17206" y="379"/>
                    <a:pt x="14580" y="0"/>
                    <a:pt x="1191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59" name="Google Shape;1441;p48"/>
            <p:cNvSpPr/>
            <p:nvPr/>
          </p:nvSpPr>
          <p:spPr>
            <a:xfrm>
              <a:off x="1171657" y="556244"/>
              <a:ext cx="103561" cy="9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3" h="21600" fill="norm" stroke="1" extrusionOk="0">
                  <a:moveTo>
                    <a:pt x="16188" y="0"/>
                  </a:moveTo>
                  <a:cubicBezTo>
                    <a:pt x="11074" y="0"/>
                    <a:pt x="5961" y="2204"/>
                    <a:pt x="896" y="2645"/>
                  </a:cubicBezTo>
                  <a:cubicBezTo>
                    <a:pt x="-299" y="2645"/>
                    <a:pt x="-299" y="18955"/>
                    <a:pt x="896" y="19396"/>
                  </a:cubicBezTo>
                  <a:cubicBezTo>
                    <a:pt x="5961" y="19837"/>
                    <a:pt x="11027" y="21600"/>
                    <a:pt x="16140" y="21600"/>
                  </a:cubicBezTo>
                  <a:cubicBezTo>
                    <a:pt x="17382" y="21600"/>
                    <a:pt x="18625" y="21600"/>
                    <a:pt x="19867" y="21159"/>
                  </a:cubicBezTo>
                  <a:cubicBezTo>
                    <a:pt x="21301" y="20718"/>
                    <a:pt x="21301" y="882"/>
                    <a:pt x="19867" y="441"/>
                  </a:cubicBezTo>
                  <a:cubicBezTo>
                    <a:pt x="18673" y="0"/>
                    <a:pt x="17430" y="0"/>
                    <a:pt x="1618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60" name="Google Shape;1442;p48"/>
            <p:cNvSpPr/>
            <p:nvPr/>
          </p:nvSpPr>
          <p:spPr>
            <a:xfrm>
              <a:off x="910194" y="67223"/>
              <a:ext cx="144263" cy="14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fill="norm" stroke="1" extrusionOk="0">
                  <a:moveTo>
                    <a:pt x="12484" y="0"/>
                  </a:moveTo>
                  <a:cubicBezTo>
                    <a:pt x="8690" y="0"/>
                    <a:pt x="4896" y="1108"/>
                    <a:pt x="1103" y="1662"/>
                  </a:cubicBezTo>
                  <a:cubicBezTo>
                    <a:pt x="-367" y="1662"/>
                    <a:pt x="-367" y="19938"/>
                    <a:pt x="1103" y="20215"/>
                  </a:cubicBezTo>
                  <a:cubicBezTo>
                    <a:pt x="4828" y="20769"/>
                    <a:pt x="8587" y="21600"/>
                    <a:pt x="12313" y="21600"/>
                  </a:cubicBezTo>
                  <a:cubicBezTo>
                    <a:pt x="14808" y="21600"/>
                    <a:pt x="17303" y="21323"/>
                    <a:pt x="19763" y="19938"/>
                  </a:cubicBezTo>
                  <a:cubicBezTo>
                    <a:pt x="21233" y="18831"/>
                    <a:pt x="21233" y="2769"/>
                    <a:pt x="19763" y="1662"/>
                  </a:cubicBezTo>
                  <a:cubicBezTo>
                    <a:pt x="17337" y="277"/>
                    <a:pt x="14910" y="0"/>
                    <a:pt x="124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61" name="Google Shape;1443;p48"/>
            <p:cNvSpPr/>
            <p:nvPr/>
          </p:nvSpPr>
          <p:spPr>
            <a:xfrm>
              <a:off x="888071" y="547580"/>
              <a:ext cx="140856" cy="20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0" h="21600" fill="norm" stroke="1" extrusionOk="0">
                  <a:moveTo>
                    <a:pt x="9172" y="0"/>
                  </a:moveTo>
                  <a:cubicBezTo>
                    <a:pt x="6276" y="0"/>
                    <a:pt x="3345" y="1946"/>
                    <a:pt x="588" y="5838"/>
                  </a:cubicBezTo>
                  <a:cubicBezTo>
                    <a:pt x="-424" y="7005"/>
                    <a:pt x="-5" y="14400"/>
                    <a:pt x="902" y="14400"/>
                  </a:cubicBezTo>
                  <a:cubicBezTo>
                    <a:pt x="937" y="14400"/>
                    <a:pt x="972" y="14400"/>
                    <a:pt x="1007" y="14400"/>
                  </a:cubicBezTo>
                  <a:cubicBezTo>
                    <a:pt x="2961" y="12843"/>
                    <a:pt x="4880" y="12259"/>
                    <a:pt x="6729" y="12259"/>
                  </a:cubicBezTo>
                  <a:cubicBezTo>
                    <a:pt x="11056" y="12259"/>
                    <a:pt x="15174" y="15762"/>
                    <a:pt x="19606" y="21405"/>
                  </a:cubicBezTo>
                  <a:cubicBezTo>
                    <a:pt x="19710" y="21600"/>
                    <a:pt x="19815" y="21600"/>
                    <a:pt x="19920" y="21600"/>
                  </a:cubicBezTo>
                  <a:cubicBezTo>
                    <a:pt x="20932" y="21600"/>
                    <a:pt x="21176" y="13232"/>
                    <a:pt x="20094" y="11092"/>
                  </a:cubicBezTo>
                  <a:cubicBezTo>
                    <a:pt x="16675" y="3503"/>
                    <a:pt x="12906" y="0"/>
                    <a:pt x="91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62" name="Google Shape;1444;p48"/>
            <p:cNvSpPr/>
            <p:nvPr/>
          </p:nvSpPr>
          <p:spPr>
            <a:xfrm>
              <a:off x="595641" y="704060"/>
              <a:ext cx="69694" cy="20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53" h="21600" fill="norm" stroke="1" extrusionOk="0">
                  <a:moveTo>
                    <a:pt x="14313" y="0"/>
                  </a:moveTo>
                  <a:cubicBezTo>
                    <a:pt x="9482" y="0"/>
                    <a:pt x="4445" y="5747"/>
                    <a:pt x="787" y="12683"/>
                  </a:cubicBezTo>
                  <a:cubicBezTo>
                    <a:pt x="-731" y="15457"/>
                    <a:pt x="166" y="21600"/>
                    <a:pt x="1615" y="21600"/>
                  </a:cubicBezTo>
                  <a:cubicBezTo>
                    <a:pt x="1891" y="21600"/>
                    <a:pt x="2167" y="21204"/>
                    <a:pt x="2443" y="20807"/>
                  </a:cubicBezTo>
                  <a:cubicBezTo>
                    <a:pt x="4790" y="16250"/>
                    <a:pt x="7412" y="13475"/>
                    <a:pt x="10311" y="11890"/>
                  </a:cubicBezTo>
                  <a:cubicBezTo>
                    <a:pt x="11139" y="11494"/>
                    <a:pt x="12036" y="11295"/>
                    <a:pt x="12864" y="11295"/>
                  </a:cubicBezTo>
                  <a:cubicBezTo>
                    <a:pt x="14796" y="11295"/>
                    <a:pt x="16728" y="12088"/>
                    <a:pt x="18661" y="12088"/>
                  </a:cubicBezTo>
                  <a:cubicBezTo>
                    <a:pt x="18730" y="12088"/>
                    <a:pt x="18730" y="12088"/>
                    <a:pt x="18730" y="12088"/>
                  </a:cubicBezTo>
                  <a:cubicBezTo>
                    <a:pt x="20731" y="12088"/>
                    <a:pt x="20869" y="4161"/>
                    <a:pt x="19213" y="2378"/>
                  </a:cubicBezTo>
                  <a:cubicBezTo>
                    <a:pt x="17626" y="793"/>
                    <a:pt x="15969" y="0"/>
                    <a:pt x="143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63" name="Google Shape;1445;p48"/>
            <p:cNvSpPr/>
            <p:nvPr/>
          </p:nvSpPr>
          <p:spPr>
            <a:xfrm>
              <a:off x="512563" y="209203"/>
              <a:ext cx="81704" cy="11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0" h="21600" fill="norm" stroke="1" extrusionOk="0">
                  <a:moveTo>
                    <a:pt x="10502" y="0"/>
                  </a:moveTo>
                  <a:cubicBezTo>
                    <a:pt x="7578" y="0"/>
                    <a:pt x="4594" y="720"/>
                    <a:pt x="1611" y="720"/>
                  </a:cubicBezTo>
                  <a:cubicBezTo>
                    <a:pt x="-537" y="720"/>
                    <a:pt x="-537" y="20520"/>
                    <a:pt x="1611" y="20880"/>
                  </a:cubicBezTo>
                  <a:cubicBezTo>
                    <a:pt x="4594" y="20880"/>
                    <a:pt x="7578" y="21600"/>
                    <a:pt x="10502" y="21600"/>
                  </a:cubicBezTo>
                  <a:cubicBezTo>
                    <a:pt x="13485" y="21600"/>
                    <a:pt x="16409" y="20880"/>
                    <a:pt x="19333" y="19080"/>
                  </a:cubicBezTo>
                  <a:cubicBezTo>
                    <a:pt x="21063" y="17280"/>
                    <a:pt x="21063" y="4320"/>
                    <a:pt x="19333" y="2880"/>
                  </a:cubicBezTo>
                  <a:cubicBezTo>
                    <a:pt x="16409" y="720"/>
                    <a:pt x="13485" y="0"/>
                    <a:pt x="1050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64" name="Google Shape;1446;p48"/>
            <p:cNvSpPr/>
            <p:nvPr/>
          </p:nvSpPr>
          <p:spPr>
            <a:xfrm>
              <a:off x="407883" y="693702"/>
              <a:ext cx="106692" cy="14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0" h="21600" fill="norm" stroke="1" extrusionOk="0">
                  <a:moveTo>
                    <a:pt x="13833" y="0"/>
                  </a:moveTo>
                  <a:cubicBezTo>
                    <a:pt x="9559" y="0"/>
                    <a:pt x="5285" y="2769"/>
                    <a:pt x="1103" y="4154"/>
                  </a:cubicBezTo>
                  <a:cubicBezTo>
                    <a:pt x="-368" y="4431"/>
                    <a:pt x="-368" y="17169"/>
                    <a:pt x="1103" y="17723"/>
                  </a:cubicBezTo>
                  <a:cubicBezTo>
                    <a:pt x="5285" y="18831"/>
                    <a:pt x="9559" y="21600"/>
                    <a:pt x="13833" y="21600"/>
                  </a:cubicBezTo>
                  <a:cubicBezTo>
                    <a:pt x="15671" y="21600"/>
                    <a:pt x="17509" y="21046"/>
                    <a:pt x="19302" y="19662"/>
                  </a:cubicBezTo>
                  <a:cubicBezTo>
                    <a:pt x="21232" y="18554"/>
                    <a:pt x="21232" y="3323"/>
                    <a:pt x="19302" y="1938"/>
                  </a:cubicBezTo>
                  <a:cubicBezTo>
                    <a:pt x="17509" y="554"/>
                    <a:pt x="15671" y="0"/>
                    <a:pt x="138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65" name="Google Shape;1447;p48"/>
            <p:cNvSpPr/>
            <p:nvPr/>
          </p:nvSpPr>
          <p:spPr>
            <a:xfrm>
              <a:off x="338468" y="199978"/>
              <a:ext cx="115728" cy="11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9" h="21600" fill="norm" stroke="1" extrusionOk="0">
                  <a:moveTo>
                    <a:pt x="13661" y="0"/>
                  </a:moveTo>
                  <a:cubicBezTo>
                    <a:pt x="9375" y="0"/>
                    <a:pt x="5046" y="2197"/>
                    <a:pt x="803" y="3661"/>
                  </a:cubicBezTo>
                  <a:cubicBezTo>
                    <a:pt x="-268" y="4027"/>
                    <a:pt x="-268" y="17573"/>
                    <a:pt x="803" y="17939"/>
                  </a:cubicBezTo>
                  <a:cubicBezTo>
                    <a:pt x="5175" y="19403"/>
                    <a:pt x="9632" y="21600"/>
                    <a:pt x="14089" y="21600"/>
                  </a:cubicBezTo>
                  <a:cubicBezTo>
                    <a:pt x="16061" y="21600"/>
                    <a:pt x="17989" y="21234"/>
                    <a:pt x="19961" y="20136"/>
                  </a:cubicBezTo>
                  <a:cubicBezTo>
                    <a:pt x="21332" y="18671"/>
                    <a:pt x="21332" y="2929"/>
                    <a:pt x="19961" y="1831"/>
                  </a:cubicBezTo>
                  <a:cubicBezTo>
                    <a:pt x="17861" y="732"/>
                    <a:pt x="15761" y="0"/>
                    <a:pt x="136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66" name="Google Shape;1448;p48"/>
            <p:cNvSpPr/>
            <p:nvPr/>
          </p:nvSpPr>
          <p:spPr>
            <a:xfrm>
              <a:off x="184228" y="703495"/>
              <a:ext cx="107164" cy="13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3" h="21600" fill="norm" stroke="1" extrusionOk="0">
                  <a:moveTo>
                    <a:pt x="13477" y="0"/>
                  </a:moveTo>
                  <a:cubicBezTo>
                    <a:pt x="9358" y="0"/>
                    <a:pt x="5286" y="1751"/>
                    <a:pt x="1167" y="3211"/>
                  </a:cubicBezTo>
                  <a:cubicBezTo>
                    <a:pt x="-389" y="3503"/>
                    <a:pt x="-389" y="18097"/>
                    <a:pt x="1167" y="18681"/>
                  </a:cubicBezTo>
                  <a:cubicBezTo>
                    <a:pt x="5240" y="19849"/>
                    <a:pt x="9313" y="21600"/>
                    <a:pt x="13386" y="21600"/>
                  </a:cubicBezTo>
                  <a:cubicBezTo>
                    <a:pt x="15399" y="21600"/>
                    <a:pt x="17367" y="21016"/>
                    <a:pt x="19380" y="19849"/>
                  </a:cubicBezTo>
                  <a:cubicBezTo>
                    <a:pt x="21211" y="18973"/>
                    <a:pt x="21211" y="2919"/>
                    <a:pt x="19380" y="1459"/>
                  </a:cubicBezTo>
                  <a:cubicBezTo>
                    <a:pt x="17413" y="584"/>
                    <a:pt x="15445" y="0"/>
                    <a:pt x="1347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67" name="Google Shape;1449;p48"/>
            <p:cNvSpPr/>
            <p:nvPr/>
          </p:nvSpPr>
          <p:spPr>
            <a:xfrm>
              <a:off x="111394" y="180956"/>
              <a:ext cx="146059" cy="25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5" h="21600" fill="norm" stroke="1" extrusionOk="0">
                  <a:moveTo>
                    <a:pt x="1126" y="0"/>
                  </a:moveTo>
                  <a:cubicBezTo>
                    <a:pt x="-109" y="0"/>
                    <a:pt x="-510" y="9188"/>
                    <a:pt x="859" y="11445"/>
                  </a:cubicBezTo>
                  <a:cubicBezTo>
                    <a:pt x="4898" y="17731"/>
                    <a:pt x="9105" y="21600"/>
                    <a:pt x="13311" y="21600"/>
                  </a:cubicBezTo>
                  <a:cubicBezTo>
                    <a:pt x="15481" y="21600"/>
                    <a:pt x="17618" y="20633"/>
                    <a:pt x="19788" y="18376"/>
                  </a:cubicBezTo>
                  <a:cubicBezTo>
                    <a:pt x="21090" y="16925"/>
                    <a:pt x="20823" y="6609"/>
                    <a:pt x="19454" y="6609"/>
                  </a:cubicBezTo>
                  <a:cubicBezTo>
                    <a:pt x="19454" y="6609"/>
                    <a:pt x="19454" y="6609"/>
                    <a:pt x="19421" y="6609"/>
                  </a:cubicBezTo>
                  <a:cubicBezTo>
                    <a:pt x="18019" y="6931"/>
                    <a:pt x="16583" y="6931"/>
                    <a:pt x="15181" y="6931"/>
                  </a:cubicBezTo>
                  <a:cubicBezTo>
                    <a:pt x="10574" y="6931"/>
                    <a:pt x="6033" y="5481"/>
                    <a:pt x="1493" y="322"/>
                  </a:cubicBezTo>
                  <a:cubicBezTo>
                    <a:pt x="1360" y="161"/>
                    <a:pt x="1259" y="0"/>
                    <a:pt x="112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88" name="Google Shape;1454;p48"/>
          <p:cNvGrpSpPr/>
          <p:nvPr/>
        </p:nvGrpSpPr>
        <p:grpSpPr>
          <a:xfrm>
            <a:off x="7814473" y="3533890"/>
            <a:ext cx="533003" cy="623583"/>
            <a:chOff x="0" y="0"/>
            <a:chExt cx="533001" cy="623582"/>
          </a:xfrm>
        </p:grpSpPr>
        <p:sp>
          <p:nvSpPr>
            <p:cNvPr id="1869" name="Google Shape;1455;p48"/>
            <p:cNvSpPr/>
            <p:nvPr/>
          </p:nvSpPr>
          <p:spPr>
            <a:xfrm>
              <a:off x="0" y="0"/>
              <a:ext cx="533002" cy="623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13256" y="462"/>
                  </a:moveTo>
                  <a:cubicBezTo>
                    <a:pt x="13341" y="462"/>
                    <a:pt x="13403" y="468"/>
                    <a:pt x="13441" y="480"/>
                  </a:cubicBezTo>
                  <a:cubicBezTo>
                    <a:pt x="13717" y="567"/>
                    <a:pt x="13954" y="935"/>
                    <a:pt x="14757" y="2518"/>
                  </a:cubicBezTo>
                  <a:cubicBezTo>
                    <a:pt x="15127" y="3249"/>
                    <a:pt x="15542" y="4039"/>
                    <a:pt x="15675" y="4265"/>
                  </a:cubicBezTo>
                  <a:cubicBezTo>
                    <a:pt x="15918" y="4686"/>
                    <a:pt x="17629" y="8287"/>
                    <a:pt x="17835" y="8814"/>
                  </a:cubicBezTo>
                  <a:cubicBezTo>
                    <a:pt x="17897" y="8975"/>
                    <a:pt x="18030" y="9336"/>
                    <a:pt x="18136" y="9625"/>
                  </a:cubicBezTo>
                  <a:cubicBezTo>
                    <a:pt x="18448" y="10494"/>
                    <a:pt x="20549" y="15054"/>
                    <a:pt x="20796" y="15402"/>
                  </a:cubicBezTo>
                  <a:cubicBezTo>
                    <a:pt x="20973" y="15648"/>
                    <a:pt x="21029" y="15801"/>
                    <a:pt x="21017" y="16005"/>
                  </a:cubicBezTo>
                  <a:cubicBezTo>
                    <a:pt x="21000" y="16283"/>
                    <a:pt x="20913" y="16372"/>
                    <a:pt x="20252" y="16784"/>
                  </a:cubicBezTo>
                  <a:cubicBezTo>
                    <a:pt x="19677" y="17143"/>
                    <a:pt x="17833" y="17942"/>
                    <a:pt x="15841" y="18692"/>
                  </a:cubicBezTo>
                  <a:cubicBezTo>
                    <a:pt x="10512" y="20698"/>
                    <a:pt x="9285" y="21139"/>
                    <a:pt x="8710" y="21139"/>
                  </a:cubicBezTo>
                  <a:cubicBezTo>
                    <a:pt x="8604" y="21139"/>
                    <a:pt x="8521" y="21125"/>
                    <a:pt x="8438" y="21102"/>
                  </a:cubicBezTo>
                  <a:cubicBezTo>
                    <a:pt x="7906" y="20956"/>
                    <a:pt x="7686" y="20634"/>
                    <a:pt x="6801" y="18710"/>
                  </a:cubicBezTo>
                  <a:cubicBezTo>
                    <a:pt x="6363" y="17757"/>
                    <a:pt x="4789" y="14387"/>
                    <a:pt x="3300" y="11214"/>
                  </a:cubicBezTo>
                  <a:cubicBezTo>
                    <a:pt x="579" y="5415"/>
                    <a:pt x="366" y="4901"/>
                    <a:pt x="563" y="4656"/>
                  </a:cubicBezTo>
                  <a:cubicBezTo>
                    <a:pt x="744" y="4430"/>
                    <a:pt x="1441" y="4039"/>
                    <a:pt x="2264" y="3699"/>
                  </a:cubicBezTo>
                  <a:cubicBezTo>
                    <a:pt x="3634" y="3132"/>
                    <a:pt x="5254" y="2490"/>
                    <a:pt x="5312" y="2490"/>
                  </a:cubicBezTo>
                  <a:cubicBezTo>
                    <a:pt x="5341" y="2490"/>
                    <a:pt x="6245" y="2196"/>
                    <a:pt x="7325" y="1832"/>
                  </a:cubicBezTo>
                  <a:cubicBezTo>
                    <a:pt x="8405" y="1465"/>
                    <a:pt x="9732" y="1063"/>
                    <a:pt x="10284" y="932"/>
                  </a:cubicBezTo>
                  <a:cubicBezTo>
                    <a:pt x="11372" y="672"/>
                    <a:pt x="12730" y="462"/>
                    <a:pt x="13256" y="462"/>
                  </a:cubicBezTo>
                  <a:close/>
                  <a:moveTo>
                    <a:pt x="13322" y="0"/>
                  </a:moveTo>
                  <a:cubicBezTo>
                    <a:pt x="13318" y="0"/>
                    <a:pt x="13316" y="0"/>
                    <a:pt x="13312" y="0"/>
                  </a:cubicBezTo>
                  <a:cubicBezTo>
                    <a:pt x="12421" y="4"/>
                    <a:pt x="9507" y="598"/>
                    <a:pt x="9322" y="813"/>
                  </a:cubicBezTo>
                  <a:cubicBezTo>
                    <a:pt x="9291" y="852"/>
                    <a:pt x="9204" y="875"/>
                    <a:pt x="9109" y="875"/>
                  </a:cubicBezTo>
                  <a:cubicBezTo>
                    <a:pt x="9086" y="875"/>
                    <a:pt x="9065" y="873"/>
                    <a:pt x="9044" y="871"/>
                  </a:cubicBezTo>
                  <a:cubicBezTo>
                    <a:pt x="9038" y="871"/>
                    <a:pt x="9032" y="871"/>
                    <a:pt x="9026" y="871"/>
                  </a:cubicBezTo>
                  <a:cubicBezTo>
                    <a:pt x="8839" y="871"/>
                    <a:pt x="8000" y="1127"/>
                    <a:pt x="6328" y="1693"/>
                  </a:cubicBezTo>
                  <a:cubicBezTo>
                    <a:pt x="4949" y="2157"/>
                    <a:pt x="3815" y="2557"/>
                    <a:pt x="3803" y="2582"/>
                  </a:cubicBezTo>
                  <a:cubicBezTo>
                    <a:pt x="3790" y="2604"/>
                    <a:pt x="3252" y="2833"/>
                    <a:pt x="2602" y="3091"/>
                  </a:cubicBezTo>
                  <a:cubicBezTo>
                    <a:pt x="1298" y="3605"/>
                    <a:pt x="602" y="3941"/>
                    <a:pt x="528" y="4094"/>
                  </a:cubicBezTo>
                  <a:cubicBezTo>
                    <a:pt x="501" y="4149"/>
                    <a:pt x="411" y="4220"/>
                    <a:pt x="341" y="4245"/>
                  </a:cubicBezTo>
                  <a:cubicBezTo>
                    <a:pt x="170" y="4304"/>
                    <a:pt x="6" y="4661"/>
                    <a:pt x="0" y="4987"/>
                  </a:cubicBezTo>
                  <a:cubicBezTo>
                    <a:pt x="-2" y="5230"/>
                    <a:pt x="1506" y="8524"/>
                    <a:pt x="6097" y="18315"/>
                  </a:cubicBezTo>
                  <a:cubicBezTo>
                    <a:pt x="7281" y="20839"/>
                    <a:pt x="7327" y="20921"/>
                    <a:pt x="7649" y="21170"/>
                  </a:cubicBezTo>
                  <a:cubicBezTo>
                    <a:pt x="7831" y="21310"/>
                    <a:pt x="8099" y="21463"/>
                    <a:pt x="8245" y="21511"/>
                  </a:cubicBezTo>
                  <a:cubicBezTo>
                    <a:pt x="8405" y="21564"/>
                    <a:pt x="8527" y="21600"/>
                    <a:pt x="8691" y="21600"/>
                  </a:cubicBezTo>
                  <a:cubicBezTo>
                    <a:pt x="9104" y="21600"/>
                    <a:pt x="9767" y="21374"/>
                    <a:pt x="11862" y="20634"/>
                  </a:cubicBezTo>
                  <a:cubicBezTo>
                    <a:pt x="13385" y="20097"/>
                    <a:pt x="14928" y="19535"/>
                    <a:pt x="15287" y="19388"/>
                  </a:cubicBezTo>
                  <a:cubicBezTo>
                    <a:pt x="15646" y="19238"/>
                    <a:pt x="16423" y="18929"/>
                    <a:pt x="17006" y="18703"/>
                  </a:cubicBezTo>
                  <a:cubicBezTo>
                    <a:pt x="20414" y="17382"/>
                    <a:pt x="21436" y="16800"/>
                    <a:pt x="21552" y="16117"/>
                  </a:cubicBezTo>
                  <a:cubicBezTo>
                    <a:pt x="21598" y="15842"/>
                    <a:pt x="21432" y="15321"/>
                    <a:pt x="21264" y="15217"/>
                  </a:cubicBezTo>
                  <a:cubicBezTo>
                    <a:pt x="21071" y="15095"/>
                    <a:pt x="18942" y="10402"/>
                    <a:pt x="18257" y="8581"/>
                  </a:cubicBezTo>
                  <a:cubicBezTo>
                    <a:pt x="17833" y="7458"/>
                    <a:pt x="17038" y="5769"/>
                    <a:pt x="16722" y="5328"/>
                  </a:cubicBezTo>
                  <a:cubicBezTo>
                    <a:pt x="16599" y="5157"/>
                    <a:pt x="16520" y="4979"/>
                    <a:pt x="16545" y="4928"/>
                  </a:cubicBezTo>
                  <a:cubicBezTo>
                    <a:pt x="16570" y="4874"/>
                    <a:pt x="16344" y="4407"/>
                    <a:pt x="15985" y="3774"/>
                  </a:cubicBezTo>
                  <a:cubicBezTo>
                    <a:pt x="15652" y="3189"/>
                    <a:pt x="15144" y="2234"/>
                    <a:pt x="14859" y="1647"/>
                  </a:cubicBezTo>
                  <a:cubicBezTo>
                    <a:pt x="14217" y="340"/>
                    <a:pt x="13902" y="0"/>
                    <a:pt x="1332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70" name="Google Shape;1456;p48"/>
            <p:cNvSpPr/>
            <p:nvPr/>
          </p:nvSpPr>
          <p:spPr>
            <a:xfrm>
              <a:off x="55091" y="91232"/>
              <a:ext cx="99979" cy="49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4" h="21600" fill="norm" stroke="1" extrusionOk="0">
                  <a:moveTo>
                    <a:pt x="18539" y="0"/>
                  </a:moveTo>
                  <a:cubicBezTo>
                    <a:pt x="17756" y="0"/>
                    <a:pt x="15732" y="2036"/>
                    <a:pt x="6335" y="11422"/>
                  </a:cubicBezTo>
                  <a:cubicBezTo>
                    <a:pt x="417" y="17303"/>
                    <a:pt x="-641" y="19044"/>
                    <a:pt x="305" y="21329"/>
                  </a:cubicBezTo>
                  <a:cubicBezTo>
                    <a:pt x="376" y="21487"/>
                    <a:pt x="488" y="21600"/>
                    <a:pt x="681" y="21600"/>
                  </a:cubicBezTo>
                  <a:cubicBezTo>
                    <a:pt x="1454" y="21600"/>
                    <a:pt x="3488" y="19836"/>
                    <a:pt x="8949" y="14634"/>
                  </a:cubicBezTo>
                  <a:cubicBezTo>
                    <a:pt x="19749" y="4365"/>
                    <a:pt x="20959" y="2669"/>
                    <a:pt x="19067" y="385"/>
                  </a:cubicBezTo>
                  <a:cubicBezTo>
                    <a:pt x="18895" y="181"/>
                    <a:pt x="18773" y="0"/>
                    <a:pt x="1853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71" name="Google Shape;1457;p48"/>
            <p:cNvSpPr/>
            <p:nvPr/>
          </p:nvSpPr>
          <p:spPr>
            <a:xfrm>
              <a:off x="229457" y="54112"/>
              <a:ext cx="22269" cy="15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9" h="21600" fill="norm" stroke="1" extrusionOk="0">
                  <a:moveTo>
                    <a:pt x="11618" y="0"/>
                  </a:moveTo>
                  <a:cubicBezTo>
                    <a:pt x="9353" y="0"/>
                    <a:pt x="6521" y="2439"/>
                    <a:pt x="2102" y="7734"/>
                  </a:cubicBezTo>
                  <a:cubicBezTo>
                    <a:pt x="-1485" y="12054"/>
                    <a:pt x="-201" y="21600"/>
                    <a:pt x="3839" y="21600"/>
                  </a:cubicBezTo>
                  <a:cubicBezTo>
                    <a:pt x="3877" y="21600"/>
                    <a:pt x="3915" y="21600"/>
                    <a:pt x="3953" y="21600"/>
                  </a:cubicBezTo>
                  <a:cubicBezTo>
                    <a:pt x="12902" y="21252"/>
                    <a:pt x="20115" y="7107"/>
                    <a:pt x="14262" y="1254"/>
                  </a:cubicBezTo>
                  <a:cubicBezTo>
                    <a:pt x="13431" y="488"/>
                    <a:pt x="12600" y="0"/>
                    <a:pt x="1161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72" name="Google Shape;1458;p48"/>
            <p:cNvSpPr/>
            <p:nvPr/>
          </p:nvSpPr>
          <p:spPr>
            <a:xfrm>
              <a:off x="267942" y="40456"/>
              <a:ext cx="26833" cy="14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15" h="21600" fill="norm" stroke="1" extrusionOk="0">
                  <a:moveTo>
                    <a:pt x="13899" y="0"/>
                  </a:moveTo>
                  <a:cubicBezTo>
                    <a:pt x="12135" y="0"/>
                    <a:pt x="9795" y="1076"/>
                    <a:pt x="6807" y="3228"/>
                  </a:cubicBezTo>
                  <a:cubicBezTo>
                    <a:pt x="-393" y="8302"/>
                    <a:pt x="-717" y="9070"/>
                    <a:pt x="615" y="15989"/>
                  </a:cubicBezTo>
                  <a:cubicBezTo>
                    <a:pt x="1371" y="19909"/>
                    <a:pt x="1947" y="21600"/>
                    <a:pt x="3603" y="21600"/>
                  </a:cubicBezTo>
                  <a:cubicBezTo>
                    <a:pt x="4863" y="21600"/>
                    <a:pt x="6771" y="20601"/>
                    <a:pt x="9867" y="18679"/>
                  </a:cubicBezTo>
                  <a:cubicBezTo>
                    <a:pt x="18615" y="13221"/>
                    <a:pt x="20883" y="7841"/>
                    <a:pt x="16959" y="1768"/>
                  </a:cubicBezTo>
                  <a:cubicBezTo>
                    <a:pt x="16203" y="615"/>
                    <a:pt x="15195" y="0"/>
                    <a:pt x="1389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73" name="Google Shape;1459;p48"/>
            <p:cNvSpPr/>
            <p:nvPr/>
          </p:nvSpPr>
          <p:spPr>
            <a:xfrm>
              <a:off x="57835" y="56988"/>
              <a:ext cx="349498" cy="290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0" h="21600" fill="norm" stroke="1" extrusionOk="0">
                  <a:moveTo>
                    <a:pt x="16138" y="0"/>
                  </a:moveTo>
                  <a:cubicBezTo>
                    <a:pt x="16110" y="0"/>
                    <a:pt x="16081" y="4"/>
                    <a:pt x="16056" y="11"/>
                  </a:cubicBezTo>
                  <a:cubicBezTo>
                    <a:pt x="15652" y="99"/>
                    <a:pt x="10530" y="2477"/>
                    <a:pt x="10489" y="2592"/>
                  </a:cubicBezTo>
                  <a:cubicBezTo>
                    <a:pt x="10474" y="2637"/>
                    <a:pt x="8281" y="3796"/>
                    <a:pt x="5612" y="5172"/>
                  </a:cubicBezTo>
                  <a:cubicBezTo>
                    <a:pt x="2940" y="6551"/>
                    <a:pt x="585" y="7798"/>
                    <a:pt x="368" y="7954"/>
                  </a:cubicBezTo>
                  <a:cubicBezTo>
                    <a:pt x="-124" y="8306"/>
                    <a:pt x="-124" y="8554"/>
                    <a:pt x="375" y="10863"/>
                  </a:cubicBezTo>
                  <a:cubicBezTo>
                    <a:pt x="1077" y="14135"/>
                    <a:pt x="3332" y="20373"/>
                    <a:pt x="3800" y="20373"/>
                  </a:cubicBezTo>
                  <a:cubicBezTo>
                    <a:pt x="3806" y="20373"/>
                    <a:pt x="3812" y="20369"/>
                    <a:pt x="3818" y="20365"/>
                  </a:cubicBezTo>
                  <a:cubicBezTo>
                    <a:pt x="4204" y="20174"/>
                    <a:pt x="4145" y="19681"/>
                    <a:pt x="3552" y="18229"/>
                  </a:cubicBezTo>
                  <a:cubicBezTo>
                    <a:pt x="2639" y="15985"/>
                    <a:pt x="1673" y="13007"/>
                    <a:pt x="1156" y="10836"/>
                  </a:cubicBezTo>
                  <a:cubicBezTo>
                    <a:pt x="895" y="9747"/>
                    <a:pt x="701" y="8780"/>
                    <a:pt x="726" y="8692"/>
                  </a:cubicBezTo>
                  <a:cubicBezTo>
                    <a:pt x="751" y="8608"/>
                    <a:pt x="2291" y="7775"/>
                    <a:pt x="4141" y="6850"/>
                  </a:cubicBezTo>
                  <a:cubicBezTo>
                    <a:pt x="6619" y="5615"/>
                    <a:pt x="7547" y="5091"/>
                    <a:pt x="7667" y="4870"/>
                  </a:cubicBezTo>
                  <a:cubicBezTo>
                    <a:pt x="7751" y="4705"/>
                    <a:pt x="7770" y="4545"/>
                    <a:pt x="7704" y="4510"/>
                  </a:cubicBezTo>
                  <a:cubicBezTo>
                    <a:pt x="7635" y="4476"/>
                    <a:pt x="7629" y="4434"/>
                    <a:pt x="7685" y="4403"/>
                  </a:cubicBezTo>
                  <a:cubicBezTo>
                    <a:pt x="7695" y="4400"/>
                    <a:pt x="7711" y="4396"/>
                    <a:pt x="7729" y="4396"/>
                  </a:cubicBezTo>
                  <a:cubicBezTo>
                    <a:pt x="7802" y="4396"/>
                    <a:pt x="7924" y="4430"/>
                    <a:pt x="8030" y="4487"/>
                  </a:cubicBezTo>
                  <a:cubicBezTo>
                    <a:pt x="8059" y="4499"/>
                    <a:pt x="8093" y="4507"/>
                    <a:pt x="8137" y="4507"/>
                  </a:cubicBezTo>
                  <a:cubicBezTo>
                    <a:pt x="8435" y="4507"/>
                    <a:pt x="9182" y="4178"/>
                    <a:pt x="11327" y="3127"/>
                  </a:cubicBezTo>
                  <a:cubicBezTo>
                    <a:pt x="13002" y="2309"/>
                    <a:pt x="14755" y="1506"/>
                    <a:pt x="15228" y="1345"/>
                  </a:cubicBezTo>
                  <a:lnTo>
                    <a:pt x="16081" y="1047"/>
                  </a:lnTo>
                  <a:lnTo>
                    <a:pt x="16524" y="2087"/>
                  </a:lnTo>
                  <a:cubicBezTo>
                    <a:pt x="17465" y="4304"/>
                    <a:pt x="18907" y="8367"/>
                    <a:pt x="19704" y="11073"/>
                  </a:cubicBezTo>
                  <a:cubicBezTo>
                    <a:pt x="20504" y="13776"/>
                    <a:pt x="20532" y="13925"/>
                    <a:pt x="20316" y="14154"/>
                  </a:cubicBezTo>
                  <a:cubicBezTo>
                    <a:pt x="20014" y="14483"/>
                    <a:pt x="15749" y="16264"/>
                    <a:pt x="6594" y="19884"/>
                  </a:cubicBezTo>
                  <a:cubicBezTo>
                    <a:pt x="5685" y="20247"/>
                    <a:pt x="4897" y="20602"/>
                    <a:pt x="4853" y="20683"/>
                  </a:cubicBezTo>
                  <a:cubicBezTo>
                    <a:pt x="4835" y="20713"/>
                    <a:pt x="4816" y="20729"/>
                    <a:pt x="4791" y="20729"/>
                  </a:cubicBezTo>
                  <a:cubicBezTo>
                    <a:pt x="4719" y="20729"/>
                    <a:pt x="4599" y="20576"/>
                    <a:pt x="4326" y="20167"/>
                  </a:cubicBezTo>
                  <a:cubicBezTo>
                    <a:pt x="4295" y="20121"/>
                    <a:pt x="4264" y="20094"/>
                    <a:pt x="4232" y="20094"/>
                  </a:cubicBezTo>
                  <a:cubicBezTo>
                    <a:pt x="4170" y="20094"/>
                    <a:pt x="4091" y="20190"/>
                    <a:pt x="3969" y="20404"/>
                  </a:cubicBezTo>
                  <a:cubicBezTo>
                    <a:pt x="3693" y="20897"/>
                    <a:pt x="3749" y="21115"/>
                    <a:pt x="4248" y="21462"/>
                  </a:cubicBezTo>
                  <a:cubicBezTo>
                    <a:pt x="4374" y="21550"/>
                    <a:pt x="4468" y="21600"/>
                    <a:pt x="4612" y="21600"/>
                  </a:cubicBezTo>
                  <a:cubicBezTo>
                    <a:pt x="4869" y="21600"/>
                    <a:pt x="5283" y="21432"/>
                    <a:pt x="6315" y="20996"/>
                  </a:cubicBezTo>
                  <a:cubicBezTo>
                    <a:pt x="7253" y="20595"/>
                    <a:pt x="8573" y="20075"/>
                    <a:pt x="9260" y="19830"/>
                  </a:cubicBezTo>
                  <a:cubicBezTo>
                    <a:pt x="10853" y="19265"/>
                    <a:pt x="19186" y="15802"/>
                    <a:pt x="20366" y="15217"/>
                  </a:cubicBezTo>
                  <a:cubicBezTo>
                    <a:pt x="20999" y="14907"/>
                    <a:pt x="21285" y="14689"/>
                    <a:pt x="21341" y="14483"/>
                  </a:cubicBezTo>
                  <a:cubicBezTo>
                    <a:pt x="21476" y="13974"/>
                    <a:pt x="20115" y="9445"/>
                    <a:pt x="18512" y="5065"/>
                  </a:cubicBezTo>
                  <a:cubicBezTo>
                    <a:pt x="16982" y="887"/>
                    <a:pt x="16577" y="0"/>
                    <a:pt x="1613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74" name="Google Shape;1460;p48"/>
            <p:cNvSpPr/>
            <p:nvPr/>
          </p:nvSpPr>
          <p:spPr>
            <a:xfrm>
              <a:off x="181723" y="132715"/>
              <a:ext cx="84806" cy="1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1" h="21600" fill="norm" stroke="1" extrusionOk="0">
                  <a:moveTo>
                    <a:pt x="7462" y="0"/>
                  </a:moveTo>
                  <a:cubicBezTo>
                    <a:pt x="5759" y="0"/>
                    <a:pt x="4838" y="346"/>
                    <a:pt x="3097" y="1465"/>
                  </a:cubicBezTo>
                  <a:cubicBezTo>
                    <a:pt x="1331" y="2598"/>
                    <a:pt x="-398" y="5052"/>
                    <a:pt x="81" y="5730"/>
                  </a:cubicBezTo>
                  <a:cubicBezTo>
                    <a:pt x="283" y="6012"/>
                    <a:pt x="573" y="6149"/>
                    <a:pt x="914" y="6149"/>
                  </a:cubicBezTo>
                  <a:cubicBezTo>
                    <a:pt x="1646" y="6149"/>
                    <a:pt x="2617" y="5514"/>
                    <a:pt x="3400" y="4417"/>
                  </a:cubicBezTo>
                  <a:cubicBezTo>
                    <a:pt x="4573" y="2757"/>
                    <a:pt x="6163" y="1811"/>
                    <a:pt x="7424" y="1811"/>
                  </a:cubicBezTo>
                  <a:cubicBezTo>
                    <a:pt x="8081" y="1811"/>
                    <a:pt x="8661" y="2071"/>
                    <a:pt x="9039" y="2620"/>
                  </a:cubicBezTo>
                  <a:cubicBezTo>
                    <a:pt x="10036" y="4049"/>
                    <a:pt x="9784" y="9014"/>
                    <a:pt x="8573" y="11922"/>
                  </a:cubicBezTo>
                  <a:cubicBezTo>
                    <a:pt x="8320" y="12521"/>
                    <a:pt x="8043" y="14051"/>
                    <a:pt x="7980" y="15321"/>
                  </a:cubicBezTo>
                  <a:cubicBezTo>
                    <a:pt x="7916" y="16584"/>
                    <a:pt x="7727" y="18439"/>
                    <a:pt x="7576" y="19442"/>
                  </a:cubicBezTo>
                  <a:cubicBezTo>
                    <a:pt x="7336" y="21073"/>
                    <a:pt x="7424" y="21297"/>
                    <a:pt x="8358" y="21528"/>
                  </a:cubicBezTo>
                  <a:cubicBezTo>
                    <a:pt x="8547" y="21571"/>
                    <a:pt x="8749" y="21600"/>
                    <a:pt x="8989" y="21600"/>
                  </a:cubicBezTo>
                  <a:cubicBezTo>
                    <a:pt x="9796" y="21600"/>
                    <a:pt x="11045" y="21282"/>
                    <a:pt x="14023" y="20402"/>
                  </a:cubicBezTo>
                  <a:cubicBezTo>
                    <a:pt x="16572" y="19644"/>
                    <a:pt x="19158" y="18894"/>
                    <a:pt x="19789" y="18742"/>
                  </a:cubicBezTo>
                  <a:cubicBezTo>
                    <a:pt x="21164" y="18403"/>
                    <a:pt x="21202" y="17494"/>
                    <a:pt x="19839" y="17169"/>
                  </a:cubicBezTo>
                  <a:cubicBezTo>
                    <a:pt x="19650" y="17126"/>
                    <a:pt x="19448" y="17097"/>
                    <a:pt x="19221" y="17097"/>
                  </a:cubicBezTo>
                  <a:cubicBezTo>
                    <a:pt x="18477" y="17097"/>
                    <a:pt x="17392" y="17371"/>
                    <a:pt x="15007" y="18107"/>
                  </a:cubicBezTo>
                  <a:cubicBezTo>
                    <a:pt x="12951" y="18742"/>
                    <a:pt x="11146" y="19240"/>
                    <a:pt x="10919" y="19240"/>
                  </a:cubicBezTo>
                  <a:cubicBezTo>
                    <a:pt x="10919" y="19240"/>
                    <a:pt x="10907" y="19233"/>
                    <a:pt x="10907" y="19233"/>
                  </a:cubicBezTo>
                  <a:cubicBezTo>
                    <a:pt x="10755" y="19204"/>
                    <a:pt x="10768" y="18049"/>
                    <a:pt x="10932" y="16671"/>
                  </a:cubicBezTo>
                  <a:cubicBezTo>
                    <a:pt x="11083" y="15285"/>
                    <a:pt x="11209" y="13928"/>
                    <a:pt x="11222" y="13654"/>
                  </a:cubicBezTo>
                  <a:cubicBezTo>
                    <a:pt x="11222" y="13373"/>
                    <a:pt x="11386" y="12673"/>
                    <a:pt x="11601" y="12052"/>
                  </a:cubicBezTo>
                  <a:cubicBezTo>
                    <a:pt x="12597" y="9028"/>
                    <a:pt x="13052" y="4778"/>
                    <a:pt x="12522" y="3226"/>
                  </a:cubicBezTo>
                  <a:cubicBezTo>
                    <a:pt x="11765" y="1003"/>
                    <a:pt x="10692" y="152"/>
                    <a:pt x="8409" y="29"/>
                  </a:cubicBezTo>
                  <a:cubicBezTo>
                    <a:pt x="8068" y="14"/>
                    <a:pt x="7752" y="0"/>
                    <a:pt x="746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75" name="Google Shape;1461;p48"/>
            <p:cNvSpPr/>
            <p:nvPr/>
          </p:nvSpPr>
          <p:spPr>
            <a:xfrm>
              <a:off x="118079" y="171272"/>
              <a:ext cx="61806" cy="1265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2" h="21600" fill="norm" stroke="1" extrusionOk="0">
                  <a:moveTo>
                    <a:pt x="4546" y="0"/>
                  </a:moveTo>
                  <a:cubicBezTo>
                    <a:pt x="4235" y="0"/>
                    <a:pt x="3924" y="26"/>
                    <a:pt x="3613" y="96"/>
                  </a:cubicBezTo>
                  <a:cubicBezTo>
                    <a:pt x="2784" y="272"/>
                    <a:pt x="2110" y="1104"/>
                    <a:pt x="1764" y="2427"/>
                  </a:cubicBezTo>
                  <a:cubicBezTo>
                    <a:pt x="1453" y="3575"/>
                    <a:pt x="866" y="5301"/>
                    <a:pt x="416" y="6344"/>
                  </a:cubicBezTo>
                  <a:cubicBezTo>
                    <a:pt x="-465" y="8377"/>
                    <a:pt x="71" y="9560"/>
                    <a:pt x="1868" y="9560"/>
                  </a:cubicBezTo>
                  <a:cubicBezTo>
                    <a:pt x="1885" y="9560"/>
                    <a:pt x="1902" y="9560"/>
                    <a:pt x="1902" y="9560"/>
                  </a:cubicBezTo>
                  <a:cubicBezTo>
                    <a:pt x="2663" y="9551"/>
                    <a:pt x="3388" y="8719"/>
                    <a:pt x="4045" y="7098"/>
                  </a:cubicBezTo>
                  <a:cubicBezTo>
                    <a:pt x="4598" y="5766"/>
                    <a:pt x="5134" y="4723"/>
                    <a:pt x="5289" y="4723"/>
                  </a:cubicBezTo>
                  <a:cubicBezTo>
                    <a:pt x="5289" y="4723"/>
                    <a:pt x="5289" y="4723"/>
                    <a:pt x="5289" y="4723"/>
                  </a:cubicBezTo>
                  <a:cubicBezTo>
                    <a:pt x="5410" y="4767"/>
                    <a:pt x="8158" y="8456"/>
                    <a:pt x="11372" y="12960"/>
                  </a:cubicBezTo>
                  <a:cubicBezTo>
                    <a:pt x="16452" y="20067"/>
                    <a:pt x="17403" y="21153"/>
                    <a:pt x="18681" y="21434"/>
                  </a:cubicBezTo>
                  <a:cubicBezTo>
                    <a:pt x="19165" y="21539"/>
                    <a:pt x="19511" y="21600"/>
                    <a:pt x="19770" y="21600"/>
                  </a:cubicBezTo>
                  <a:cubicBezTo>
                    <a:pt x="20202" y="21600"/>
                    <a:pt x="20427" y="21434"/>
                    <a:pt x="20720" y="21048"/>
                  </a:cubicBezTo>
                  <a:cubicBezTo>
                    <a:pt x="21135" y="20505"/>
                    <a:pt x="20029" y="18656"/>
                    <a:pt x="16193" y="13424"/>
                  </a:cubicBezTo>
                  <a:cubicBezTo>
                    <a:pt x="13411" y="9639"/>
                    <a:pt x="10370" y="5266"/>
                    <a:pt x="9419" y="3759"/>
                  </a:cubicBezTo>
                  <a:cubicBezTo>
                    <a:pt x="7829" y="1157"/>
                    <a:pt x="6343" y="0"/>
                    <a:pt x="45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76" name="Google Shape;1462;p48"/>
            <p:cNvSpPr/>
            <p:nvPr/>
          </p:nvSpPr>
          <p:spPr>
            <a:xfrm>
              <a:off x="263068" y="103913"/>
              <a:ext cx="90721" cy="139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0727" y="0"/>
                  </a:moveTo>
                  <a:cubicBezTo>
                    <a:pt x="10690" y="0"/>
                    <a:pt x="10654" y="0"/>
                    <a:pt x="10617" y="0"/>
                  </a:cubicBezTo>
                  <a:cubicBezTo>
                    <a:pt x="8411" y="32"/>
                    <a:pt x="-12" y="2481"/>
                    <a:pt x="0" y="3078"/>
                  </a:cubicBezTo>
                  <a:cubicBezTo>
                    <a:pt x="12" y="3340"/>
                    <a:pt x="439" y="3714"/>
                    <a:pt x="951" y="3889"/>
                  </a:cubicBezTo>
                  <a:cubicBezTo>
                    <a:pt x="1170" y="3976"/>
                    <a:pt x="1402" y="4016"/>
                    <a:pt x="1670" y="4016"/>
                  </a:cubicBezTo>
                  <a:cubicBezTo>
                    <a:pt x="2328" y="4016"/>
                    <a:pt x="3255" y="3762"/>
                    <a:pt x="5071" y="3133"/>
                  </a:cubicBezTo>
                  <a:cubicBezTo>
                    <a:pt x="6583" y="2624"/>
                    <a:pt x="7875" y="2282"/>
                    <a:pt x="8301" y="2282"/>
                  </a:cubicBezTo>
                  <a:cubicBezTo>
                    <a:pt x="8374" y="2282"/>
                    <a:pt x="8423" y="2298"/>
                    <a:pt x="8435" y="2322"/>
                  </a:cubicBezTo>
                  <a:cubicBezTo>
                    <a:pt x="8533" y="2473"/>
                    <a:pt x="7741" y="3913"/>
                    <a:pt x="6692" y="5527"/>
                  </a:cubicBezTo>
                  <a:cubicBezTo>
                    <a:pt x="4876" y="8303"/>
                    <a:pt x="4669" y="9361"/>
                    <a:pt x="6412" y="9361"/>
                  </a:cubicBezTo>
                  <a:cubicBezTo>
                    <a:pt x="6936" y="9361"/>
                    <a:pt x="7619" y="9265"/>
                    <a:pt x="8484" y="9098"/>
                  </a:cubicBezTo>
                  <a:cubicBezTo>
                    <a:pt x="9447" y="8915"/>
                    <a:pt x="10264" y="8820"/>
                    <a:pt x="10971" y="8820"/>
                  </a:cubicBezTo>
                  <a:cubicBezTo>
                    <a:pt x="11605" y="8820"/>
                    <a:pt x="12141" y="8891"/>
                    <a:pt x="12629" y="9042"/>
                  </a:cubicBezTo>
                  <a:cubicBezTo>
                    <a:pt x="14628" y="9639"/>
                    <a:pt x="16944" y="11428"/>
                    <a:pt x="18004" y="13186"/>
                  </a:cubicBezTo>
                  <a:cubicBezTo>
                    <a:pt x="18821" y="14498"/>
                    <a:pt x="18772" y="14904"/>
                    <a:pt x="17785" y="16542"/>
                  </a:cubicBezTo>
                  <a:cubicBezTo>
                    <a:pt x="17175" y="17552"/>
                    <a:pt x="16395" y="18498"/>
                    <a:pt x="16090" y="18602"/>
                  </a:cubicBezTo>
                  <a:cubicBezTo>
                    <a:pt x="15786" y="18697"/>
                    <a:pt x="14859" y="18999"/>
                    <a:pt x="13994" y="19278"/>
                  </a:cubicBezTo>
                  <a:cubicBezTo>
                    <a:pt x="13433" y="19461"/>
                    <a:pt x="12885" y="19548"/>
                    <a:pt x="12263" y="19548"/>
                  </a:cubicBezTo>
                  <a:cubicBezTo>
                    <a:pt x="11666" y="19548"/>
                    <a:pt x="10995" y="19469"/>
                    <a:pt x="10166" y="19294"/>
                  </a:cubicBezTo>
                  <a:cubicBezTo>
                    <a:pt x="9484" y="19151"/>
                    <a:pt x="8886" y="19087"/>
                    <a:pt x="8387" y="19087"/>
                  </a:cubicBezTo>
                  <a:cubicBezTo>
                    <a:pt x="6546" y="19087"/>
                    <a:pt x="6205" y="19986"/>
                    <a:pt x="8167" y="21051"/>
                  </a:cubicBezTo>
                  <a:cubicBezTo>
                    <a:pt x="8850" y="21425"/>
                    <a:pt x="9935" y="21600"/>
                    <a:pt x="11178" y="21600"/>
                  </a:cubicBezTo>
                  <a:cubicBezTo>
                    <a:pt x="13567" y="21600"/>
                    <a:pt x="16505" y="20964"/>
                    <a:pt x="18224" y="19906"/>
                  </a:cubicBezTo>
                  <a:cubicBezTo>
                    <a:pt x="19662" y="19031"/>
                    <a:pt x="21515" y="16073"/>
                    <a:pt x="21539" y="14625"/>
                  </a:cubicBezTo>
                  <a:cubicBezTo>
                    <a:pt x="21588" y="11253"/>
                    <a:pt x="15847" y="6895"/>
                    <a:pt x="11300" y="6863"/>
                  </a:cubicBezTo>
                  <a:cubicBezTo>
                    <a:pt x="10325" y="6855"/>
                    <a:pt x="9520" y="6760"/>
                    <a:pt x="9447" y="6657"/>
                  </a:cubicBezTo>
                  <a:cubicBezTo>
                    <a:pt x="9374" y="6545"/>
                    <a:pt x="10093" y="5265"/>
                    <a:pt x="11044" y="3786"/>
                  </a:cubicBezTo>
                  <a:cubicBezTo>
                    <a:pt x="12897" y="907"/>
                    <a:pt x="12824" y="0"/>
                    <a:pt x="107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77" name="Google Shape;1463;p48"/>
            <p:cNvSpPr/>
            <p:nvPr/>
          </p:nvSpPr>
          <p:spPr>
            <a:xfrm>
              <a:off x="235567" y="338334"/>
              <a:ext cx="55539" cy="55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9" h="21600" fill="norm" stroke="1" extrusionOk="0">
                  <a:moveTo>
                    <a:pt x="9752" y="4899"/>
                  </a:moveTo>
                  <a:cubicBezTo>
                    <a:pt x="10497" y="4899"/>
                    <a:pt x="11299" y="5078"/>
                    <a:pt x="12178" y="5455"/>
                  </a:cubicBezTo>
                  <a:cubicBezTo>
                    <a:pt x="15482" y="6783"/>
                    <a:pt x="16628" y="10136"/>
                    <a:pt x="14890" y="13269"/>
                  </a:cubicBezTo>
                  <a:cubicBezTo>
                    <a:pt x="13629" y="15570"/>
                    <a:pt x="11891" y="16780"/>
                    <a:pt x="9962" y="16780"/>
                  </a:cubicBezTo>
                  <a:cubicBezTo>
                    <a:pt x="9256" y="16780"/>
                    <a:pt x="8530" y="16621"/>
                    <a:pt x="7785" y="16304"/>
                  </a:cubicBezTo>
                  <a:cubicBezTo>
                    <a:pt x="4691" y="14936"/>
                    <a:pt x="3564" y="11286"/>
                    <a:pt x="5226" y="8212"/>
                  </a:cubicBezTo>
                  <a:cubicBezTo>
                    <a:pt x="6467" y="5990"/>
                    <a:pt x="7919" y="4899"/>
                    <a:pt x="9752" y="4899"/>
                  </a:cubicBezTo>
                  <a:close/>
                  <a:moveTo>
                    <a:pt x="9638" y="0"/>
                  </a:moveTo>
                  <a:cubicBezTo>
                    <a:pt x="7231" y="0"/>
                    <a:pt x="5207" y="1111"/>
                    <a:pt x="3106" y="3431"/>
                  </a:cubicBezTo>
                  <a:cubicBezTo>
                    <a:pt x="-236" y="7140"/>
                    <a:pt x="-790" y="10136"/>
                    <a:pt x="1005" y="14757"/>
                  </a:cubicBezTo>
                  <a:cubicBezTo>
                    <a:pt x="2705" y="19140"/>
                    <a:pt x="6486" y="21600"/>
                    <a:pt x="10268" y="21600"/>
                  </a:cubicBezTo>
                  <a:cubicBezTo>
                    <a:pt x="12598" y="21600"/>
                    <a:pt x="14928" y="20648"/>
                    <a:pt x="16761" y="18664"/>
                  </a:cubicBezTo>
                  <a:cubicBezTo>
                    <a:pt x="19951" y="15174"/>
                    <a:pt x="20810" y="13150"/>
                    <a:pt x="20638" y="9362"/>
                  </a:cubicBezTo>
                  <a:cubicBezTo>
                    <a:pt x="20428" y="5157"/>
                    <a:pt x="18652" y="2896"/>
                    <a:pt x="13992" y="992"/>
                  </a:cubicBezTo>
                  <a:cubicBezTo>
                    <a:pt x="12388" y="337"/>
                    <a:pt x="10955" y="0"/>
                    <a:pt x="963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78" name="Google Shape;1464;p48"/>
            <p:cNvSpPr/>
            <p:nvPr/>
          </p:nvSpPr>
          <p:spPr>
            <a:xfrm>
              <a:off x="374051" y="281911"/>
              <a:ext cx="55777" cy="57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0" h="21600" fill="norm" stroke="1" extrusionOk="0">
                  <a:moveTo>
                    <a:pt x="7572" y="4525"/>
                  </a:moveTo>
                  <a:cubicBezTo>
                    <a:pt x="8174" y="4525"/>
                    <a:pt x="8972" y="4699"/>
                    <a:pt x="10265" y="4989"/>
                  </a:cubicBezTo>
                  <a:cubicBezTo>
                    <a:pt x="16591" y="6420"/>
                    <a:pt x="16538" y="13652"/>
                    <a:pt x="10194" y="16456"/>
                  </a:cubicBezTo>
                  <a:cubicBezTo>
                    <a:pt x="9149" y="16920"/>
                    <a:pt x="8422" y="17152"/>
                    <a:pt x="7820" y="17152"/>
                  </a:cubicBezTo>
                  <a:cubicBezTo>
                    <a:pt x="7147" y="17152"/>
                    <a:pt x="6633" y="16843"/>
                    <a:pt x="6030" y="16224"/>
                  </a:cubicBezTo>
                  <a:cubicBezTo>
                    <a:pt x="3975" y="14155"/>
                    <a:pt x="3426" y="8296"/>
                    <a:pt x="5091" y="6323"/>
                  </a:cubicBezTo>
                  <a:cubicBezTo>
                    <a:pt x="6190" y="5008"/>
                    <a:pt x="6597" y="4525"/>
                    <a:pt x="7572" y="4525"/>
                  </a:cubicBezTo>
                  <a:close/>
                  <a:moveTo>
                    <a:pt x="9220" y="0"/>
                  </a:moveTo>
                  <a:cubicBezTo>
                    <a:pt x="8936" y="0"/>
                    <a:pt x="8688" y="39"/>
                    <a:pt x="8529" y="116"/>
                  </a:cubicBezTo>
                  <a:cubicBezTo>
                    <a:pt x="7731" y="483"/>
                    <a:pt x="6650" y="773"/>
                    <a:pt x="6048" y="851"/>
                  </a:cubicBezTo>
                  <a:cubicBezTo>
                    <a:pt x="5463" y="890"/>
                    <a:pt x="4063" y="1818"/>
                    <a:pt x="2876" y="2920"/>
                  </a:cubicBezTo>
                  <a:cubicBezTo>
                    <a:pt x="-225" y="5898"/>
                    <a:pt x="-774" y="9553"/>
                    <a:pt x="1016" y="15373"/>
                  </a:cubicBezTo>
                  <a:cubicBezTo>
                    <a:pt x="2380" y="19821"/>
                    <a:pt x="2770" y="20440"/>
                    <a:pt x="4790" y="21252"/>
                  </a:cubicBezTo>
                  <a:cubicBezTo>
                    <a:pt x="5392" y="21484"/>
                    <a:pt x="6243" y="21600"/>
                    <a:pt x="7200" y="21600"/>
                  </a:cubicBezTo>
                  <a:cubicBezTo>
                    <a:pt x="8281" y="21600"/>
                    <a:pt x="9468" y="21445"/>
                    <a:pt x="10531" y="21155"/>
                  </a:cubicBezTo>
                  <a:cubicBezTo>
                    <a:pt x="16981" y="19299"/>
                    <a:pt x="20826" y="11970"/>
                    <a:pt x="18629" y="5685"/>
                  </a:cubicBezTo>
                  <a:cubicBezTo>
                    <a:pt x="17938" y="3655"/>
                    <a:pt x="16875" y="2688"/>
                    <a:pt x="13845" y="1296"/>
                  </a:cubicBezTo>
                  <a:cubicBezTo>
                    <a:pt x="12108" y="503"/>
                    <a:pt x="10301" y="0"/>
                    <a:pt x="922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79" name="Google Shape;1465;p48"/>
            <p:cNvSpPr/>
            <p:nvPr/>
          </p:nvSpPr>
          <p:spPr>
            <a:xfrm>
              <a:off x="303304" y="311688"/>
              <a:ext cx="54505" cy="55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68" h="21600" fill="norm" stroke="1" extrusionOk="0">
                  <a:moveTo>
                    <a:pt x="11643" y="5199"/>
                  </a:moveTo>
                  <a:cubicBezTo>
                    <a:pt x="12537" y="5199"/>
                    <a:pt x="13338" y="5340"/>
                    <a:pt x="13766" y="5621"/>
                  </a:cubicBezTo>
                  <a:cubicBezTo>
                    <a:pt x="15721" y="6906"/>
                    <a:pt x="15721" y="6906"/>
                    <a:pt x="15144" y="10720"/>
                  </a:cubicBezTo>
                  <a:cubicBezTo>
                    <a:pt x="14586" y="14333"/>
                    <a:pt x="12146" y="16742"/>
                    <a:pt x="8813" y="16923"/>
                  </a:cubicBezTo>
                  <a:cubicBezTo>
                    <a:pt x="8701" y="16923"/>
                    <a:pt x="8608" y="16923"/>
                    <a:pt x="8515" y="16923"/>
                  </a:cubicBezTo>
                  <a:cubicBezTo>
                    <a:pt x="6988" y="16923"/>
                    <a:pt x="6281" y="16280"/>
                    <a:pt x="5312" y="14213"/>
                  </a:cubicBezTo>
                  <a:cubicBezTo>
                    <a:pt x="3395" y="10138"/>
                    <a:pt x="4903" y="6725"/>
                    <a:pt x="9167" y="5520"/>
                  </a:cubicBezTo>
                  <a:cubicBezTo>
                    <a:pt x="9968" y="5300"/>
                    <a:pt x="10861" y="5199"/>
                    <a:pt x="11643" y="5199"/>
                  </a:cubicBezTo>
                  <a:close/>
                  <a:moveTo>
                    <a:pt x="11122" y="0"/>
                  </a:moveTo>
                  <a:cubicBezTo>
                    <a:pt x="8795" y="0"/>
                    <a:pt x="6374" y="863"/>
                    <a:pt x="4400" y="2529"/>
                  </a:cubicBezTo>
                  <a:cubicBezTo>
                    <a:pt x="3543" y="3232"/>
                    <a:pt x="2147" y="5219"/>
                    <a:pt x="1197" y="7066"/>
                  </a:cubicBezTo>
                  <a:cubicBezTo>
                    <a:pt x="-181" y="9716"/>
                    <a:pt x="-311" y="11141"/>
                    <a:pt x="508" y="14534"/>
                  </a:cubicBezTo>
                  <a:cubicBezTo>
                    <a:pt x="1756" y="19854"/>
                    <a:pt x="3208" y="21158"/>
                    <a:pt x="8329" y="21500"/>
                  </a:cubicBezTo>
                  <a:cubicBezTo>
                    <a:pt x="9130" y="21560"/>
                    <a:pt x="9800" y="21600"/>
                    <a:pt x="10359" y="21600"/>
                  </a:cubicBezTo>
                  <a:cubicBezTo>
                    <a:pt x="12407" y="21600"/>
                    <a:pt x="13226" y="21098"/>
                    <a:pt x="15349" y="19332"/>
                  </a:cubicBezTo>
                  <a:cubicBezTo>
                    <a:pt x="20954" y="14674"/>
                    <a:pt x="21289" y="5079"/>
                    <a:pt x="16001" y="1445"/>
                  </a:cubicBezTo>
                  <a:cubicBezTo>
                    <a:pt x="14567" y="482"/>
                    <a:pt x="12872" y="0"/>
                    <a:pt x="1112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80" name="Google Shape;1466;p48"/>
            <p:cNvSpPr/>
            <p:nvPr/>
          </p:nvSpPr>
          <p:spPr>
            <a:xfrm>
              <a:off x="158639" y="374221"/>
              <a:ext cx="60836" cy="58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23" h="21600" fill="norm" stroke="1" extrusionOk="0">
                  <a:moveTo>
                    <a:pt x="9007" y="4847"/>
                  </a:moveTo>
                  <a:cubicBezTo>
                    <a:pt x="10113" y="4847"/>
                    <a:pt x="11282" y="5114"/>
                    <a:pt x="12388" y="5686"/>
                  </a:cubicBezTo>
                  <a:cubicBezTo>
                    <a:pt x="14679" y="6850"/>
                    <a:pt x="15011" y="7308"/>
                    <a:pt x="14932" y="9254"/>
                  </a:cubicBezTo>
                  <a:cubicBezTo>
                    <a:pt x="14806" y="13490"/>
                    <a:pt x="11677" y="17020"/>
                    <a:pt x="8786" y="17020"/>
                  </a:cubicBezTo>
                  <a:cubicBezTo>
                    <a:pt x="8090" y="17020"/>
                    <a:pt x="7427" y="16811"/>
                    <a:pt x="6795" y="16391"/>
                  </a:cubicBezTo>
                  <a:cubicBezTo>
                    <a:pt x="4251" y="14597"/>
                    <a:pt x="2860" y="9999"/>
                    <a:pt x="4140" y="7575"/>
                  </a:cubicBezTo>
                  <a:cubicBezTo>
                    <a:pt x="5041" y="5801"/>
                    <a:pt x="6921" y="4847"/>
                    <a:pt x="9007" y="4847"/>
                  </a:cubicBezTo>
                  <a:close/>
                  <a:moveTo>
                    <a:pt x="10208" y="0"/>
                  </a:moveTo>
                  <a:cubicBezTo>
                    <a:pt x="9007" y="0"/>
                    <a:pt x="7569" y="267"/>
                    <a:pt x="5183" y="878"/>
                  </a:cubicBezTo>
                  <a:cubicBezTo>
                    <a:pt x="4314" y="1088"/>
                    <a:pt x="2892" y="2385"/>
                    <a:pt x="1960" y="3778"/>
                  </a:cubicBezTo>
                  <a:cubicBezTo>
                    <a:pt x="206" y="6411"/>
                    <a:pt x="-379" y="9655"/>
                    <a:pt x="237" y="13242"/>
                  </a:cubicBezTo>
                  <a:cubicBezTo>
                    <a:pt x="1011" y="17746"/>
                    <a:pt x="5720" y="21600"/>
                    <a:pt x="9607" y="21600"/>
                  </a:cubicBezTo>
                  <a:cubicBezTo>
                    <a:pt x="10366" y="21600"/>
                    <a:pt x="11093" y="21466"/>
                    <a:pt x="11756" y="21123"/>
                  </a:cubicBezTo>
                  <a:cubicBezTo>
                    <a:pt x="20368" y="16906"/>
                    <a:pt x="21221" y="3187"/>
                    <a:pt x="13052" y="515"/>
                  </a:cubicBezTo>
                  <a:cubicBezTo>
                    <a:pt x="11993" y="172"/>
                    <a:pt x="11172" y="0"/>
                    <a:pt x="102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81" name="Google Shape;1467;p48"/>
            <p:cNvSpPr/>
            <p:nvPr/>
          </p:nvSpPr>
          <p:spPr>
            <a:xfrm>
              <a:off x="401300" y="342492"/>
              <a:ext cx="84387" cy="133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56" h="21600" fill="norm" stroke="1" extrusionOk="0">
                  <a:moveTo>
                    <a:pt x="5177" y="2040"/>
                  </a:moveTo>
                  <a:cubicBezTo>
                    <a:pt x="5515" y="2040"/>
                    <a:pt x="5962" y="2057"/>
                    <a:pt x="6542" y="2082"/>
                  </a:cubicBezTo>
                  <a:cubicBezTo>
                    <a:pt x="9260" y="2190"/>
                    <a:pt x="10746" y="3489"/>
                    <a:pt x="13476" y="8185"/>
                  </a:cubicBezTo>
                  <a:cubicBezTo>
                    <a:pt x="16496" y="13365"/>
                    <a:pt x="17052" y="14705"/>
                    <a:pt x="16883" y="16621"/>
                  </a:cubicBezTo>
                  <a:cubicBezTo>
                    <a:pt x="16750" y="18261"/>
                    <a:pt x="16665" y="18336"/>
                    <a:pt x="14455" y="18960"/>
                  </a:cubicBezTo>
                  <a:cubicBezTo>
                    <a:pt x="13512" y="19227"/>
                    <a:pt x="12945" y="19368"/>
                    <a:pt x="12510" y="19368"/>
                  </a:cubicBezTo>
                  <a:cubicBezTo>
                    <a:pt x="11942" y="19368"/>
                    <a:pt x="11592" y="19110"/>
                    <a:pt x="10855" y="18519"/>
                  </a:cubicBezTo>
                  <a:cubicBezTo>
                    <a:pt x="9610" y="17528"/>
                    <a:pt x="6880" y="13315"/>
                    <a:pt x="3751" y="7553"/>
                  </a:cubicBezTo>
                  <a:cubicBezTo>
                    <a:pt x="2459" y="5179"/>
                    <a:pt x="2410" y="4830"/>
                    <a:pt x="3196" y="3531"/>
                  </a:cubicBezTo>
                  <a:cubicBezTo>
                    <a:pt x="3945" y="2290"/>
                    <a:pt x="4029" y="2040"/>
                    <a:pt x="5177" y="2040"/>
                  </a:cubicBezTo>
                  <a:close/>
                  <a:moveTo>
                    <a:pt x="6143" y="0"/>
                  </a:moveTo>
                  <a:cubicBezTo>
                    <a:pt x="3280" y="0"/>
                    <a:pt x="1577" y="783"/>
                    <a:pt x="634" y="2506"/>
                  </a:cubicBezTo>
                  <a:cubicBezTo>
                    <a:pt x="-489" y="4571"/>
                    <a:pt x="-404" y="4871"/>
                    <a:pt x="3244" y="11824"/>
                  </a:cubicBezTo>
                  <a:cubicBezTo>
                    <a:pt x="6566" y="18178"/>
                    <a:pt x="8523" y="20592"/>
                    <a:pt x="10988" y="21367"/>
                  </a:cubicBezTo>
                  <a:cubicBezTo>
                    <a:pt x="11483" y="21517"/>
                    <a:pt x="11906" y="21600"/>
                    <a:pt x="12389" y="21600"/>
                  </a:cubicBezTo>
                  <a:cubicBezTo>
                    <a:pt x="13102" y="21600"/>
                    <a:pt x="13947" y="21425"/>
                    <a:pt x="15312" y="21042"/>
                  </a:cubicBezTo>
                  <a:cubicBezTo>
                    <a:pt x="16871" y="20601"/>
                    <a:pt x="18490" y="19968"/>
                    <a:pt x="18900" y="19635"/>
                  </a:cubicBezTo>
                  <a:cubicBezTo>
                    <a:pt x="21111" y="17828"/>
                    <a:pt x="19371" y="11708"/>
                    <a:pt x="14865" y="5263"/>
                  </a:cubicBezTo>
                  <a:cubicBezTo>
                    <a:pt x="12244" y="1524"/>
                    <a:pt x="10359" y="225"/>
                    <a:pt x="7255" y="33"/>
                  </a:cubicBezTo>
                  <a:cubicBezTo>
                    <a:pt x="6868" y="17"/>
                    <a:pt x="6494" y="0"/>
                    <a:pt x="61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82" name="Google Shape;1468;p48"/>
            <p:cNvSpPr/>
            <p:nvPr/>
          </p:nvSpPr>
          <p:spPr>
            <a:xfrm>
              <a:off x="329968" y="381460"/>
              <a:ext cx="52042" cy="54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78" h="21600" fill="norm" stroke="1" extrusionOk="0">
                  <a:moveTo>
                    <a:pt x="10021" y="5277"/>
                  </a:moveTo>
                  <a:cubicBezTo>
                    <a:pt x="10651" y="5277"/>
                    <a:pt x="11244" y="5298"/>
                    <a:pt x="11707" y="5339"/>
                  </a:cubicBezTo>
                  <a:cubicBezTo>
                    <a:pt x="12726" y="5482"/>
                    <a:pt x="13819" y="6095"/>
                    <a:pt x="14041" y="6668"/>
                  </a:cubicBezTo>
                  <a:cubicBezTo>
                    <a:pt x="14930" y="9082"/>
                    <a:pt x="14615" y="13561"/>
                    <a:pt x="13411" y="15484"/>
                  </a:cubicBezTo>
                  <a:cubicBezTo>
                    <a:pt x="12744" y="16568"/>
                    <a:pt x="12337" y="17039"/>
                    <a:pt x="11447" y="17039"/>
                  </a:cubicBezTo>
                  <a:cubicBezTo>
                    <a:pt x="10836" y="17039"/>
                    <a:pt x="9984" y="16814"/>
                    <a:pt x="8669" y="16425"/>
                  </a:cubicBezTo>
                  <a:cubicBezTo>
                    <a:pt x="4612" y="15218"/>
                    <a:pt x="3204" y="12661"/>
                    <a:pt x="4315" y="8468"/>
                  </a:cubicBezTo>
                  <a:cubicBezTo>
                    <a:pt x="4927" y="6157"/>
                    <a:pt x="5445" y="5645"/>
                    <a:pt x="7409" y="5420"/>
                  </a:cubicBezTo>
                  <a:cubicBezTo>
                    <a:pt x="8187" y="5318"/>
                    <a:pt x="9150" y="5277"/>
                    <a:pt x="10021" y="5277"/>
                  </a:cubicBezTo>
                  <a:close/>
                  <a:moveTo>
                    <a:pt x="6279" y="0"/>
                  </a:moveTo>
                  <a:cubicBezTo>
                    <a:pt x="4204" y="0"/>
                    <a:pt x="4260" y="245"/>
                    <a:pt x="2574" y="2761"/>
                  </a:cubicBezTo>
                  <a:cubicBezTo>
                    <a:pt x="-1557" y="8939"/>
                    <a:pt x="-612" y="16752"/>
                    <a:pt x="4667" y="19841"/>
                  </a:cubicBezTo>
                  <a:cubicBezTo>
                    <a:pt x="6650" y="20986"/>
                    <a:pt x="9187" y="21600"/>
                    <a:pt x="11373" y="21600"/>
                  </a:cubicBezTo>
                  <a:cubicBezTo>
                    <a:pt x="13004" y="21600"/>
                    <a:pt x="14430" y="21273"/>
                    <a:pt x="15282" y="20577"/>
                  </a:cubicBezTo>
                  <a:cubicBezTo>
                    <a:pt x="18820" y="17714"/>
                    <a:pt x="20043" y="6873"/>
                    <a:pt x="17209" y="3539"/>
                  </a:cubicBezTo>
                  <a:cubicBezTo>
                    <a:pt x="15412" y="1452"/>
                    <a:pt x="11670" y="41"/>
                    <a:pt x="7891" y="20"/>
                  </a:cubicBezTo>
                  <a:cubicBezTo>
                    <a:pt x="7242" y="20"/>
                    <a:pt x="6724" y="0"/>
                    <a:pt x="62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83" name="Google Shape;1469;p48"/>
            <p:cNvSpPr/>
            <p:nvPr/>
          </p:nvSpPr>
          <p:spPr>
            <a:xfrm>
              <a:off x="184451" y="440810"/>
              <a:ext cx="56880" cy="60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fill="norm" stroke="1" extrusionOk="0">
                  <a:moveTo>
                    <a:pt x="9035" y="4404"/>
                  </a:moveTo>
                  <a:cubicBezTo>
                    <a:pt x="10047" y="4404"/>
                    <a:pt x="11227" y="4822"/>
                    <a:pt x="12632" y="5623"/>
                  </a:cubicBezTo>
                  <a:cubicBezTo>
                    <a:pt x="16322" y="7734"/>
                    <a:pt x="17091" y="9426"/>
                    <a:pt x="15742" y="12247"/>
                  </a:cubicBezTo>
                  <a:cubicBezTo>
                    <a:pt x="14187" y="15486"/>
                    <a:pt x="11770" y="17251"/>
                    <a:pt x="9485" y="17251"/>
                  </a:cubicBezTo>
                  <a:cubicBezTo>
                    <a:pt x="8117" y="17251"/>
                    <a:pt x="6806" y="16614"/>
                    <a:pt x="5757" y="15267"/>
                  </a:cubicBezTo>
                  <a:cubicBezTo>
                    <a:pt x="3996" y="12975"/>
                    <a:pt x="3865" y="11428"/>
                    <a:pt x="5232" y="7898"/>
                  </a:cubicBezTo>
                  <a:cubicBezTo>
                    <a:pt x="6150" y="5550"/>
                    <a:pt x="7330" y="4404"/>
                    <a:pt x="9035" y="4404"/>
                  </a:cubicBezTo>
                  <a:close/>
                  <a:moveTo>
                    <a:pt x="10759" y="0"/>
                  </a:moveTo>
                  <a:cubicBezTo>
                    <a:pt x="7424" y="0"/>
                    <a:pt x="4183" y="1729"/>
                    <a:pt x="2160" y="4622"/>
                  </a:cubicBezTo>
                  <a:cubicBezTo>
                    <a:pt x="1092" y="6187"/>
                    <a:pt x="118" y="8789"/>
                    <a:pt x="24" y="10427"/>
                  </a:cubicBezTo>
                  <a:cubicBezTo>
                    <a:pt x="-388" y="17324"/>
                    <a:pt x="4520" y="21600"/>
                    <a:pt x="9709" y="21600"/>
                  </a:cubicBezTo>
                  <a:cubicBezTo>
                    <a:pt x="12857" y="21600"/>
                    <a:pt x="16116" y="20035"/>
                    <a:pt x="18364" y="16541"/>
                  </a:cubicBezTo>
                  <a:cubicBezTo>
                    <a:pt x="19582" y="14649"/>
                    <a:pt x="20613" y="12374"/>
                    <a:pt x="20725" y="11410"/>
                  </a:cubicBezTo>
                  <a:cubicBezTo>
                    <a:pt x="21212" y="6842"/>
                    <a:pt x="15611" y="182"/>
                    <a:pt x="11133" y="18"/>
                  </a:cubicBezTo>
                  <a:cubicBezTo>
                    <a:pt x="11002" y="0"/>
                    <a:pt x="10890" y="0"/>
                    <a:pt x="1075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84" name="Google Shape;1470;p48"/>
            <p:cNvSpPr/>
            <p:nvPr/>
          </p:nvSpPr>
          <p:spPr>
            <a:xfrm>
              <a:off x="262777" y="409903"/>
              <a:ext cx="59747" cy="58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47" h="21600" fill="norm" stroke="1" extrusionOk="0">
                  <a:moveTo>
                    <a:pt x="10001" y="5025"/>
                  </a:moveTo>
                  <a:cubicBezTo>
                    <a:pt x="10927" y="5025"/>
                    <a:pt x="11770" y="5196"/>
                    <a:pt x="12366" y="5556"/>
                  </a:cubicBezTo>
                  <a:cubicBezTo>
                    <a:pt x="15144" y="7149"/>
                    <a:pt x="15607" y="9520"/>
                    <a:pt x="13904" y="13427"/>
                  </a:cubicBezTo>
                  <a:cubicBezTo>
                    <a:pt x="12614" y="16404"/>
                    <a:pt x="11440" y="17731"/>
                    <a:pt x="9786" y="17731"/>
                  </a:cubicBezTo>
                  <a:cubicBezTo>
                    <a:pt x="9124" y="17731"/>
                    <a:pt x="8363" y="17504"/>
                    <a:pt x="7487" y="17087"/>
                  </a:cubicBezTo>
                  <a:cubicBezTo>
                    <a:pt x="4791" y="15778"/>
                    <a:pt x="3170" y="12042"/>
                    <a:pt x="3832" y="8686"/>
                  </a:cubicBezTo>
                  <a:cubicBezTo>
                    <a:pt x="4245" y="6675"/>
                    <a:pt x="4692" y="6258"/>
                    <a:pt x="7404" y="5424"/>
                  </a:cubicBezTo>
                  <a:cubicBezTo>
                    <a:pt x="8297" y="5158"/>
                    <a:pt x="9190" y="5025"/>
                    <a:pt x="10001" y="5025"/>
                  </a:cubicBezTo>
                  <a:close/>
                  <a:moveTo>
                    <a:pt x="9223" y="0"/>
                  </a:moveTo>
                  <a:cubicBezTo>
                    <a:pt x="7884" y="0"/>
                    <a:pt x="6461" y="228"/>
                    <a:pt x="5452" y="740"/>
                  </a:cubicBezTo>
                  <a:cubicBezTo>
                    <a:pt x="4411" y="1252"/>
                    <a:pt x="2889" y="2579"/>
                    <a:pt x="1979" y="3774"/>
                  </a:cubicBezTo>
                  <a:cubicBezTo>
                    <a:pt x="-1527" y="8344"/>
                    <a:pt x="-154" y="17826"/>
                    <a:pt x="4361" y="20216"/>
                  </a:cubicBezTo>
                  <a:cubicBezTo>
                    <a:pt x="6114" y="21145"/>
                    <a:pt x="7834" y="21600"/>
                    <a:pt x="9471" y="21600"/>
                  </a:cubicBezTo>
                  <a:cubicBezTo>
                    <a:pt x="11175" y="21600"/>
                    <a:pt x="12763" y="21088"/>
                    <a:pt x="14135" y="20083"/>
                  </a:cubicBezTo>
                  <a:cubicBezTo>
                    <a:pt x="17162" y="17845"/>
                    <a:pt x="20073" y="10146"/>
                    <a:pt x="19031" y="7168"/>
                  </a:cubicBezTo>
                  <a:cubicBezTo>
                    <a:pt x="18336" y="5215"/>
                    <a:pt x="15227" y="2029"/>
                    <a:pt x="14102" y="2029"/>
                  </a:cubicBezTo>
                  <a:cubicBezTo>
                    <a:pt x="14036" y="2029"/>
                    <a:pt x="13987" y="2048"/>
                    <a:pt x="13920" y="2067"/>
                  </a:cubicBezTo>
                  <a:cubicBezTo>
                    <a:pt x="13887" y="2086"/>
                    <a:pt x="13854" y="2086"/>
                    <a:pt x="13821" y="2086"/>
                  </a:cubicBezTo>
                  <a:cubicBezTo>
                    <a:pt x="13540" y="2086"/>
                    <a:pt x="13209" y="1726"/>
                    <a:pt x="13027" y="1214"/>
                  </a:cubicBezTo>
                  <a:cubicBezTo>
                    <a:pt x="12746" y="436"/>
                    <a:pt x="11059" y="0"/>
                    <a:pt x="922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85" name="Google Shape;1471;p48"/>
            <p:cNvSpPr/>
            <p:nvPr/>
          </p:nvSpPr>
          <p:spPr>
            <a:xfrm>
              <a:off x="359931" y="451951"/>
              <a:ext cx="50491" cy="50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87" h="21600" fill="norm" stroke="1" extrusionOk="0">
                  <a:moveTo>
                    <a:pt x="7828" y="5335"/>
                  </a:moveTo>
                  <a:cubicBezTo>
                    <a:pt x="8513" y="5335"/>
                    <a:pt x="9308" y="5552"/>
                    <a:pt x="10269" y="5988"/>
                  </a:cubicBezTo>
                  <a:cubicBezTo>
                    <a:pt x="14782" y="8035"/>
                    <a:pt x="14967" y="13696"/>
                    <a:pt x="10602" y="15786"/>
                  </a:cubicBezTo>
                  <a:cubicBezTo>
                    <a:pt x="9567" y="16265"/>
                    <a:pt x="8623" y="16505"/>
                    <a:pt x="7828" y="16505"/>
                  </a:cubicBezTo>
                  <a:cubicBezTo>
                    <a:pt x="4999" y="16505"/>
                    <a:pt x="3649" y="13674"/>
                    <a:pt x="4758" y="9102"/>
                  </a:cubicBezTo>
                  <a:cubicBezTo>
                    <a:pt x="5387" y="6510"/>
                    <a:pt x="6275" y="5335"/>
                    <a:pt x="7828" y="5335"/>
                  </a:cubicBezTo>
                  <a:close/>
                  <a:moveTo>
                    <a:pt x="6978" y="0"/>
                  </a:moveTo>
                  <a:cubicBezTo>
                    <a:pt x="6127" y="0"/>
                    <a:pt x="5424" y="109"/>
                    <a:pt x="5036" y="305"/>
                  </a:cubicBezTo>
                  <a:cubicBezTo>
                    <a:pt x="4481" y="610"/>
                    <a:pt x="3538" y="1459"/>
                    <a:pt x="2817" y="2265"/>
                  </a:cubicBezTo>
                  <a:cubicBezTo>
                    <a:pt x="80" y="5422"/>
                    <a:pt x="-845" y="12760"/>
                    <a:pt x="856" y="17702"/>
                  </a:cubicBezTo>
                  <a:cubicBezTo>
                    <a:pt x="1633" y="19989"/>
                    <a:pt x="5073" y="21600"/>
                    <a:pt x="8402" y="21600"/>
                  </a:cubicBezTo>
                  <a:cubicBezTo>
                    <a:pt x="9234" y="21600"/>
                    <a:pt x="10066" y="21491"/>
                    <a:pt x="10843" y="21273"/>
                  </a:cubicBezTo>
                  <a:cubicBezTo>
                    <a:pt x="18998" y="18944"/>
                    <a:pt x="20755" y="8361"/>
                    <a:pt x="14116" y="1742"/>
                  </a:cubicBezTo>
                  <a:cubicBezTo>
                    <a:pt x="13173" y="806"/>
                    <a:pt x="9456" y="0"/>
                    <a:pt x="69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86" name="Google Shape;1472;p48"/>
            <p:cNvSpPr/>
            <p:nvPr/>
          </p:nvSpPr>
          <p:spPr>
            <a:xfrm>
              <a:off x="206091" y="515921"/>
              <a:ext cx="57220" cy="59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45" h="21600" fill="norm" stroke="1" extrusionOk="0">
                  <a:moveTo>
                    <a:pt x="11421" y="4715"/>
                  </a:moveTo>
                  <a:cubicBezTo>
                    <a:pt x="13861" y="4715"/>
                    <a:pt x="15126" y="5852"/>
                    <a:pt x="15632" y="8405"/>
                  </a:cubicBezTo>
                  <a:cubicBezTo>
                    <a:pt x="16518" y="12897"/>
                    <a:pt x="15614" y="15114"/>
                    <a:pt x="12252" y="16531"/>
                  </a:cubicBezTo>
                  <a:cubicBezTo>
                    <a:pt x="11059" y="17034"/>
                    <a:pt x="9974" y="17276"/>
                    <a:pt x="9035" y="17276"/>
                  </a:cubicBezTo>
                  <a:cubicBezTo>
                    <a:pt x="7046" y="17276"/>
                    <a:pt x="5618" y="16177"/>
                    <a:pt x="4751" y="13959"/>
                  </a:cubicBezTo>
                  <a:cubicBezTo>
                    <a:pt x="3612" y="11052"/>
                    <a:pt x="5094" y="5386"/>
                    <a:pt x="7064" y="5162"/>
                  </a:cubicBezTo>
                  <a:cubicBezTo>
                    <a:pt x="7751" y="5088"/>
                    <a:pt x="9288" y="4901"/>
                    <a:pt x="10372" y="4790"/>
                  </a:cubicBezTo>
                  <a:cubicBezTo>
                    <a:pt x="10734" y="4734"/>
                    <a:pt x="11095" y="4715"/>
                    <a:pt x="11421" y="4715"/>
                  </a:cubicBezTo>
                  <a:close/>
                  <a:moveTo>
                    <a:pt x="10625" y="0"/>
                  </a:moveTo>
                  <a:cubicBezTo>
                    <a:pt x="9649" y="0"/>
                    <a:pt x="8637" y="224"/>
                    <a:pt x="7335" y="634"/>
                  </a:cubicBezTo>
                  <a:cubicBezTo>
                    <a:pt x="5058" y="1398"/>
                    <a:pt x="3196" y="2535"/>
                    <a:pt x="2256" y="3746"/>
                  </a:cubicBezTo>
                  <a:cubicBezTo>
                    <a:pt x="-943" y="7902"/>
                    <a:pt x="-708" y="15413"/>
                    <a:pt x="2762" y="18991"/>
                  </a:cubicBezTo>
                  <a:cubicBezTo>
                    <a:pt x="4480" y="20761"/>
                    <a:pt x="6197" y="21600"/>
                    <a:pt x="8510" y="21600"/>
                  </a:cubicBezTo>
                  <a:cubicBezTo>
                    <a:pt x="9794" y="21600"/>
                    <a:pt x="11258" y="21339"/>
                    <a:pt x="12993" y="20873"/>
                  </a:cubicBezTo>
                  <a:cubicBezTo>
                    <a:pt x="16247" y="19979"/>
                    <a:pt x="17096" y="19419"/>
                    <a:pt x="18596" y="17127"/>
                  </a:cubicBezTo>
                  <a:cubicBezTo>
                    <a:pt x="20530" y="14164"/>
                    <a:pt x="20657" y="10045"/>
                    <a:pt x="18958" y="5461"/>
                  </a:cubicBezTo>
                  <a:cubicBezTo>
                    <a:pt x="18018" y="2870"/>
                    <a:pt x="17259" y="2125"/>
                    <a:pt x="14367" y="913"/>
                  </a:cubicBezTo>
                  <a:cubicBezTo>
                    <a:pt x="12885" y="298"/>
                    <a:pt x="11782" y="0"/>
                    <a:pt x="106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87" name="Google Shape;1473;p48"/>
            <p:cNvSpPr/>
            <p:nvPr/>
          </p:nvSpPr>
          <p:spPr>
            <a:xfrm>
              <a:off x="291440" y="481934"/>
              <a:ext cx="54568" cy="5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9" h="21600" fill="norm" stroke="1" extrusionOk="0">
                  <a:moveTo>
                    <a:pt x="10908" y="5194"/>
                  </a:moveTo>
                  <a:cubicBezTo>
                    <a:pt x="14529" y="5194"/>
                    <a:pt x="16395" y="9769"/>
                    <a:pt x="14163" y="14056"/>
                  </a:cubicBezTo>
                  <a:cubicBezTo>
                    <a:pt x="13249" y="15808"/>
                    <a:pt x="11073" y="16715"/>
                    <a:pt x="9024" y="16715"/>
                  </a:cubicBezTo>
                  <a:cubicBezTo>
                    <a:pt x="7159" y="16715"/>
                    <a:pt x="5403" y="15953"/>
                    <a:pt x="4854" y="14427"/>
                  </a:cubicBezTo>
                  <a:cubicBezTo>
                    <a:pt x="2861" y="8842"/>
                    <a:pt x="4159" y="6534"/>
                    <a:pt x="9957" y="5297"/>
                  </a:cubicBezTo>
                  <a:cubicBezTo>
                    <a:pt x="10286" y="5235"/>
                    <a:pt x="10615" y="5194"/>
                    <a:pt x="10908" y="5194"/>
                  </a:cubicBezTo>
                  <a:close/>
                  <a:moveTo>
                    <a:pt x="9792" y="0"/>
                  </a:moveTo>
                  <a:cubicBezTo>
                    <a:pt x="6939" y="0"/>
                    <a:pt x="4141" y="1443"/>
                    <a:pt x="2294" y="4308"/>
                  </a:cubicBezTo>
                  <a:cubicBezTo>
                    <a:pt x="-1657" y="10470"/>
                    <a:pt x="-358" y="17973"/>
                    <a:pt x="5074" y="20528"/>
                  </a:cubicBezTo>
                  <a:cubicBezTo>
                    <a:pt x="6573" y="21270"/>
                    <a:pt x="8110" y="21600"/>
                    <a:pt x="9555" y="21600"/>
                  </a:cubicBezTo>
                  <a:cubicBezTo>
                    <a:pt x="13871" y="21600"/>
                    <a:pt x="17639" y="18591"/>
                    <a:pt x="18900" y="13582"/>
                  </a:cubicBezTo>
                  <a:cubicBezTo>
                    <a:pt x="19943" y="9502"/>
                    <a:pt x="19504" y="6905"/>
                    <a:pt x="17309" y="3978"/>
                  </a:cubicBezTo>
                  <a:cubicBezTo>
                    <a:pt x="15297" y="1319"/>
                    <a:pt x="12536" y="0"/>
                    <a:pt x="97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93" name="Google Shape;1474;p48"/>
          <p:cNvGrpSpPr/>
          <p:nvPr/>
        </p:nvGrpSpPr>
        <p:grpSpPr>
          <a:xfrm>
            <a:off x="193077" y="2937253"/>
            <a:ext cx="867235" cy="831337"/>
            <a:chOff x="0" y="0"/>
            <a:chExt cx="867233" cy="831336"/>
          </a:xfrm>
        </p:grpSpPr>
        <p:sp>
          <p:nvSpPr>
            <p:cNvPr id="1889" name="Google Shape;1475;p48"/>
            <p:cNvSpPr/>
            <p:nvPr/>
          </p:nvSpPr>
          <p:spPr>
            <a:xfrm rot="914464">
              <a:off x="74949" y="82571"/>
              <a:ext cx="717335" cy="666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3464" y="499"/>
                  </a:moveTo>
                  <a:cubicBezTo>
                    <a:pt x="15145" y="499"/>
                    <a:pt x="16518" y="1161"/>
                    <a:pt x="17406" y="2431"/>
                  </a:cubicBezTo>
                  <a:cubicBezTo>
                    <a:pt x="19221" y="5022"/>
                    <a:pt x="19182" y="6685"/>
                    <a:pt x="17293" y="10415"/>
                  </a:cubicBezTo>
                  <a:cubicBezTo>
                    <a:pt x="16875" y="11239"/>
                    <a:pt x="16405" y="12023"/>
                    <a:pt x="16097" y="12918"/>
                  </a:cubicBezTo>
                  <a:lnTo>
                    <a:pt x="15521" y="14111"/>
                  </a:lnTo>
                  <a:cubicBezTo>
                    <a:pt x="15347" y="14542"/>
                    <a:pt x="15442" y="15064"/>
                    <a:pt x="15748" y="15369"/>
                  </a:cubicBezTo>
                  <a:lnTo>
                    <a:pt x="18100" y="17375"/>
                  </a:lnTo>
                  <a:cubicBezTo>
                    <a:pt x="18156" y="17432"/>
                    <a:pt x="18148" y="17502"/>
                    <a:pt x="18145" y="17527"/>
                  </a:cubicBezTo>
                  <a:cubicBezTo>
                    <a:pt x="18137" y="17556"/>
                    <a:pt x="18117" y="17624"/>
                    <a:pt x="18043" y="17644"/>
                  </a:cubicBezTo>
                  <a:cubicBezTo>
                    <a:pt x="17439" y="17789"/>
                    <a:pt x="16656" y="17829"/>
                    <a:pt x="15963" y="17829"/>
                  </a:cubicBezTo>
                  <a:cubicBezTo>
                    <a:pt x="15067" y="17829"/>
                    <a:pt x="14320" y="17762"/>
                    <a:pt x="14302" y="17757"/>
                  </a:cubicBezTo>
                  <a:lnTo>
                    <a:pt x="13219" y="17262"/>
                  </a:lnTo>
                  <a:lnTo>
                    <a:pt x="13192" y="17280"/>
                  </a:lnTo>
                  <a:cubicBezTo>
                    <a:pt x="13167" y="17296"/>
                    <a:pt x="13147" y="17310"/>
                    <a:pt x="13125" y="17330"/>
                  </a:cubicBezTo>
                  <a:cubicBezTo>
                    <a:pt x="10667" y="19741"/>
                    <a:pt x="8023" y="20954"/>
                    <a:pt x="5788" y="20954"/>
                  </a:cubicBezTo>
                  <a:cubicBezTo>
                    <a:pt x="4108" y="20954"/>
                    <a:pt x="2660" y="20267"/>
                    <a:pt x="1696" y="18891"/>
                  </a:cubicBezTo>
                  <a:cubicBezTo>
                    <a:pt x="-626" y="15575"/>
                    <a:pt x="150" y="10182"/>
                    <a:pt x="4646" y="5713"/>
                  </a:cubicBezTo>
                  <a:cubicBezTo>
                    <a:pt x="5641" y="4726"/>
                    <a:pt x="9818" y="1055"/>
                    <a:pt x="12139" y="624"/>
                  </a:cubicBezTo>
                  <a:cubicBezTo>
                    <a:pt x="12598" y="540"/>
                    <a:pt x="13041" y="499"/>
                    <a:pt x="13464" y="499"/>
                  </a:cubicBezTo>
                  <a:close/>
                  <a:moveTo>
                    <a:pt x="13405" y="0"/>
                  </a:moveTo>
                  <a:cubicBezTo>
                    <a:pt x="12980" y="0"/>
                    <a:pt x="12536" y="41"/>
                    <a:pt x="12076" y="127"/>
                  </a:cubicBezTo>
                  <a:cubicBezTo>
                    <a:pt x="9681" y="572"/>
                    <a:pt x="7149" y="2085"/>
                    <a:pt x="4945" y="4392"/>
                  </a:cubicBezTo>
                  <a:cubicBezTo>
                    <a:pt x="373" y="9179"/>
                    <a:pt x="-1339" y="15945"/>
                    <a:pt x="1130" y="19470"/>
                  </a:cubicBezTo>
                  <a:cubicBezTo>
                    <a:pt x="2136" y="20904"/>
                    <a:pt x="3666" y="21600"/>
                    <a:pt x="5435" y="21600"/>
                  </a:cubicBezTo>
                  <a:cubicBezTo>
                    <a:pt x="7708" y="21600"/>
                    <a:pt x="9841" y="20979"/>
                    <a:pt x="12291" y="18772"/>
                  </a:cubicBezTo>
                  <a:cubicBezTo>
                    <a:pt x="12553" y="18537"/>
                    <a:pt x="12867" y="18415"/>
                    <a:pt x="13188" y="18415"/>
                  </a:cubicBezTo>
                  <a:cubicBezTo>
                    <a:pt x="13260" y="18415"/>
                    <a:pt x="13333" y="18419"/>
                    <a:pt x="13403" y="18433"/>
                  </a:cubicBezTo>
                  <a:cubicBezTo>
                    <a:pt x="13684" y="18482"/>
                    <a:pt x="14059" y="18503"/>
                    <a:pt x="14484" y="18503"/>
                  </a:cubicBezTo>
                  <a:cubicBezTo>
                    <a:pt x="15711" y="18503"/>
                    <a:pt x="17333" y="18326"/>
                    <a:pt x="18122" y="18137"/>
                  </a:cubicBezTo>
                  <a:cubicBezTo>
                    <a:pt x="18330" y="18085"/>
                    <a:pt x="18492" y="17899"/>
                    <a:pt x="18542" y="17649"/>
                  </a:cubicBezTo>
                  <a:cubicBezTo>
                    <a:pt x="18594" y="17400"/>
                    <a:pt x="18523" y="17147"/>
                    <a:pt x="18360" y="16984"/>
                  </a:cubicBezTo>
                  <a:lnTo>
                    <a:pt x="16409" y="15028"/>
                  </a:lnTo>
                  <a:cubicBezTo>
                    <a:pt x="16071" y="14691"/>
                    <a:pt x="16015" y="14086"/>
                    <a:pt x="16288" y="13668"/>
                  </a:cubicBezTo>
                  <a:cubicBezTo>
                    <a:pt x="19058" y="9416"/>
                    <a:pt x="20261" y="5422"/>
                    <a:pt x="17719" y="2103"/>
                  </a:cubicBezTo>
                  <a:cubicBezTo>
                    <a:pt x="16689" y="759"/>
                    <a:pt x="15219" y="0"/>
                    <a:pt x="1340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90" name="Google Shape;1476;p48"/>
            <p:cNvSpPr/>
            <p:nvPr/>
          </p:nvSpPr>
          <p:spPr>
            <a:xfrm rot="914464">
              <a:off x="228802" y="399534"/>
              <a:ext cx="140123" cy="152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3" h="21600" fill="norm" stroke="1" extrusionOk="0">
                  <a:moveTo>
                    <a:pt x="7110" y="0"/>
                  </a:moveTo>
                  <a:cubicBezTo>
                    <a:pt x="5877" y="0"/>
                    <a:pt x="4402" y="474"/>
                    <a:pt x="2705" y="1796"/>
                  </a:cubicBezTo>
                  <a:cubicBezTo>
                    <a:pt x="-2572" y="5891"/>
                    <a:pt x="1499" y="11782"/>
                    <a:pt x="1499" y="11782"/>
                  </a:cubicBezTo>
                  <a:cubicBezTo>
                    <a:pt x="1499" y="11782"/>
                    <a:pt x="2000" y="12749"/>
                    <a:pt x="2668" y="12749"/>
                  </a:cubicBezTo>
                  <a:cubicBezTo>
                    <a:pt x="2826" y="12749"/>
                    <a:pt x="2983" y="12699"/>
                    <a:pt x="3160" y="12561"/>
                  </a:cubicBezTo>
                  <a:cubicBezTo>
                    <a:pt x="4050" y="11871"/>
                    <a:pt x="4133" y="11160"/>
                    <a:pt x="3234" y="9828"/>
                  </a:cubicBezTo>
                  <a:cubicBezTo>
                    <a:pt x="2353" y="8535"/>
                    <a:pt x="1518" y="5407"/>
                    <a:pt x="4245" y="3296"/>
                  </a:cubicBezTo>
                  <a:cubicBezTo>
                    <a:pt x="5293" y="2477"/>
                    <a:pt x="6137" y="2141"/>
                    <a:pt x="6832" y="2141"/>
                  </a:cubicBezTo>
                  <a:cubicBezTo>
                    <a:pt x="7936" y="2141"/>
                    <a:pt x="8715" y="2970"/>
                    <a:pt x="9494" y="4115"/>
                  </a:cubicBezTo>
                  <a:cubicBezTo>
                    <a:pt x="10774" y="6009"/>
                    <a:pt x="9670" y="8299"/>
                    <a:pt x="9670" y="8299"/>
                  </a:cubicBezTo>
                  <a:lnTo>
                    <a:pt x="7954" y="16725"/>
                  </a:lnTo>
                  <a:cubicBezTo>
                    <a:pt x="7954" y="16725"/>
                    <a:pt x="7157" y="20159"/>
                    <a:pt x="7825" y="21136"/>
                  </a:cubicBezTo>
                  <a:cubicBezTo>
                    <a:pt x="8066" y="21491"/>
                    <a:pt x="8335" y="21600"/>
                    <a:pt x="8585" y="21600"/>
                  </a:cubicBezTo>
                  <a:cubicBezTo>
                    <a:pt x="9012" y="21600"/>
                    <a:pt x="9373" y="21274"/>
                    <a:pt x="9355" y="21255"/>
                  </a:cubicBezTo>
                  <a:lnTo>
                    <a:pt x="18156" y="14426"/>
                  </a:lnTo>
                  <a:cubicBezTo>
                    <a:pt x="18156" y="14426"/>
                    <a:pt x="19028" y="13469"/>
                    <a:pt x="18462" y="12630"/>
                  </a:cubicBezTo>
                  <a:cubicBezTo>
                    <a:pt x="17989" y="11920"/>
                    <a:pt x="17349" y="11861"/>
                    <a:pt x="17164" y="11861"/>
                  </a:cubicBezTo>
                  <a:cubicBezTo>
                    <a:pt x="17136" y="11861"/>
                    <a:pt x="17117" y="11871"/>
                    <a:pt x="17117" y="11871"/>
                  </a:cubicBezTo>
                  <a:lnTo>
                    <a:pt x="9911" y="17949"/>
                  </a:lnTo>
                  <a:cubicBezTo>
                    <a:pt x="10162" y="16262"/>
                    <a:pt x="13973" y="6118"/>
                    <a:pt x="11766" y="2862"/>
                  </a:cubicBezTo>
                  <a:cubicBezTo>
                    <a:pt x="11228" y="2072"/>
                    <a:pt x="9679" y="0"/>
                    <a:pt x="71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91" name="Google Shape;1477;p48"/>
            <p:cNvSpPr/>
            <p:nvPr/>
          </p:nvSpPr>
          <p:spPr>
            <a:xfrm rot="914464">
              <a:off x="420697" y="413126"/>
              <a:ext cx="41159" cy="41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8" h="21600" fill="norm" stroke="1" extrusionOk="0">
                  <a:moveTo>
                    <a:pt x="4021" y="0"/>
                  </a:moveTo>
                  <a:cubicBezTo>
                    <a:pt x="3783" y="0"/>
                    <a:pt x="3578" y="36"/>
                    <a:pt x="3407" y="219"/>
                  </a:cubicBezTo>
                  <a:cubicBezTo>
                    <a:pt x="2008" y="1241"/>
                    <a:pt x="3987" y="4889"/>
                    <a:pt x="3987" y="4889"/>
                  </a:cubicBezTo>
                  <a:cubicBezTo>
                    <a:pt x="3987" y="4889"/>
                    <a:pt x="5182" y="7224"/>
                    <a:pt x="6751" y="10070"/>
                  </a:cubicBezTo>
                  <a:cubicBezTo>
                    <a:pt x="4226" y="11749"/>
                    <a:pt x="2008" y="13208"/>
                    <a:pt x="1428" y="13974"/>
                  </a:cubicBezTo>
                  <a:cubicBezTo>
                    <a:pt x="-210" y="15872"/>
                    <a:pt x="-517" y="16893"/>
                    <a:pt x="916" y="18280"/>
                  </a:cubicBezTo>
                  <a:cubicBezTo>
                    <a:pt x="1360" y="18718"/>
                    <a:pt x="1838" y="18864"/>
                    <a:pt x="2349" y="18864"/>
                  </a:cubicBezTo>
                  <a:cubicBezTo>
                    <a:pt x="3202" y="18864"/>
                    <a:pt x="4056" y="18462"/>
                    <a:pt x="4567" y="18207"/>
                  </a:cubicBezTo>
                  <a:lnTo>
                    <a:pt x="5182" y="17696"/>
                  </a:lnTo>
                  <a:lnTo>
                    <a:pt x="9208" y="14595"/>
                  </a:lnTo>
                  <a:cubicBezTo>
                    <a:pt x="10710" y="17185"/>
                    <a:pt x="12109" y="19411"/>
                    <a:pt x="12689" y="20141"/>
                  </a:cubicBezTo>
                  <a:cubicBezTo>
                    <a:pt x="13678" y="21053"/>
                    <a:pt x="14463" y="21600"/>
                    <a:pt x="15180" y="21600"/>
                  </a:cubicBezTo>
                  <a:cubicBezTo>
                    <a:pt x="15726" y="21600"/>
                    <a:pt x="16238" y="21272"/>
                    <a:pt x="16818" y="20578"/>
                  </a:cubicBezTo>
                  <a:cubicBezTo>
                    <a:pt x="17705" y="19374"/>
                    <a:pt x="17056" y="17514"/>
                    <a:pt x="16613" y="16711"/>
                  </a:cubicBezTo>
                  <a:lnTo>
                    <a:pt x="16306" y="16018"/>
                  </a:lnTo>
                  <a:lnTo>
                    <a:pt x="13201" y="11457"/>
                  </a:lnTo>
                  <a:lnTo>
                    <a:pt x="17125" y="8392"/>
                  </a:lnTo>
                  <a:cubicBezTo>
                    <a:pt x="17125" y="8392"/>
                    <a:pt x="21083" y="5582"/>
                    <a:pt x="19957" y="3868"/>
                  </a:cubicBezTo>
                  <a:cubicBezTo>
                    <a:pt x="19718" y="3503"/>
                    <a:pt x="19309" y="3393"/>
                    <a:pt x="18831" y="3393"/>
                  </a:cubicBezTo>
                  <a:cubicBezTo>
                    <a:pt x="17432" y="3393"/>
                    <a:pt x="15487" y="4524"/>
                    <a:pt x="15487" y="4524"/>
                  </a:cubicBezTo>
                  <a:cubicBezTo>
                    <a:pt x="15487" y="4524"/>
                    <a:pt x="13235" y="5911"/>
                    <a:pt x="10505" y="7662"/>
                  </a:cubicBezTo>
                  <a:lnTo>
                    <a:pt x="7468" y="3174"/>
                  </a:lnTo>
                  <a:cubicBezTo>
                    <a:pt x="7468" y="3174"/>
                    <a:pt x="5523" y="0"/>
                    <a:pt x="40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92" name="Google Shape;1478;p48"/>
            <p:cNvSpPr/>
            <p:nvPr/>
          </p:nvSpPr>
          <p:spPr>
            <a:xfrm rot="914464">
              <a:off x="509524" y="292452"/>
              <a:ext cx="140179" cy="152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2" h="21600" fill="norm" stroke="1" extrusionOk="0">
                  <a:moveTo>
                    <a:pt x="7109" y="0"/>
                  </a:moveTo>
                  <a:cubicBezTo>
                    <a:pt x="5876" y="0"/>
                    <a:pt x="4402" y="483"/>
                    <a:pt x="2697" y="1804"/>
                  </a:cubicBezTo>
                  <a:cubicBezTo>
                    <a:pt x="-2569" y="5886"/>
                    <a:pt x="1501" y="11791"/>
                    <a:pt x="1501" y="11791"/>
                  </a:cubicBezTo>
                  <a:cubicBezTo>
                    <a:pt x="1501" y="11791"/>
                    <a:pt x="2001" y="12747"/>
                    <a:pt x="2669" y="12747"/>
                  </a:cubicBezTo>
                  <a:cubicBezTo>
                    <a:pt x="2826" y="12747"/>
                    <a:pt x="2993" y="12688"/>
                    <a:pt x="3160" y="12560"/>
                  </a:cubicBezTo>
                  <a:cubicBezTo>
                    <a:pt x="4059" y="11870"/>
                    <a:pt x="4143" y="11170"/>
                    <a:pt x="3244" y="9839"/>
                  </a:cubicBezTo>
                  <a:cubicBezTo>
                    <a:pt x="2354" y="8537"/>
                    <a:pt x="1529" y="5412"/>
                    <a:pt x="4254" y="3303"/>
                  </a:cubicBezTo>
                  <a:cubicBezTo>
                    <a:pt x="5302" y="2484"/>
                    <a:pt x="6136" y="2149"/>
                    <a:pt x="6840" y="2149"/>
                  </a:cubicBezTo>
                  <a:cubicBezTo>
                    <a:pt x="7944" y="2149"/>
                    <a:pt x="8722" y="2977"/>
                    <a:pt x="9501" y="4131"/>
                  </a:cubicBezTo>
                  <a:cubicBezTo>
                    <a:pt x="10780" y="6014"/>
                    <a:pt x="9668" y="8301"/>
                    <a:pt x="9668" y="8301"/>
                  </a:cubicBezTo>
                  <a:lnTo>
                    <a:pt x="7962" y="16730"/>
                  </a:lnTo>
                  <a:cubicBezTo>
                    <a:pt x="7962" y="16730"/>
                    <a:pt x="7156" y="20151"/>
                    <a:pt x="7823" y="21127"/>
                  </a:cubicBezTo>
                  <a:cubicBezTo>
                    <a:pt x="8055" y="21482"/>
                    <a:pt x="8333" y="21600"/>
                    <a:pt x="8583" y="21600"/>
                  </a:cubicBezTo>
                  <a:cubicBezTo>
                    <a:pt x="9010" y="21600"/>
                    <a:pt x="9371" y="21265"/>
                    <a:pt x="9362" y="21245"/>
                  </a:cubicBezTo>
                  <a:lnTo>
                    <a:pt x="18160" y="14433"/>
                  </a:lnTo>
                  <a:cubicBezTo>
                    <a:pt x="18160" y="14433"/>
                    <a:pt x="19031" y="13467"/>
                    <a:pt x="18456" y="12629"/>
                  </a:cubicBezTo>
                  <a:cubicBezTo>
                    <a:pt x="17974" y="11909"/>
                    <a:pt x="17335" y="11860"/>
                    <a:pt x="17158" y="11860"/>
                  </a:cubicBezTo>
                  <a:cubicBezTo>
                    <a:pt x="17121" y="11860"/>
                    <a:pt x="17112" y="11860"/>
                    <a:pt x="17112" y="11860"/>
                  </a:cubicBezTo>
                  <a:lnTo>
                    <a:pt x="9909" y="17952"/>
                  </a:lnTo>
                  <a:cubicBezTo>
                    <a:pt x="10159" y="16267"/>
                    <a:pt x="13979" y="6132"/>
                    <a:pt x="11772" y="2869"/>
                  </a:cubicBezTo>
                  <a:cubicBezTo>
                    <a:pt x="11235" y="2080"/>
                    <a:pt x="9686" y="0"/>
                    <a:pt x="71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98" name="Google Shape;1479;p48"/>
          <p:cNvGrpSpPr/>
          <p:nvPr/>
        </p:nvGrpSpPr>
        <p:grpSpPr>
          <a:xfrm>
            <a:off x="1011029" y="3685592"/>
            <a:ext cx="509450" cy="276108"/>
            <a:chOff x="0" y="0"/>
            <a:chExt cx="509448" cy="276107"/>
          </a:xfrm>
        </p:grpSpPr>
        <p:sp>
          <p:nvSpPr>
            <p:cNvPr id="1894" name="Google Shape;1480;p48"/>
            <p:cNvSpPr/>
            <p:nvPr/>
          </p:nvSpPr>
          <p:spPr>
            <a:xfrm>
              <a:off x="125258" y="0"/>
              <a:ext cx="90329" cy="116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9" h="21600" fill="norm" stroke="1" extrusionOk="0">
                  <a:moveTo>
                    <a:pt x="8387" y="14739"/>
                  </a:moveTo>
                  <a:cubicBezTo>
                    <a:pt x="9149" y="14739"/>
                    <a:pt x="9700" y="14934"/>
                    <a:pt x="9700" y="15345"/>
                  </a:cubicBezTo>
                  <a:cubicBezTo>
                    <a:pt x="9700" y="16089"/>
                    <a:pt x="6636" y="17655"/>
                    <a:pt x="5168" y="17655"/>
                  </a:cubicBezTo>
                  <a:cubicBezTo>
                    <a:pt x="3770" y="17655"/>
                    <a:pt x="4010" y="16352"/>
                    <a:pt x="5577" y="15471"/>
                  </a:cubicBezTo>
                  <a:cubicBezTo>
                    <a:pt x="6438" y="14991"/>
                    <a:pt x="7540" y="14739"/>
                    <a:pt x="8387" y="14739"/>
                  </a:cubicBezTo>
                  <a:close/>
                  <a:moveTo>
                    <a:pt x="10391" y="0"/>
                  </a:moveTo>
                  <a:cubicBezTo>
                    <a:pt x="8980" y="0"/>
                    <a:pt x="7554" y="172"/>
                    <a:pt x="7060" y="412"/>
                  </a:cubicBezTo>
                  <a:cubicBezTo>
                    <a:pt x="6481" y="686"/>
                    <a:pt x="6156" y="1143"/>
                    <a:pt x="6340" y="1395"/>
                  </a:cubicBezTo>
                  <a:cubicBezTo>
                    <a:pt x="6467" y="1578"/>
                    <a:pt x="6424" y="1681"/>
                    <a:pt x="6241" y="1681"/>
                  </a:cubicBezTo>
                  <a:cubicBezTo>
                    <a:pt x="6142" y="1681"/>
                    <a:pt x="6015" y="1658"/>
                    <a:pt x="5874" y="1601"/>
                  </a:cubicBezTo>
                  <a:cubicBezTo>
                    <a:pt x="5761" y="1567"/>
                    <a:pt x="5634" y="1555"/>
                    <a:pt x="5507" y="1555"/>
                  </a:cubicBezTo>
                  <a:cubicBezTo>
                    <a:pt x="4222" y="1555"/>
                    <a:pt x="2401" y="3373"/>
                    <a:pt x="2401" y="4825"/>
                  </a:cubicBezTo>
                  <a:cubicBezTo>
                    <a:pt x="2401" y="5946"/>
                    <a:pt x="2683" y="6495"/>
                    <a:pt x="3304" y="6495"/>
                  </a:cubicBezTo>
                  <a:cubicBezTo>
                    <a:pt x="3911" y="6495"/>
                    <a:pt x="4857" y="5957"/>
                    <a:pt x="6170" y="4883"/>
                  </a:cubicBezTo>
                  <a:cubicBezTo>
                    <a:pt x="7808" y="3522"/>
                    <a:pt x="9417" y="2824"/>
                    <a:pt x="10744" y="2824"/>
                  </a:cubicBezTo>
                  <a:cubicBezTo>
                    <a:pt x="11464" y="2824"/>
                    <a:pt x="12100" y="3030"/>
                    <a:pt x="12608" y="3442"/>
                  </a:cubicBezTo>
                  <a:cubicBezTo>
                    <a:pt x="13497" y="4162"/>
                    <a:pt x="13554" y="8679"/>
                    <a:pt x="12707" y="10508"/>
                  </a:cubicBezTo>
                  <a:cubicBezTo>
                    <a:pt x="12311" y="11343"/>
                    <a:pt x="12029" y="11640"/>
                    <a:pt x="11337" y="11640"/>
                  </a:cubicBezTo>
                  <a:cubicBezTo>
                    <a:pt x="11069" y="11640"/>
                    <a:pt x="10744" y="11595"/>
                    <a:pt x="10335" y="11526"/>
                  </a:cubicBezTo>
                  <a:cubicBezTo>
                    <a:pt x="9714" y="11412"/>
                    <a:pt x="9093" y="11366"/>
                    <a:pt x="8471" y="11366"/>
                  </a:cubicBezTo>
                  <a:cubicBezTo>
                    <a:pt x="3488" y="11366"/>
                    <a:pt x="-931" y="14819"/>
                    <a:pt x="170" y="18410"/>
                  </a:cubicBezTo>
                  <a:cubicBezTo>
                    <a:pt x="678" y="20091"/>
                    <a:pt x="2387" y="20937"/>
                    <a:pt x="4589" y="20937"/>
                  </a:cubicBezTo>
                  <a:cubicBezTo>
                    <a:pt x="6580" y="20937"/>
                    <a:pt x="8980" y="20239"/>
                    <a:pt x="11267" y="18821"/>
                  </a:cubicBezTo>
                  <a:cubicBezTo>
                    <a:pt x="12622" y="17987"/>
                    <a:pt x="13949" y="17403"/>
                    <a:pt x="14429" y="17403"/>
                  </a:cubicBezTo>
                  <a:cubicBezTo>
                    <a:pt x="14485" y="17403"/>
                    <a:pt x="14542" y="17403"/>
                    <a:pt x="14570" y="17426"/>
                  </a:cubicBezTo>
                  <a:cubicBezTo>
                    <a:pt x="14909" y="17586"/>
                    <a:pt x="15700" y="18570"/>
                    <a:pt x="16377" y="19645"/>
                  </a:cubicBezTo>
                  <a:cubicBezTo>
                    <a:pt x="17281" y="21108"/>
                    <a:pt x="17973" y="21600"/>
                    <a:pt x="19130" y="21600"/>
                  </a:cubicBezTo>
                  <a:cubicBezTo>
                    <a:pt x="20471" y="21600"/>
                    <a:pt x="20669" y="21394"/>
                    <a:pt x="20669" y="19942"/>
                  </a:cubicBezTo>
                  <a:cubicBezTo>
                    <a:pt x="20669" y="18718"/>
                    <a:pt x="20020" y="17678"/>
                    <a:pt x="18269" y="16077"/>
                  </a:cubicBezTo>
                  <a:lnTo>
                    <a:pt x="15855" y="13893"/>
                  </a:lnTo>
                  <a:lnTo>
                    <a:pt x="16758" y="11217"/>
                  </a:lnTo>
                  <a:cubicBezTo>
                    <a:pt x="17563" y="8816"/>
                    <a:pt x="17577" y="7650"/>
                    <a:pt x="16787" y="3934"/>
                  </a:cubicBezTo>
                  <a:cubicBezTo>
                    <a:pt x="16674" y="3305"/>
                    <a:pt x="15982" y="2150"/>
                    <a:pt x="15347" y="1452"/>
                  </a:cubicBezTo>
                  <a:cubicBezTo>
                    <a:pt x="14344" y="377"/>
                    <a:pt x="13554" y="103"/>
                    <a:pt x="11125" y="23"/>
                  </a:cubicBezTo>
                  <a:cubicBezTo>
                    <a:pt x="10885" y="11"/>
                    <a:pt x="10645" y="0"/>
                    <a:pt x="1039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95" name="Google Shape;1481;p48"/>
            <p:cNvSpPr/>
            <p:nvPr/>
          </p:nvSpPr>
          <p:spPr>
            <a:xfrm>
              <a:off x="351074" y="69165"/>
              <a:ext cx="158375" cy="206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0" h="21600" fill="norm" stroke="1" extrusionOk="0">
                  <a:moveTo>
                    <a:pt x="1730" y="0"/>
                  </a:moveTo>
                  <a:cubicBezTo>
                    <a:pt x="1427" y="0"/>
                    <a:pt x="1060" y="52"/>
                    <a:pt x="606" y="148"/>
                  </a:cubicBezTo>
                  <a:cubicBezTo>
                    <a:pt x="-143" y="303"/>
                    <a:pt x="-223" y="1488"/>
                    <a:pt x="510" y="1713"/>
                  </a:cubicBezTo>
                  <a:cubicBezTo>
                    <a:pt x="949" y="1848"/>
                    <a:pt x="1020" y="2525"/>
                    <a:pt x="957" y="5751"/>
                  </a:cubicBezTo>
                  <a:cubicBezTo>
                    <a:pt x="877" y="9460"/>
                    <a:pt x="901" y="9660"/>
                    <a:pt x="1666" y="10323"/>
                  </a:cubicBezTo>
                  <a:cubicBezTo>
                    <a:pt x="2104" y="10691"/>
                    <a:pt x="3196" y="11167"/>
                    <a:pt x="4041" y="11360"/>
                  </a:cubicBezTo>
                  <a:cubicBezTo>
                    <a:pt x="4503" y="11463"/>
                    <a:pt x="4902" y="11515"/>
                    <a:pt x="5285" y="11515"/>
                  </a:cubicBezTo>
                  <a:cubicBezTo>
                    <a:pt x="6400" y="11515"/>
                    <a:pt x="7349" y="11032"/>
                    <a:pt x="8991" y="9770"/>
                  </a:cubicBezTo>
                  <a:lnTo>
                    <a:pt x="10202" y="8836"/>
                  </a:lnTo>
                  <a:lnTo>
                    <a:pt x="10625" y="10104"/>
                  </a:lnTo>
                  <a:cubicBezTo>
                    <a:pt x="11103" y="11541"/>
                    <a:pt x="10968" y="11882"/>
                    <a:pt x="9907" y="11888"/>
                  </a:cubicBezTo>
                  <a:cubicBezTo>
                    <a:pt x="8927" y="11895"/>
                    <a:pt x="7931" y="12442"/>
                    <a:pt x="8529" y="12642"/>
                  </a:cubicBezTo>
                  <a:cubicBezTo>
                    <a:pt x="8760" y="12713"/>
                    <a:pt x="8959" y="13028"/>
                    <a:pt x="8959" y="13318"/>
                  </a:cubicBezTo>
                  <a:cubicBezTo>
                    <a:pt x="8959" y="13653"/>
                    <a:pt x="9063" y="13775"/>
                    <a:pt x="9461" y="13775"/>
                  </a:cubicBezTo>
                  <a:cubicBezTo>
                    <a:pt x="9605" y="13775"/>
                    <a:pt x="9780" y="13762"/>
                    <a:pt x="10003" y="13730"/>
                  </a:cubicBezTo>
                  <a:cubicBezTo>
                    <a:pt x="10202" y="13711"/>
                    <a:pt x="10378" y="13692"/>
                    <a:pt x="10513" y="13692"/>
                  </a:cubicBezTo>
                  <a:cubicBezTo>
                    <a:pt x="11223" y="13692"/>
                    <a:pt x="11135" y="14130"/>
                    <a:pt x="10481" y="16171"/>
                  </a:cubicBezTo>
                  <a:cubicBezTo>
                    <a:pt x="9724" y="18515"/>
                    <a:pt x="8361" y="19835"/>
                    <a:pt x="7078" y="19835"/>
                  </a:cubicBezTo>
                  <a:cubicBezTo>
                    <a:pt x="6329" y="19835"/>
                    <a:pt x="5603" y="19385"/>
                    <a:pt x="5038" y="18419"/>
                  </a:cubicBezTo>
                  <a:cubicBezTo>
                    <a:pt x="4519" y="17517"/>
                    <a:pt x="4519" y="17356"/>
                    <a:pt x="5030" y="16487"/>
                  </a:cubicBezTo>
                  <a:cubicBezTo>
                    <a:pt x="5332" y="15971"/>
                    <a:pt x="6273" y="15115"/>
                    <a:pt x="7094" y="14613"/>
                  </a:cubicBezTo>
                  <a:cubicBezTo>
                    <a:pt x="8760" y="13589"/>
                    <a:pt x="8951" y="13144"/>
                    <a:pt x="7819" y="12899"/>
                  </a:cubicBezTo>
                  <a:cubicBezTo>
                    <a:pt x="7397" y="12809"/>
                    <a:pt x="7086" y="12758"/>
                    <a:pt x="6815" y="12758"/>
                  </a:cubicBezTo>
                  <a:cubicBezTo>
                    <a:pt x="6257" y="12758"/>
                    <a:pt x="5858" y="12983"/>
                    <a:pt x="4998" y="13595"/>
                  </a:cubicBezTo>
                  <a:cubicBezTo>
                    <a:pt x="1786" y="15881"/>
                    <a:pt x="1634" y="19088"/>
                    <a:pt x="4639" y="20937"/>
                  </a:cubicBezTo>
                  <a:cubicBezTo>
                    <a:pt x="5444" y="21426"/>
                    <a:pt x="5866" y="21600"/>
                    <a:pt x="6600" y="21600"/>
                  </a:cubicBezTo>
                  <a:cubicBezTo>
                    <a:pt x="6847" y="21600"/>
                    <a:pt x="7118" y="21581"/>
                    <a:pt x="7453" y="21548"/>
                  </a:cubicBezTo>
                  <a:cubicBezTo>
                    <a:pt x="10210" y="21284"/>
                    <a:pt x="12163" y="19191"/>
                    <a:pt x="12896" y="15669"/>
                  </a:cubicBezTo>
                  <a:cubicBezTo>
                    <a:pt x="13247" y="14020"/>
                    <a:pt x="13430" y="13692"/>
                    <a:pt x="14004" y="13621"/>
                  </a:cubicBezTo>
                  <a:cubicBezTo>
                    <a:pt x="14044" y="13621"/>
                    <a:pt x="14084" y="13614"/>
                    <a:pt x="14132" y="13614"/>
                  </a:cubicBezTo>
                  <a:cubicBezTo>
                    <a:pt x="15280" y="13614"/>
                    <a:pt x="17671" y="15257"/>
                    <a:pt x="18053" y="16351"/>
                  </a:cubicBezTo>
                  <a:cubicBezTo>
                    <a:pt x="18356" y="17247"/>
                    <a:pt x="18914" y="17742"/>
                    <a:pt x="19440" y="17742"/>
                  </a:cubicBezTo>
                  <a:cubicBezTo>
                    <a:pt x="19743" y="17742"/>
                    <a:pt x="20038" y="17581"/>
                    <a:pt x="20277" y="17227"/>
                  </a:cubicBezTo>
                  <a:cubicBezTo>
                    <a:pt x="21377" y="15546"/>
                    <a:pt x="17280" y="11882"/>
                    <a:pt x="14299" y="11882"/>
                  </a:cubicBezTo>
                  <a:cubicBezTo>
                    <a:pt x="13598" y="11882"/>
                    <a:pt x="13383" y="11695"/>
                    <a:pt x="13080" y="10852"/>
                  </a:cubicBezTo>
                  <a:cubicBezTo>
                    <a:pt x="12578" y="9415"/>
                    <a:pt x="12012" y="7039"/>
                    <a:pt x="11765" y="5236"/>
                  </a:cubicBezTo>
                  <a:cubicBezTo>
                    <a:pt x="11565" y="3832"/>
                    <a:pt x="11470" y="3697"/>
                    <a:pt x="10633" y="3613"/>
                  </a:cubicBezTo>
                  <a:cubicBezTo>
                    <a:pt x="10497" y="3600"/>
                    <a:pt x="10378" y="3587"/>
                    <a:pt x="10282" y="3587"/>
                  </a:cubicBezTo>
                  <a:cubicBezTo>
                    <a:pt x="9740" y="3587"/>
                    <a:pt x="9621" y="3845"/>
                    <a:pt x="9286" y="5004"/>
                  </a:cubicBezTo>
                  <a:cubicBezTo>
                    <a:pt x="8377" y="8153"/>
                    <a:pt x="6990" y="9641"/>
                    <a:pt x="4966" y="9660"/>
                  </a:cubicBezTo>
                  <a:cubicBezTo>
                    <a:pt x="4942" y="9660"/>
                    <a:pt x="4918" y="9660"/>
                    <a:pt x="4886" y="9660"/>
                  </a:cubicBezTo>
                  <a:cubicBezTo>
                    <a:pt x="3101" y="9660"/>
                    <a:pt x="2646" y="8913"/>
                    <a:pt x="2957" y="6562"/>
                  </a:cubicBezTo>
                  <a:cubicBezTo>
                    <a:pt x="3324" y="3755"/>
                    <a:pt x="3220" y="799"/>
                    <a:pt x="2742" y="348"/>
                  </a:cubicBezTo>
                  <a:cubicBezTo>
                    <a:pt x="2495" y="109"/>
                    <a:pt x="2184" y="0"/>
                    <a:pt x="173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96" name="Google Shape;1482;p48"/>
            <p:cNvSpPr/>
            <p:nvPr/>
          </p:nvSpPr>
          <p:spPr>
            <a:xfrm>
              <a:off x="0" y="103532"/>
              <a:ext cx="144594" cy="104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0" h="21600" fill="norm" stroke="1" extrusionOk="0">
                  <a:moveTo>
                    <a:pt x="12874" y="0"/>
                  </a:moveTo>
                  <a:cubicBezTo>
                    <a:pt x="12207" y="0"/>
                    <a:pt x="11577" y="178"/>
                    <a:pt x="11045" y="535"/>
                  </a:cubicBezTo>
                  <a:cubicBezTo>
                    <a:pt x="10613" y="840"/>
                    <a:pt x="9856" y="1897"/>
                    <a:pt x="9361" y="2940"/>
                  </a:cubicBezTo>
                  <a:lnTo>
                    <a:pt x="8451" y="4837"/>
                  </a:lnTo>
                  <a:lnTo>
                    <a:pt x="7235" y="3920"/>
                  </a:lnTo>
                  <a:cubicBezTo>
                    <a:pt x="6470" y="3348"/>
                    <a:pt x="4560" y="3004"/>
                    <a:pt x="2930" y="3004"/>
                  </a:cubicBezTo>
                  <a:cubicBezTo>
                    <a:pt x="1975" y="3004"/>
                    <a:pt x="1119" y="3118"/>
                    <a:pt x="642" y="3386"/>
                  </a:cubicBezTo>
                  <a:cubicBezTo>
                    <a:pt x="-88" y="3780"/>
                    <a:pt x="-259" y="6466"/>
                    <a:pt x="462" y="6593"/>
                  </a:cubicBezTo>
                  <a:cubicBezTo>
                    <a:pt x="714" y="6631"/>
                    <a:pt x="1939" y="6695"/>
                    <a:pt x="3119" y="6746"/>
                  </a:cubicBezTo>
                  <a:cubicBezTo>
                    <a:pt x="5974" y="6848"/>
                    <a:pt x="6731" y="7713"/>
                    <a:pt x="6416" y="10539"/>
                  </a:cubicBezTo>
                  <a:cubicBezTo>
                    <a:pt x="6118" y="13250"/>
                    <a:pt x="5497" y="14587"/>
                    <a:pt x="3938" y="15949"/>
                  </a:cubicBezTo>
                  <a:cubicBezTo>
                    <a:pt x="3020" y="16751"/>
                    <a:pt x="2677" y="17400"/>
                    <a:pt x="2759" y="18227"/>
                  </a:cubicBezTo>
                  <a:cubicBezTo>
                    <a:pt x="2858" y="19156"/>
                    <a:pt x="3515" y="19627"/>
                    <a:pt x="4335" y="19627"/>
                  </a:cubicBezTo>
                  <a:cubicBezTo>
                    <a:pt x="5118" y="19627"/>
                    <a:pt x="6046" y="19207"/>
                    <a:pt x="6785" y="18354"/>
                  </a:cubicBezTo>
                  <a:lnTo>
                    <a:pt x="7938" y="17018"/>
                  </a:lnTo>
                  <a:lnTo>
                    <a:pt x="9379" y="18991"/>
                  </a:lnTo>
                  <a:cubicBezTo>
                    <a:pt x="10649" y="20722"/>
                    <a:pt x="12207" y="21600"/>
                    <a:pt x="13964" y="21600"/>
                  </a:cubicBezTo>
                  <a:cubicBezTo>
                    <a:pt x="14901" y="21600"/>
                    <a:pt x="15891" y="21345"/>
                    <a:pt x="16927" y="20836"/>
                  </a:cubicBezTo>
                  <a:cubicBezTo>
                    <a:pt x="19891" y="19373"/>
                    <a:pt x="21341" y="17820"/>
                    <a:pt x="21080" y="16394"/>
                  </a:cubicBezTo>
                  <a:cubicBezTo>
                    <a:pt x="20909" y="15490"/>
                    <a:pt x="20665" y="15045"/>
                    <a:pt x="20152" y="15045"/>
                  </a:cubicBezTo>
                  <a:cubicBezTo>
                    <a:pt x="19666" y="15045"/>
                    <a:pt x="18936" y="15439"/>
                    <a:pt x="17819" y="16241"/>
                  </a:cubicBezTo>
                  <a:cubicBezTo>
                    <a:pt x="16369" y="17272"/>
                    <a:pt x="15117" y="17756"/>
                    <a:pt x="13820" y="17781"/>
                  </a:cubicBezTo>
                  <a:cubicBezTo>
                    <a:pt x="13775" y="17781"/>
                    <a:pt x="13730" y="17781"/>
                    <a:pt x="13694" y="17781"/>
                  </a:cubicBezTo>
                  <a:cubicBezTo>
                    <a:pt x="12135" y="17781"/>
                    <a:pt x="11775" y="17527"/>
                    <a:pt x="10820" y="15885"/>
                  </a:cubicBezTo>
                  <a:cubicBezTo>
                    <a:pt x="10190" y="14790"/>
                    <a:pt x="9712" y="13327"/>
                    <a:pt x="9712" y="12410"/>
                  </a:cubicBezTo>
                  <a:cubicBezTo>
                    <a:pt x="9712" y="8439"/>
                    <a:pt x="12000" y="4888"/>
                    <a:pt x="14567" y="4888"/>
                  </a:cubicBezTo>
                  <a:cubicBezTo>
                    <a:pt x="16972" y="4888"/>
                    <a:pt x="17513" y="2024"/>
                    <a:pt x="15342" y="738"/>
                  </a:cubicBezTo>
                  <a:cubicBezTo>
                    <a:pt x="14522" y="255"/>
                    <a:pt x="13667" y="0"/>
                    <a:pt x="128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97" name="Google Shape;1483;p48"/>
            <p:cNvSpPr/>
            <p:nvPr/>
          </p:nvSpPr>
          <p:spPr>
            <a:xfrm>
              <a:off x="229653" y="117785"/>
              <a:ext cx="83046" cy="70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9" h="21600" fill="norm" stroke="1" extrusionOk="0">
                  <a:moveTo>
                    <a:pt x="10418" y="0"/>
                  </a:moveTo>
                  <a:cubicBezTo>
                    <a:pt x="10132" y="0"/>
                    <a:pt x="9846" y="95"/>
                    <a:pt x="9575" y="284"/>
                  </a:cubicBezTo>
                  <a:cubicBezTo>
                    <a:pt x="9146" y="624"/>
                    <a:pt x="8684" y="2345"/>
                    <a:pt x="8573" y="4123"/>
                  </a:cubicBezTo>
                  <a:lnTo>
                    <a:pt x="8334" y="7395"/>
                  </a:lnTo>
                  <a:lnTo>
                    <a:pt x="4819" y="7906"/>
                  </a:lnTo>
                  <a:cubicBezTo>
                    <a:pt x="684" y="8511"/>
                    <a:pt x="-191" y="9003"/>
                    <a:pt x="32" y="10649"/>
                  </a:cubicBezTo>
                  <a:cubicBezTo>
                    <a:pt x="254" y="12332"/>
                    <a:pt x="827" y="12899"/>
                    <a:pt x="3229" y="12899"/>
                  </a:cubicBezTo>
                  <a:cubicBezTo>
                    <a:pt x="3833" y="12899"/>
                    <a:pt x="4533" y="12862"/>
                    <a:pt x="5392" y="12805"/>
                  </a:cubicBezTo>
                  <a:lnTo>
                    <a:pt x="9575" y="12521"/>
                  </a:lnTo>
                  <a:lnTo>
                    <a:pt x="9130" y="15793"/>
                  </a:lnTo>
                  <a:cubicBezTo>
                    <a:pt x="8557" y="19992"/>
                    <a:pt x="9098" y="21600"/>
                    <a:pt x="11086" y="21600"/>
                  </a:cubicBezTo>
                  <a:cubicBezTo>
                    <a:pt x="12979" y="21600"/>
                    <a:pt x="13488" y="20219"/>
                    <a:pt x="13488" y="14999"/>
                  </a:cubicBezTo>
                  <a:cubicBezTo>
                    <a:pt x="13488" y="11122"/>
                    <a:pt x="13552" y="11046"/>
                    <a:pt x="15715" y="10951"/>
                  </a:cubicBezTo>
                  <a:cubicBezTo>
                    <a:pt x="19437" y="10819"/>
                    <a:pt x="21409" y="9854"/>
                    <a:pt x="21409" y="8171"/>
                  </a:cubicBezTo>
                  <a:cubicBezTo>
                    <a:pt x="21409" y="6733"/>
                    <a:pt x="19230" y="5712"/>
                    <a:pt x="16605" y="5712"/>
                  </a:cubicBezTo>
                  <a:cubicBezTo>
                    <a:pt x="16017" y="5712"/>
                    <a:pt x="15413" y="5750"/>
                    <a:pt x="14808" y="5863"/>
                  </a:cubicBezTo>
                  <a:cubicBezTo>
                    <a:pt x="14395" y="5939"/>
                    <a:pt x="14061" y="5996"/>
                    <a:pt x="13806" y="5996"/>
                  </a:cubicBezTo>
                  <a:cubicBezTo>
                    <a:pt x="12947" y="5996"/>
                    <a:pt x="12852" y="5466"/>
                    <a:pt x="12852" y="3745"/>
                  </a:cubicBezTo>
                  <a:cubicBezTo>
                    <a:pt x="12852" y="1664"/>
                    <a:pt x="11643" y="0"/>
                    <a:pt x="1041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01" name="Google Shape;1484;p48"/>
          <p:cNvGrpSpPr/>
          <p:nvPr/>
        </p:nvGrpSpPr>
        <p:grpSpPr>
          <a:xfrm>
            <a:off x="2422464" y="454043"/>
            <a:ext cx="378062" cy="591768"/>
            <a:chOff x="0" y="0"/>
            <a:chExt cx="378060" cy="591766"/>
          </a:xfrm>
        </p:grpSpPr>
        <p:sp>
          <p:nvSpPr>
            <p:cNvPr id="1899" name="Google Shape;1485;p48"/>
            <p:cNvSpPr/>
            <p:nvPr/>
          </p:nvSpPr>
          <p:spPr>
            <a:xfrm>
              <a:off x="183915" y="0"/>
              <a:ext cx="194146" cy="559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1" h="21600" fill="norm" stroke="1" extrusionOk="0">
                  <a:moveTo>
                    <a:pt x="3619" y="640"/>
                  </a:moveTo>
                  <a:cubicBezTo>
                    <a:pt x="4508" y="640"/>
                    <a:pt x="5768" y="692"/>
                    <a:pt x="6425" y="758"/>
                  </a:cubicBezTo>
                  <a:cubicBezTo>
                    <a:pt x="7083" y="822"/>
                    <a:pt x="7986" y="1013"/>
                    <a:pt x="8447" y="1185"/>
                  </a:cubicBezTo>
                  <a:cubicBezTo>
                    <a:pt x="10260" y="1865"/>
                    <a:pt x="11729" y="3374"/>
                    <a:pt x="11729" y="4554"/>
                  </a:cubicBezTo>
                  <a:cubicBezTo>
                    <a:pt x="11729" y="5241"/>
                    <a:pt x="12723" y="6993"/>
                    <a:pt x="13716" y="8043"/>
                  </a:cubicBezTo>
                  <a:cubicBezTo>
                    <a:pt x="14745" y="9130"/>
                    <a:pt x="15808" y="9594"/>
                    <a:pt x="17677" y="9758"/>
                  </a:cubicBezTo>
                  <a:cubicBezTo>
                    <a:pt x="18425" y="9825"/>
                    <a:pt x="19097" y="9945"/>
                    <a:pt x="19188" y="10026"/>
                  </a:cubicBezTo>
                  <a:cubicBezTo>
                    <a:pt x="19279" y="10114"/>
                    <a:pt x="19006" y="10401"/>
                    <a:pt x="18572" y="10683"/>
                  </a:cubicBezTo>
                  <a:cubicBezTo>
                    <a:pt x="16886" y="11763"/>
                    <a:pt x="16494" y="13365"/>
                    <a:pt x="17551" y="14776"/>
                  </a:cubicBezTo>
                  <a:cubicBezTo>
                    <a:pt x="17817" y="15125"/>
                    <a:pt x="18180" y="16006"/>
                    <a:pt x="18369" y="16732"/>
                  </a:cubicBezTo>
                  <a:cubicBezTo>
                    <a:pt x="18558" y="17458"/>
                    <a:pt x="18726" y="18081"/>
                    <a:pt x="18747" y="18113"/>
                  </a:cubicBezTo>
                  <a:cubicBezTo>
                    <a:pt x="18838" y="18285"/>
                    <a:pt x="18222" y="19053"/>
                    <a:pt x="17740" y="19374"/>
                  </a:cubicBezTo>
                  <a:cubicBezTo>
                    <a:pt x="16942" y="19909"/>
                    <a:pt x="15032" y="20616"/>
                    <a:pt x="14031" y="20751"/>
                  </a:cubicBezTo>
                  <a:cubicBezTo>
                    <a:pt x="13618" y="20805"/>
                    <a:pt x="13254" y="20842"/>
                    <a:pt x="13128" y="20842"/>
                  </a:cubicBezTo>
                  <a:cubicBezTo>
                    <a:pt x="13108" y="20842"/>
                    <a:pt x="13087" y="20839"/>
                    <a:pt x="13080" y="20837"/>
                  </a:cubicBezTo>
                  <a:cubicBezTo>
                    <a:pt x="13031" y="20822"/>
                    <a:pt x="12912" y="20641"/>
                    <a:pt x="12807" y="20439"/>
                  </a:cubicBezTo>
                  <a:cubicBezTo>
                    <a:pt x="12632" y="20098"/>
                    <a:pt x="12709" y="20052"/>
                    <a:pt x="13828" y="19784"/>
                  </a:cubicBezTo>
                  <a:cubicBezTo>
                    <a:pt x="15878" y="19294"/>
                    <a:pt x="16123" y="19073"/>
                    <a:pt x="16081" y="17740"/>
                  </a:cubicBezTo>
                  <a:cubicBezTo>
                    <a:pt x="16053" y="16985"/>
                    <a:pt x="15787" y="16143"/>
                    <a:pt x="15333" y="15355"/>
                  </a:cubicBezTo>
                  <a:cubicBezTo>
                    <a:pt x="14808" y="14452"/>
                    <a:pt x="14633" y="13773"/>
                    <a:pt x="14612" y="12695"/>
                  </a:cubicBezTo>
                  <a:lnTo>
                    <a:pt x="14598" y="11248"/>
                  </a:lnTo>
                  <a:lnTo>
                    <a:pt x="15598" y="10813"/>
                  </a:lnTo>
                  <a:cubicBezTo>
                    <a:pt x="16893" y="10249"/>
                    <a:pt x="16795" y="9969"/>
                    <a:pt x="15207" y="9709"/>
                  </a:cubicBezTo>
                  <a:cubicBezTo>
                    <a:pt x="14549" y="9601"/>
                    <a:pt x="13765" y="9439"/>
                    <a:pt x="13478" y="9354"/>
                  </a:cubicBezTo>
                  <a:cubicBezTo>
                    <a:pt x="12814" y="9143"/>
                    <a:pt x="11708" y="8132"/>
                    <a:pt x="11540" y="7580"/>
                  </a:cubicBezTo>
                  <a:cubicBezTo>
                    <a:pt x="11470" y="7344"/>
                    <a:pt x="11281" y="6870"/>
                    <a:pt x="11127" y="6520"/>
                  </a:cubicBezTo>
                  <a:cubicBezTo>
                    <a:pt x="10966" y="6169"/>
                    <a:pt x="10701" y="5543"/>
                    <a:pt x="10526" y="5118"/>
                  </a:cubicBezTo>
                  <a:cubicBezTo>
                    <a:pt x="9574" y="2800"/>
                    <a:pt x="6677" y="1166"/>
                    <a:pt x="3508" y="1166"/>
                  </a:cubicBezTo>
                  <a:cubicBezTo>
                    <a:pt x="2899" y="1166"/>
                    <a:pt x="2388" y="1119"/>
                    <a:pt x="2388" y="1070"/>
                  </a:cubicBezTo>
                  <a:cubicBezTo>
                    <a:pt x="2388" y="1018"/>
                    <a:pt x="2297" y="901"/>
                    <a:pt x="2199" y="807"/>
                  </a:cubicBezTo>
                  <a:cubicBezTo>
                    <a:pt x="2045" y="670"/>
                    <a:pt x="2269" y="640"/>
                    <a:pt x="3619" y="640"/>
                  </a:cubicBezTo>
                  <a:close/>
                  <a:moveTo>
                    <a:pt x="3717" y="0"/>
                  </a:moveTo>
                  <a:cubicBezTo>
                    <a:pt x="2059" y="0"/>
                    <a:pt x="499" y="59"/>
                    <a:pt x="240" y="169"/>
                  </a:cubicBezTo>
                  <a:cubicBezTo>
                    <a:pt x="-75" y="297"/>
                    <a:pt x="-75" y="439"/>
                    <a:pt x="212" y="874"/>
                  </a:cubicBezTo>
                  <a:cubicBezTo>
                    <a:pt x="695" y="1600"/>
                    <a:pt x="1254" y="1799"/>
                    <a:pt x="2815" y="1799"/>
                  </a:cubicBezTo>
                  <a:cubicBezTo>
                    <a:pt x="6040" y="1799"/>
                    <a:pt x="8140" y="3462"/>
                    <a:pt x="9308" y="6932"/>
                  </a:cubicBezTo>
                  <a:cubicBezTo>
                    <a:pt x="9889" y="8684"/>
                    <a:pt x="11148" y="9788"/>
                    <a:pt x="12933" y="10119"/>
                  </a:cubicBezTo>
                  <a:cubicBezTo>
                    <a:pt x="13947" y="10306"/>
                    <a:pt x="13989" y="10350"/>
                    <a:pt x="13380" y="10774"/>
                  </a:cubicBezTo>
                  <a:cubicBezTo>
                    <a:pt x="12289" y="11542"/>
                    <a:pt x="12352" y="13657"/>
                    <a:pt x="13534" y="15782"/>
                  </a:cubicBezTo>
                  <a:cubicBezTo>
                    <a:pt x="13870" y="16398"/>
                    <a:pt x="14143" y="17301"/>
                    <a:pt x="14143" y="17807"/>
                  </a:cubicBezTo>
                  <a:cubicBezTo>
                    <a:pt x="14143" y="18653"/>
                    <a:pt x="14087" y="18737"/>
                    <a:pt x="13324" y="18999"/>
                  </a:cubicBezTo>
                  <a:cubicBezTo>
                    <a:pt x="12856" y="19159"/>
                    <a:pt x="12149" y="19355"/>
                    <a:pt x="11701" y="19453"/>
                  </a:cubicBezTo>
                  <a:cubicBezTo>
                    <a:pt x="10645" y="19676"/>
                    <a:pt x="10491" y="19900"/>
                    <a:pt x="10861" y="20643"/>
                  </a:cubicBezTo>
                  <a:cubicBezTo>
                    <a:pt x="11183" y="21274"/>
                    <a:pt x="11918" y="21600"/>
                    <a:pt x="13010" y="21600"/>
                  </a:cubicBezTo>
                  <a:cubicBezTo>
                    <a:pt x="13017" y="21600"/>
                    <a:pt x="13031" y="21600"/>
                    <a:pt x="13045" y="21600"/>
                  </a:cubicBezTo>
                  <a:cubicBezTo>
                    <a:pt x="15535" y="21580"/>
                    <a:pt x="19426" y="20189"/>
                    <a:pt x="20356" y="18992"/>
                  </a:cubicBezTo>
                  <a:cubicBezTo>
                    <a:pt x="20839" y="18366"/>
                    <a:pt x="20853" y="18157"/>
                    <a:pt x="20524" y="16960"/>
                  </a:cubicBezTo>
                  <a:cubicBezTo>
                    <a:pt x="20322" y="16224"/>
                    <a:pt x="19846" y="15122"/>
                    <a:pt x="19475" y="14509"/>
                  </a:cubicBezTo>
                  <a:cubicBezTo>
                    <a:pt x="18943" y="13630"/>
                    <a:pt x="18845" y="13225"/>
                    <a:pt x="19006" y="12597"/>
                  </a:cubicBezTo>
                  <a:cubicBezTo>
                    <a:pt x="19209" y="11812"/>
                    <a:pt x="20070" y="10934"/>
                    <a:pt x="20923" y="10632"/>
                  </a:cubicBezTo>
                  <a:cubicBezTo>
                    <a:pt x="21511" y="10426"/>
                    <a:pt x="21525" y="9753"/>
                    <a:pt x="20937" y="9464"/>
                  </a:cubicBezTo>
                  <a:cubicBezTo>
                    <a:pt x="20671" y="9327"/>
                    <a:pt x="20007" y="9214"/>
                    <a:pt x="19230" y="9172"/>
                  </a:cubicBezTo>
                  <a:cubicBezTo>
                    <a:pt x="17572" y="9081"/>
                    <a:pt x="16249" y="8595"/>
                    <a:pt x="15563" y="7830"/>
                  </a:cubicBezTo>
                  <a:cubicBezTo>
                    <a:pt x="14808" y="6983"/>
                    <a:pt x="13884" y="5329"/>
                    <a:pt x="13681" y="4441"/>
                  </a:cubicBezTo>
                  <a:cubicBezTo>
                    <a:pt x="13366" y="3101"/>
                    <a:pt x="12968" y="2522"/>
                    <a:pt x="11834" y="1730"/>
                  </a:cubicBezTo>
                  <a:cubicBezTo>
                    <a:pt x="10582" y="851"/>
                    <a:pt x="8965" y="277"/>
                    <a:pt x="7300" y="118"/>
                  </a:cubicBezTo>
                  <a:cubicBezTo>
                    <a:pt x="6460" y="37"/>
                    <a:pt x="5061" y="0"/>
                    <a:pt x="371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00" name="Google Shape;1486;p48"/>
            <p:cNvSpPr/>
            <p:nvPr/>
          </p:nvSpPr>
          <p:spPr>
            <a:xfrm>
              <a:off x="-1" y="17098"/>
              <a:ext cx="219192" cy="574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9961" y="614"/>
                  </a:moveTo>
                  <a:cubicBezTo>
                    <a:pt x="10060" y="614"/>
                    <a:pt x="10203" y="681"/>
                    <a:pt x="10291" y="767"/>
                  </a:cubicBezTo>
                  <a:cubicBezTo>
                    <a:pt x="10608" y="1099"/>
                    <a:pt x="10409" y="1283"/>
                    <a:pt x="9257" y="1706"/>
                  </a:cubicBezTo>
                  <a:cubicBezTo>
                    <a:pt x="8610" y="1942"/>
                    <a:pt x="7764" y="2399"/>
                    <a:pt x="7322" y="2728"/>
                  </a:cubicBezTo>
                  <a:cubicBezTo>
                    <a:pt x="6594" y="3295"/>
                    <a:pt x="6544" y="3397"/>
                    <a:pt x="6588" y="4515"/>
                  </a:cubicBezTo>
                  <a:cubicBezTo>
                    <a:pt x="6606" y="5232"/>
                    <a:pt x="6806" y="6011"/>
                    <a:pt x="7086" y="6482"/>
                  </a:cubicBezTo>
                  <a:cubicBezTo>
                    <a:pt x="8361" y="8610"/>
                    <a:pt x="8710" y="10706"/>
                    <a:pt x="7907" y="11310"/>
                  </a:cubicBezTo>
                  <a:cubicBezTo>
                    <a:pt x="7303" y="11762"/>
                    <a:pt x="7384" y="11924"/>
                    <a:pt x="8386" y="12302"/>
                  </a:cubicBezTo>
                  <a:cubicBezTo>
                    <a:pt x="9114" y="12574"/>
                    <a:pt x="9413" y="12827"/>
                    <a:pt x="9986" y="13654"/>
                  </a:cubicBezTo>
                  <a:cubicBezTo>
                    <a:pt x="10365" y="14213"/>
                    <a:pt x="10751" y="14832"/>
                    <a:pt x="10832" y="15032"/>
                  </a:cubicBezTo>
                  <a:cubicBezTo>
                    <a:pt x="10944" y="15331"/>
                    <a:pt x="12313" y="17828"/>
                    <a:pt x="12786" y="18604"/>
                  </a:cubicBezTo>
                  <a:cubicBezTo>
                    <a:pt x="13010" y="18967"/>
                    <a:pt x="14497" y="19581"/>
                    <a:pt x="15648" y="19787"/>
                  </a:cubicBezTo>
                  <a:cubicBezTo>
                    <a:pt x="16265" y="19894"/>
                    <a:pt x="17372" y="19980"/>
                    <a:pt x="18169" y="19980"/>
                  </a:cubicBezTo>
                  <a:cubicBezTo>
                    <a:pt x="19108" y="19980"/>
                    <a:pt x="19588" y="20021"/>
                    <a:pt x="19588" y="20107"/>
                  </a:cubicBezTo>
                  <a:cubicBezTo>
                    <a:pt x="19588" y="20176"/>
                    <a:pt x="19656" y="20401"/>
                    <a:pt x="19743" y="20599"/>
                  </a:cubicBezTo>
                  <a:lnTo>
                    <a:pt x="19893" y="20960"/>
                  </a:lnTo>
                  <a:lnTo>
                    <a:pt x="17391" y="20890"/>
                  </a:lnTo>
                  <a:cubicBezTo>
                    <a:pt x="16003" y="20852"/>
                    <a:pt x="14454" y="20754"/>
                    <a:pt x="13937" y="20666"/>
                  </a:cubicBezTo>
                  <a:cubicBezTo>
                    <a:pt x="12724" y="20468"/>
                    <a:pt x="11112" y="19822"/>
                    <a:pt x="10577" y="19321"/>
                  </a:cubicBezTo>
                  <a:cubicBezTo>
                    <a:pt x="10141" y="18922"/>
                    <a:pt x="9127" y="16769"/>
                    <a:pt x="9114" y="16229"/>
                  </a:cubicBezTo>
                  <a:cubicBezTo>
                    <a:pt x="9108" y="16064"/>
                    <a:pt x="8853" y="15522"/>
                    <a:pt x="8536" y="15011"/>
                  </a:cubicBezTo>
                  <a:cubicBezTo>
                    <a:pt x="7708" y="13666"/>
                    <a:pt x="6457" y="13188"/>
                    <a:pt x="3476" y="13073"/>
                  </a:cubicBezTo>
                  <a:cubicBezTo>
                    <a:pt x="2201" y="13025"/>
                    <a:pt x="1977" y="12987"/>
                    <a:pt x="1908" y="12789"/>
                  </a:cubicBezTo>
                  <a:cubicBezTo>
                    <a:pt x="1852" y="12660"/>
                    <a:pt x="1933" y="12557"/>
                    <a:pt x="2070" y="12557"/>
                  </a:cubicBezTo>
                  <a:cubicBezTo>
                    <a:pt x="2723" y="12557"/>
                    <a:pt x="5325" y="11597"/>
                    <a:pt x="5629" y="11241"/>
                  </a:cubicBezTo>
                  <a:cubicBezTo>
                    <a:pt x="6034" y="10773"/>
                    <a:pt x="5816" y="8620"/>
                    <a:pt x="5237" y="7401"/>
                  </a:cubicBezTo>
                  <a:cubicBezTo>
                    <a:pt x="4634" y="6126"/>
                    <a:pt x="3999" y="4212"/>
                    <a:pt x="4012" y="3682"/>
                  </a:cubicBezTo>
                  <a:cubicBezTo>
                    <a:pt x="4024" y="3240"/>
                    <a:pt x="4727" y="2294"/>
                    <a:pt x="5237" y="2024"/>
                  </a:cubicBezTo>
                  <a:cubicBezTo>
                    <a:pt x="5381" y="1950"/>
                    <a:pt x="5735" y="1708"/>
                    <a:pt x="6028" y="1493"/>
                  </a:cubicBezTo>
                  <a:cubicBezTo>
                    <a:pt x="6756" y="953"/>
                    <a:pt x="7316" y="784"/>
                    <a:pt x="8641" y="700"/>
                  </a:cubicBezTo>
                  <a:cubicBezTo>
                    <a:pt x="9257" y="662"/>
                    <a:pt x="9849" y="621"/>
                    <a:pt x="9948" y="614"/>
                  </a:cubicBezTo>
                  <a:cubicBezTo>
                    <a:pt x="9954" y="614"/>
                    <a:pt x="9961" y="614"/>
                    <a:pt x="9961" y="614"/>
                  </a:cubicBezTo>
                  <a:close/>
                  <a:moveTo>
                    <a:pt x="9967" y="0"/>
                  </a:moveTo>
                  <a:cubicBezTo>
                    <a:pt x="9805" y="0"/>
                    <a:pt x="9631" y="2"/>
                    <a:pt x="9438" y="5"/>
                  </a:cubicBezTo>
                  <a:cubicBezTo>
                    <a:pt x="7957" y="19"/>
                    <a:pt x="7478" y="72"/>
                    <a:pt x="6445" y="337"/>
                  </a:cubicBezTo>
                  <a:cubicBezTo>
                    <a:pt x="4522" y="834"/>
                    <a:pt x="2941" y="2043"/>
                    <a:pt x="2394" y="3436"/>
                  </a:cubicBezTo>
                  <a:cubicBezTo>
                    <a:pt x="2201" y="3930"/>
                    <a:pt x="2282" y="4425"/>
                    <a:pt x="2810" y="5858"/>
                  </a:cubicBezTo>
                  <a:cubicBezTo>
                    <a:pt x="3178" y="6850"/>
                    <a:pt x="3595" y="7829"/>
                    <a:pt x="3744" y="8035"/>
                  </a:cubicBezTo>
                  <a:cubicBezTo>
                    <a:pt x="3893" y="8245"/>
                    <a:pt x="4024" y="9002"/>
                    <a:pt x="4036" y="9719"/>
                  </a:cubicBezTo>
                  <a:cubicBezTo>
                    <a:pt x="4068" y="11224"/>
                    <a:pt x="4030" y="11250"/>
                    <a:pt x="1354" y="11917"/>
                  </a:cubicBezTo>
                  <a:cubicBezTo>
                    <a:pt x="-77" y="12273"/>
                    <a:pt x="-77" y="12273"/>
                    <a:pt x="54" y="12724"/>
                  </a:cubicBezTo>
                  <a:cubicBezTo>
                    <a:pt x="259" y="13441"/>
                    <a:pt x="844" y="13687"/>
                    <a:pt x="2325" y="13687"/>
                  </a:cubicBezTo>
                  <a:cubicBezTo>
                    <a:pt x="3937" y="13687"/>
                    <a:pt x="5748" y="14024"/>
                    <a:pt x="6134" y="14394"/>
                  </a:cubicBezTo>
                  <a:cubicBezTo>
                    <a:pt x="6650" y="14891"/>
                    <a:pt x="7478" y="16406"/>
                    <a:pt x="7627" y="17142"/>
                  </a:cubicBezTo>
                  <a:cubicBezTo>
                    <a:pt x="7820" y="18074"/>
                    <a:pt x="8492" y="19318"/>
                    <a:pt x="9021" y="19715"/>
                  </a:cubicBezTo>
                  <a:cubicBezTo>
                    <a:pt x="9513" y="20088"/>
                    <a:pt x="11404" y="20912"/>
                    <a:pt x="12170" y="21089"/>
                  </a:cubicBezTo>
                  <a:cubicBezTo>
                    <a:pt x="13271" y="21342"/>
                    <a:pt x="15443" y="21533"/>
                    <a:pt x="17820" y="21581"/>
                  </a:cubicBezTo>
                  <a:cubicBezTo>
                    <a:pt x="18443" y="21593"/>
                    <a:pt x="18909" y="21600"/>
                    <a:pt x="19276" y="21600"/>
                  </a:cubicBezTo>
                  <a:cubicBezTo>
                    <a:pt x="20198" y="21600"/>
                    <a:pt x="20484" y="21555"/>
                    <a:pt x="20894" y="21423"/>
                  </a:cubicBezTo>
                  <a:cubicBezTo>
                    <a:pt x="21486" y="21230"/>
                    <a:pt x="21523" y="21163"/>
                    <a:pt x="21405" y="20444"/>
                  </a:cubicBezTo>
                  <a:cubicBezTo>
                    <a:pt x="21330" y="20023"/>
                    <a:pt x="21119" y="19605"/>
                    <a:pt x="20932" y="19519"/>
                  </a:cubicBezTo>
                  <a:cubicBezTo>
                    <a:pt x="20702" y="19414"/>
                    <a:pt x="20129" y="19359"/>
                    <a:pt x="19233" y="19359"/>
                  </a:cubicBezTo>
                  <a:cubicBezTo>
                    <a:pt x="16464" y="19359"/>
                    <a:pt x="14877" y="18974"/>
                    <a:pt x="14323" y="18174"/>
                  </a:cubicBezTo>
                  <a:cubicBezTo>
                    <a:pt x="14211" y="18007"/>
                    <a:pt x="14087" y="17820"/>
                    <a:pt x="14049" y="17765"/>
                  </a:cubicBezTo>
                  <a:cubicBezTo>
                    <a:pt x="14018" y="17708"/>
                    <a:pt x="13545" y="16829"/>
                    <a:pt x="13016" y="15818"/>
                  </a:cubicBezTo>
                  <a:cubicBezTo>
                    <a:pt x="12002" y="13902"/>
                    <a:pt x="11124" y="12548"/>
                    <a:pt x="10720" y="12263"/>
                  </a:cubicBezTo>
                  <a:cubicBezTo>
                    <a:pt x="10595" y="12173"/>
                    <a:pt x="10241" y="12010"/>
                    <a:pt x="9961" y="11910"/>
                  </a:cubicBezTo>
                  <a:cubicBezTo>
                    <a:pt x="9469" y="11735"/>
                    <a:pt x="9463" y="11692"/>
                    <a:pt x="9830" y="11293"/>
                  </a:cubicBezTo>
                  <a:cubicBezTo>
                    <a:pt x="10303" y="10770"/>
                    <a:pt x="10110" y="8737"/>
                    <a:pt x="9488" y="7757"/>
                  </a:cubicBezTo>
                  <a:cubicBezTo>
                    <a:pt x="8828" y="6706"/>
                    <a:pt x="8299" y="5531"/>
                    <a:pt x="8119" y="4704"/>
                  </a:cubicBezTo>
                  <a:cubicBezTo>
                    <a:pt x="7851" y="3436"/>
                    <a:pt x="8853" y="2626"/>
                    <a:pt x="11765" y="1754"/>
                  </a:cubicBezTo>
                  <a:cubicBezTo>
                    <a:pt x="12381" y="1567"/>
                    <a:pt x="12394" y="1543"/>
                    <a:pt x="12095" y="915"/>
                  </a:cubicBezTo>
                  <a:cubicBezTo>
                    <a:pt x="11722" y="119"/>
                    <a:pt x="11554" y="0"/>
                    <a:pt x="996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06" name="تجميع"/>
          <p:cNvGrpSpPr/>
          <p:nvPr/>
        </p:nvGrpSpPr>
        <p:grpSpPr>
          <a:xfrm>
            <a:off x="6870606" y="931827"/>
            <a:ext cx="2129582" cy="642822"/>
            <a:chOff x="0" y="0"/>
            <a:chExt cx="2129581" cy="642821"/>
          </a:xfrm>
        </p:grpSpPr>
        <p:grpSp>
          <p:nvGrpSpPr>
            <p:cNvPr id="1904" name="Google Shape;1487;p48"/>
            <p:cNvGrpSpPr/>
            <p:nvPr/>
          </p:nvGrpSpPr>
          <p:grpSpPr>
            <a:xfrm>
              <a:off x="1723353" y="0"/>
              <a:ext cx="406229" cy="378190"/>
              <a:chOff x="0" y="0"/>
              <a:chExt cx="406227" cy="378189"/>
            </a:xfrm>
          </p:grpSpPr>
          <p:sp>
            <p:nvSpPr>
              <p:cNvPr id="1902" name="Google Shape;1488;p48"/>
              <p:cNvSpPr/>
              <p:nvPr/>
            </p:nvSpPr>
            <p:spPr>
              <a:xfrm rot="1489171">
                <a:off x="60811" y="88752"/>
                <a:ext cx="279076" cy="2166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97" y="0"/>
                    </a:moveTo>
                    <a:cubicBezTo>
                      <a:pt x="9762" y="5141"/>
                      <a:pt x="7775" y="10168"/>
                      <a:pt x="5614" y="15091"/>
                    </a:cubicBezTo>
                    <a:cubicBezTo>
                      <a:pt x="5488" y="15381"/>
                      <a:pt x="5221" y="15557"/>
                      <a:pt x="4964" y="15557"/>
                    </a:cubicBezTo>
                    <a:cubicBezTo>
                      <a:pt x="4785" y="15557"/>
                      <a:pt x="4608" y="15470"/>
                      <a:pt x="4488" y="15284"/>
                    </a:cubicBezTo>
                    <a:cubicBezTo>
                      <a:pt x="3038" y="13038"/>
                      <a:pt x="1525" y="10874"/>
                      <a:pt x="0" y="8728"/>
                    </a:cubicBezTo>
                    <a:cubicBezTo>
                      <a:pt x="562" y="12752"/>
                      <a:pt x="1089" y="16787"/>
                      <a:pt x="1364" y="20876"/>
                    </a:cubicBezTo>
                    <a:cubicBezTo>
                      <a:pt x="1383" y="21087"/>
                      <a:pt x="1308" y="21249"/>
                      <a:pt x="1196" y="21369"/>
                    </a:cubicBezTo>
                    <a:cubicBezTo>
                      <a:pt x="3704" y="20845"/>
                      <a:pt x="6384" y="20628"/>
                      <a:pt x="9094" y="20628"/>
                    </a:cubicBezTo>
                    <a:cubicBezTo>
                      <a:pt x="12763" y="20628"/>
                      <a:pt x="16484" y="21025"/>
                      <a:pt x="19891" y="21600"/>
                    </a:cubicBezTo>
                    <a:cubicBezTo>
                      <a:pt x="20461" y="16962"/>
                      <a:pt x="21188" y="12418"/>
                      <a:pt x="21600" y="7763"/>
                    </a:cubicBezTo>
                    <a:cubicBezTo>
                      <a:pt x="20033" y="10071"/>
                      <a:pt x="18612" y="12504"/>
                      <a:pt x="17334" y="15116"/>
                    </a:cubicBezTo>
                    <a:cubicBezTo>
                      <a:pt x="17182" y="15426"/>
                      <a:pt x="16954" y="15567"/>
                      <a:pt x="16727" y="15567"/>
                    </a:cubicBezTo>
                    <a:cubicBezTo>
                      <a:pt x="16425" y="15567"/>
                      <a:pt x="16122" y="15315"/>
                      <a:pt x="15994" y="14885"/>
                    </a:cubicBezTo>
                    <a:cubicBezTo>
                      <a:pt x="14531" y="9927"/>
                      <a:pt x="13060" y="4962"/>
                      <a:pt x="115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03" name="Google Shape;1489;p48"/>
              <p:cNvSpPr/>
              <p:nvPr/>
            </p:nvSpPr>
            <p:spPr>
              <a:xfrm rot="1489171">
                <a:off x="41010" y="55726"/>
                <a:ext cx="324208" cy="266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2" h="21600" fill="norm" stroke="1" extrusionOk="0">
                    <a:moveTo>
                      <a:pt x="11484" y="2709"/>
                    </a:moveTo>
                    <a:cubicBezTo>
                      <a:pt x="12737" y="6741"/>
                      <a:pt x="13997" y="10771"/>
                      <a:pt x="15250" y="14797"/>
                    </a:cubicBezTo>
                    <a:cubicBezTo>
                      <a:pt x="15360" y="15147"/>
                      <a:pt x="15617" y="15351"/>
                      <a:pt x="15875" y="15351"/>
                    </a:cubicBezTo>
                    <a:cubicBezTo>
                      <a:pt x="16070" y="15351"/>
                      <a:pt x="16265" y="15237"/>
                      <a:pt x="16398" y="14985"/>
                    </a:cubicBezTo>
                    <a:cubicBezTo>
                      <a:pt x="17493" y="12864"/>
                      <a:pt x="18709" y="10888"/>
                      <a:pt x="20052" y="9013"/>
                    </a:cubicBezTo>
                    <a:cubicBezTo>
                      <a:pt x="19699" y="12797"/>
                      <a:pt x="19076" y="16485"/>
                      <a:pt x="18588" y="20251"/>
                    </a:cubicBezTo>
                    <a:cubicBezTo>
                      <a:pt x="15667" y="19787"/>
                      <a:pt x="12478" y="19462"/>
                      <a:pt x="9331" y="19462"/>
                    </a:cubicBezTo>
                    <a:cubicBezTo>
                      <a:pt x="7015" y="19462"/>
                      <a:pt x="4722" y="19638"/>
                      <a:pt x="2575" y="20064"/>
                    </a:cubicBezTo>
                    <a:cubicBezTo>
                      <a:pt x="2671" y="19966"/>
                      <a:pt x="2735" y="19834"/>
                      <a:pt x="2717" y="19664"/>
                    </a:cubicBezTo>
                    <a:cubicBezTo>
                      <a:pt x="2481" y="16342"/>
                      <a:pt x="2030" y="13065"/>
                      <a:pt x="1551" y="9797"/>
                    </a:cubicBezTo>
                    <a:cubicBezTo>
                      <a:pt x="2857" y="11540"/>
                      <a:pt x="4151" y="13297"/>
                      <a:pt x="5395" y="15122"/>
                    </a:cubicBezTo>
                    <a:cubicBezTo>
                      <a:pt x="5498" y="15273"/>
                      <a:pt x="5649" y="15343"/>
                      <a:pt x="5803" y="15343"/>
                    </a:cubicBezTo>
                    <a:cubicBezTo>
                      <a:pt x="6023" y="15343"/>
                      <a:pt x="6252" y="15200"/>
                      <a:pt x="6359" y="14965"/>
                    </a:cubicBezTo>
                    <a:cubicBezTo>
                      <a:pt x="8210" y="10966"/>
                      <a:pt x="9912" y="6884"/>
                      <a:pt x="11484" y="2709"/>
                    </a:cubicBezTo>
                    <a:close/>
                    <a:moveTo>
                      <a:pt x="11461" y="0"/>
                    </a:moveTo>
                    <a:cubicBezTo>
                      <a:pt x="11273" y="0"/>
                      <a:pt x="11095" y="109"/>
                      <a:pt x="10996" y="375"/>
                    </a:cubicBezTo>
                    <a:cubicBezTo>
                      <a:pt x="9390" y="4768"/>
                      <a:pt x="7626" y="9064"/>
                      <a:pt x="5718" y="13272"/>
                    </a:cubicBezTo>
                    <a:cubicBezTo>
                      <a:pt x="4206" y="11101"/>
                      <a:pt x="2644" y="8974"/>
                      <a:pt x="1017" y="6934"/>
                    </a:cubicBezTo>
                    <a:cubicBezTo>
                      <a:pt x="896" y="6783"/>
                      <a:pt x="754" y="6716"/>
                      <a:pt x="614" y="6716"/>
                    </a:cubicBezTo>
                    <a:cubicBezTo>
                      <a:pt x="257" y="6716"/>
                      <a:pt x="-80" y="7147"/>
                      <a:pt x="16" y="7645"/>
                    </a:cubicBezTo>
                    <a:cubicBezTo>
                      <a:pt x="784" y="11663"/>
                      <a:pt x="1276" y="15740"/>
                      <a:pt x="1842" y="19812"/>
                    </a:cubicBezTo>
                    <a:cubicBezTo>
                      <a:pt x="1869" y="19997"/>
                      <a:pt x="1975" y="20109"/>
                      <a:pt x="2101" y="20159"/>
                    </a:cubicBezTo>
                    <a:cubicBezTo>
                      <a:pt x="1709" y="20276"/>
                      <a:pt x="1860" y="20948"/>
                      <a:pt x="2215" y="20993"/>
                    </a:cubicBezTo>
                    <a:cubicBezTo>
                      <a:pt x="3510" y="21169"/>
                      <a:pt x="4825" y="21208"/>
                      <a:pt x="6140" y="21208"/>
                    </a:cubicBezTo>
                    <a:cubicBezTo>
                      <a:pt x="7200" y="21208"/>
                      <a:pt x="8265" y="21183"/>
                      <a:pt x="9321" y="21183"/>
                    </a:cubicBezTo>
                    <a:cubicBezTo>
                      <a:pt x="9738" y="21183"/>
                      <a:pt x="10153" y="21189"/>
                      <a:pt x="10568" y="21200"/>
                    </a:cubicBezTo>
                    <a:cubicBezTo>
                      <a:pt x="13351" y="21270"/>
                      <a:pt x="16134" y="21586"/>
                      <a:pt x="18915" y="21600"/>
                    </a:cubicBezTo>
                    <a:cubicBezTo>
                      <a:pt x="19206" y="21600"/>
                      <a:pt x="19392" y="21303"/>
                      <a:pt x="19428" y="20998"/>
                    </a:cubicBezTo>
                    <a:cubicBezTo>
                      <a:pt x="19518" y="20920"/>
                      <a:pt x="19598" y="20814"/>
                      <a:pt x="19642" y="20646"/>
                    </a:cubicBezTo>
                    <a:cubicBezTo>
                      <a:pt x="20814" y="16236"/>
                      <a:pt x="21206" y="11411"/>
                      <a:pt x="21490" y="6805"/>
                    </a:cubicBezTo>
                    <a:cubicBezTo>
                      <a:pt x="21520" y="6347"/>
                      <a:pt x="21181" y="6050"/>
                      <a:pt x="20847" y="6050"/>
                    </a:cubicBezTo>
                    <a:cubicBezTo>
                      <a:pt x="20688" y="6050"/>
                      <a:pt x="20533" y="6114"/>
                      <a:pt x="20418" y="6260"/>
                    </a:cubicBezTo>
                    <a:cubicBezTo>
                      <a:pt x="18780" y="8342"/>
                      <a:pt x="17323" y="10566"/>
                      <a:pt x="16006" y="12942"/>
                    </a:cubicBezTo>
                    <a:cubicBezTo>
                      <a:pt x="14716" y="8815"/>
                      <a:pt x="13424" y="4684"/>
                      <a:pt x="12139" y="557"/>
                    </a:cubicBezTo>
                    <a:cubicBezTo>
                      <a:pt x="12038" y="238"/>
                      <a:pt x="11738" y="0"/>
                      <a:pt x="114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pic>
          <p:nvPicPr>
            <p:cNvPr id="1905" name="IMG_2321.png" descr="IMG_232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3601" t="12750" r="1754" b="79967"/>
            <a:stretch>
              <a:fillRect/>
            </a:stretch>
          </p:blipFill>
          <p:spPr>
            <a:xfrm>
              <a:off x="0" y="210506"/>
              <a:ext cx="2094627" cy="4323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907" name="Google Shape;1452;p48"/>
          <p:cNvSpPr txBox="1"/>
          <p:nvPr>
            <p:ph type="title"/>
          </p:nvPr>
        </p:nvSpPr>
        <p:spPr>
          <a:xfrm>
            <a:off x="4055776" y="174704"/>
            <a:ext cx="3365163" cy="593385"/>
          </a:xfrm>
          <a:prstGeom prst="rect">
            <a:avLst/>
          </a:prstGeom>
        </p:spPr>
        <p:txBody>
          <a:bodyPr anchor="b"/>
          <a:lstStyle/>
          <a:p>
            <a:pPr defTabSz="365760" rtl="0">
              <a:defRPr sz="1120"/>
            </a:pPr>
            <a:r>
              <a:rPr sz="2120">
                <a:solidFill>
                  <a:srgbClr val="FF4015"/>
                </a:solidFill>
                <a:latin typeface="Abuhmeda -f2"/>
                <a:ea typeface="Abuhmeda -f2"/>
                <a:cs typeface="Abuhmeda -f2"/>
                <a:sym typeface="Abuhmeda -f2"/>
              </a:rPr>
              <a:t>مسائل</a:t>
            </a:r>
            <a:r>
              <a:t> </a:t>
            </a:r>
            <a:r>
              <a:rPr b="1" sz="2120">
                <a:latin typeface="Almarai"/>
                <a:ea typeface="Almarai"/>
                <a:cs typeface="Almarai"/>
                <a:sym typeface="Almarai"/>
              </a:rPr>
              <a:t>مهارات التفكير عليا</a:t>
            </a:r>
          </a:p>
        </p:txBody>
      </p:sp>
      <p:grpSp>
        <p:nvGrpSpPr>
          <p:cNvPr id="1912" name="Google Shape;1648;p50"/>
          <p:cNvGrpSpPr/>
          <p:nvPr/>
        </p:nvGrpSpPr>
        <p:grpSpPr>
          <a:xfrm>
            <a:off x="1653219" y="4715227"/>
            <a:ext cx="5383636" cy="257700"/>
            <a:chOff x="0" y="0"/>
            <a:chExt cx="5383634" cy="257698"/>
          </a:xfrm>
        </p:grpSpPr>
        <p:sp>
          <p:nvSpPr>
            <p:cNvPr id="1908" name="Google Shape;1649;p50"/>
            <p:cNvSpPr/>
            <p:nvPr/>
          </p:nvSpPr>
          <p:spPr>
            <a:xfrm>
              <a:off x="0" y="0"/>
              <a:ext cx="5383636" cy="257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" y="19735"/>
                  </a:lnTo>
                  <a:lnTo>
                    <a:pt x="21600" y="21600"/>
                  </a:lnTo>
                  <a:lnTo>
                    <a:pt x="21354" y="1075"/>
                  </a:lnTo>
                  <a:close/>
                </a:path>
              </a:pathLst>
            </a:custGeom>
            <a:solidFill>
              <a:schemeClr val="accent2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909" name="Google Shape;1650;p50">
              <a:hlinkClick r:id="" invalidUrl="" action="ppaction://hlinkshowjump?jump=nextslide" tgtFrame="" tooltip="" history="1" highlightClick="0" endSnd="0"/>
            </p:cNvPr>
            <p:cNvSpPr/>
            <p:nvPr/>
          </p:nvSpPr>
          <p:spPr>
            <a:xfrm>
              <a:off x="5060809" y="69243"/>
              <a:ext cx="164510" cy="125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5400"/>
                  </a:moveTo>
                  <a:lnTo>
                    <a:pt x="516" y="5400"/>
                  </a:lnTo>
                  <a:lnTo>
                    <a:pt x="516" y="16200"/>
                  </a:lnTo>
                  <a:lnTo>
                    <a:pt x="0" y="16200"/>
                  </a:lnTo>
                  <a:close/>
                  <a:moveTo>
                    <a:pt x="1033" y="5400"/>
                  </a:moveTo>
                  <a:lnTo>
                    <a:pt x="2065" y="5400"/>
                  </a:lnTo>
                  <a:lnTo>
                    <a:pt x="2065" y="16200"/>
                  </a:lnTo>
                  <a:lnTo>
                    <a:pt x="1033" y="16200"/>
                  </a:lnTo>
                  <a:close/>
                  <a:moveTo>
                    <a:pt x="2582" y="5400"/>
                  </a:moveTo>
                  <a:lnTo>
                    <a:pt x="13339" y="5400"/>
                  </a:lnTo>
                  <a:lnTo>
                    <a:pt x="13339" y="0"/>
                  </a:lnTo>
                  <a:lnTo>
                    <a:pt x="21600" y="10800"/>
                  </a:lnTo>
                  <a:lnTo>
                    <a:pt x="13339" y="21600"/>
                  </a:lnTo>
                  <a:lnTo>
                    <a:pt x="13339" y="16200"/>
                  </a:lnTo>
                  <a:lnTo>
                    <a:pt x="2582" y="16200"/>
                  </a:lnTo>
                  <a:close/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10" name="Google Shape;1651;p50">
              <a:hlinkClick r:id="" invalidUrl="" action="ppaction://hlinkshowjump?jump=previousslide" tgtFrame="" tooltip="" history="1" highlightClick="0" endSnd="0"/>
            </p:cNvPr>
            <p:cNvSpPr/>
            <p:nvPr/>
          </p:nvSpPr>
          <p:spPr>
            <a:xfrm flipH="1">
              <a:off x="83869" y="69243"/>
              <a:ext cx="164510" cy="125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5400"/>
                  </a:moveTo>
                  <a:lnTo>
                    <a:pt x="516" y="5400"/>
                  </a:lnTo>
                  <a:lnTo>
                    <a:pt x="516" y="16200"/>
                  </a:lnTo>
                  <a:lnTo>
                    <a:pt x="0" y="16200"/>
                  </a:lnTo>
                  <a:close/>
                  <a:moveTo>
                    <a:pt x="1033" y="5400"/>
                  </a:moveTo>
                  <a:lnTo>
                    <a:pt x="2065" y="5400"/>
                  </a:lnTo>
                  <a:lnTo>
                    <a:pt x="2065" y="16200"/>
                  </a:lnTo>
                  <a:lnTo>
                    <a:pt x="1033" y="16200"/>
                  </a:lnTo>
                  <a:close/>
                  <a:moveTo>
                    <a:pt x="2582" y="5400"/>
                  </a:moveTo>
                  <a:lnTo>
                    <a:pt x="13339" y="5400"/>
                  </a:lnTo>
                  <a:lnTo>
                    <a:pt x="13339" y="0"/>
                  </a:lnTo>
                  <a:lnTo>
                    <a:pt x="21600" y="10800"/>
                  </a:lnTo>
                  <a:lnTo>
                    <a:pt x="13339" y="21600"/>
                  </a:lnTo>
                  <a:lnTo>
                    <a:pt x="13339" y="16200"/>
                  </a:lnTo>
                  <a:lnTo>
                    <a:pt x="2582" y="16200"/>
                  </a:lnTo>
                  <a:close/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11" name="Google Shape;1652;p50">
              <a:hlinkClick r:id="rId3" invalidUrl="" action="ppaction://hlinksldjump" tgtFrame="" tooltip="" history="1" highlightClick="0" endSnd="0"/>
            </p:cNvPr>
            <p:cNvSpPr/>
            <p:nvPr/>
          </p:nvSpPr>
          <p:spPr>
            <a:xfrm>
              <a:off x="2572384" y="56921"/>
              <a:ext cx="164395" cy="14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4" y="20945"/>
                  </a:moveTo>
                  <a:lnTo>
                    <a:pt x="3923" y="10669"/>
                  </a:lnTo>
                  <a:lnTo>
                    <a:pt x="0" y="10604"/>
                  </a:lnTo>
                  <a:lnTo>
                    <a:pt x="11254" y="0"/>
                  </a:lnTo>
                  <a:lnTo>
                    <a:pt x="21600" y="10998"/>
                  </a:lnTo>
                  <a:lnTo>
                    <a:pt x="18131" y="10866"/>
                  </a:lnTo>
                  <a:lnTo>
                    <a:pt x="18417" y="21403"/>
                  </a:lnTo>
                  <a:lnTo>
                    <a:pt x="13415" y="21403"/>
                  </a:lnTo>
                  <a:lnTo>
                    <a:pt x="13415" y="15776"/>
                  </a:lnTo>
                  <a:lnTo>
                    <a:pt x="10117" y="15644"/>
                  </a:lnTo>
                  <a:lnTo>
                    <a:pt x="10061" y="21600"/>
                  </a:lnTo>
                  <a:close/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pic>
        <p:nvPicPr>
          <p:cNvPr id="1913" name="IMG_2321.png" descr="IMG_2321.png"/>
          <p:cNvPicPr>
            <a:picLocks noChangeAspect="1"/>
          </p:cNvPicPr>
          <p:nvPr/>
        </p:nvPicPr>
        <p:blipFill>
          <a:blip r:embed="rId2">
            <a:extLst/>
          </a:blip>
          <a:srcRect l="14562" t="14132" r="26244" b="78754"/>
          <a:stretch>
            <a:fillRect/>
          </a:stretch>
        </p:blipFill>
        <p:spPr>
          <a:xfrm>
            <a:off x="1520478" y="1203304"/>
            <a:ext cx="5383811" cy="451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4" name="IMG_2321.png" descr="IMG_2321.png"/>
          <p:cNvPicPr>
            <a:picLocks noChangeAspect="1"/>
          </p:cNvPicPr>
          <p:nvPr/>
        </p:nvPicPr>
        <p:blipFill>
          <a:blip r:embed="rId2">
            <a:extLst/>
          </a:blip>
          <a:srcRect l="5179" t="21533" r="8668" b="43112"/>
          <a:stretch>
            <a:fillRect/>
          </a:stretch>
        </p:blipFill>
        <p:spPr>
          <a:xfrm>
            <a:off x="1807167" y="1574648"/>
            <a:ext cx="5871779" cy="16830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5" name="IMG_2333.png" descr="IMG_2333.png"/>
          <p:cNvPicPr>
            <a:picLocks noChangeAspect="1"/>
          </p:cNvPicPr>
          <p:nvPr/>
        </p:nvPicPr>
        <p:blipFill>
          <a:blip r:embed="rId4">
            <a:extLst/>
          </a:blip>
          <a:srcRect l="61134" t="18452" r="7722" b="50000"/>
          <a:stretch>
            <a:fillRect/>
          </a:stretch>
        </p:blipFill>
        <p:spPr>
          <a:xfrm>
            <a:off x="3577053" y="3051067"/>
            <a:ext cx="2290788" cy="3930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18" name="تجميع"/>
          <p:cNvGrpSpPr/>
          <p:nvPr/>
        </p:nvGrpSpPr>
        <p:grpSpPr>
          <a:xfrm>
            <a:off x="2917988" y="3430519"/>
            <a:ext cx="3498976" cy="786255"/>
            <a:chOff x="0" y="0"/>
            <a:chExt cx="3498974" cy="786253"/>
          </a:xfrm>
        </p:grpSpPr>
        <p:pic>
          <p:nvPicPr>
            <p:cNvPr id="1916" name="IMG_2333.png" descr="IMG_2333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7446" t="19899" r="44985" b="50000"/>
            <a:stretch>
              <a:fillRect/>
            </a:stretch>
          </p:blipFill>
          <p:spPr>
            <a:xfrm>
              <a:off x="0" y="0"/>
              <a:ext cx="3498975" cy="3750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17" name="IMG_2333.png" descr="IMG_2333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26997" t="50000" r="29908" b="17005"/>
            <a:stretch>
              <a:fillRect/>
            </a:stretch>
          </p:blipFill>
          <p:spPr>
            <a:xfrm>
              <a:off x="112558" y="375144"/>
              <a:ext cx="3169880" cy="4111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1000"/>
                                        <p:tgtEl>
                                          <p:spTgt spid="1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5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1" dur="1000"/>
                                        <p:tgtEl>
                                          <p:spTgt spid="1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1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1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32" presetID="4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3" dur="1000"/>
                                        <p:tgtEl>
                                          <p:spTgt spid="1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8" dur="2000"/>
                                        <p:tgtEl>
                                          <p:spTgt spid="1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1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07" grpId="1"/>
      <p:bldP build="whole" bldLvl="1" animBg="1" rev="0" advAuto="0" spid="1918" grpId="7"/>
      <p:bldP build="whole" bldLvl="1" animBg="1" rev="0" advAuto="0" spid="1913" grpId="4"/>
      <p:bldP build="whole" bldLvl="1" animBg="1" rev="0" advAuto="0" spid="1914" grpId="5"/>
      <p:bldP build="whole" bldLvl="1" animBg="1" rev="0" advAuto="0" spid="1906" grpId="3"/>
      <p:bldP build="whole" bldLvl="1" animBg="1" rev="0" advAuto="0" spid="1915" grpId="6"/>
      <p:bldP build="whole" bldLvl="1" animBg="1" rev="0" advAuto="0" spid="1868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3" name="Google Shape;1648;p50"/>
          <p:cNvGrpSpPr/>
          <p:nvPr/>
        </p:nvGrpSpPr>
        <p:grpSpPr>
          <a:xfrm>
            <a:off x="1653219" y="4715227"/>
            <a:ext cx="5383636" cy="257700"/>
            <a:chOff x="0" y="0"/>
            <a:chExt cx="5383634" cy="257698"/>
          </a:xfrm>
        </p:grpSpPr>
        <p:sp>
          <p:nvSpPr>
            <p:cNvPr id="1079" name="Google Shape;1649;p50"/>
            <p:cNvSpPr/>
            <p:nvPr/>
          </p:nvSpPr>
          <p:spPr>
            <a:xfrm>
              <a:off x="0" y="0"/>
              <a:ext cx="5383636" cy="257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" y="19735"/>
                  </a:lnTo>
                  <a:lnTo>
                    <a:pt x="21600" y="21600"/>
                  </a:lnTo>
                  <a:lnTo>
                    <a:pt x="21354" y="1075"/>
                  </a:lnTo>
                  <a:close/>
                </a:path>
              </a:pathLst>
            </a:custGeom>
            <a:solidFill>
              <a:schemeClr val="accent2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080" name="Google Shape;1650;p50">
              <a:hlinkClick r:id="" invalidUrl="" action="ppaction://hlinkshowjump?jump=nextslide" tgtFrame="" tooltip="" history="1" highlightClick="0" endSnd="0"/>
            </p:cNvPr>
            <p:cNvSpPr/>
            <p:nvPr/>
          </p:nvSpPr>
          <p:spPr>
            <a:xfrm>
              <a:off x="5060809" y="69243"/>
              <a:ext cx="164510" cy="125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5400"/>
                  </a:moveTo>
                  <a:lnTo>
                    <a:pt x="516" y="5400"/>
                  </a:lnTo>
                  <a:lnTo>
                    <a:pt x="516" y="16200"/>
                  </a:lnTo>
                  <a:lnTo>
                    <a:pt x="0" y="16200"/>
                  </a:lnTo>
                  <a:close/>
                  <a:moveTo>
                    <a:pt x="1033" y="5400"/>
                  </a:moveTo>
                  <a:lnTo>
                    <a:pt x="2065" y="5400"/>
                  </a:lnTo>
                  <a:lnTo>
                    <a:pt x="2065" y="16200"/>
                  </a:lnTo>
                  <a:lnTo>
                    <a:pt x="1033" y="16200"/>
                  </a:lnTo>
                  <a:close/>
                  <a:moveTo>
                    <a:pt x="2582" y="5400"/>
                  </a:moveTo>
                  <a:lnTo>
                    <a:pt x="13339" y="5400"/>
                  </a:lnTo>
                  <a:lnTo>
                    <a:pt x="13339" y="0"/>
                  </a:lnTo>
                  <a:lnTo>
                    <a:pt x="21600" y="10800"/>
                  </a:lnTo>
                  <a:lnTo>
                    <a:pt x="13339" y="21600"/>
                  </a:lnTo>
                  <a:lnTo>
                    <a:pt x="13339" y="16200"/>
                  </a:lnTo>
                  <a:lnTo>
                    <a:pt x="2582" y="16200"/>
                  </a:lnTo>
                  <a:close/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81" name="Google Shape;1651;p50">
              <a:hlinkClick r:id="" invalidUrl="" action="ppaction://hlinkshowjump?jump=previousslide" tgtFrame="" tooltip="" history="1" highlightClick="0" endSnd="0"/>
            </p:cNvPr>
            <p:cNvSpPr/>
            <p:nvPr/>
          </p:nvSpPr>
          <p:spPr>
            <a:xfrm flipH="1">
              <a:off x="83869" y="69243"/>
              <a:ext cx="164510" cy="125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5400"/>
                  </a:moveTo>
                  <a:lnTo>
                    <a:pt x="516" y="5400"/>
                  </a:lnTo>
                  <a:lnTo>
                    <a:pt x="516" y="16200"/>
                  </a:lnTo>
                  <a:lnTo>
                    <a:pt x="0" y="16200"/>
                  </a:lnTo>
                  <a:close/>
                  <a:moveTo>
                    <a:pt x="1033" y="5400"/>
                  </a:moveTo>
                  <a:lnTo>
                    <a:pt x="2065" y="5400"/>
                  </a:lnTo>
                  <a:lnTo>
                    <a:pt x="2065" y="16200"/>
                  </a:lnTo>
                  <a:lnTo>
                    <a:pt x="1033" y="16200"/>
                  </a:lnTo>
                  <a:close/>
                  <a:moveTo>
                    <a:pt x="2582" y="5400"/>
                  </a:moveTo>
                  <a:lnTo>
                    <a:pt x="13339" y="5400"/>
                  </a:lnTo>
                  <a:lnTo>
                    <a:pt x="13339" y="0"/>
                  </a:lnTo>
                  <a:lnTo>
                    <a:pt x="21600" y="10800"/>
                  </a:lnTo>
                  <a:lnTo>
                    <a:pt x="13339" y="21600"/>
                  </a:lnTo>
                  <a:lnTo>
                    <a:pt x="13339" y="16200"/>
                  </a:lnTo>
                  <a:lnTo>
                    <a:pt x="2582" y="16200"/>
                  </a:lnTo>
                  <a:close/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82" name="Google Shape;1652;p50">
              <a:hlinkClick r:id="rId2" invalidUrl="" action="ppaction://hlinksldjump" tgtFrame="" tooltip="" history="1" highlightClick="0" endSnd="0"/>
            </p:cNvPr>
            <p:cNvSpPr/>
            <p:nvPr/>
          </p:nvSpPr>
          <p:spPr>
            <a:xfrm>
              <a:off x="2572384" y="56921"/>
              <a:ext cx="164395" cy="14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4" y="20945"/>
                  </a:moveTo>
                  <a:lnTo>
                    <a:pt x="3923" y="10669"/>
                  </a:lnTo>
                  <a:lnTo>
                    <a:pt x="0" y="10604"/>
                  </a:lnTo>
                  <a:lnTo>
                    <a:pt x="11254" y="0"/>
                  </a:lnTo>
                  <a:lnTo>
                    <a:pt x="21600" y="10998"/>
                  </a:lnTo>
                  <a:lnTo>
                    <a:pt x="18131" y="10866"/>
                  </a:lnTo>
                  <a:lnTo>
                    <a:pt x="18417" y="21403"/>
                  </a:lnTo>
                  <a:lnTo>
                    <a:pt x="13415" y="21403"/>
                  </a:lnTo>
                  <a:lnTo>
                    <a:pt x="13415" y="15776"/>
                  </a:lnTo>
                  <a:lnTo>
                    <a:pt x="10117" y="15644"/>
                  </a:lnTo>
                  <a:lnTo>
                    <a:pt x="10061" y="21600"/>
                  </a:lnTo>
                  <a:close/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1084" name="Google Shape;1540;p39"/>
          <p:cNvSpPr/>
          <p:nvPr/>
        </p:nvSpPr>
        <p:spPr>
          <a:xfrm>
            <a:off x="209125" y="523263"/>
            <a:ext cx="190501" cy="190501"/>
          </a:xfrm>
          <a:prstGeom prst="star4">
            <a:avLst>
              <a:gd name="adj" fmla="val 18187"/>
            </a:avLst>
          </a:prstGeom>
          <a:solidFill>
            <a:srgbClr val="ECECA6"/>
          </a:solidFill>
          <a:ln w="19050">
            <a:solidFill>
              <a:srgbClr val="23232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85" name="Google Shape;1541;p39"/>
          <p:cNvSpPr/>
          <p:nvPr/>
        </p:nvSpPr>
        <p:spPr>
          <a:xfrm rot="2700000">
            <a:off x="8403432" y="661232"/>
            <a:ext cx="166737" cy="166737"/>
          </a:xfrm>
          <a:prstGeom prst="rect">
            <a:avLst/>
          </a:prstGeom>
          <a:solidFill>
            <a:srgbClr val="A6C780"/>
          </a:solidFill>
          <a:ln w="19050">
            <a:solidFill>
              <a:srgbClr val="23232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86" name="Google Shape;1542;p39"/>
          <p:cNvSpPr/>
          <p:nvPr/>
        </p:nvSpPr>
        <p:spPr>
          <a:xfrm rot="2700000">
            <a:off x="316257" y="4726756"/>
            <a:ext cx="166737" cy="166737"/>
          </a:xfrm>
          <a:prstGeom prst="rect">
            <a:avLst/>
          </a:prstGeom>
          <a:solidFill>
            <a:srgbClr val="D3848B"/>
          </a:solidFill>
          <a:ln w="19050">
            <a:solidFill>
              <a:srgbClr val="23232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87" name="Google Shape;1543;p39"/>
          <p:cNvSpPr/>
          <p:nvPr/>
        </p:nvSpPr>
        <p:spPr>
          <a:xfrm>
            <a:off x="7289487" y="4623087"/>
            <a:ext cx="1315307" cy="3740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510" y="0"/>
                </a:moveTo>
                <a:cubicBezTo>
                  <a:pt x="3442" y="0"/>
                  <a:pt x="3374" y="7"/>
                  <a:pt x="3305" y="22"/>
                </a:cubicBezTo>
                <a:cubicBezTo>
                  <a:pt x="1902" y="303"/>
                  <a:pt x="728" y="3476"/>
                  <a:pt x="0" y="8928"/>
                </a:cubicBezTo>
                <a:lnTo>
                  <a:pt x="2245" y="12627"/>
                </a:lnTo>
                <a:cubicBezTo>
                  <a:pt x="2472" y="10903"/>
                  <a:pt x="2867" y="8839"/>
                  <a:pt x="3446" y="8714"/>
                </a:cubicBezTo>
                <a:cubicBezTo>
                  <a:pt x="3462" y="8711"/>
                  <a:pt x="3478" y="8710"/>
                  <a:pt x="3495" y="8710"/>
                </a:cubicBezTo>
                <a:cubicBezTo>
                  <a:pt x="3828" y="8710"/>
                  <a:pt x="4166" y="9287"/>
                  <a:pt x="4382" y="10289"/>
                </a:cubicBezTo>
                <a:cubicBezTo>
                  <a:pt x="4567" y="11117"/>
                  <a:pt x="4717" y="12197"/>
                  <a:pt x="4883" y="13337"/>
                </a:cubicBezTo>
                <a:cubicBezTo>
                  <a:pt x="5362" y="16657"/>
                  <a:pt x="6071" y="21595"/>
                  <a:pt x="8054" y="21595"/>
                </a:cubicBezTo>
                <a:cubicBezTo>
                  <a:pt x="8134" y="21595"/>
                  <a:pt x="8217" y="21587"/>
                  <a:pt x="8302" y="21570"/>
                </a:cubicBezTo>
                <a:cubicBezTo>
                  <a:pt x="10143" y="21200"/>
                  <a:pt x="10957" y="16236"/>
                  <a:pt x="11502" y="12967"/>
                </a:cubicBezTo>
                <a:cubicBezTo>
                  <a:pt x="12061" y="9596"/>
                  <a:pt x="12268" y="8796"/>
                  <a:pt x="12692" y="8796"/>
                </a:cubicBezTo>
                <a:cubicBezTo>
                  <a:pt x="12726" y="8796"/>
                  <a:pt x="12761" y="8800"/>
                  <a:pt x="12798" y="8810"/>
                </a:cubicBezTo>
                <a:cubicBezTo>
                  <a:pt x="13141" y="8869"/>
                  <a:pt x="13500" y="9638"/>
                  <a:pt x="13711" y="10777"/>
                </a:cubicBezTo>
                <a:cubicBezTo>
                  <a:pt x="13841" y="11487"/>
                  <a:pt x="13974" y="12323"/>
                  <a:pt x="14096" y="13182"/>
                </a:cubicBezTo>
                <a:cubicBezTo>
                  <a:pt x="14577" y="16392"/>
                  <a:pt x="15305" y="21200"/>
                  <a:pt x="17226" y="21600"/>
                </a:cubicBezTo>
                <a:lnTo>
                  <a:pt x="17470" y="21600"/>
                </a:lnTo>
                <a:cubicBezTo>
                  <a:pt x="19873" y="21600"/>
                  <a:pt x="20986" y="14262"/>
                  <a:pt x="21600" y="10252"/>
                </a:cubicBezTo>
                <a:lnTo>
                  <a:pt x="19408" y="6154"/>
                </a:lnTo>
                <a:cubicBezTo>
                  <a:pt x="18709" y="10769"/>
                  <a:pt x="18253" y="12889"/>
                  <a:pt x="17466" y="12889"/>
                </a:cubicBezTo>
                <a:cubicBezTo>
                  <a:pt x="17433" y="12889"/>
                  <a:pt x="17399" y="12886"/>
                  <a:pt x="17365" y="12879"/>
                </a:cubicBezTo>
                <a:cubicBezTo>
                  <a:pt x="16911" y="12782"/>
                  <a:pt x="16770" y="12286"/>
                  <a:pt x="16288" y="9113"/>
                </a:cubicBezTo>
                <a:cubicBezTo>
                  <a:pt x="16147" y="8129"/>
                  <a:pt x="15981" y="7049"/>
                  <a:pt x="15779" y="5969"/>
                </a:cubicBezTo>
                <a:cubicBezTo>
                  <a:pt x="15131" y="2522"/>
                  <a:pt x="14070" y="332"/>
                  <a:pt x="12939" y="81"/>
                </a:cubicBezTo>
                <a:cubicBezTo>
                  <a:pt x="12864" y="67"/>
                  <a:pt x="12791" y="60"/>
                  <a:pt x="12719" y="60"/>
                </a:cubicBezTo>
                <a:cubicBezTo>
                  <a:pt x="10772" y="60"/>
                  <a:pt x="9920" y="5170"/>
                  <a:pt x="9362" y="8588"/>
                </a:cubicBezTo>
                <a:cubicBezTo>
                  <a:pt x="8828" y="11799"/>
                  <a:pt x="8600" y="12753"/>
                  <a:pt x="8161" y="12841"/>
                </a:cubicBezTo>
                <a:cubicBezTo>
                  <a:pt x="8107" y="12852"/>
                  <a:pt x="8058" y="12859"/>
                  <a:pt x="8013" y="12859"/>
                </a:cubicBezTo>
                <a:cubicBezTo>
                  <a:pt x="7646" y="12859"/>
                  <a:pt x="7529" y="12385"/>
                  <a:pt x="7092" y="9394"/>
                </a:cubicBezTo>
                <a:cubicBezTo>
                  <a:pt x="6899" y="8003"/>
                  <a:pt x="6671" y="6435"/>
                  <a:pt x="6339" y="4955"/>
                </a:cubicBezTo>
                <a:cubicBezTo>
                  <a:pt x="5654" y="1823"/>
                  <a:pt x="4603" y="0"/>
                  <a:pt x="3510" y="0"/>
                </a:cubicBezTo>
                <a:close/>
              </a:path>
            </a:pathLst>
          </a:custGeom>
          <a:solidFill>
            <a:srgbClr val="ADD2D5"/>
          </a:solidFill>
          <a:ln w="19050">
            <a:solidFill>
              <a:srgbClr val="232320"/>
            </a:solidFill>
            <a:miter lim="12978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1088" name="IMG_1376.png" descr="IMG_1376.png"/>
          <p:cNvPicPr>
            <a:picLocks noChangeAspect="1"/>
          </p:cNvPicPr>
          <p:nvPr/>
        </p:nvPicPr>
        <p:blipFill>
          <a:blip r:embed="rId3">
            <a:extLst/>
          </a:blip>
          <a:srcRect l="6933" t="0" r="0" b="0"/>
          <a:stretch>
            <a:fillRect/>
          </a:stretch>
        </p:blipFill>
        <p:spPr>
          <a:xfrm>
            <a:off x="3221964" y="78643"/>
            <a:ext cx="2928678" cy="13318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08" name="تجميع"/>
          <p:cNvGrpSpPr/>
          <p:nvPr/>
        </p:nvGrpSpPr>
        <p:grpSpPr>
          <a:xfrm>
            <a:off x="708673" y="1214352"/>
            <a:ext cx="7570293" cy="2915993"/>
            <a:chOff x="0" y="0"/>
            <a:chExt cx="7570292" cy="2915991"/>
          </a:xfrm>
        </p:grpSpPr>
        <p:sp>
          <p:nvSpPr>
            <p:cNvPr id="1089" name="مستطيل"/>
            <p:cNvSpPr/>
            <p:nvPr/>
          </p:nvSpPr>
          <p:spPr>
            <a:xfrm>
              <a:off x="443114" y="1677151"/>
              <a:ext cx="1890901" cy="1017301"/>
            </a:xfrm>
            <a:prstGeom prst="rect">
              <a:avLst/>
            </a:prstGeom>
            <a:solidFill>
              <a:srgbClr val="EEBDD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b">
              <a:noAutofit/>
            </a:bodyPr>
            <a:lstStyle/>
            <a:p>
              <a:pPr algn="ctr" rtl="0">
                <a:defRPr sz="1200">
                  <a:solidFill>
                    <a:srgbClr val="434343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grpSp>
          <p:nvGrpSpPr>
            <p:cNvPr id="1107" name="تجميع"/>
            <p:cNvGrpSpPr/>
            <p:nvPr/>
          </p:nvGrpSpPr>
          <p:grpSpPr>
            <a:xfrm>
              <a:off x="-1" y="-1"/>
              <a:ext cx="7570294" cy="2915993"/>
              <a:chOff x="0" y="0"/>
              <a:chExt cx="7570291" cy="2915991"/>
            </a:xfrm>
          </p:grpSpPr>
          <p:sp>
            <p:nvSpPr>
              <p:cNvPr id="1090" name="Google Shape;1170;p58"/>
              <p:cNvSpPr/>
              <p:nvPr/>
            </p:nvSpPr>
            <p:spPr>
              <a:xfrm>
                <a:off x="3090121" y="1610941"/>
                <a:ext cx="1890901" cy="1017301"/>
              </a:xfrm>
              <a:prstGeom prst="rect">
                <a:avLst/>
              </a:prstGeom>
              <a:solidFill>
                <a:srgbClr val="C0B0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b">
                <a:noAutofit/>
              </a:bodyPr>
              <a:lstStyle/>
              <a:p>
                <a:pPr algn="ctr" rtl="0">
                  <a:defRPr sz="1200">
                    <a:solidFill>
                      <a:srgbClr val="43434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1091" name="Google Shape;1171;p58"/>
              <p:cNvSpPr/>
              <p:nvPr/>
            </p:nvSpPr>
            <p:spPr>
              <a:xfrm>
                <a:off x="5679391" y="1610941"/>
                <a:ext cx="1890901" cy="1017301"/>
              </a:xfrm>
              <a:prstGeom prst="rect">
                <a:avLst/>
              </a:prstGeom>
              <a:solidFill>
                <a:srgbClr val="BBE2E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b">
                <a:noAutofit/>
              </a:bodyPr>
              <a:lstStyle/>
              <a:p>
                <a:pPr algn="ctr" rtl="0">
                  <a:defRPr sz="1200">
                    <a:solidFill>
                      <a:srgbClr val="43434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1092" name="Google Shape;1172;p58"/>
              <p:cNvSpPr/>
              <p:nvPr/>
            </p:nvSpPr>
            <p:spPr>
              <a:xfrm>
                <a:off x="500841" y="212366"/>
                <a:ext cx="1890901" cy="1017301"/>
              </a:xfrm>
              <a:prstGeom prst="rect">
                <a:avLst/>
              </a:prstGeom>
              <a:solidFill>
                <a:srgbClr val="BBE2E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b">
                <a:noAutofit/>
              </a:bodyPr>
              <a:lstStyle/>
              <a:p>
                <a:pPr algn="ctr" rtl="0">
                  <a:defRPr sz="1200">
                    <a:solidFill>
                      <a:srgbClr val="43434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1093" name="Google Shape;1173;p58"/>
              <p:cNvSpPr/>
              <p:nvPr/>
            </p:nvSpPr>
            <p:spPr>
              <a:xfrm>
                <a:off x="3090121" y="212366"/>
                <a:ext cx="1890901" cy="1017301"/>
              </a:xfrm>
              <a:prstGeom prst="rect">
                <a:avLst/>
              </a:prstGeom>
              <a:solidFill>
                <a:srgbClr val="EEBDD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b">
                <a:noAutofit/>
              </a:bodyPr>
              <a:lstStyle/>
              <a:p>
                <a:pPr algn="ctr" rtl="0">
                  <a:defRPr sz="1200">
                    <a:solidFill>
                      <a:srgbClr val="43434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1094" name="Google Shape;1174;p58"/>
              <p:cNvSpPr/>
              <p:nvPr/>
            </p:nvSpPr>
            <p:spPr>
              <a:xfrm>
                <a:off x="5679391" y="212366"/>
                <a:ext cx="1890901" cy="1017301"/>
              </a:xfrm>
              <a:prstGeom prst="rect">
                <a:avLst/>
              </a:prstGeom>
              <a:solidFill>
                <a:srgbClr val="C0B0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b">
                <a:noAutofit/>
              </a:bodyPr>
              <a:lstStyle/>
              <a:p>
                <a:pPr algn="ctr" rtl="0">
                  <a:defRPr sz="1200">
                    <a:solidFill>
                      <a:srgbClr val="43434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1095" name="Google Shape;1652;p39"/>
              <p:cNvSpPr txBox="1"/>
              <p:nvPr/>
            </p:nvSpPr>
            <p:spPr>
              <a:xfrm>
                <a:off x="1333580" y="364217"/>
                <a:ext cx="945451" cy="9261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rmAutofit fontScale="100000" lnSpcReduction="0"/>
              </a:bodyPr>
              <a:lstStyle>
                <a:lvl1pPr algn="ctr" rtl="0">
                  <a:defRPr sz="2200">
                    <a:latin typeface="Abdo Free"/>
                    <a:ea typeface="Abdo Free"/>
                    <a:cs typeface="Abdo Free"/>
                    <a:sym typeface="Abdo Free"/>
                  </a:defRPr>
                </a:lvl1pPr>
              </a:lstStyle>
              <a:p>
                <a:pPr/>
                <a:r>
                  <a:t>اجلس في مكان هادئ </a:t>
                </a:r>
              </a:p>
            </p:txBody>
          </p:sp>
          <p:sp>
            <p:nvSpPr>
              <p:cNvPr id="1096" name="Google Shape;1654;p39"/>
              <p:cNvSpPr txBox="1"/>
              <p:nvPr/>
            </p:nvSpPr>
            <p:spPr>
              <a:xfrm>
                <a:off x="6484731" y="426266"/>
                <a:ext cx="1085561" cy="8034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rmAutofit fontScale="100000" lnSpcReduction="0"/>
              </a:bodyPr>
              <a:lstStyle>
                <a:lvl1pPr algn="ctr" rtl="0">
                  <a:defRPr sz="2200">
                    <a:latin typeface="Abdo Free"/>
                    <a:ea typeface="Abdo Free"/>
                    <a:cs typeface="Abdo Free"/>
                    <a:sym typeface="Abdo Free"/>
                  </a:defRPr>
                </a:lvl1pPr>
              </a:lstStyle>
              <a:p>
                <a:pPr/>
                <a:r>
                  <a:t>أحضر قبل الوقت بدقائق </a:t>
                </a:r>
              </a:p>
            </p:txBody>
          </p:sp>
          <p:sp>
            <p:nvSpPr>
              <p:cNvPr id="1097" name="Google Shape;1655;p39"/>
              <p:cNvSpPr txBox="1"/>
              <p:nvPr/>
            </p:nvSpPr>
            <p:spPr>
              <a:xfrm>
                <a:off x="6544469" y="1789008"/>
                <a:ext cx="795907" cy="9091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rmAutofit fontScale="100000" lnSpcReduction="0"/>
              </a:bodyPr>
              <a:lstStyle>
                <a:lvl1pPr algn="ctr" rtl="0">
                  <a:defRPr sz="2200">
                    <a:latin typeface="Abdo Free"/>
                    <a:ea typeface="Abdo Free"/>
                    <a:cs typeface="Abdo Free"/>
                    <a:sym typeface="Abdo Free"/>
                  </a:defRPr>
                </a:lvl1pPr>
              </a:lstStyle>
              <a:p>
                <a:pPr/>
                <a:r>
                  <a:t>أغلق الكاميرا</a:t>
                </a:r>
              </a:p>
            </p:txBody>
          </p:sp>
          <p:sp>
            <p:nvSpPr>
              <p:cNvPr id="1098" name="Google Shape;1656;p39"/>
              <p:cNvSpPr txBox="1"/>
              <p:nvPr/>
            </p:nvSpPr>
            <p:spPr>
              <a:xfrm>
                <a:off x="3702367" y="429119"/>
                <a:ext cx="1359027" cy="8005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rmAutofit fontScale="100000" lnSpcReduction="0"/>
              </a:bodyPr>
              <a:lstStyle>
                <a:lvl1pPr algn="ctr" rtl="0">
                  <a:defRPr sz="2200">
                    <a:latin typeface="Abdo Free"/>
                    <a:ea typeface="Abdo Free"/>
                    <a:cs typeface="Abdo Free"/>
                    <a:sym typeface="Abdo Free"/>
                  </a:defRPr>
                </a:lvl1pPr>
              </a:lstStyle>
              <a:p>
                <a:pPr/>
                <a:r>
                  <a:t>أجهز  كتابي وحاسوبي</a:t>
                </a:r>
              </a:p>
            </p:txBody>
          </p:sp>
          <p:sp>
            <p:nvSpPr>
              <p:cNvPr id="1099" name="Google Shape;1658;p39"/>
              <p:cNvSpPr txBox="1"/>
              <p:nvPr/>
            </p:nvSpPr>
            <p:spPr>
              <a:xfrm>
                <a:off x="3452149" y="1814408"/>
                <a:ext cx="1360597" cy="81383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rmAutofit fontScale="100000" lnSpcReduction="0"/>
              </a:bodyPr>
              <a:lstStyle>
                <a:lvl1pPr algn="ctr" rtl="0">
                  <a:defRPr sz="2200">
                    <a:latin typeface="Abdo Free"/>
                    <a:ea typeface="Abdo Free"/>
                    <a:cs typeface="Abdo Free"/>
                    <a:sym typeface="Abdo Free"/>
                  </a:defRPr>
                </a:lvl1pPr>
              </a:lstStyle>
              <a:p>
                <a:pPr/>
                <a:r>
                  <a:t>أغلق المايك حتى يسمح لي بفتحه  </a:t>
                </a:r>
              </a:p>
            </p:txBody>
          </p:sp>
          <p:sp>
            <p:nvSpPr>
              <p:cNvPr id="1100" name="Google Shape;1660;p39"/>
              <p:cNvSpPr txBox="1"/>
              <p:nvPr/>
            </p:nvSpPr>
            <p:spPr>
              <a:xfrm>
                <a:off x="1082806" y="1897769"/>
                <a:ext cx="1196225" cy="80043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rmAutofit fontScale="100000" lnSpcReduction="0"/>
              </a:bodyPr>
              <a:lstStyle>
                <a:lvl1pPr marR="36575" algn="ctr" defTabSz="877823" rtl="0">
                  <a:lnSpc>
                    <a:spcPct val="128571"/>
                  </a:lnSpc>
                  <a:defRPr sz="2112">
                    <a:solidFill>
                      <a:srgbClr val="202124"/>
                    </a:solidFill>
                    <a:latin typeface="Abdo Free"/>
                    <a:ea typeface="Abdo Free"/>
                    <a:cs typeface="Abdo Free"/>
                    <a:sym typeface="Abdo Free"/>
                  </a:defRPr>
                </a:lvl1pPr>
              </a:lstStyle>
              <a:p>
                <a:pPr/>
                <a:r>
                  <a:t>أرفع يدي للمشاركة</a:t>
                </a:r>
              </a:p>
            </p:txBody>
          </p:sp>
          <p:pic>
            <p:nvPicPr>
              <p:cNvPr id="1101" name="IMG_1369.png" descr="IMG_1369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4981021" y="0"/>
                <a:ext cx="1563449" cy="129041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02" name="IMG_1377.png" descr="IMG_1377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2552284" y="242589"/>
                <a:ext cx="1458958" cy="10173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03" name="IMG_1378.png" descr="IMG_1378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-1" y="1469699"/>
                <a:ext cx="1446293" cy="144629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04" name="IMG_1380.png" descr="IMG_1380.pn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0" y="106032"/>
                <a:ext cx="1290414" cy="129041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05" name="IMG_1384.png" descr="IMG_1384.pn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2552284" y="1636341"/>
                <a:ext cx="1017301" cy="10173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06" name="no-recording.png" descr="no-recording.pn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5485956" y="1789008"/>
                <a:ext cx="864634" cy="86463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100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2000"/>
                                        <p:tgtEl>
                                          <p:spTgt spid="1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08" grpId="2"/>
      <p:bldP build="whole" bldLvl="1" animBg="1" rev="0" advAuto="0" spid="1088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0" name="Google Shape;1797;p52"/>
          <p:cNvSpPr/>
          <p:nvPr/>
        </p:nvSpPr>
        <p:spPr>
          <a:xfrm>
            <a:off x="2497500" y="3534814"/>
            <a:ext cx="792399" cy="12419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1510" y="0"/>
                </a:moveTo>
                <a:cubicBezTo>
                  <a:pt x="21502" y="0"/>
                  <a:pt x="21496" y="1"/>
                  <a:pt x="21489" y="2"/>
                </a:cubicBezTo>
                <a:cubicBezTo>
                  <a:pt x="21198" y="47"/>
                  <a:pt x="20886" y="87"/>
                  <a:pt x="20508" y="123"/>
                </a:cubicBezTo>
                <a:cubicBezTo>
                  <a:pt x="20463" y="128"/>
                  <a:pt x="20431" y="155"/>
                  <a:pt x="20439" y="185"/>
                </a:cubicBezTo>
                <a:cubicBezTo>
                  <a:pt x="20445" y="211"/>
                  <a:pt x="20480" y="230"/>
                  <a:pt x="20520" y="230"/>
                </a:cubicBezTo>
                <a:cubicBezTo>
                  <a:pt x="20525" y="230"/>
                  <a:pt x="20529" y="229"/>
                  <a:pt x="20534" y="229"/>
                </a:cubicBezTo>
                <a:cubicBezTo>
                  <a:pt x="20916" y="191"/>
                  <a:pt x="21231" y="152"/>
                  <a:pt x="21528" y="106"/>
                </a:cubicBezTo>
                <a:cubicBezTo>
                  <a:pt x="21573" y="98"/>
                  <a:pt x="21600" y="70"/>
                  <a:pt x="21589" y="41"/>
                </a:cubicBezTo>
                <a:cubicBezTo>
                  <a:pt x="21580" y="16"/>
                  <a:pt x="21547" y="0"/>
                  <a:pt x="21510" y="0"/>
                </a:cubicBezTo>
                <a:close/>
                <a:moveTo>
                  <a:pt x="19361" y="224"/>
                </a:moveTo>
                <a:cubicBezTo>
                  <a:pt x="19356" y="224"/>
                  <a:pt x="19353" y="224"/>
                  <a:pt x="19349" y="225"/>
                </a:cubicBezTo>
                <a:cubicBezTo>
                  <a:pt x="18913" y="261"/>
                  <a:pt x="18549" y="296"/>
                  <a:pt x="18186" y="339"/>
                </a:cubicBezTo>
                <a:cubicBezTo>
                  <a:pt x="18141" y="346"/>
                  <a:pt x="18111" y="374"/>
                  <a:pt x="18120" y="403"/>
                </a:cubicBezTo>
                <a:cubicBezTo>
                  <a:pt x="18126" y="428"/>
                  <a:pt x="18162" y="446"/>
                  <a:pt x="18203" y="446"/>
                </a:cubicBezTo>
                <a:cubicBezTo>
                  <a:pt x="18207" y="446"/>
                  <a:pt x="18212" y="446"/>
                  <a:pt x="18216" y="444"/>
                </a:cubicBezTo>
                <a:cubicBezTo>
                  <a:pt x="18578" y="402"/>
                  <a:pt x="18939" y="367"/>
                  <a:pt x="19370" y="332"/>
                </a:cubicBezTo>
                <a:cubicBezTo>
                  <a:pt x="19416" y="328"/>
                  <a:pt x="19449" y="301"/>
                  <a:pt x="19442" y="271"/>
                </a:cubicBezTo>
                <a:cubicBezTo>
                  <a:pt x="19436" y="244"/>
                  <a:pt x="19401" y="224"/>
                  <a:pt x="19361" y="224"/>
                </a:cubicBezTo>
                <a:close/>
                <a:moveTo>
                  <a:pt x="17069" y="527"/>
                </a:moveTo>
                <a:cubicBezTo>
                  <a:pt x="17060" y="527"/>
                  <a:pt x="17049" y="528"/>
                  <a:pt x="17040" y="530"/>
                </a:cubicBezTo>
                <a:cubicBezTo>
                  <a:pt x="16704" y="604"/>
                  <a:pt x="16403" y="690"/>
                  <a:pt x="16121" y="795"/>
                </a:cubicBezTo>
                <a:cubicBezTo>
                  <a:pt x="16069" y="813"/>
                  <a:pt x="16017" y="833"/>
                  <a:pt x="15968" y="854"/>
                </a:cubicBezTo>
                <a:cubicBezTo>
                  <a:pt x="15927" y="870"/>
                  <a:pt x="15917" y="903"/>
                  <a:pt x="15941" y="928"/>
                </a:cubicBezTo>
                <a:cubicBezTo>
                  <a:pt x="15956" y="944"/>
                  <a:pt x="15984" y="953"/>
                  <a:pt x="16011" y="953"/>
                </a:cubicBezTo>
                <a:cubicBezTo>
                  <a:pt x="16026" y="953"/>
                  <a:pt x="16043" y="950"/>
                  <a:pt x="16057" y="945"/>
                </a:cubicBezTo>
                <a:cubicBezTo>
                  <a:pt x="16106" y="925"/>
                  <a:pt x="16156" y="905"/>
                  <a:pt x="16206" y="887"/>
                </a:cubicBezTo>
                <a:cubicBezTo>
                  <a:pt x="16477" y="786"/>
                  <a:pt x="16770" y="703"/>
                  <a:pt x="17096" y="631"/>
                </a:cubicBezTo>
                <a:cubicBezTo>
                  <a:pt x="17141" y="621"/>
                  <a:pt x="17163" y="590"/>
                  <a:pt x="17147" y="562"/>
                </a:cubicBezTo>
                <a:cubicBezTo>
                  <a:pt x="17135" y="541"/>
                  <a:pt x="17103" y="527"/>
                  <a:pt x="17069" y="527"/>
                </a:cubicBezTo>
                <a:close/>
                <a:moveTo>
                  <a:pt x="15102" y="1315"/>
                </a:moveTo>
                <a:cubicBezTo>
                  <a:pt x="15079" y="1315"/>
                  <a:pt x="15058" y="1320"/>
                  <a:pt x="15043" y="1330"/>
                </a:cubicBezTo>
                <a:cubicBezTo>
                  <a:pt x="14778" y="1500"/>
                  <a:pt x="14525" y="1697"/>
                  <a:pt x="14286" y="1913"/>
                </a:cubicBezTo>
                <a:cubicBezTo>
                  <a:pt x="14260" y="1938"/>
                  <a:pt x="14270" y="1970"/>
                  <a:pt x="14307" y="1988"/>
                </a:cubicBezTo>
                <a:cubicBezTo>
                  <a:pt x="14322" y="1994"/>
                  <a:pt x="14340" y="1997"/>
                  <a:pt x="14355" y="1997"/>
                </a:cubicBezTo>
                <a:cubicBezTo>
                  <a:pt x="14382" y="1997"/>
                  <a:pt x="14408" y="1989"/>
                  <a:pt x="14424" y="1974"/>
                </a:cubicBezTo>
                <a:cubicBezTo>
                  <a:pt x="14656" y="1762"/>
                  <a:pt x="14904" y="1571"/>
                  <a:pt x="15162" y="1405"/>
                </a:cubicBezTo>
                <a:cubicBezTo>
                  <a:pt x="15194" y="1385"/>
                  <a:pt x="15194" y="1351"/>
                  <a:pt x="15162" y="1330"/>
                </a:cubicBezTo>
                <a:cubicBezTo>
                  <a:pt x="15144" y="1320"/>
                  <a:pt x="15123" y="1315"/>
                  <a:pt x="15102" y="1315"/>
                </a:cubicBezTo>
                <a:close/>
                <a:moveTo>
                  <a:pt x="13746" y="2530"/>
                </a:moveTo>
                <a:cubicBezTo>
                  <a:pt x="13718" y="2530"/>
                  <a:pt x="13689" y="2540"/>
                  <a:pt x="13673" y="2558"/>
                </a:cubicBezTo>
                <a:cubicBezTo>
                  <a:pt x="13626" y="2614"/>
                  <a:pt x="13582" y="2670"/>
                  <a:pt x="13537" y="2728"/>
                </a:cubicBezTo>
                <a:cubicBezTo>
                  <a:pt x="13411" y="2889"/>
                  <a:pt x="13287" y="3060"/>
                  <a:pt x="13170" y="3237"/>
                </a:cubicBezTo>
                <a:cubicBezTo>
                  <a:pt x="13152" y="3264"/>
                  <a:pt x="13171" y="3296"/>
                  <a:pt x="13213" y="3307"/>
                </a:cubicBezTo>
                <a:cubicBezTo>
                  <a:pt x="13224" y="3310"/>
                  <a:pt x="13236" y="3311"/>
                  <a:pt x="13246" y="3311"/>
                </a:cubicBezTo>
                <a:cubicBezTo>
                  <a:pt x="13280" y="3311"/>
                  <a:pt x="13310" y="3300"/>
                  <a:pt x="13323" y="3280"/>
                </a:cubicBezTo>
                <a:cubicBezTo>
                  <a:pt x="13441" y="3105"/>
                  <a:pt x="13563" y="2935"/>
                  <a:pt x="13686" y="2775"/>
                </a:cubicBezTo>
                <a:cubicBezTo>
                  <a:pt x="13730" y="2720"/>
                  <a:pt x="13775" y="2663"/>
                  <a:pt x="13822" y="2608"/>
                </a:cubicBezTo>
                <a:cubicBezTo>
                  <a:pt x="13844" y="2582"/>
                  <a:pt x="13828" y="2549"/>
                  <a:pt x="13786" y="2537"/>
                </a:cubicBezTo>
                <a:cubicBezTo>
                  <a:pt x="13774" y="2532"/>
                  <a:pt x="13760" y="2530"/>
                  <a:pt x="13746" y="2530"/>
                </a:cubicBezTo>
                <a:close/>
                <a:moveTo>
                  <a:pt x="12823" y="3902"/>
                </a:moveTo>
                <a:cubicBezTo>
                  <a:pt x="12787" y="3902"/>
                  <a:pt x="12755" y="3916"/>
                  <a:pt x="12743" y="3938"/>
                </a:cubicBezTo>
                <a:cubicBezTo>
                  <a:pt x="12621" y="4156"/>
                  <a:pt x="12501" y="4390"/>
                  <a:pt x="12373" y="4650"/>
                </a:cubicBezTo>
                <a:cubicBezTo>
                  <a:pt x="12361" y="4678"/>
                  <a:pt x="12385" y="4708"/>
                  <a:pt x="12430" y="4718"/>
                </a:cubicBezTo>
                <a:cubicBezTo>
                  <a:pt x="12438" y="4719"/>
                  <a:pt x="12445" y="4719"/>
                  <a:pt x="12454" y="4719"/>
                </a:cubicBezTo>
                <a:cubicBezTo>
                  <a:pt x="12489" y="4719"/>
                  <a:pt x="12524" y="4705"/>
                  <a:pt x="12533" y="4681"/>
                </a:cubicBezTo>
                <a:cubicBezTo>
                  <a:pt x="12659" y="4422"/>
                  <a:pt x="12780" y="4191"/>
                  <a:pt x="12902" y="3974"/>
                </a:cubicBezTo>
                <a:cubicBezTo>
                  <a:pt x="12915" y="3946"/>
                  <a:pt x="12893" y="3915"/>
                  <a:pt x="12850" y="3905"/>
                </a:cubicBezTo>
                <a:cubicBezTo>
                  <a:pt x="12841" y="3903"/>
                  <a:pt x="12832" y="3902"/>
                  <a:pt x="12823" y="3902"/>
                </a:cubicBezTo>
                <a:close/>
                <a:moveTo>
                  <a:pt x="12120" y="5330"/>
                </a:moveTo>
                <a:cubicBezTo>
                  <a:pt x="12082" y="5330"/>
                  <a:pt x="12049" y="5345"/>
                  <a:pt x="12039" y="5368"/>
                </a:cubicBezTo>
                <a:cubicBezTo>
                  <a:pt x="11981" y="5496"/>
                  <a:pt x="11924" y="5625"/>
                  <a:pt x="11867" y="5753"/>
                </a:cubicBezTo>
                <a:lnTo>
                  <a:pt x="11716" y="6087"/>
                </a:lnTo>
                <a:cubicBezTo>
                  <a:pt x="11704" y="6116"/>
                  <a:pt x="11730" y="6146"/>
                  <a:pt x="11775" y="6154"/>
                </a:cubicBezTo>
                <a:cubicBezTo>
                  <a:pt x="11781" y="6155"/>
                  <a:pt x="11790" y="6156"/>
                  <a:pt x="11798" y="6156"/>
                </a:cubicBezTo>
                <a:cubicBezTo>
                  <a:pt x="11834" y="6156"/>
                  <a:pt x="11867" y="6140"/>
                  <a:pt x="11878" y="6117"/>
                </a:cubicBezTo>
                <a:lnTo>
                  <a:pt x="12028" y="5783"/>
                </a:lnTo>
                <a:cubicBezTo>
                  <a:pt x="12085" y="5655"/>
                  <a:pt x="12141" y="5526"/>
                  <a:pt x="12200" y="5398"/>
                </a:cubicBezTo>
                <a:cubicBezTo>
                  <a:pt x="12212" y="5369"/>
                  <a:pt x="12186" y="5340"/>
                  <a:pt x="12144" y="5332"/>
                </a:cubicBezTo>
                <a:cubicBezTo>
                  <a:pt x="12135" y="5331"/>
                  <a:pt x="12128" y="5330"/>
                  <a:pt x="12120" y="5330"/>
                </a:cubicBezTo>
                <a:close/>
                <a:moveTo>
                  <a:pt x="11465" y="6766"/>
                </a:moveTo>
                <a:cubicBezTo>
                  <a:pt x="11429" y="6766"/>
                  <a:pt x="11396" y="6781"/>
                  <a:pt x="11384" y="6803"/>
                </a:cubicBezTo>
                <a:cubicBezTo>
                  <a:pt x="11328" y="6922"/>
                  <a:pt x="11268" y="7040"/>
                  <a:pt x="11209" y="7157"/>
                </a:cubicBezTo>
                <a:cubicBezTo>
                  <a:pt x="11147" y="7276"/>
                  <a:pt x="11085" y="7394"/>
                  <a:pt x="11019" y="7512"/>
                </a:cubicBezTo>
                <a:cubicBezTo>
                  <a:pt x="11003" y="7540"/>
                  <a:pt x="11025" y="7570"/>
                  <a:pt x="11069" y="7580"/>
                </a:cubicBezTo>
                <a:cubicBezTo>
                  <a:pt x="11078" y="7582"/>
                  <a:pt x="11088" y="7583"/>
                  <a:pt x="11097" y="7583"/>
                </a:cubicBezTo>
                <a:cubicBezTo>
                  <a:pt x="11132" y="7583"/>
                  <a:pt x="11164" y="7569"/>
                  <a:pt x="11176" y="7548"/>
                </a:cubicBezTo>
                <a:cubicBezTo>
                  <a:pt x="11242" y="7429"/>
                  <a:pt x="11307" y="7310"/>
                  <a:pt x="11369" y="7191"/>
                </a:cubicBezTo>
                <a:cubicBezTo>
                  <a:pt x="11429" y="7072"/>
                  <a:pt x="11487" y="6953"/>
                  <a:pt x="11545" y="6835"/>
                </a:cubicBezTo>
                <a:cubicBezTo>
                  <a:pt x="11558" y="6807"/>
                  <a:pt x="11534" y="6777"/>
                  <a:pt x="11490" y="6769"/>
                </a:cubicBezTo>
                <a:cubicBezTo>
                  <a:pt x="11481" y="6767"/>
                  <a:pt x="11472" y="6766"/>
                  <a:pt x="11465" y="6766"/>
                </a:cubicBezTo>
                <a:close/>
                <a:moveTo>
                  <a:pt x="10671" y="8173"/>
                </a:moveTo>
                <a:cubicBezTo>
                  <a:pt x="10640" y="8173"/>
                  <a:pt x="10609" y="8186"/>
                  <a:pt x="10596" y="8206"/>
                </a:cubicBezTo>
                <a:cubicBezTo>
                  <a:pt x="10438" y="8442"/>
                  <a:pt x="10271" y="8668"/>
                  <a:pt x="10099" y="8879"/>
                </a:cubicBezTo>
                <a:cubicBezTo>
                  <a:pt x="10078" y="8905"/>
                  <a:pt x="10094" y="8937"/>
                  <a:pt x="10134" y="8951"/>
                </a:cubicBezTo>
                <a:cubicBezTo>
                  <a:pt x="10147" y="8955"/>
                  <a:pt x="10159" y="8957"/>
                  <a:pt x="10173" y="8957"/>
                </a:cubicBezTo>
                <a:cubicBezTo>
                  <a:pt x="10203" y="8957"/>
                  <a:pt x="10231" y="8947"/>
                  <a:pt x="10247" y="8929"/>
                </a:cubicBezTo>
                <a:cubicBezTo>
                  <a:pt x="10420" y="8715"/>
                  <a:pt x="10590" y="8486"/>
                  <a:pt x="10750" y="8247"/>
                </a:cubicBezTo>
                <a:cubicBezTo>
                  <a:pt x="10768" y="8221"/>
                  <a:pt x="10747" y="8188"/>
                  <a:pt x="10704" y="8178"/>
                </a:cubicBezTo>
                <a:cubicBezTo>
                  <a:pt x="10694" y="8175"/>
                  <a:pt x="10683" y="8173"/>
                  <a:pt x="10671" y="8173"/>
                </a:cubicBezTo>
                <a:close/>
                <a:moveTo>
                  <a:pt x="2447" y="8829"/>
                </a:moveTo>
                <a:cubicBezTo>
                  <a:pt x="2029" y="8834"/>
                  <a:pt x="1635" y="8890"/>
                  <a:pt x="1276" y="8993"/>
                </a:cubicBezTo>
                <a:cubicBezTo>
                  <a:pt x="1235" y="9005"/>
                  <a:pt x="1217" y="9036"/>
                  <a:pt x="1235" y="9064"/>
                </a:cubicBezTo>
                <a:cubicBezTo>
                  <a:pt x="1248" y="9083"/>
                  <a:pt x="1279" y="9095"/>
                  <a:pt x="1312" y="9095"/>
                </a:cubicBezTo>
                <a:cubicBezTo>
                  <a:pt x="1322" y="9095"/>
                  <a:pt x="1334" y="9094"/>
                  <a:pt x="1345" y="9090"/>
                </a:cubicBezTo>
                <a:cubicBezTo>
                  <a:pt x="1684" y="8993"/>
                  <a:pt x="2054" y="8942"/>
                  <a:pt x="2450" y="8935"/>
                </a:cubicBezTo>
                <a:cubicBezTo>
                  <a:pt x="2497" y="8935"/>
                  <a:pt x="2533" y="8910"/>
                  <a:pt x="2533" y="8880"/>
                </a:cubicBezTo>
                <a:cubicBezTo>
                  <a:pt x="2532" y="8853"/>
                  <a:pt x="2494" y="8829"/>
                  <a:pt x="2449" y="8829"/>
                </a:cubicBezTo>
                <a:close/>
                <a:moveTo>
                  <a:pt x="3601" y="8941"/>
                </a:moveTo>
                <a:cubicBezTo>
                  <a:pt x="3566" y="8941"/>
                  <a:pt x="3533" y="8955"/>
                  <a:pt x="3522" y="8979"/>
                </a:cubicBezTo>
                <a:cubicBezTo>
                  <a:pt x="3507" y="9006"/>
                  <a:pt x="3531" y="9036"/>
                  <a:pt x="3575" y="9045"/>
                </a:cubicBezTo>
                <a:cubicBezTo>
                  <a:pt x="3946" y="9125"/>
                  <a:pt x="4283" y="9239"/>
                  <a:pt x="4581" y="9387"/>
                </a:cubicBezTo>
                <a:cubicBezTo>
                  <a:pt x="4595" y="9395"/>
                  <a:pt x="4613" y="9399"/>
                  <a:pt x="4632" y="9399"/>
                </a:cubicBezTo>
                <a:cubicBezTo>
                  <a:pt x="4656" y="9399"/>
                  <a:pt x="4681" y="9391"/>
                  <a:pt x="4699" y="9378"/>
                </a:cubicBezTo>
                <a:cubicBezTo>
                  <a:pt x="4726" y="9354"/>
                  <a:pt x="4718" y="9321"/>
                  <a:pt x="4682" y="9303"/>
                </a:cubicBezTo>
                <a:cubicBezTo>
                  <a:pt x="4370" y="9147"/>
                  <a:pt x="4016" y="9027"/>
                  <a:pt x="3628" y="8945"/>
                </a:cubicBezTo>
                <a:cubicBezTo>
                  <a:pt x="3619" y="8942"/>
                  <a:pt x="3610" y="8941"/>
                  <a:pt x="3601" y="8941"/>
                </a:cubicBezTo>
                <a:close/>
                <a:moveTo>
                  <a:pt x="9584" y="9496"/>
                </a:moveTo>
                <a:cubicBezTo>
                  <a:pt x="9557" y="9496"/>
                  <a:pt x="9530" y="9504"/>
                  <a:pt x="9513" y="9521"/>
                </a:cubicBezTo>
                <a:cubicBezTo>
                  <a:pt x="9296" y="9733"/>
                  <a:pt x="9064" y="9933"/>
                  <a:pt x="8823" y="10117"/>
                </a:cubicBezTo>
                <a:cubicBezTo>
                  <a:pt x="8792" y="10139"/>
                  <a:pt x="8796" y="10172"/>
                  <a:pt x="8832" y="10192"/>
                </a:cubicBezTo>
                <a:cubicBezTo>
                  <a:pt x="8849" y="10200"/>
                  <a:pt x="8869" y="10205"/>
                  <a:pt x="8887" y="10205"/>
                </a:cubicBezTo>
                <a:cubicBezTo>
                  <a:pt x="8911" y="10205"/>
                  <a:pt x="8933" y="10197"/>
                  <a:pt x="8951" y="10185"/>
                </a:cubicBezTo>
                <a:cubicBezTo>
                  <a:pt x="9195" y="9999"/>
                  <a:pt x="9432" y="9795"/>
                  <a:pt x="9653" y="9578"/>
                </a:cubicBezTo>
                <a:cubicBezTo>
                  <a:pt x="9679" y="9553"/>
                  <a:pt x="9667" y="9521"/>
                  <a:pt x="9629" y="9504"/>
                </a:cubicBezTo>
                <a:cubicBezTo>
                  <a:pt x="9614" y="9499"/>
                  <a:pt x="9599" y="9496"/>
                  <a:pt x="9584" y="9496"/>
                </a:cubicBezTo>
                <a:close/>
                <a:moveTo>
                  <a:pt x="396" y="9443"/>
                </a:moveTo>
                <a:cubicBezTo>
                  <a:pt x="370" y="9443"/>
                  <a:pt x="345" y="9450"/>
                  <a:pt x="328" y="9464"/>
                </a:cubicBezTo>
                <a:cubicBezTo>
                  <a:pt x="122" y="9641"/>
                  <a:pt x="8" y="9837"/>
                  <a:pt x="0" y="10030"/>
                </a:cubicBezTo>
                <a:lnTo>
                  <a:pt x="0" y="10052"/>
                </a:lnTo>
                <a:cubicBezTo>
                  <a:pt x="0" y="10104"/>
                  <a:pt x="6" y="10155"/>
                  <a:pt x="21" y="10208"/>
                </a:cubicBezTo>
                <a:cubicBezTo>
                  <a:pt x="27" y="10233"/>
                  <a:pt x="63" y="10252"/>
                  <a:pt x="102" y="10252"/>
                </a:cubicBezTo>
                <a:cubicBezTo>
                  <a:pt x="108" y="10252"/>
                  <a:pt x="113" y="10252"/>
                  <a:pt x="117" y="10251"/>
                </a:cubicBezTo>
                <a:cubicBezTo>
                  <a:pt x="163" y="10245"/>
                  <a:pt x="193" y="10218"/>
                  <a:pt x="185" y="10189"/>
                </a:cubicBezTo>
                <a:cubicBezTo>
                  <a:pt x="175" y="10144"/>
                  <a:pt x="167" y="10097"/>
                  <a:pt x="167" y="10052"/>
                </a:cubicBezTo>
                <a:lnTo>
                  <a:pt x="167" y="10033"/>
                </a:lnTo>
                <a:cubicBezTo>
                  <a:pt x="175" y="9862"/>
                  <a:pt x="277" y="9687"/>
                  <a:pt x="464" y="9528"/>
                </a:cubicBezTo>
                <a:cubicBezTo>
                  <a:pt x="491" y="9504"/>
                  <a:pt x="483" y="9471"/>
                  <a:pt x="446" y="9453"/>
                </a:cubicBezTo>
                <a:cubicBezTo>
                  <a:pt x="431" y="9446"/>
                  <a:pt x="414" y="9443"/>
                  <a:pt x="396" y="9443"/>
                </a:cubicBezTo>
                <a:close/>
                <a:moveTo>
                  <a:pt x="5426" y="9837"/>
                </a:moveTo>
                <a:cubicBezTo>
                  <a:pt x="5409" y="9837"/>
                  <a:pt x="5393" y="9840"/>
                  <a:pt x="5378" y="9846"/>
                </a:cubicBezTo>
                <a:cubicBezTo>
                  <a:pt x="5342" y="9863"/>
                  <a:pt x="5331" y="9896"/>
                  <a:pt x="5358" y="9921"/>
                </a:cubicBezTo>
                <a:cubicBezTo>
                  <a:pt x="5568" y="10117"/>
                  <a:pt x="5742" y="10336"/>
                  <a:pt x="5873" y="10574"/>
                </a:cubicBezTo>
                <a:cubicBezTo>
                  <a:pt x="5885" y="10596"/>
                  <a:pt x="5917" y="10609"/>
                  <a:pt x="5953" y="10609"/>
                </a:cubicBezTo>
                <a:cubicBezTo>
                  <a:pt x="5962" y="10609"/>
                  <a:pt x="5971" y="10609"/>
                  <a:pt x="5980" y="10606"/>
                </a:cubicBezTo>
                <a:cubicBezTo>
                  <a:pt x="6024" y="10597"/>
                  <a:pt x="6046" y="10566"/>
                  <a:pt x="6031" y="10539"/>
                </a:cubicBezTo>
                <a:cubicBezTo>
                  <a:pt x="5894" y="10292"/>
                  <a:pt x="5715" y="10064"/>
                  <a:pt x="5495" y="9860"/>
                </a:cubicBezTo>
                <a:cubicBezTo>
                  <a:pt x="5479" y="9845"/>
                  <a:pt x="5453" y="9837"/>
                  <a:pt x="5426" y="9837"/>
                </a:cubicBezTo>
                <a:close/>
                <a:moveTo>
                  <a:pt x="8073" y="10635"/>
                </a:moveTo>
                <a:cubicBezTo>
                  <a:pt x="8054" y="10635"/>
                  <a:pt x="8033" y="10639"/>
                  <a:pt x="8016" y="10648"/>
                </a:cubicBezTo>
                <a:cubicBezTo>
                  <a:pt x="7802" y="10770"/>
                  <a:pt x="7578" y="10886"/>
                  <a:pt x="7348" y="10988"/>
                </a:cubicBezTo>
                <a:cubicBezTo>
                  <a:pt x="7265" y="11025"/>
                  <a:pt x="7180" y="11060"/>
                  <a:pt x="7095" y="11094"/>
                </a:cubicBezTo>
                <a:cubicBezTo>
                  <a:pt x="7057" y="11110"/>
                  <a:pt x="7043" y="11142"/>
                  <a:pt x="7069" y="11167"/>
                </a:cubicBezTo>
                <a:cubicBezTo>
                  <a:pt x="7086" y="11184"/>
                  <a:pt x="7113" y="11192"/>
                  <a:pt x="7140" y="11192"/>
                </a:cubicBezTo>
                <a:cubicBezTo>
                  <a:pt x="7155" y="11192"/>
                  <a:pt x="7170" y="11189"/>
                  <a:pt x="7183" y="11184"/>
                </a:cubicBezTo>
                <a:cubicBezTo>
                  <a:pt x="7272" y="11149"/>
                  <a:pt x="7358" y="11113"/>
                  <a:pt x="7442" y="11075"/>
                </a:cubicBezTo>
                <a:cubicBezTo>
                  <a:pt x="7679" y="10970"/>
                  <a:pt x="7909" y="10854"/>
                  <a:pt x="8129" y="10728"/>
                </a:cubicBezTo>
                <a:cubicBezTo>
                  <a:pt x="8164" y="10709"/>
                  <a:pt x="8167" y="10675"/>
                  <a:pt x="8135" y="10652"/>
                </a:cubicBezTo>
                <a:cubicBezTo>
                  <a:pt x="8120" y="10640"/>
                  <a:pt x="8096" y="10635"/>
                  <a:pt x="8073" y="10635"/>
                </a:cubicBezTo>
                <a:close/>
                <a:moveTo>
                  <a:pt x="652" y="10795"/>
                </a:moveTo>
                <a:cubicBezTo>
                  <a:pt x="633" y="10795"/>
                  <a:pt x="611" y="10799"/>
                  <a:pt x="595" y="10809"/>
                </a:cubicBezTo>
                <a:cubicBezTo>
                  <a:pt x="562" y="10828"/>
                  <a:pt x="559" y="10862"/>
                  <a:pt x="589" y="10885"/>
                </a:cubicBezTo>
                <a:lnTo>
                  <a:pt x="631" y="10913"/>
                </a:lnTo>
                <a:cubicBezTo>
                  <a:pt x="889" y="11088"/>
                  <a:pt x="1184" y="11240"/>
                  <a:pt x="1513" y="11365"/>
                </a:cubicBezTo>
                <a:cubicBezTo>
                  <a:pt x="1527" y="11370"/>
                  <a:pt x="1544" y="11372"/>
                  <a:pt x="1557" y="11372"/>
                </a:cubicBezTo>
                <a:cubicBezTo>
                  <a:pt x="1584" y="11372"/>
                  <a:pt x="1614" y="11363"/>
                  <a:pt x="1628" y="11346"/>
                </a:cubicBezTo>
                <a:cubicBezTo>
                  <a:pt x="1652" y="11321"/>
                  <a:pt x="1640" y="11288"/>
                  <a:pt x="1599" y="11273"/>
                </a:cubicBezTo>
                <a:cubicBezTo>
                  <a:pt x="1285" y="11154"/>
                  <a:pt x="1000" y="11009"/>
                  <a:pt x="753" y="10840"/>
                </a:cubicBezTo>
                <a:lnTo>
                  <a:pt x="714" y="10812"/>
                </a:lnTo>
                <a:cubicBezTo>
                  <a:pt x="699" y="10801"/>
                  <a:pt x="675" y="10795"/>
                  <a:pt x="652" y="10795"/>
                </a:cubicBezTo>
                <a:close/>
                <a:moveTo>
                  <a:pt x="2635" y="11552"/>
                </a:moveTo>
                <a:cubicBezTo>
                  <a:pt x="2598" y="11552"/>
                  <a:pt x="2565" y="11568"/>
                  <a:pt x="2553" y="11592"/>
                </a:cubicBezTo>
                <a:cubicBezTo>
                  <a:pt x="2542" y="11621"/>
                  <a:pt x="2569" y="11650"/>
                  <a:pt x="2613" y="11657"/>
                </a:cubicBezTo>
                <a:cubicBezTo>
                  <a:pt x="2986" y="11721"/>
                  <a:pt x="3382" y="11758"/>
                  <a:pt x="3789" y="11767"/>
                </a:cubicBezTo>
                <a:lnTo>
                  <a:pt x="3792" y="11767"/>
                </a:lnTo>
                <a:cubicBezTo>
                  <a:pt x="3837" y="11767"/>
                  <a:pt x="3875" y="11745"/>
                  <a:pt x="3876" y="11716"/>
                </a:cubicBezTo>
                <a:cubicBezTo>
                  <a:pt x="3878" y="11686"/>
                  <a:pt x="3840" y="11661"/>
                  <a:pt x="3795" y="11660"/>
                </a:cubicBezTo>
                <a:cubicBezTo>
                  <a:pt x="3400" y="11653"/>
                  <a:pt x="3018" y="11616"/>
                  <a:pt x="2657" y="11554"/>
                </a:cubicBezTo>
                <a:cubicBezTo>
                  <a:pt x="2649" y="11553"/>
                  <a:pt x="2641" y="11552"/>
                  <a:pt x="2635" y="11552"/>
                </a:cubicBezTo>
                <a:close/>
                <a:moveTo>
                  <a:pt x="6217" y="11231"/>
                </a:moveTo>
                <a:cubicBezTo>
                  <a:pt x="6212" y="11231"/>
                  <a:pt x="6208" y="11231"/>
                  <a:pt x="6203" y="11232"/>
                </a:cubicBezTo>
                <a:cubicBezTo>
                  <a:pt x="6159" y="11234"/>
                  <a:pt x="6125" y="11261"/>
                  <a:pt x="6131" y="11290"/>
                </a:cubicBezTo>
                <a:cubicBezTo>
                  <a:pt x="6140" y="11337"/>
                  <a:pt x="6146" y="11383"/>
                  <a:pt x="6150" y="11432"/>
                </a:cubicBezTo>
                <a:cubicBezTo>
                  <a:pt x="6135" y="11421"/>
                  <a:pt x="6113" y="11414"/>
                  <a:pt x="6090" y="11414"/>
                </a:cubicBezTo>
                <a:cubicBezTo>
                  <a:pt x="6080" y="11414"/>
                  <a:pt x="6071" y="11416"/>
                  <a:pt x="6060" y="11418"/>
                </a:cubicBezTo>
                <a:cubicBezTo>
                  <a:pt x="5700" y="11505"/>
                  <a:pt x="5324" y="11569"/>
                  <a:pt x="4946" y="11609"/>
                </a:cubicBezTo>
                <a:cubicBezTo>
                  <a:pt x="4900" y="11614"/>
                  <a:pt x="4870" y="11642"/>
                  <a:pt x="4876" y="11671"/>
                </a:cubicBezTo>
                <a:cubicBezTo>
                  <a:pt x="4884" y="11698"/>
                  <a:pt x="4921" y="11716"/>
                  <a:pt x="4961" y="11716"/>
                </a:cubicBezTo>
                <a:cubicBezTo>
                  <a:pt x="4965" y="11716"/>
                  <a:pt x="4970" y="11715"/>
                  <a:pt x="4973" y="11715"/>
                </a:cubicBezTo>
                <a:cubicBezTo>
                  <a:pt x="5363" y="11673"/>
                  <a:pt x="5748" y="11606"/>
                  <a:pt x="6119" y="11518"/>
                </a:cubicBezTo>
                <a:cubicBezTo>
                  <a:pt x="6134" y="11514"/>
                  <a:pt x="6149" y="11507"/>
                  <a:pt x="6156" y="11500"/>
                </a:cubicBezTo>
                <a:cubicBezTo>
                  <a:pt x="6162" y="11556"/>
                  <a:pt x="6164" y="11615"/>
                  <a:pt x="6164" y="11673"/>
                </a:cubicBezTo>
                <a:cubicBezTo>
                  <a:pt x="6164" y="11788"/>
                  <a:pt x="6155" y="11907"/>
                  <a:pt x="6138" y="12026"/>
                </a:cubicBezTo>
                <a:cubicBezTo>
                  <a:pt x="6134" y="12055"/>
                  <a:pt x="6168" y="12080"/>
                  <a:pt x="6214" y="12083"/>
                </a:cubicBezTo>
                <a:lnTo>
                  <a:pt x="6221" y="12083"/>
                </a:lnTo>
                <a:cubicBezTo>
                  <a:pt x="6265" y="12083"/>
                  <a:pt x="6301" y="12063"/>
                  <a:pt x="6305" y="12035"/>
                </a:cubicBezTo>
                <a:cubicBezTo>
                  <a:pt x="6322" y="11914"/>
                  <a:pt x="6333" y="11792"/>
                  <a:pt x="6333" y="11673"/>
                </a:cubicBezTo>
                <a:cubicBezTo>
                  <a:pt x="6333" y="11541"/>
                  <a:pt x="6319" y="11408"/>
                  <a:pt x="6296" y="11278"/>
                </a:cubicBezTo>
                <a:cubicBezTo>
                  <a:pt x="6292" y="11252"/>
                  <a:pt x="6259" y="11231"/>
                  <a:pt x="6217" y="11231"/>
                </a:cubicBezTo>
                <a:close/>
                <a:moveTo>
                  <a:pt x="6015" y="12713"/>
                </a:moveTo>
                <a:cubicBezTo>
                  <a:pt x="5977" y="12713"/>
                  <a:pt x="5943" y="12728"/>
                  <a:pt x="5932" y="12752"/>
                </a:cubicBezTo>
                <a:cubicBezTo>
                  <a:pt x="5837" y="12980"/>
                  <a:pt x="5712" y="13216"/>
                  <a:pt x="5559" y="13454"/>
                </a:cubicBezTo>
                <a:cubicBezTo>
                  <a:pt x="5540" y="13481"/>
                  <a:pt x="5562" y="13512"/>
                  <a:pt x="5605" y="13523"/>
                </a:cubicBezTo>
                <a:cubicBezTo>
                  <a:pt x="5614" y="13526"/>
                  <a:pt x="5626" y="13527"/>
                  <a:pt x="5635" y="13527"/>
                </a:cubicBezTo>
                <a:cubicBezTo>
                  <a:pt x="5670" y="13527"/>
                  <a:pt x="5700" y="13515"/>
                  <a:pt x="5714" y="13494"/>
                </a:cubicBezTo>
                <a:cubicBezTo>
                  <a:pt x="5869" y="13253"/>
                  <a:pt x="5998" y="13013"/>
                  <a:pt x="6095" y="12780"/>
                </a:cubicBezTo>
                <a:cubicBezTo>
                  <a:pt x="6105" y="12751"/>
                  <a:pt x="6080" y="12721"/>
                  <a:pt x="6034" y="12714"/>
                </a:cubicBezTo>
                <a:cubicBezTo>
                  <a:pt x="6028" y="12713"/>
                  <a:pt x="6021" y="12713"/>
                  <a:pt x="6015" y="12713"/>
                </a:cubicBezTo>
                <a:close/>
                <a:moveTo>
                  <a:pt x="5134" y="14096"/>
                </a:moveTo>
                <a:cubicBezTo>
                  <a:pt x="5104" y="14096"/>
                  <a:pt x="5075" y="14107"/>
                  <a:pt x="5060" y="14124"/>
                </a:cubicBezTo>
                <a:cubicBezTo>
                  <a:pt x="4882" y="14334"/>
                  <a:pt x="4691" y="14544"/>
                  <a:pt x="4471" y="14766"/>
                </a:cubicBezTo>
                <a:cubicBezTo>
                  <a:pt x="4446" y="14790"/>
                  <a:pt x="4456" y="14825"/>
                  <a:pt x="4497" y="14840"/>
                </a:cubicBezTo>
                <a:cubicBezTo>
                  <a:pt x="4512" y="14845"/>
                  <a:pt x="4525" y="14848"/>
                  <a:pt x="4542" y="14848"/>
                </a:cubicBezTo>
                <a:cubicBezTo>
                  <a:pt x="4569" y="14848"/>
                  <a:pt x="4596" y="14839"/>
                  <a:pt x="4613" y="14824"/>
                </a:cubicBezTo>
                <a:cubicBezTo>
                  <a:pt x="4834" y="14600"/>
                  <a:pt x="5030" y="14387"/>
                  <a:pt x="5208" y="14175"/>
                </a:cubicBezTo>
                <a:cubicBezTo>
                  <a:pt x="5229" y="14149"/>
                  <a:pt x="5214" y="14116"/>
                  <a:pt x="5173" y="14103"/>
                </a:cubicBezTo>
                <a:cubicBezTo>
                  <a:pt x="5159" y="14098"/>
                  <a:pt x="5147" y="14096"/>
                  <a:pt x="5134" y="14096"/>
                </a:cubicBezTo>
                <a:close/>
                <a:moveTo>
                  <a:pt x="3887" y="15362"/>
                </a:moveTo>
                <a:cubicBezTo>
                  <a:pt x="3861" y="15362"/>
                  <a:pt x="3836" y="15370"/>
                  <a:pt x="3819" y="15384"/>
                </a:cubicBezTo>
                <a:cubicBezTo>
                  <a:pt x="3616" y="15567"/>
                  <a:pt x="3396" y="15758"/>
                  <a:pt x="3128" y="15986"/>
                </a:cubicBezTo>
                <a:cubicBezTo>
                  <a:pt x="3099" y="16010"/>
                  <a:pt x="3107" y="16043"/>
                  <a:pt x="3144" y="16061"/>
                </a:cubicBezTo>
                <a:cubicBezTo>
                  <a:pt x="3158" y="16067"/>
                  <a:pt x="3176" y="16072"/>
                  <a:pt x="3194" y="16072"/>
                </a:cubicBezTo>
                <a:cubicBezTo>
                  <a:pt x="3220" y="16072"/>
                  <a:pt x="3245" y="16064"/>
                  <a:pt x="3262" y="16050"/>
                </a:cubicBezTo>
                <a:cubicBezTo>
                  <a:pt x="3531" y="15821"/>
                  <a:pt x="3751" y="15629"/>
                  <a:pt x="3955" y="15445"/>
                </a:cubicBezTo>
                <a:cubicBezTo>
                  <a:pt x="3982" y="15421"/>
                  <a:pt x="3974" y="15389"/>
                  <a:pt x="3935" y="15371"/>
                </a:cubicBezTo>
                <a:cubicBezTo>
                  <a:pt x="3922" y="15365"/>
                  <a:pt x="3903" y="15362"/>
                  <a:pt x="3887" y="15362"/>
                </a:cubicBezTo>
                <a:close/>
                <a:moveTo>
                  <a:pt x="2498" y="16567"/>
                </a:moveTo>
                <a:cubicBezTo>
                  <a:pt x="2473" y="16567"/>
                  <a:pt x="2447" y="16575"/>
                  <a:pt x="2431" y="16590"/>
                </a:cubicBezTo>
                <a:cubicBezTo>
                  <a:pt x="2170" y="16832"/>
                  <a:pt x="1980" y="17040"/>
                  <a:pt x="1834" y="17245"/>
                </a:cubicBezTo>
                <a:cubicBezTo>
                  <a:pt x="1815" y="17271"/>
                  <a:pt x="1834" y="17303"/>
                  <a:pt x="1876" y="17315"/>
                </a:cubicBezTo>
                <a:cubicBezTo>
                  <a:pt x="1887" y="17319"/>
                  <a:pt x="1899" y="17320"/>
                  <a:pt x="1910" y="17320"/>
                </a:cubicBezTo>
                <a:cubicBezTo>
                  <a:pt x="1943" y="17320"/>
                  <a:pt x="1973" y="17308"/>
                  <a:pt x="1986" y="17289"/>
                </a:cubicBezTo>
                <a:cubicBezTo>
                  <a:pt x="2128" y="17090"/>
                  <a:pt x="2313" y="16887"/>
                  <a:pt x="2568" y="16651"/>
                </a:cubicBezTo>
                <a:cubicBezTo>
                  <a:pt x="2595" y="16627"/>
                  <a:pt x="2586" y="16593"/>
                  <a:pt x="2547" y="16577"/>
                </a:cubicBezTo>
                <a:cubicBezTo>
                  <a:pt x="2532" y="16570"/>
                  <a:pt x="2515" y="16567"/>
                  <a:pt x="2498" y="16567"/>
                </a:cubicBezTo>
                <a:close/>
                <a:moveTo>
                  <a:pt x="1581" y="17928"/>
                </a:moveTo>
                <a:cubicBezTo>
                  <a:pt x="1541" y="17928"/>
                  <a:pt x="1504" y="17948"/>
                  <a:pt x="1500" y="17974"/>
                </a:cubicBezTo>
                <a:cubicBezTo>
                  <a:pt x="1482" y="18066"/>
                  <a:pt x="1473" y="18160"/>
                  <a:pt x="1473" y="18252"/>
                </a:cubicBezTo>
                <a:cubicBezTo>
                  <a:pt x="1473" y="18411"/>
                  <a:pt x="1500" y="18574"/>
                  <a:pt x="1551" y="18737"/>
                </a:cubicBezTo>
                <a:cubicBezTo>
                  <a:pt x="1559" y="18762"/>
                  <a:pt x="1593" y="18779"/>
                  <a:pt x="1632" y="18779"/>
                </a:cubicBezTo>
                <a:cubicBezTo>
                  <a:pt x="1638" y="18779"/>
                  <a:pt x="1645" y="18779"/>
                  <a:pt x="1649" y="18778"/>
                </a:cubicBezTo>
                <a:cubicBezTo>
                  <a:pt x="1694" y="18771"/>
                  <a:pt x="1723" y="18743"/>
                  <a:pt x="1715" y="18714"/>
                </a:cubicBezTo>
                <a:cubicBezTo>
                  <a:pt x="1666" y="18560"/>
                  <a:pt x="1640" y="18404"/>
                  <a:pt x="1640" y="18252"/>
                </a:cubicBezTo>
                <a:cubicBezTo>
                  <a:pt x="1640" y="18164"/>
                  <a:pt x="1649" y="18074"/>
                  <a:pt x="1666" y="17988"/>
                </a:cubicBezTo>
                <a:cubicBezTo>
                  <a:pt x="1672" y="17958"/>
                  <a:pt x="1638" y="17931"/>
                  <a:pt x="1593" y="17928"/>
                </a:cubicBezTo>
                <a:cubicBezTo>
                  <a:pt x="1589" y="17928"/>
                  <a:pt x="1586" y="17928"/>
                  <a:pt x="1581" y="17928"/>
                </a:cubicBezTo>
                <a:close/>
                <a:moveTo>
                  <a:pt x="2021" y="19376"/>
                </a:moveTo>
                <a:cubicBezTo>
                  <a:pt x="2007" y="19376"/>
                  <a:pt x="1994" y="19378"/>
                  <a:pt x="1982" y="19382"/>
                </a:cubicBezTo>
                <a:cubicBezTo>
                  <a:pt x="1943" y="19395"/>
                  <a:pt x="1925" y="19427"/>
                  <a:pt x="1946" y="19454"/>
                </a:cubicBezTo>
                <a:cubicBezTo>
                  <a:pt x="2120" y="19674"/>
                  <a:pt x="2339" y="19887"/>
                  <a:pt x="2596" y="20088"/>
                </a:cubicBezTo>
                <a:cubicBezTo>
                  <a:pt x="2613" y="20101"/>
                  <a:pt x="2637" y="20107"/>
                  <a:pt x="2661" y="20107"/>
                </a:cubicBezTo>
                <a:cubicBezTo>
                  <a:pt x="2679" y="20107"/>
                  <a:pt x="2699" y="20103"/>
                  <a:pt x="2714" y="20095"/>
                </a:cubicBezTo>
                <a:cubicBezTo>
                  <a:pt x="2750" y="20077"/>
                  <a:pt x="2754" y="20043"/>
                  <a:pt x="2726" y="20020"/>
                </a:cubicBezTo>
                <a:cubicBezTo>
                  <a:pt x="2476" y="19826"/>
                  <a:pt x="2263" y="19619"/>
                  <a:pt x="2095" y="19405"/>
                </a:cubicBezTo>
                <a:cubicBezTo>
                  <a:pt x="2080" y="19386"/>
                  <a:pt x="2051" y="19376"/>
                  <a:pt x="2021" y="19376"/>
                </a:cubicBezTo>
                <a:close/>
                <a:moveTo>
                  <a:pt x="3489" y="20527"/>
                </a:moveTo>
                <a:cubicBezTo>
                  <a:pt x="3465" y="20527"/>
                  <a:pt x="3441" y="20534"/>
                  <a:pt x="3426" y="20547"/>
                </a:cubicBezTo>
                <a:cubicBezTo>
                  <a:pt x="3396" y="20571"/>
                  <a:pt x="3400" y="20603"/>
                  <a:pt x="3438" y="20622"/>
                </a:cubicBezTo>
                <a:cubicBezTo>
                  <a:pt x="3528" y="20671"/>
                  <a:pt x="3622" y="20716"/>
                  <a:pt x="3717" y="20758"/>
                </a:cubicBezTo>
                <a:cubicBezTo>
                  <a:pt x="3941" y="20861"/>
                  <a:pt x="4181" y="20957"/>
                  <a:pt x="4425" y="21042"/>
                </a:cubicBezTo>
                <a:cubicBezTo>
                  <a:pt x="4437" y="21045"/>
                  <a:pt x="4450" y="21048"/>
                  <a:pt x="4465" y="21048"/>
                </a:cubicBezTo>
                <a:cubicBezTo>
                  <a:pt x="4494" y="21048"/>
                  <a:pt x="4522" y="21039"/>
                  <a:pt x="4539" y="21020"/>
                </a:cubicBezTo>
                <a:cubicBezTo>
                  <a:pt x="4560" y="20994"/>
                  <a:pt x="4545" y="20963"/>
                  <a:pt x="4504" y="20948"/>
                </a:cubicBezTo>
                <a:cubicBezTo>
                  <a:pt x="4266" y="20865"/>
                  <a:pt x="4033" y="20771"/>
                  <a:pt x="3815" y="20671"/>
                </a:cubicBezTo>
                <a:cubicBezTo>
                  <a:pt x="3721" y="20629"/>
                  <a:pt x="3631" y="20585"/>
                  <a:pt x="3542" y="20540"/>
                </a:cubicBezTo>
                <a:cubicBezTo>
                  <a:pt x="3527" y="20531"/>
                  <a:pt x="3509" y="20527"/>
                  <a:pt x="3489" y="20527"/>
                </a:cubicBezTo>
                <a:close/>
                <a:moveTo>
                  <a:pt x="5534" y="21243"/>
                </a:moveTo>
                <a:cubicBezTo>
                  <a:pt x="5501" y="21243"/>
                  <a:pt x="5468" y="21257"/>
                  <a:pt x="5456" y="21279"/>
                </a:cubicBezTo>
                <a:cubicBezTo>
                  <a:pt x="5441" y="21307"/>
                  <a:pt x="5464" y="21338"/>
                  <a:pt x="5507" y="21347"/>
                </a:cubicBezTo>
                <a:cubicBezTo>
                  <a:pt x="5881" y="21430"/>
                  <a:pt x="6266" y="21492"/>
                  <a:pt x="6656" y="21535"/>
                </a:cubicBezTo>
                <a:cubicBezTo>
                  <a:pt x="6661" y="21536"/>
                  <a:pt x="6664" y="21536"/>
                  <a:pt x="6668" y="21536"/>
                </a:cubicBezTo>
                <a:cubicBezTo>
                  <a:pt x="6709" y="21536"/>
                  <a:pt x="6744" y="21517"/>
                  <a:pt x="6753" y="21491"/>
                </a:cubicBezTo>
                <a:cubicBezTo>
                  <a:pt x="6760" y="21462"/>
                  <a:pt x="6729" y="21434"/>
                  <a:pt x="6683" y="21430"/>
                </a:cubicBezTo>
                <a:cubicBezTo>
                  <a:pt x="6304" y="21388"/>
                  <a:pt x="5927" y="21326"/>
                  <a:pt x="5562" y="21246"/>
                </a:cubicBezTo>
                <a:cubicBezTo>
                  <a:pt x="5552" y="21244"/>
                  <a:pt x="5543" y="21243"/>
                  <a:pt x="5534" y="21243"/>
                </a:cubicBezTo>
                <a:close/>
                <a:moveTo>
                  <a:pt x="9003" y="21432"/>
                </a:moveTo>
                <a:cubicBezTo>
                  <a:pt x="8998" y="21432"/>
                  <a:pt x="8994" y="21433"/>
                  <a:pt x="8989" y="21433"/>
                </a:cubicBezTo>
                <a:cubicBezTo>
                  <a:pt x="8619" y="21473"/>
                  <a:pt x="8239" y="21493"/>
                  <a:pt x="7858" y="21493"/>
                </a:cubicBezTo>
                <a:lnTo>
                  <a:pt x="7836" y="21493"/>
                </a:lnTo>
                <a:cubicBezTo>
                  <a:pt x="7789" y="21493"/>
                  <a:pt x="7751" y="21517"/>
                  <a:pt x="7751" y="21547"/>
                </a:cubicBezTo>
                <a:cubicBezTo>
                  <a:pt x="7751" y="21576"/>
                  <a:pt x="7789" y="21600"/>
                  <a:pt x="7836" y="21600"/>
                </a:cubicBezTo>
                <a:lnTo>
                  <a:pt x="7858" y="21600"/>
                </a:lnTo>
                <a:cubicBezTo>
                  <a:pt x="8247" y="21600"/>
                  <a:pt x="8638" y="21580"/>
                  <a:pt x="9016" y="21538"/>
                </a:cubicBezTo>
                <a:cubicBezTo>
                  <a:pt x="9061" y="21533"/>
                  <a:pt x="9093" y="21505"/>
                  <a:pt x="9085" y="21476"/>
                </a:cubicBezTo>
                <a:cubicBezTo>
                  <a:pt x="9078" y="21450"/>
                  <a:pt x="9042" y="21432"/>
                  <a:pt x="9003" y="21432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1927" name="Google Shape;1801;p52"/>
          <p:cNvGrpSpPr/>
          <p:nvPr/>
        </p:nvGrpSpPr>
        <p:grpSpPr>
          <a:xfrm>
            <a:off x="7284463" y="3399266"/>
            <a:ext cx="797301" cy="1046960"/>
            <a:chOff x="0" y="0"/>
            <a:chExt cx="797299" cy="1046958"/>
          </a:xfrm>
        </p:grpSpPr>
        <p:sp>
          <p:nvSpPr>
            <p:cNvPr id="1921" name="Google Shape;1802;p52"/>
            <p:cNvSpPr/>
            <p:nvPr/>
          </p:nvSpPr>
          <p:spPr>
            <a:xfrm>
              <a:off x="-1" y="0"/>
              <a:ext cx="797301" cy="1046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348" y="1665"/>
                  </a:moveTo>
                  <a:cubicBezTo>
                    <a:pt x="1383" y="1665"/>
                    <a:pt x="1420" y="1674"/>
                    <a:pt x="1457" y="1693"/>
                  </a:cubicBezTo>
                  <a:cubicBezTo>
                    <a:pt x="1513" y="1723"/>
                    <a:pt x="1643" y="1849"/>
                    <a:pt x="1750" y="1974"/>
                  </a:cubicBezTo>
                  <a:cubicBezTo>
                    <a:pt x="1914" y="2164"/>
                    <a:pt x="1927" y="2211"/>
                    <a:pt x="1833" y="2292"/>
                  </a:cubicBezTo>
                  <a:cubicBezTo>
                    <a:pt x="1775" y="2345"/>
                    <a:pt x="1713" y="2383"/>
                    <a:pt x="1690" y="2383"/>
                  </a:cubicBezTo>
                  <a:cubicBezTo>
                    <a:pt x="1690" y="2383"/>
                    <a:pt x="1688" y="2383"/>
                    <a:pt x="1688" y="2383"/>
                  </a:cubicBezTo>
                  <a:cubicBezTo>
                    <a:pt x="1652" y="2378"/>
                    <a:pt x="1405" y="2106"/>
                    <a:pt x="1213" y="1864"/>
                  </a:cubicBezTo>
                  <a:cubicBezTo>
                    <a:pt x="1137" y="1765"/>
                    <a:pt x="1230" y="1665"/>
                    <a:pt x="1348" y="1665"/>
                  </a:cubicBezTo>
                  <a:close/>
                  <a:moveTo>
                    <a:pt x="2907" y="3122"/>
                  </a:moveTo>
                  <a:lnTo>
                    <a:pt x="3182" y="3445"/>
                  </a:lnTo>
                  <a:cubicBezTo>
                    <a:pt x="3446" y="3752"/>
                    <a:pt x="3452" y="3773"/>
                    <a:pt x="3331" y="3868"/>
                  </a:cubicBezTo>
                  <a:cubicBezTo>
                    <a:pt x="3264" y="3918"/>
                    <a:pt x="3184" y="3958"/>
                    <a:pt x="3152" y="3958"/>
                  </a:cubicBezTo>
                  <a:cubicBezTo>
                    <a:pt x="3151" y="3958"/>
                    <a:pt x="3149" y="3958"/>
                    <a:pt x="3149" y="3958"/>
                  </a:cubicBezTo>
                  <a:cubicBezTo>
                    <a:pt x="3121" y="3954"/>
                    <a:pt x="2974" y="3808"/>
                    <a:pt x="2822" y="3630"/>
                  </a:cubicBezTo>
                  <a:lnTo>
                    <a:pt x="2549" y="3310"/>
                  </a:lnTo>
                  <a:lnTo>
                    <a:pt x="2729" y="3217"/>
                  </a:lnTo>
                  <a:lnTo>
                    <a:pt x="2907" y="3122"/>
                  </a:lnTo>
                  <a:close/>
                  <a:moveTo>
                    <a:pt x="9496" y="2380"/>
                  </a:moveTo>
                  <a:cubicBezTo>
                    <a:pt x="9780" y="2380"/>
                    <a:pt x="9985" y="2399"/>
                    <a:pt x="10018" y="2439"/>
                  </a:cubicBezTo>
                  <a:cubicBezTo>
                    <a:pt x="10035" y="2456"/>
                    <a:pt x="10035" y="2564"/>
                    <a:pt x="10020" y="2668"/>
                  </a:cubicBezTo>
                  <a:cubicBezTo>
                    <a:pt x="10000" y="2810"/>
                    <a:pt x="9912" y="2925"/>
                    <a:pt x="9687" y="3096"/>
                  </a:cubicBezTo>
                  <a:cubicBezTo>
                    <a:pt x="9475" y="3258"/>
                    <a:pt x="9298" y="3475"/>
                    <a:pt x="9120" y="3794"/>
                  </a:cubicBezTo>
                  <a:cubicBezTo>
                    <a:pt x="8975" y="4050"/>
                    <a:pt x="8783" y="4320"/>
                    <a:pt x="8691" y="4394"/>
                  </a:cubicBezTo>
                  <a:cubicBezTo>
                    <a:pt x="8458" y="4581"/>
                    <a:pt x="8406" y="5067"/>
                    <a:pt x="8581" y="5425"/>
                  </a:cubicBezTo>
                  <a:cubicBezTo>
                    <a:pt x="8791" y="5861"/>
                    <a:pt x="8693" y="6051"/>
                    <a:pt x="8089" y="6376"/>
                  </a:cubicBezTo>
                  <a:cubicBezTo>
                    <a:pt x="7461" y="6713"/>
                    <a:pt x="7279" y="6795"/>
                    <a:pt x="7144" y="6795"/>
                  </a:cubicBezTo>
                  <a:cubicBezTo>
                    <a:pt x="7136" y="6795"/>
                    <a:pt x="7129" y="6795"/>
                    <a:pt x="7121" y="6794"/>
                  </a:cubicBezTo>
                  <a:cubicBezTo>
                    <a:pt x="6914" y="6778"/>
                    <a:pt x="6685" y="6543"/>
                    <a:pt x="6500" y="6156"/>
                  </a:cubicBezTo>
                  <a:cubicBezTo>
                    <a:pt x="6332" y="5807"/>
                    <a:pt x="6304" y="5772"/>
                    <a:pt x="6072" y="5660"/>
                  </a:cubicBezTo>
                  <a:cubicBezTo>
                    <a:pt x="5947" y="5599"/>
                    <a:pt x="5838" y="5565"/>
                    <a:pt x="5715" y="5565"/>
                  </a:cubicBezTo>
                  <a:cubicBezTo>
                    <a:pt x="5525" y="5565"/>
                    <a:pt x="5298" y="5645"/>
                    <a:pt x="4916" y="5816"/>
                  </a:cubicBezTo>
                  <a:cubicBezTo>
                    <a:pt x="4236" y="6125"/>
                    <a:pt x="4086" y="6181"/>
                    <a:pt x="3651" y="6181"/>
                  </a:cubicBezTo>
                  <a:cubicBezTo>
                    <a:pt x="3579" y="6181"/>
                    <a:pt x="3501" y="6180"/>
                    <a:pt x="3412" y="6177"/>
                  </a:cubicBezTo>
                  <a:cubicBezTo>
                    <a:pt x="3341" y="6176"/>
                    <a:pt x="3276" y="6174"/>
                    <a:pt x="3217" y="6174"/>
                  </a:cubicBezTo>
                  <a:cubicBezTo>
                    <a:pt x="2892" y="6174"/>
                    <a:pt x="2734" y="6203"/>
                    <a:pt x="2582" y="6280"/>
                  </a:cubicBezTo>
                  <a:cubicBezTo>
                    <a:pt x="2455" y="6344"/>
                    <a:pt x="2234" y="6407"/>
                    <a:pt x="2095" y="6420"/>
                  </a:cubicBezTo>
                  <a:cubicBezTo>
                    <a:pt x="2055" y="6424"/>
                    <a:pt x="2019" y="6427"/>
                    <a:pt x="1989" y="6427"/>
                  </a:cubicBezTo>
                  <a:cubicBezTo>
                    <a:pt x="1860" y="6427"/>
                    <a:pt x="1807" y="6390"/>
                    <a:pt x="1735" y="6284"/>
                  </a:cubicBezTo>
                  <a:cubicBezTo>
                    <a:pt x="1642" y="6144"/>
                    <a:pt x="1657" y="6083"/>
                    <a:pt x="1878" y="5772"/>
                  </a:cubicBezTo>
                  <a:cubicBezTo>
                    <a:pt x="2665" y="4669"/>
                    <a:pt x="3921" y="3787"/>
                    <a:pt x="5858" y="2979"/>
                  </a:cubicBezTo>
                  <a:cubicBezTo>
                    <a:pt x="6065" y="2892"/>
                    <a:pt x="6462" y="2780"/>
                    <a:pt x="6729" y="2734"/>
                  </a:cubicBezTo>
                  <a:cubicBezTo>
                    <a:pt x="6994" y="2689"/>
                    <a:pt x="7381" y="2610"/>
                    <a:pt x="7576" y="2563"/>
                  </a:cubicBezTo>
                  <a:cubicBezTo>
                    <a:pt x="8011" y="2455"/>
                    <a:pt x="8918" y="2380"/>
                    <a:pt x="9496" y="2380"/>
                  </a:cubicBezTo>
                  <a:close/>
                  <a:moveTo>
                    <a:pt x="15727" y="5361"/>
                  </a:moveTo>
                  <a:cubicBezTo>
                    <a:pt x="15814" y="5361"/>
                    <a:pt x="15871" y="5433"/>
                    <a:pt x="16071" y="5707"/>
                  </a:cubicBezTo>
                  <a:cubicBezTo>
                    <a:pt x="16446" y="6224"/>
                    <a:pt x="17234" y="7827"/>
                    <a:pt x="17184" y="7973"/>
                  </a:cubicBezTo>
                  <a:cubicBezTo>
                    <a:pt x="17176" y="7998"/>
                    <a:pt x="17191" y="8171"/>
                    <a:pt x="17216" y="8365"/>
                  </a:cubicBezTo>
                  <a:cubicBezTo>
                    <a:pt x="17294" y="8947"/>
                    <a:pt x="17189" y="9921"/>
                    <a:pt x="16988" y="10490"/>
                  </a:cubicBezTo>
                  <a:lnTo>
                    <a:pt x="16899" y="10741"/>
                  </a:lnTo>
                  <a:lnTo>
                    <a:pt x="16527" y="10428"/>
                  </a:lnTo>
                  <a:cubicBezTo>
                    <a:pt x="16326" y="10257"/>
                    <a:pt x="16039" y="10071"/>
                    <a:pt x="15897" y="10022"/>
                  </a:cubicBezTo>
                  <a:cubicBezTo>
                    <a:pt x="15774" y="9977"/>
                    <a:pt x="15600" y="9957"/>
                    <a:pt x="15390" y="9957"/>
                  </a:cubicBezTo>
                  <a:cubicBezTo>
                    <a:pt x="14965" y="9957"/>
                    <a:pt x="14390" y="10044"/>
                    <a:pt x="13775" y="10209"/>
                  </a:cubicBezTo>
                  <a:cubicBezTo>
                    <a:pt x="13621" y="10251"/>
                    <a:pt x="13393" y="10294"/>
                    <a:pt x="13271" y="10305"/>
                  </a:cubicBezTo>
                  <a:cubicBezTo>
                    <a:pt x="13150" y="10316"/>
                    <a:pt x="13036" y="10347"/>
                    <a:pt x="13018" y="10376"/>
                  </a:cubicBezTo>
                  <a:cubicBezTo>
                    <a:pt x="13008" y="10394"/>
                    <a:pt x="12991" y="10402"/>
                    <a:pt x="12968" y="10402"/>
                  </a:cubicBezTo>
                  <a:cubicBezTo>
                    <a:pt x="12858" y="10402"/>
                    <a:pt x="12609" y="10210"/>
                    <a:pt x="12289" y="9872"/>
                  </a:cubicBezTo>
                  <a:cubicBezTo>
                    <a:pt x="11874" y="9432"/>
                    <a:pt x="11664" y="9298"/>
                    <a:pt x="11234" y="9298"/>
                  </a:cubicBezTo>
                  <a:cubicBezTo>
                    <a:pt x="11135" y="9298"/>
                    <a:pt x="11027" y="9305"/>
                    <a:pt x="10902" y="9316"/>
                  </a:cubicBezTo>
                  <a:cubicBezTo>
                    <a:pt x="10682" y="9337"/>
                    <a:pt x="10535" y="9350"/>
                    <a:pt x="10427" y="9350"/>
                  </a:cubicBezTo>
                  <a:cubicBezTo>
                    <a:pt x="10227" y="9350"/>
                    <a:pt x="10158" y="9307"/>
                    <a:pt x="9998" y="9189"/>
                  </a:cubicBezTo>
                  <a:cubicBezTo>
                    <a:pt x="9818" y="9057"/>
                    <a:pt x="9813" y="9036"/>
                    <a:pt x="9915" y="8925"/>
                  </a:cubicBezTo>
                  <a:cubicBezTo>
                    <a:pt x="10088" y="8734"/>
                    <a:pt x="11499" y="8023"/>
                    <a:pt x="12446" y="7645"/>
                  </a:cubicBezTo>
                  <a:cubicBezTo>
                    <a:pt x="13368" y="7279"/>
                    <a:pt x="13328" y="7311"/>
                    <a:pt x="13660" y="6791"/>
                  </a:cubicBezTo>
                  <a:cubicBezTo>
                    <a:pt x="13961" y="6316"/>
                    <a:pt x="14260" y="6059"/>
                    <a:pt x="14874" y="5736"/>
                  </a:cubicBezTo>
                  <a:cubicBezTo>
                    <a:pt x="15204" y="5563"/>
                    <a:pt x="15544" y="5403"/>
                    <a:pt x="15634" y="5378"/>
                  </a:cubicBezTo>
                  <a:cubicBezTo>
                    <a:pt x="15672" y="5367"/>
                    <a:pt x="15700" y="5361"/>
                    <a:pt x="15727" y="5361"/>
                  </a:cubicBezTo>
                  <a:close/>
                  <a:moveTo>
                    <a:pt x="9415" y="1134"/>
                  </a:moveTo>
                  <a:cubicBezTo>
                    <a:pt x="9433" y="1134"/>
                    <a:pt x="9450" y="1134"/>
                    <a:pt x="9468" y="1134"/>
                  </a:cubicBezTo>
                  <a:cubicBezTo>
                    <a:pt x="11561" y="1153"/>
                    <a:pt x="12834" y="1445"/>
                    <a:pt x="14043" y="2179"/>
                  </a:cubicBezTo>
                  <a:cubicBezTo>
                    <a:pt x="14330" y="2351"/>
                    <a:pt x="14617" y="2517"/>
                    <a:pt x="14692" y="2554"/>
                  </a:cubicBezTo>
                  <a:cubicBezTo>
                    <a:pt x="14767" y="2590"/>
                    <a:pt x="14949" y="2707"/>
                    <a:pt x="15100" y="2814"/>
                  </a:cubicBezTo>
                  <a:cubicBezTo>
                    <a:pt x="15252" y="2922"/>
                    <a:pt x="15494" y="3091"/>
                    <a:pt x="15644" y="3190"/>
                  </a:cubicBezTo>
                  <a:cubicBezTo>
                    <a:pt x="16101" y="3500"/>
                    <a:pt x="16854" y="4231"/>
                    <a:pt x="17213" y="4713"/>
                  </a:cubicBezTo>
                  <a:cubicBezTo>
                    <a:pt x="17878" y="5610"/>
                    <a:pt x="18377" y="6729"/>
                    <a:pt x="18628" y="7885"/>
                  </a:cubicBezTo>
                  <a:cubicBezTo>
                    <a:pt x="18942" y="9329"/>
                    <a:pt x="18657" y="10544"/>
                    <a:pt x="17661" y="12017"/>
                  </a:cubicBezTo>
                  <a:cubicBezTo>
                    <a:pt x="17513" y="12234"/>
                    <a:pt x="17254" y="12621"/>
                    <a:pt x="17089" y="12869"/>
                  </a:cubicBezTo>
                  <a:cubicBezTo>
                    <a:pt x="16826" y="13265"/>
                    <a:pt x="15921" y="14172"/>
                    <a:pt x="15649" y="14314"/>
                  </a:cubicBezTo>
                  <a:cubicBezTo>
                    <a:pt x="15604" y="14338"/>
                    <a:pt x="15440" y="14481"/>
                    <a:pt x="15289" y="14630"/>
                  </a:cubicBezTo>
                  <a:cubicBezTo>
                    <a:pt x="15135" y="14780"/>
                    <a:pt x="14910" y="14966"/>
                    <a:pt x="14793" y="15039"/>
                  </a:cubicBezTo>
                  <a:lnTo>
                    <a:pt x="14578" y="15173"/>
                  </a:lnTo>
                  <a:lnTo>
                    <a:pt x="14317" y="14887"/>
                  </a:lnTo>
                  <a:cubicBezTo>
                    <a:pt x="14142" y="14694"/>
                    <a:pt x="14065" y="14568"/>
                    <a:pt x="14090" y="14505"/>
                  </a:cubicBezTo>
                  <a:cubicBezTo>
                    <a:pt x="14110" y="14456"/>
                    <a:pt x="14290" y="14331"/>
                    <a:pt x="14485" y="14232"/>
                  </a:cubicBezTo>
                  <a:cubicBezTo>
                    <a:pt x="14718" y="14115"/>
                    <a:pt x="14954" y="13937"/>
                    <a:pt x="15155" y="13730"/>
                  </a:cubicBezTo>
                  <a:cubicBezTo>
                    <a:pt x="16181" y="12665"/>
                    <a:pt x="16254" y="12583"/>
                    <a:pt x="16796" y="11872"/>
                  </a:cubicBezTo>
                  <a:cubicBezTo>
                    <a:pt x="17196" y="11348"/>
                    <a:pt x="17344" y="11032"/>
                    <a:pt x="17531" y="10295"/>
                  </a:cubicBezTo>
                  <a:cubicBezTo>
                    <a:pt x="17923" y="8761"/>
                    <a:pt x="17803" y="7973"/>
                    <a:pt x="16913" y="6187"/>
                  </a:cubicBezTo>
                  <a:cubicBezTo>
                    <a:pt x="16603" y="5564"/>
                    <a:pt x="15267" y="3996"/>
                    <a:pt x="14723" y="3617"/>
                  </a:cubicBezTo>
                  <a:cubicBezTo>
                    <a:pt x="14302" y="3323"/>
                    <a:pt x="13196" y="2787"/>
                    <a:pt x="12783" y="2675"/>
                  </a:cubicBezTo>
                  <a:cubicBezTo>
                    <a:pt x="12638" y="2636"/>
                    <a:pt x="12416" y="2557"/>
                    <a:pt x="12281" y="2500"/>
                  </a:cubicBezTo>
                  <a:cubicBezTo>
                    <a:pt x="12147" y="2442"/>
                    <a:pt x="11997" y="2384"/>
                    <a:pt x="11946" y="2371"/>
                  </a:cubicBezTo>
                  <a:cubicBezTo>
                    <a:pt x="10994" y="2141"/>
                    <a:pt x="10652" y="2079"/>
                    <a:pt x="10225" y="2056"/>
                  </a:cubicBezTo>
                  <a:cubicBezTo>
                    <a:pt x="9932" y="2041"/>
                    <a:pt x="9460" y="2033"/>
                    <a:pt x="9098" y="2033"/>
                  </a:cubicBezTo>
                  <a:cubicBezTo>
                    <a:pt x="8825" y="2033"/>
                    <a:pt x="8614" y="2037"/>
                    <a:pt x="8594" y="2047"/>
                  </a:cubicBezTo>
                  <a:cubicBezTo>
                    <a:pt x="8583" y="2055"/>
                    <a:pt x="8319" y="2090"/>
                    <a:pt x="8006" y="2129"/>
                  </a:cubicBezTo>
                  <a:cubicBezTo>
                    <a:pt x="6969" y="2257"/>
                    <a:pt x="6717" y="2301"/>
                    <a:pt x="6357" y="2416"/>
                  </a:cubicBezTo>
                  <a:cubicBezTo>
                    <a:pt x="5872" y="2572"/>
                    <a:pt x="4173" y="3336"/>
                    <a:pt x="4023" y="3465"/>
                  </a:cubicBezTo>
                  <a:cubicBezTo>
                    <a:pt x="3964" y="3515"/>
                    <a:pt x="3904" y="3554"/>
                    <a:pt x="3886" y="3554"/>
                  </a:cubicBezTo>
                  <a:cubicBezTo>
                    <a:pt x="3884" y="3554"/>
                    <a:pt x="3883" y="3554"/>
                    <a:pt x="3883" y="3553"/>
                  </a:cubicBezTo>
                  <a:cubicBezTo>
                    <a:pt x="3871" y="3545"/>
                    <a:pt x="3721" y="3397"/>
                    <a:pt x="3542" y="3220"/>
                  </a:cubicBezTo>
                  <a:cubicBezTo>
                    <a:pt x="3231" y="2913"/>
                    <a:pt x="3226" y="2898"/>
                    <a:pt x="3341" y="2802"/>
                  </a:cubicBezTo>
                  <a:cubicBezTo>
                    <a:pt x="3644" y="2556"/>
                    <a:pt x="3959" y="2399"/>
                    <a:pt x="4906" y="2023"/>
                  </a:cubicBezTo>
                  <a:cubicBezTo>
                    <a:pt x="6113" y="1545"/>
                    <a:pt x="8203" y="1134"/>
                    <a:pt x="9415" y="1134"/>
                  </a:cubicBezTo>
                  <a:close/>
                  <a:moveTo>
                    <a:pt x="638" y="9432"/>
                  </a:moveTo>
                  <a:cubicBezTo>
                    <a:pt x="730" y="9432"/>
                    <a:pt x="858" y="9440"/>
                    <a:pt x="986" y="9456"/>
                  </a:cubicBezTo>
                  <a:cubicBezTo>
                    <a:pt x="1433" y="9511"/>
                    <a:pt x="1500" y="9567"/>
                    <a:pt x="1797" y="10108"/>
                  </a:cubicBezTo>
                  <a:cubicBezTo>
                    <a:pt x="1935" y="10364"/>
                    <a:pt x="1979" y="10402"/>
                    <a:pt x="2280" y="10531"/>
                  </a:cubicBezTo>
                  <a:cubicBezTo>
                    <a:pt x="2485" y="10619"/>
                    <a:pt x="2791" y="10680"/>
                    <a:pt x="3081" y="10692"/>
                  </a:cubicBezTo>
                  <a:cubicBezTo>
                    <a:pt x="3729" y="10717"/>
                    <a:pt x="4009" y="10791"/>
                    <a:pt x="4248" y="11003"/>
                  </a:cubicBezTo>
                  <a:cubicBezTo>
                    <a:pt x="4358" y="11101"/>
                    <a:pt x="4508" y="11206"/>
                    <a:pt x="4578" y="11237"/>
                  </a:cubicBezTo>
                  <a:cubicBezTo>
                    <a:pt x="4910" y="11375"/>
                    <a:pt x="4936" y="11531"/>
                    <a:pt x="4746" y="12195"/>
                  </a:cubicBezTo>
                  <a:cubicBezTo>
                    <a:pt x="4536" y="12920"/>
                    <a:pt x="4411" y="13951"/>
                    <a:pt x="4508" y="14161"/>
                  </a:cubicBezTo>
                  <a:cubicBezTo>
                    <a:pt x="4543" y="14239"/>
                    <a:pt x="4675" y="14369"/>
                    <a:pt x="4805" y="14456"/>
                  </a:cubicBezTo>
                  <a:cubicBezTo>
                    <a:pt x="5583" y="14970"/>
                    <a:pt x="5723" y="15079"/>
                    <a:pt x="5817" y="15254"/>
                  </a:cubicBezTo>
                  <a:cubicBezTo>
                    <a:pt x="5870" y="15355"/>
                    <a:pt x="5913" y="15480"/>
                    <a:pt x="5913" y="15538"/>
                  </a:cubicBezTo>
                  <a:cubicBezTo>
                    <a:pt x="5913" y="15595"/>
                    <a:pt x="5908" y="15618"/>
                    <a:pt x="5878" y="15618"/>
                  </a:cubicBezTo>
                  <a:cubicBezTo>
                    <a:pt x="5860" y="15618"/>
                    <a:pt x="5835" y="15610"/>
                    <a:pt x="5798" y="15597"/>
                  </a:cubicBezTo>
                  <a:cubicBezTo>
                    <a:pt x="5735" y="15573"/>
                    <a:pt x="5562" y="15527"/>
                    <a:pt x="5405" y="15495"/>
                  </a:cubicBezTo>
                  <a:cubicBezTo>
                    <a:pt x="5003" y="15409"/>
                    <a:pt x="3184" y="14568"/>
                    <a:pt x="3044" y="14403"/>
                  </a:cubicBezTo>
                  <a:cubicBezTo>
                    <a:pt x="3007" y="14361"/>
                    <a:pt x="2842" y="14232"/>
                    <a:pt x="2672" y="14115"/>
                  </a:cubicBezTo>
                  <a:cubicBezTo>
                    <a:pt x="1853" y="13546"/>
                    <a:pt x="1130" y="12579"/>
                    <a:pt x="808" y="11620"/>
                  </a:cubicBezTo>
                  <a:cubicBezTo>
                    <a:pt x="475" y="10636"/>
                    <a:pt x="325" y="9545"/>
                    <a:pt x="506" y="9445"/>
                  </a:cubicBezTo>
                  <a:cubicBezTo>
                    <a:pt x="523" y="9436"/>
                    <a:pt x="571" y="9432"/>
                    <a:pt x="638" y="9432"/>
                  </a:cubicBezTo>
                  <a:close/>
                  <a:moveTo>
                    <a:pt x="13625" y="14790"/>
                  </a:moveTo>
                  <a:lnTo>
                    <a:pt x="13911" y="15096"/>
                  </a:lnTo>
                  <a:lnTo>
                    <a:pt x="14198" y="15403"/>
                  </a:lnTo>
                  <a:lnTo>
                    <a:pt x="13928" y="15544"/>
                  </a:lnTo>
                  <a:lnTo>
                    <a:pt x="13658" y="15686"/>
                  </a:lnTo>
                  <a:lnTo>
                    <a:pt x="13376" y="15357"/>
                  </a:lnTo>
                  <a:lnTo>
                    <a:pt x="13094" y="15029"/>
                  </a:lnTo>
                  <a:lnTo>
                    <a:pt x="13360" y="14909"/>
                  </a:lnTo>
                  <a:lnTo>
                    <a:pt x="13625" y="14790"/>
                  </a:lnTo>
                  <a:close/>
                  <a:moveTo>
                    <a:pt x="11609" y="12862"/>
                  </a:moveTo>
                  <a:cubicBezTo>
                    <a:pt x="11641" y="12862"/>
                    <a:pt x="11672" y="12866"/>
                    <a:pt x="11709" y="12873"/>
                  </a:cubicBezTo>
                  <a:cubicBezTo>
                    <a:pt x="11807" y="12893"/>
                    <a:pt x="11932" y="12958"/>
                    <a:pt x="11982" y="13016"/>
                  </a:cubicBezTo>
                  <a:cubicBezTo>
                    <a:pt x="12027" y="13067"/>
                    <a:pt x="12101" y="13105"/>
                    <a:pt x="12149" y="13105"/>
                  </a:cubicBezTo>
                  <a:cubicBezTo>
                    <a:pt x="12154" y="13105"/>
                    <a:pt x="12159" y="13105"/>
                    <a:pt x="12164" y="13104"/>
                  </a:cubicBezTo>
                  <a:cubicBezTo>
                    <a:pt x="12181" y="13101"/>
                    <a:pt x="12192" y="13098"/>
                    <a:pt x="12204" y="13098"/>
                  </a:cubicBezTo>
                  <a:cubicBezTo>
                    <a:pt x="12242" y="13098"/>
                    <a:pt x="12251" y="13123"/>
                    <a:pt x="12242" y="13190"/>
                  </a:cubicBezTo>
                  <a:cubicBezTo>
                    <a:pt x="12222" y="13338"/>
                    <a:pt x="12456" y="13423"/>
                    <a:pt x="12734" y="13423"/>
                  </a:cubicBezTo>
                  <a:cubicBezTo>
                    <a:pt x="12926" y="13423"/>
                    <a:pt x="13140" y="13384"/>
                    <a:pt x="13310" y="13298"/>
                  </a:cubicBezTo>
                  <a:cubicBezTo>
                    <a:pt x="13548" y="13178"/>
                    <a:pt x="14055" y="13069"/>
                    <a:pt x="14342" y="13069"/>
                  </a:cubicBezTo>
                  <a:cubicBezTo>
                    <a:pt x="14373" y="13069"/>
                    <a:pt x="14403" y="13071"/>
                    <a:pt x="14430" y="13074"/>
                  </a:cubicBezTo>
                  <a:cubicBezTo>
                    <a:pt x="14722" y="13109"/>
                    <a:pt x="14965" y="13384"/>
                    <a:pt x="14785" y="13479"/>
                  </a:cubicBezTo>
                  <a:cubicBezTo>
                    <a:pt x="14715" y="13514"/>
                    <a:pt x="14535" y="13661"/>
                    <a:pt x="14390" y="13797"/>
                  </a:cubicBezTo>
                  <a:cubicBezTo>
                    <a:pt x="13736" y="14418"/>
                    <a:pt x="10777" y="15656"/>
                    <a:pt x="9742" y="15742"/>
                  </a:cubicBezTo>
                  <a:lnTo>
                    <a:pt x="9550" y="15757"/>
                  </a:lnTo>
                  <a:lnTo>
                    <a:pt x="9581" y="15554"/>
                  </a:lnTo>
                  <a:cubicBezTo>
                    <a:pt x="9616" y="15338"/>
                    <a:pt x="9720" y="15262"/>
                    <a:pt x="10183" y="15102"/>
                  </a:cubicBezTo>
                  <a:cubicBezTo>
                    <a:pt x="10432" y="15016"/>
                    <a:pt x="10458" y="14990"/>
                    <a:pt x="10477" y="14805"/>
                  </a:cubicBezTo>
                  <a:cubicBezTo>
                    <a:pt x="10488" y="14682"/>
                    <a:pt x="10450" y="14564"/>
                    <a:pt x="10377" y="14509"/>
                  </a:cubicBezTo>
                  <a:cubicBezTo>
                    <a:pt x="10312" y="14460"/>
                    <a:pt x="10278" y="14407"/>
                    <a:pt x="10303" y="14395"/>
                  </a:cubicBezTo>
                  <a:cubicBezTo>
                    <a:pt x="10327" y="14380"/>
                    <a:pt x="10340" y="14265"/>
                    <a:pt x="10332" y="14140"/>
                  </a:cubicBezTo>
                  <a:cubicBezTo>
                    <a:pt x="10312" y="13849"/>
                    <a:pt x="10590" y="13352"/>
                    <a:pt x="10819" y="13273"/>
                  </a:cubicBezTo>
                  <a:cubicBezTo>
                    <a:pt x="10909" y="13242"/>
                    <a:pt x="11105" y="13131"/>
                    <a:pt x="11254" y="13027"/>
                  </a:cubicBezTo>
                  <a:cubicBezTo>
                    <a:pt x="11427" y="12905"/>
                    <a:pt x="11511" y="12862"/>
                    <a:pt x="11609" y="12862"/>
                  </a:cubicBezTo>
                  <a:close/>
                  <a:moveTo>
                    <a:pt x="10567" y="2466"/>
                  </a:moveTo>
                  <a:cubicBezTo>
                    <a:pt x="10830" y="2466"/>
                    <a:pt x="11761" y="2702"/>
                    <a:pt x="12491" y="2961"/>
                  </a:cubicBezTo>
                  <a:cubicBezTo>
                    <a:pt x="13843" y="3441"/>
                    <a:pt x="14355" y="3752"/>
                    <a:pt x="15204" y="4609"/>
                  </a:cubicBezTo>
                  <a:lnTo>
                    <a:pt x="15615" y="5025"/>
                  </a:lnTo>
                  <a:lnTo>
                    <a:pt x="15270" y="5161"/>
                  </a:lnTo>
                  <a:cubicBezTo>
                    <a:pt x="14772" y="5358"/>
                    <a:pt x="14110" y="5703"/>
                    <a:pt x="13935" y="5854"/>
                  </a:cubicBezTo>
                  <a:cubicBezTo>
                    <a:pt x="13855" y="5926"/>
                    <a:pt x="13595" y="6233"/>
                    <a:pt x="13356" y="6540"/>
                  </a:cubicBezTo>
                  <a:lnTo>
                    <a:pt x="12923" y="7097"/>
                  </a:lnTo>
                  <a:lnTo>
                    <a:pt x="12192" y="7367"/>
                  </a:lnTo>
                  <a:cubicBezTo>
                    <a:pt x="11661" y="7561"/>
                    <a:pt x="11182" y="7786"/>
                    <a:pt x="10428" y="8196"/>
                  </a:cubicBezTo>
                  <a:cubicBezTo>
                    <a:pt x="9511" y="8694"/>
                    <a:pt x="9388" y="8776"/>
                    <a:pt x="9343" y="8911"/>
                  </a:cubicBezTo>
                  <a:cubicBezTo>
                    <a:pt x="9286" y="9098"/>
                    <a:pt x="9398" y="9243"/>
                    <a:pt x="9790" y="9496"/>
                  </a:cubicBezTo>
                  <a:cubicBezTo>
                    <a:pt x="10023" y="9646"/>
                    <a:pt x="10295" y="9737"/>
                    <a:pt x="10475" y="9737"/>
                  </a:cubicBezTo>
                  <a:cubicBezTo>
                    <a:pt x="10530" y="9737"/>
                    <a:pt x="10577" y="9729"/>
                    <a:pt x="10612" y="9711"/>
                  </a:cubicBezTo>
                  <a:cubicBezTo>
                    <a:pt x="10687" y="9670"/>
                    <a:pt x="10919" y="9649"/>
                    <a:pt x="11129" y="9649"/>
                  </a:cubicBezTo>
                  <a:cubicBezTo>
                    <a:pt x="11299" y="9649"/>
                    <a:pt x="11456" y="9662"/>
                    <a:pt x="11511" y="9692"/>
                  </a:cubicBezTo>
                  <a:cubicBezTo>
                    <a:pt x="11576" y="9725"/>
                    <a:pt x="11816" y="9958"/>
                    <a:pt x="12047" y="10209"/>
                  </a:cubicBezTo>
                  <a:cubicBezTo>
                    <a:pt x="12448" y="10645"/>
                    <a:pt x="12479" y="10669"/>
                    <a:pt x="12741" y="10697"/>
                  </a:cubicBezTo>
                  <a:cubicBezTo>
                    <a:pt x="12764" y="10700"/>
                    <a:pt x="12791" y="10701"/>
                    <a:pt x="12821" y="10701"/>
                  </a:cubicBezTo>
                  <a:cubicBezTo>
                    <a:pt x="12998" y="10701"/>
                    <a:pt x="13298" y="10662"/>
                    <a:pt x="13550" y="10603"/>
                  </a:cubicBezTo>
                  <a:cubicBezTo>
                    <a:pt x="13846" y="10534"/>
                    <a:pt x="14155" y="10468"/>
                    <a:pt x="14240" y="10455"/>
                  </a:cubicBezTo>
                  <a:cubicBezTo>
                    <a:pt x="14823" y="10367"/>
                    <a:pt x="15154" y="10328"/>
                    <a:pt x="15374" y="10328"/>
                  </a:cubicBezTo>
                  <a:cubicBezTo>
                    <a:pt x="15475" y="10328"/>
                    <a:pt x="15554" y="10335"/>
                    <a:pt x="15624" y="10351"/>
                  </a:cubicBezTo>
                  <a:cubicBezTo>
                    <a:pt x="15891" y="10411"/>
                    <a:pt x="16316" y="10717"/>
                    <a:pt x="16557" y="11023"/>
                  </a:cubicBezTo>
                  <a:cubicBezTo>
                    <a:pt x="16694" y="11196"/>
                    <a:pt x="16691" y="11230"/>
                    <a:pt x="16509" y="11490"/>
                  </a:cubicBezTo>
                  <a:cubicBezTo>
                    <a:pt x="16162" y="11990"/>
                    <a:pt x="15364" y="12906"/>
                    <a:pt x="15205" y="12989"/>
                  </a:cubicBezTo>
                  <a:cubicBezTo>
                    <a:pt x="15189" y="12997"/>
                    <a:pt x="15174" y="13001"/>
                    <a:pt x="15155" y="13001"/>
                  </a:cubicBezTo>
                  <a:cubicBezTo>
                    <a:pt x="15109" y="13001"/>
                    <a:pt x="15057" y="12971"/>
                    <a:pt x="15007" y="12912"/>
                  </a:cubicBezTo>
                  <a:cubicBezTo>
                    <a:pt x="14910" y="12798"/>
                    <a:pt x="14667" y="12737"/>
                    <a:pt x="14363" y="12737"/>
                  </a:cubicBezTo>
                  <a:cubicBezTo>
                    <a:pt x="14172" y="12737"/>
                    <a:pt x="13955" y="12761"/>
                    <a:pt x="13736" y="12812"/>
                  </a:cubicBezTo>
                  <a:cubicBezTo>
                    <a:pt x="13473" y="12872"/>
                    <a:pt x="13211" y="12948"/>
                    <a:pt x="13151" y="12977"/>
                  </a:cubicBezTo>
                  <a:cubicBezTo>
                    <a:pt x="13046" y="13032"/>
                    <a:pt x="12883" y="13063"/>
                    <a:pt x="12751" y="13063"/>
                  </a:cubicBezTo>
                  <a:cubicBezTo>
                    <a:pt x="12666" y="13063"/>
                    <a:pt x="12594" y="13052"/>
                    <a:pt x="12556" y="13024"/>
                  </a:cubicBezTo>
                  <a:cubicBezTo>
                    <a:pt x="12504" y="12992"/>
                    <a:pt x="12368" y="12879"/>
                    <a:pt x="12249" y="12774"/>
                  </a:cubicBezTo>
                  <a:cubicBezTo>
                    <a:pt x="12011" y="12569"/>
                    <a:pt x="11872" y="12513"/>
                    <a:pt x="11562" y="12513"/>
                  </a:cubicBezTo>
                  <a:cubicBezTo>
                    <a:pt x="11551" y="12513"/>
                    <a:pt x="11539" y="12513"/>
                    <a:pt x="11527" y="12513"/>
                  </a:cubicBezTo>
                  <a:cubicBezTo>
                    <a:pt x="11347" y="12514"/>
                    <a:pt x="11242" y="12551"/>
                    <a:pt x="11092" y="12666"/>
                  </a:cubicBezTo>
                  <a:cubicBezTo>
                    <a:pt x="10984" y="12750"/>
                    <a:pt x="10749" y="12902"/>
                    <a:pt x="10560" y="13011"/>
                  </a:cubicBezTo>
                  <a:cubicBezTo>
                    <a:pt x="10215" y="13213"/>
                    <a:pt x="10078" y="13419"/>
                    <a:pt x="10195" y="13568"/>
                  </a:cubicBezTo>
                  <a:cubicBezTo>
                    <a:pt x="10217" y="13598"/>
                    <a:pt x="10223" y="13611"/>
                    <a:pt x="10210" y="13611"/>
                  </a:cubicBezTo>
                  <a:cubicBezTo>
                    <a:pt x="10200" y="13611"/>
                    <a:pt x="10173" y="13600"/>
                    <a:pt x="10130" y="13577"/>
                  </a:cubicBezTo>
                  <a:cubicBezTo>
                    <a:pt x="10092" y="13555"/>
                    <a:pt x="10063" y="13542"/>
                    <a:pt x="10042" y="13542"/>
                  </a:cubicBezTo>
                  <a:cubicBezTo>
                    <a:pt x="10000" y="13542"/>
                    <a:pt x="9985" y="13596"/>
                    <a:pt x="9957" y="13745"/>
                  </a:cubicBezTo>
                  <a:cubicBezTo>
                    <a:pt x="9883" y="14095"/>
                    <a:pt x="9883" y="14142"/>
                    <a:pt x="9967" y="14465"/>
                  </a:cubicBezTo>
                  <a:lnTo>
                    <a:pt x="10042" y="14754"/>
                  </a:lnTo>
                  <a:lnTo>
                    <a:pt x="9638" y="14971"/>
                  </a:lnTo>
                  <a:cubicBezTo>
                    <a:pt x="9238" y="15187"/>
                    <a:pt x="9235" y="15190"/>
                    <a:pt x="9176" y="15515"/>
                  </a:cubicBezTo>
                  <a:lnTo>
                    <a:pt x="9120" y="15841"/>
                  </a:lnTo>
                  <a:lnTo>
                    <a:pt x="8589" y="15859"/>
                  </a:lnTo>
                  <a:cubicBezTo>
                    <a:pt x="8518" y="15862"/>
                    <a:pt x="8434" y="15862"/>
                    <a:pt x="8343" y="15862"/>
                  </a:cubicBezTo>
                  <a:cubicBezTo>
                    <a:pt x="7777" y="15862"/>
                    <a:pt x="6925" y="15816"/>
                    <a:pt x="6554" y="15761"/>
                  </a:cubicBezTo>
                  <a:lnTo>
                    <a:pt x="6325" y="15726"/>
                  </a:lnTo>
                  <a:lnTo>
                    <a:pt x="6335" y="15504"/>
                  </a:lnTo>
                  <a:cubicBezTo>
                    <a:pt x="6347" y="15195"/>
                    <a:pt x="5928" y="14712"/>
                    <a:pt x="5338" y="14352"/>
                  </a:cubicBezTo>
                  <a:cubicBezTo>
                    <a:pt x="4916" y="14095"/>
                    <a:pt x="4910" y="14090"/>
                    <a:pt x="4898" y="13894"/>
                  </a:cubicBezTo>
                  <a:cubicBezTo>
                    <a:pt x="4890" y="13782"/>
                    <a:pt x="4896" y="13637"/>
                    <a:pt x="4910" y="13562"/>
                  </a:cubicBezTo>
                  <a:cubicBezTo>
                    <a:pt x="4925" y="13489"/>
                    <a:pt x="4948" y="13326"/>
                    <a:pt x="4960" y="13204"/>
                  </a:cubicBezTo>
                  <a:cubicBezTo>
                    <a:pt x="4991" y="12876"/>
                    <a:pt x="5086" y="12478"/>
                    <a:pt x="5253" y="11952"/>
                  </a:cubicBezTo>
                  <a:cubicBezTo>
                    <a:pt x="5387" y="11538"/>
                    <a:pt x="5385" y="11479"/>
                    <a:pt x="5243" y="11311"/>
                  </a:cubicBezTo>
                  <a:cubicBezTo>
                    <a:pt x="5155" y="11209"/>
                    <a:pt x="4981" y="11072"/>
                    <a:pt x="4851" y="11003"/>
                  </a:cubicBezTo>
                  <a:cubicBezTo>
                    <a:pt x="4723" y="10935"/>
                    <a:pt x="4548" y="10799"/>
                    <a:pt x="4461" y="10696"/>
                  </a:cubicBezTo>
                  <a:cubicBezTo>
                    <a:pt x="4326" y="10540"/>
                    <a:pt x="4226" y="10497"/>
                    <a:pt x="3791" y="10415"/>
                  </a:cubicBezTo>
                  <a:cubicBezTo>
                    <a:pt x="3511" y="10363"/>
                    <a:pt x="3122" y="10316"/>
                    <a:pt x="2929" y="10312"/>
                  </a:cubicBezTo>
                  <a:cubicBezTo>
                    <a:pt x="2612" y="10308"/>
                    <a:pt x="2417" y="10248"/>
                    <a:pt x="2272" y="10110"/>
                  </a:cubicBezTo>
                  <a:cubicBezTo>
                    <a:pt x="2244" y="10085"/>
                    <a:pt x="2189" y="9967"/>
                    <a:pt x="2145" y="9842"/>
                  </a:cubicBezTo>
                  <a:cubicBezTo>
                    <a:pt x="1974" y="9353"/>
                    <a:pt x="1650" y="9148"/>
                    <a:pt x="966" y="9098"/>
                  </a:cubicBezTo>
                  <a:cubicBezTo>
                    <a:pt x="736" y="9079"/>
                    <a:pt x="540" y="9049"/>
                    <a:pt x="521" y="9030"/>
                  </a:cubicBezTo>
                  <a:cubicBezTo>
                    <a:pt x="460" y="8957"/>
                    <a:pt x="648" y="8167"/>
                    <a:pt x="846" y="7667"/>
                  </a:cubicBezTo>
                  <a:cubicBezTo>
                    <a:pt x="958" y="7391"/>
                    <a:pt x="1048" y="7149"/>
                    <a:pt x="1052" y="7127"/>
                  </a:cubicBezTo>
                  <a:cubicBezTo>
                    <a:pt x="1062" y="7065"/>
                    <a:pt x="1320" y="6599"/>
                    <a:pt x="1360" y="6570"/>
                  </a:cubicBezTo>
                  <a:cubicBezTo>
                    <a:pt x="1362" y="6570"/>
                    <a:pt x="1365" y="6569"/>
                    <a:pt x="1368" y="6569"/>
                  </a:cubicBezTo>
                  <a:cubicBezTo>
                    <a:pt x="1402" y="6569"/>
                    <a:pt x="1525" y="6617"/>
                    <a:pt x="1657" y="6682"/>
                  </a:cubicBezTo>
                  <a:cubicBezTo>
                    <a:pt x="1788" y="6747"/>
                    <a:pt x="1927" y="6780"/>
                    <a:pt x="2072" y="6780"/>
                  </a:cubicBezTo>
                  <a:cubicBezTo>
                    <a:pt x="2272" y="6780"/>
                    <a:pt x="2487" y="6718"/>
                    <a:pt x="2717" y="6599"/>
                  </a:cubicBezTo>
                  <a:cubicBezTo>
                    <a:pt x="2864" y="6522"/>
                    <a:pt x="2972" y="6491"/>
                    <a:pt x="3137" y="6491"/>
                  </a:cubicBezTo>
                  <a:cubicBezTo>
                    <a:pt x="3197" y="6491"/>
                    <a:pt x="3264" y="6495"/>
                    <a:pt x="3344" y="6502"/>
                  </a:cubicBezTo>
                  <a:cubicBezTo>
                    <a:pt x="3509" y="6518"/>
                    <a:pt x="3661" y="6526"/>
                    <a:pt x="3798" y="6526"/>
                  </a:cubicBezTo>
                  <a:cubicBezTo>
                    <a:pt x="4141" y="6526"/>
                    <a:pt x="4394" y="6476"/>
                    <a:pt x="4563" y="6377"/>
                  </a:cubicBezTo>
                  <a:cubicBezTo>
                    <a:pt x="4895" y="6181"/>
                    <a:pt x="5553" y="5936"/>
                    <a:pt x="5735" y="5936"/>
                  </a:cubicBezTo>
                  <a:cubicBezTo>
                    <a:pt x="5745" y="5936"/>
                    <a:pt x="5755" y="5936"/>
                    <a:pt x="5762" y="5938"/>
                  </a:cubicBezTo>
                  <a:cubicBezTo>
                    <a:pt x="5840" y="5954"/>
                    <a:pt x="5932" y="6048"/>
                    <a:pt x="6030" y="6210"/>
                  </a:cubicBezTo>
                  <a:cubicBezTo>
                    <a:pt x="6369" y="6765"/>
                    <a:pt x="6469" y="6890"/>
                    <a:pt x="6670" y="7013"/>
                  </a:cubicBezTo>
                  <a:cubicBezTo>
                    <a:pt x="6805" y="7096"/>
                    <a:pt x="6927" y="7141"/>
                    <a:pt x="7072" y="7141"/>
                  </a:cubicBezTo>
                  <a:cubicBezTo>
                    <a:pt x="7311" y="7141"/>
                    <a:pt x="7612" y="7019"/>
                    <a:pt x="8144" y="6742"/>
                  </a:cubicBezTo>
                  <a:cubicBezTo>
                    <a:pt x="9178" y="6207"/>
                    <a:pt x="9266" y="6056"/>
                    <a:pt x="9003" y="5301"/>
                  </a:cubicBezTo>
                  <a:cubicBezTo>
                    <a:pt x="8888" y="4969"/>
                    <a:pt x="8875" y="4827"/>
                    <a:pt x="8948" y="4726"/>
                  </a:cubicBezTo>
                  <a:cubicBezTo>
                    <a:pt x="9003" y="4650"/>
                    <a:pt x="9161" y="4439"/>
                    <a:pt x="9305" y="4249"/>
                  </a:cubicBezTo>
                  <a:cubicBezTo>
                    <a:pt x="9446" y="4061"/>
                    <a:pt x="9596" y="3832"/>
                    <a:pt x="9641" y="3734"/>
                  </a:cubicBezTo>
                  <a:cubicBezTo>
                    <a:pt x="9685" y="3635"/>
                    <a:pt x="9845" y="3462"/>
                    <a:pt x="10000" y="3344"/>
                  </a:cubicBezTo>
                  <a:cubicBezTo>
                    <a:pt x="10383" y="3052"/>
                    <a:pt x="10505" y="2878"/>
                    <a:pt x="10468" y="2679"/>
                  </a:cubicBezTo>
                  <a:cubicBezTo>
                    <a:pt x="10452" y="2585"/>
                    <a:pt x="10468" y="2492"/>
                    <a:pt x="10508" y="2474"/>
                  </a:cubicBezTo>
                  <a:cubicBezTo>
                    <a:pt x="10520" y="2469"/>
                    <a:pt x="10540" y="2466"/>
                    <a:pt x="10567" y="2466"/>
                  </a:cubicBezTo>
                  <a:close/>
                  <a:moveTo>
                    <a:pt x="15082" y="16359"/>
                  </a:moveTo>
                  <a:lnTo>
                    <a:pt x="15357" y="16708"/>
                  </a:lnTo>
                  <a:cubicBezTo>
                    <a:pt x="15505" y="16900"/>
                    <a:pt x="15642" y="17075"/>
                    <a:pt x="15655" y="17097"/>
                  </a:cubicBezTo>
                  <a:cubicBezTo>
                    <a:pt x="15672" y="17120"/>
                    <a:pt x="15539" y="17205"/>
                    <a:pt x="15354" y="17288"/>
                  </a:cubicBezTo>
                  <a:lnTo>
                    <a:pt x="15024" y="17436"/>
                  </a:lnTo>
                  <a:lnTo>
                    <a:pt x="14753" y="17148"/>
                  </a:lnTo>
                  <a:cubicBezTo>
                    <a:pt x="14377" y="16745"/>
                    <a:pt x="14377" y="16726"/>
                    <a:pt x="14757" y="16527"/>
                  </a:cubicBezTo>
                  <a:lnTo>
                    <a:pt x="15082" y="16359"/>
                  </a:lnTo>
                  <a:close/>
                  <a:moveTo>
                    <a:pt x="9088" y="396"/>
                  </a:moveTo>
                  <a:cubicBezTo>
                    <a:pt x="9090" y="396"/>
                    <a:pt x="9091" y="396"/>
                    <a:pt x="9093" y="396"/>
                  </a:cubicBezTo>
                  <a:cubicBezTo>
                    <a:pt x="10977" y="403"/>
                    <a:pt x="12523" y="579"/>
                    <a:pt x="13413" y="893"/>
                  </a:cubicBezTo>
                  <a:cubicBezTo>
                    <a:pt x="14042" y="1111"/>
                    <a:pt x="14333" y="1261"/>
                    <a:pt x="15504" y="1956"/>
                  </a:cubicBezTo>
                  <a:cubicBezTo>
                    <a:pt x="16893" y="2781"/>
                    <a:pt x="17600" y="3366"/>
                    <a:pt x="18288" y="4255"/>
                  </a:cubicBezTo>
                  <a:cubicBezTo>
                    <a:pt x="19112" y="5317"/>
                    <a:pt x="19299" y="5626"/>
                    <a:pt x="19564" y="6362"/>
                  </a:cubicBezTo>
                  <a:cubicBezTo>
                    <a:pt x="19804" y="7033"/>
                    <a:pt x="19880" y="7369"/>
                    <a:pt x="19924" y="7961"/>
                  </a:cubicBezTo>
                  <a:cubicBezTo>
                    <a:pt x="19962" y="8513"/>
                    <a:pt x="19962" y="8478"/>
                    <a:pt x="19945" y="8973"/>
                  </a:cubicBezTo>
                  <a:cubicBezTo>
                    <a:pt x="19935" y="9215"/>
                    <a:pt x="19929" y="9586"/>
                    <a:pt x="19927" y="9799"/>
                  </a:cubicBezTo>
                  <a:cubicBezTo>
                    <a:pt x="19924" y="10424"/>
                    <a:pt x="19347" y="11849"/>
                    <a:pt x="18907" y="12318"/>
                  </a:cubicBezTo>
                  <a:cubicBezTo>
                    <a:pt x="18797" y="12436"/>
                    <a:pt x="18527" y="12742"/>
                    <a:pt x="18313" y="12992"/>
                  </a:cubicBezTo>
                  <a:cubicBezTo>
                    <a:pt x="17770" y="13628"/>
                    <a:pt x="16906" y="14399"/>
                    <a:pt x="15884" y="15157"/>
                  </a:cubicBezTo>
                  <a:cubicBezTo>
                    <a:pt x="15697" y="15295"/>
                    <a:pt x="15520" y="15448"/>
                    <a:pt x="15497" y="15492"/>
                  </a:cubicBezTo>
                  <a:cubicBezTo>
                    <a:pt x="15474" y="15536"/>
                    <a:pt x="15387" y="15618"/>
                    <a:pt x="15304" y="15674"/>
                  </a:cubicBezTo>
                  <a:cubicBezTo>
                    <a:pt x="14422" y="16270"/>
                    <a:pt x="13903" y="16585"/>
                    <a:pt x="13036" y="17056"/>
                  </a:cubicBezTo>
                  <a:lnTo>
                    <a:pt x="12017" y="17610"/>
                  </a:lnTo>
                  <a:lnTo>
                    <a:pt x="11884" y="17453"/>
                  </a:lnTo>
                  <a:cubicBezTo>
                    <a:pt x="11811" y="17370"/>
                    <a:pt x="11762" y="17276"/>
                    <a:pt x="11776" y="17252"/>
                  </a:cubicBezTo>
                  <a:cubicBezTo>
                    <a:pt x="11807" y="17194"/>
                    <a:pt x="12638" y="16708"/>
                    <a:pt x="14097" y="15892"/>
                  </a:cubicBezTo>
                  <a:cubicBezTo>
                    <a:pt x="15157" y="15301"/>
                    <a:pt x="15407" y="15120"/>
                    <a:pt x="16596" y="14075"/>
                  </a:cubicBezTo>
                  <a:cubicBezTo>
                    <a:pt x="17199" y="13545"/>
                    <a:pt x="17705" y="12886"/>
                    <a:pt x="18460" y="11638"/>
                  </a:cubicBezTo>
                  <a:cubicBezTo>
                    <a:pt x="18957" y="10816"/>
                    <a:pt x="19275" y="9738"/>
                    <a:pt x="19270" y="8887"/>
                  </a:cubicBezTo>
                  <a:cubicBezTo>
                    <a:pt x="19270" y="8560"/>
                    <a:pt x="19252" y="8272"/>
                    <a:pt x="19234" y="8250"/>
                  </a:cubicBezTo>
                  <a:cubicBezTo>
                    <a:pt x="19215" y="8230"/>
                    <a:pt x="19165" y="8016"/>
                    <a:pt x="19123" y="7780"/>
                  </a:cubicBezTo>
                  <a:cubicBezTo>
                    <a:pt x="18987" y="7001"/>
                    <a:pt x="18492" y="5841"/>
                    <a:pt x="17888" y="4887"/>
                  </a:cubicBezTo>
                  <a:cubicBezTo>
                    <a:pt x="17203" y="3804"/>
                    <a:pt x="16229" y="2969"/>
                    <a:pt x="14462" y="1946"/>
                  </a:cubicBezTo>
                  <a:cubicBezTo>
                    <a:pt x="13420" y="1344"/>
                    <a:pt x="12749" y="1097"/>
                    <a:pt x="11724" y="937"/>
                  </a:cubicBezTo>
                  <a:cubicBezTo>
                    <a:pt x="10992" y="823"/>
                    <a:pt x="10315" y="764"/>
                    <a:pt x="9646" y="764"/>
                  </a:cubicBezTo>
                  <a:cubicBezTo>
                    <a:pt x="8753" y="764"/>
                    <a:pt x="7874" y="868"/>
                    <a:pt x="6899" y="1079"/>
                  </a:cubicBezTo>
                  <a:cubicBezTo>
                    <a:pt x="5558" y="1369"/>
                    <a:pt x="5055" y="1532"/>
                    <a:pt x="4129" y="1972"/>
                  </a:cubicBezTo>
                  <a:cubicBezTo>
                    <a:pt x="3287" y="2373"/>
                    <a:pt x="2147" y="3083"/>
                    <a:pt x="1728" y="3470"/>
                  </a:cubicBezTo>
                  <a:cubicBezTo>
                    <a:pt x="1642" y="3551"/>
                    <a:pt x="1567" y="3591"/>
                    <a:pt x="1498" y="3591"/>
                  </a:cubicBezTo>
                  <a:cubicBezTo>
                    <a:pt x="1438" y="3591"/>
                    <a:pt x="1383" y="3560"/>
                    <a:pt x="1328" y="3496"/>
                  </a:cubicBezTo>
                  <a:cubicBezTo>
                    <a:pt x="1208" y="3361"/>
                    <a:pt x="1640" y="2923"/>
                    <a:pt x="2530" y="2279"/>
                  </a:cubicBezTo>
                  <a:cubicBezTo>
                    <a:pt x="3161" y="1821"/>
                    <a:pt x="4503" y="1164"/>
                    <a:pt x="5270" y="936"/>
                  </a:cubicBezTo>
                  <a:cubicBezTo>
                    <a:pt x="5625" y="830"/>
                    <a:pt x="6110" y="708"/>
                    <a:pt x="6340" y="664"/>
                  </a:cubicBezTo>
                  <a:cubicBezTo>
                    <a:pt x="6830" y="575"/>
                    <a:pt x="8664" y="396"/>
                    <a:pt x="9088" y="396"/>
                  </a:cubicBezTo>
                  <a:close/>
                  <a:moveTo>
                    <a:pt x="19549" y="16497"/>
                  </a:moveTo>
                  <a:cubicBezTo>
                    <a:pt x="19594" y="16497"/>
                    <a:pt x="19657" y="16524"/>
                    <a:pt x="19684" y="16555"/>
                  </a:cubicBezTo>
                  <a:cubicBezTo>
                    <a:pt x="19710" y="16587"/>
                    <a:pt x="19907" y="16653"/>
                    <a:pt x="20116" y="16698"/>
                  </a:cubicBezTo>
                  <a:cubicBezTo>
                    <a:pt x="20322" y="16744"/>
                    <a:pt x="20472" y="16796"/>
                    <a:pt x="20446" y="16809"/>
                  </a:cubicBezTo>
                  <a:cubicBezTo>
                    <a:pt x="20082" y="17002"/>
                    <a:pt x="18285" y="18010"/>
                    <a:pt x="18120" y="18118"/>
                  </a:cubicBezTo>
                  <a:cubicBezTo>
                    <a:pt x="17996" y="18195"/>
                    <a:pt x="17423" y="18527"/>
                    <a:pt x="16844" y="18851"/>
                  </a:cubicBezTo>
                  <a:cubicBezTo>
                    <a:pt x="16264" y="19177"/>
                    <a:pt x="15544" y="19585"/>
                    <a:pt x="15240" y="19758"/>
                  </a:cubicBezTo>
                  <a:cubicBezTo>
                    <a:pt x="13466" y="20776"/>
                    <a:pt x="12918" y="21079"/>
                    <a:pt x="12831" y="21079"/>
                  </a:cubicBezTo>
                  <a:cubicBezTo>
                    <a:pt x="12826" y="21079"/>
                    <a:pt x="12823" y="21078"/>
                    <a:pt x="12819" y="21075"/>
                  </a:cubicBezTo>
                  <a:cubicBezTo>
                    <a:pt x="12803" y="21053"/>
                    <a:pt x="12803" y="20934"/>
                    <a:pt x="12816" y="20816"/>
                  </a:cubicBezTo>
                  <a:cubicBezTo>
                    <a:pt x="12839" y="20645"/>
                    <a:pt x="12873" y="20599"/>
                    <a:pt x="12984" y="20598"/>
                  </a:cubicBezTo>
                  <a:cubicBezTo>
                    <a:pt x="13069" y="20597"/>
                    <a:pt x="13298" y="20489"/>
                    <a:pt x="13583" y="20310"/>
                  </a:cubicBezTo>
                  <a:cubicBezTo>
                    <a:pt x="13836" y="20154"/>
                    <a:pt x="14298" y="19873"/>
                    <a:pt x="14615" y="19683"/>
                  </a:cubicBezTo>
                  <a:cubicBezTo>
                    <a:pt x="14930" y="19493"/>
                    <a:pt x="15310" y="19261"/>
                    <a:pt x="15464" y="19164"/>
                  </a:cubicBezTo>
                  <a:cubicBezTo>
                    <a:pt x="15997" y="18823"/>
                    <a:pt x="16968" y="18284"/>
                    <a:pt x="18173" y="17659"/>
                  </a:cubicBezTo>
                  <a:cubicBezTo>
                    <a:pt x="19147" y="17151"/>
                    <a:pt x="19372" y="17019"/>
                    <a:pt x="19350" y="16950"/>
                  </a:cubicBezTo>
                  <a:cubicBezTo>
                    <a:pt x="19327" y="16875"/>
                    <a:pt x="19299" y="16830"/>
                    <a:pt x="19219" y="16830"/>
                  </a:cubicBezTo>
                  <a:cubicBezTo>
                    <a:pt x="19057" y="16830"/>
                    <a:pt x="18688" y="17013"/>
                    <a:pt x="17745" y="17508"/>
                  </a:cubicBezTo>
                  <a:cubicBezTo>
                    <a:pt x="17001" y="17897"/>
                    <a:pt x="16089" y="18396"/>
                    <a:pt x="15729" y="18610"/>
                  </a:cubicBezTo>
                  <a:cubicBezTo>
                    <a:pt x="15367" y="18824"/>
                    <a:pt x="14833" y="19138"/>
                    <a:pt x="14547" y="19300"/>
                  </a:cubicBezTo>
                  <a:cubicBezTo>
                    <a:pt x="14260" y="19466"/>
                    <a:pt x="13823" y="19727"/>
                    <a:pt x="13575" y="19883"/>
                  </a:cubicBezTo>
                  <a:cubicBezTo>
                    <a:pt x="13318" y="20047"/>
                    <a:pt x="13206" y="20114"/>
                    <a:pt x="13165" y="20114"/>
                  </a:cubicBezTo>
                  <a:cubicBezTo>
                    <a:pt x="13140" y="20114"/>
                    <a:pt x="13138" y="20094"/>
                    <a:pt x="13143" y="20059"/>
                  </a:cubicBezTo>
                  <a:cubicBezTo>
                    <a:pt x="13163" y="19898"/>
                    <a:pt x="13798" y="19152"/>
                    <a:pt x="14207" y="18812"/>
                  </a:cubicBezTo>
                  <a:cubicBezTo>
                    <a:pt x="14403" y="18647"/>
                    <a:pt x="14592" y="18471"/>
                    <a:pt x="14628" y="18418"/>
                  </a:cubicBezTo>
                  <a:cubicBezTo>
                    <a:pt x="14665" y="18366"/>
                    <a:pt x="14737" y="18314"/>
                    <a:pt x="14788" y="18303"/>
                  </a:cubicBezTo>
                  <a:cubicBezTo>
                    <a:pt x="14840" y="18292"/>
                    <a:pt x="14965" y="18215"/>
                    <a:pt x="15060" y="18134"/>
                  </a:cubicBezTo>
                  <a:cubicBezTo>
                    <a:pt x="15160" y="18053"/>
                    <a:pt x="15640" y="17789"/>
                    <a:pt x="16132" y="17548"/>
                  </a:cubicBezTo>
                  <a:cubicBezTo>
                    <a:pt x="16823" y="17207"/>
                    <a:pt x="17176" y="17066"/>
                    <a:pt x="17690" y="16924"/>
                  </a:cubicBezTo>
                  <a:cubicBezTo>
                    <a:pt x="18303" y="16753"/>
                    <a:pt x="18995" y="16631"/>
                    <a:pt x="19300" y="16631"/>
                  </a:cubicBezTo>
                  <a:cubicBezTo>
                    <a:pt x="19347" y="16631"/>
                    <a:pt x="19385" y="16633"/>
                    <a:pt x="19412" y="16640"/>
                  </a:cubicBezTo>
                  <a:cubicBezTo>
                    <a:pt x="19449" y="16649"/>
                    <a:pt x="19482" y="16652"/>
                    <a:pt x="19510" y="16652"/>
                  </a:cubicBezTo>
                  <a:cubicBezTo>
                    <a:pt x="19610" y="16652"/>
                    <a:pt x="19652" y="16605"/>
                    <a:pt x="19559" y="16553"/>
                  </a:cubicBezTo>
                  <a:cubicBezTo>
                    <a:pt x="19504" y="16521"/>
                    <a:pt x="19499" y="16498"/>
                    <a:pt x="19545" y="16497"/>
                  </a:cubicBezTo>
                  <a:cubicBezTo>
                    <a:pt x="19547" y="16497"/>
                    <a:pt x="19549" y="16497"/>
                    <a:pt x="19549" y="16497"/>
                  </a:cubicBezTo>
                  <a:close/>
                  <a:moveTo>
                    <a:pt x="9366" y="0"/>
                  </a:moveTo>
                  <a:cubicBezTo>
                    <a:pt x="9278" y="0"/>
                    <a:pt x="9196" y="4"/>
                    <a:pt x="9146" y="10"/>
                  </a:cubicBezTo>
                  <a:cubicBezTo>
                    <a:pt x="9043" y="26"/>
                    <a:pt x="8738" y="48"/>
                    <a:pt x="8459" y="61"/>
                  </a:cubicBezTo>
                  <a:cubicBezTo>
                    <a:pt x="8014" y="81"/>
                    <a:pt x="7589" y="121"/>
                    <a:pt x="6617" y="237"/>
                  </a:cubicBezTo>
                  <a:cubicBezTo>
                    <a:pt x="6439" y="258"/>
                    <a:pt x="6254" y="298"/>
                    <a:pt x="6200" y="327"/>
                  </a:cubicBezTo>
                  <a:cubicBezTo>
                    <a:pt x="6162" y="346"/>
                    <a:pt x="6110" y="358"/>
                    <a:pt x="6072" y="358"/>
                  </a:cubicBezTo>
                  <a:cubicBezTo>
                    <a:pt x="6057" y="358"/>
                    <a:pt x="6045" y="357"/>
                    <a:pt x="6035" y="353"/>
                  </a:cubicBezTo>
                  <a:cubicBezTo>
                    <a:pt x="6028" y="350"/>
                    <a:pt x="6018" y="349"/>
                    <a:pt x="6005" y="349"/>
                  </a:cubicBezTo>
                  <a:cubicBezTo>
                    <a:pt x="5795" y="349"/>
                    <a:pt x="4853" y="657"/>
                    <a:pt x="3826" y="1066"/>
                  </a:cubicBezTo>
                  <a:cubicBezTo>
                    <a:pt x="3664" y="1130"/>
                    <a:pt x="3271" y="1344"/>
                    <a:pt x="2944" y="1548"/>
                  </a:cubicBezTo>
                  <a:cubicBezTo>
                    <a:pt x="2555" y="1788"/>
                    <a:pt x="2362" y="1887"/>
                    <a:pt x="2280" y="1887"/>
                  </a:cubicBezTo>
                  <a:cubicBezTo>
                    <a:pt x="2272" y="1887"/>
                    <a:pt x="2265" y="1887"/>
                    <a:pt x="2260" y="1885"/>
                  </a:cubicBezTo>
                  <a:cubicBezTo>
                    <a:pt x="2209" y="1869"/>
                    <a:pt x="2062" y="1731"/>
                    <a:pt x="1929" y="1575"/>
                  </a:cubicBezTo>
                  <a:cubicBezTo>
                    <a:pt x="1722" y="1334"/>
                    <a:pt x="1573" y="1223"/>
                    <a:pt x="1403" y="1223"/>
                  </a:cubicBezTo>
                  <a:cubicBezTo>
                    <a:pt x="1297" y="1223"/>
                    <a:pt x="1183" y="1266"/>
                    <a:pt x="1042" y="1347"/>
                  </a:cubicBezTo>
                  <a:cubicBezTo>
                    <a:pt x="881" y="1438"/>
                    <a:pt x="715" y="1553"/>
                    <a:pt x="668" y="1602"/>
                  </a:cubicBezTo>
                  <a:cubicBezTo>
                    <a:pt x="541" y="1736"/>
                    <a:pt x="606" y="1865"/>
                    <a:pt x="1015" y="2283"/>
                  </a:cubicBezTo>
                  <a:cubicBezTo>
                    <a:pt x="1327" y="2603"/>
                    <a:pt x="1362" y="2659"/>
                    <a:pt x="1292" y="2728"/>
                  </a:cubicBezTo>
                  <a:cubicBezTo>
                    <a:pt x="888" y="3122"/>
                    <a:pt x="743" y="3336"/>
                    <a:pt x="801" y="3457"/>
                  </a:cubicBezTo>
                  <a:cubicBezTo>
                    <a:pt x="883" y="3636"/>
                    <a:pt x="1340" y="4037"/>
                    <a:pt x="1523" y="4089"/>
                  </a:cubicBezTo>
                  <a:cubicBezTo>
                    <a:pt x="1568" y="4101"/>
                    <a:pt x="1602" y="4110"/>
                    <a:pt x="1628" y="4110"/>
                  </a:cubicBezTo>
                  <a:cubicBezTo>
                    <a:pt x="1692" y="4110"/>
                    <a:pt x="1730" y="4065"/>
                    <a:pt x="1845" y="3921"/>
                  </a:cubicBezTo>
                  <a:cubicBezTo>
                    <a:pt x="1980" y="3752"/>
                    <a:pt x="2072" y="3666"/>
                    <a:pt x="2172" y="3666"/>
                  </a:cubicBezTo>
                  <a:cubicBezTo>
                    <a:pt x="2272" y="3666"/>
                    <a:pt x="2379" y="3755"/>
                    <a:pt x="2547" y="3934"/>
                  </a:cubicBezTo>
                  <a:cubicBezTo>
                    <a:pt x="2814" y="4220"/>
                    <a:pt x="2824" y="4246"/>
                    <a:pt x="2709" y="4307"/>
                  </a:cubicBezTo>
                  <a:cubicBezTo>
                    <a:pt x="2640" y="4342"/>
                    <a:pt x="2595" y="4415"/>
                    <a:pt x="2612" y="4463"/>
                  </a:cubicBezTo>
                  <a:cubicBezTo>
                    <a:pt x="2630" y="4519"/>
                    <a:pt x="2595" y="4563"/>
                    <a:pt x="2527" y="4575"/>
                  </a:cubicBezTo>
                  <a:cubicBezTo>
                    <a:pt x="2237" y="4627"/>
                    <a:pt x="1315" y="5741"/>
                    <a:pt x="880" y="6567"/>
                  </a:cubicBezTo>
                  <a:cubicBezTo>
                    <a:pt x="-114" y="8448"/>
                    <a:pt x="-259" y="10072"/>
                    <a:pt x="411" y="11853"/>
                  </a:cubicBezTo>
                  <a:cubicBezTo>
                    <a:pt x="785" y="12847"/>
                    <a:pt x="1570" y="13814"/>
                    <a:pt x="2589" y="14538"/>
                  </a:cubicBezTo>
                  <a:cubicBezTo>
                    <a:pt x="2650" y="14581"/>
                    <a:pt x="2787" y="14679"/>
                    <a:pt x="2897" y="14755"/>
                  </a:cubicBezTo>
                  <a:cubicBezTo>
                    <a:pt x="3294" y="15038"/>
                    <a:pt x="4701" y="15674"/>
                    <a:pt x="5275" y="15832"/>
                  </a:cubicBezTo>
                  <a:cubicBezTo>
                    <a:pt x="6225" y="16092"/>
                    <a:pt x="7199" y="16223"/>
                    <a:pt x="8173" y="16223"/>
                  </a:cubicBezTo>
                  <a:cubicBezTo>
                    <a:pt x="8766" y="16223"/>
                    <a:pt x="9358" y="16174"/>
                    <a:pt x="9945" y="16076"/>
                  </a:cubicBezTo>
                  <a:cubicBezTo>
                    <a:pt x="10410" y="16000"/>
                    <a:pt x="11822" y="15544"/>
                    <a:pt x="12374" y="15294"/>
                  </a:cubicBezTo>
                  <a:lnTo>
                    <a:pt x="12653" y="15168"/>
                  </a:lnTo>
                  <a:lnTo>
                    <a:pt x="12966" y="15504"/>
                  </a:lnTo>
                  <a:cubicBezTo>
                    <a:pt x="13158" y="15711"/>
                    <a:pt x="13261" y="15864"/>
                    <a:pt x="13238" y="15905"/>
                  </a:cubicBezTo>
                  <a:cubicBezTo>
                    <a:pt x="13218" y="15941"/>
                    <a:pt x="13026" y="16066"/>
                    <a:pt x="12808" y="16186"/>
                  </a:cubicBezTo>
                  <a:cubicBezTo>
                    <a:pt x="11784" y="16749"/>
                    <a:pt x="11405" y="17011"/>
                    <a:pt x="11339" y="17203"/>
                  </a:cubicBezTo>
                  <a:cubicBezTo>
                    <a:pt x="11277" y="17374"/>
                    <a:pt x="11297" y="17426"/>
                    <a:pt x="11536" y="17699"/>
                  </a:cubicBezTo>
                  <a:cubicBezTo>
                    <a:pt x="11712" y="17904"/>
                    <a:pt x="11812" y="18013"/>
                    <a:pt x="11972" y="18013"/>
                  </a:cubicBezTo>
                  <a:cubicBezTo>
                    <a:pt x="12166" y="18013"/>
                    <a:pt x="12448" y="17856"/>
                    <a:pt x="13059" y="17509"/>
                  </a:cubicBezTo>
                  <a:lnTo>
                    <a:pt x="13966" y="16991"/>
                  </a:lnTo>
                  <a:lnTo>
                    <a:pt x="14138" y="17124"/>
                  </a:lnTo>
                  <a:cubicBezTo>
                    <a:pt x="14233" y="17196"/>
                    <a:pt x="14420" y="17386"/>
                    <a:pt x="14553" y="17541"/>
                  </a:cubicBezTo>
                  <a:lnTo>
                    <a:pt x="14797" y="17826"/>
                  </a:lnTo>
                  <a:lnTo>
                    <a:pt x="14342" y="18180"/>
                  </a:lnTo>
                  <a:cubicBezTo>
                    <a:pt x="13253" y="19026"/>
                    <a:pt x="12663" y="19774"/>
                    <a:pt x="12459" y="20572"/>
                  </a:cubicBezTo>
                  <a:cubicBezTo>
                    <a:pt x="12329" y="21075"/>
                    <a:pt x="12356" y="21502"/>
                    <a:pt x="12519" y="21592"/>
                  </a:cubicBezTo>
                  <a:cubicBezTo>
                    <a:pt x="12528" y="21597"/>
                    <a:pt x="12539" y="21600"/>
                    <a:pt x="12554" y="21600"/>
                  </a:cubicBezTo>
                  <a:cubicBezTo>
                    <a:pt x="12644" y="21600"/>
                    <a:pt x="12858" y="21505"/>
                    <a:pt x="13310" y="21269"/>
                  </a:cubicBezTo>
                  <a:cubicBezTo>
                    <a:pt x="14120" y="20849"/>
                    <a:pt x="18165" y="18562"/>
                    <a:pt x="18827" y="18154"/>
                  </a:cubicBezTo>
                  <a:cubicBezTo>
                    <a:pt x="19072" y="18003"/>
                    <a:pt x="19625" y="17694"/>
                    <a:pt x="20059" y="17468"/>
                  </a:cubicBezTo>
                  <a:cubicBezTo>
                    <a:pt x="21238" y="16852"/>
                    <a:pt x="21341" y="16661"/>
                    <a:pt x="20614" y="16433"/>
                  </a:cubicBezTo>
                  <a:cubicBezTo>
                    <a:pt x="20326" y="16342"/>
                    <a:pt x="19995" y="16295"/>
                    <a:pt x="19647" y="16295"/>
                  </a:cubicBezTo>
                  <a:cubicBezTo>
                    <a:pt x="19570" y="16295"/>
                    <a:pt x="19494" y="16298"/>
                    <a:pt x="19415" y="16302"/>
                  </a:cubicBezTo>
                  <a:cubicBezTo>
                    <a:pt x="19284" y="16309"/>
                    <a:pt x="19052" y="16320"/>
                    <a:pt x="18910" y="16326"/>
                  </a:cubicBezTo>
                  <a:cubicBezTo>
                    <a:pt x="18518" y="16341"/>
                    <a:pt x="17541" y="16576"/>
                    <a:pt x="16868" y="16818"/>
                  </a:cubicBezTo>
                  <a:cubicBezTo>
                    <a:pt x="16539" y="16934"/>
                    <a:pt x="16237" y="17030"/>
                    <a:pt x="16194" y="17032"/>
                  </a:cubicBezTo>
                  <a:cubicBezTo>
                    <a:pt x="16194" y="17032"/>
                    <a:pt x="16194" y="17032"/>
                    <a:pt x="16192" y="17032"/>
                  </a:cubicBezTo>
                  <a:cubicBezTo>
                    <a:pt x="16092" y="17032"/>
                    <a:pt x="15422" y="16199"/>
                    <a:pt x="15449" y="16106"/>
                  </a:cubicBezTo>
                  <a:cubicBezTo>
                    <a:pt x="15462" y="16066"/>
                    <a:pt x="15595" y="15953"/>
                    <a:pt x="15749" y="15852"/>
                  </a:cubicBezTo>
                  <a:cubicBezTo>
                    <a:pt x="15904" y="15752"/>
                    <a:pt x="16062" y="15635"/>
                    <a:pt x="16102" y="15588"/>
                  </a:cubicBezTo>
                  <a:cubicBezTo>
                    <a:pt x="16167" y="15518"/>
                    <a:pt x="16651" y="15112"/>
                    <a:pt x="17808" y="14162"/>
                  </a:cubicBezTo>
                  <a:cubicBezTo>
                    <a:pt x="17985" y="14015"/>
                    <a:pt x="18275" y="13730"/>
                    <a:pt x="18438" y="13537"/>
                  </a:cubicBezTo>
                  <a:cubicBezTo>
                    <a:pt x="18603" y="13344"/>
                    <a:pt x="18882" y="13028"/>
                    <a:pt x="19048" y="12839"/>
                  </a:cubicBezTo>
                  <a:cubicBezTo>
                    <a:pt x="19539" y="12297"/>
                    <a:pt x="19867" y="11787"/>
                    <a:pt x="20019" y="11327"/>
                  </a:cubicBezTo>
                  <a:cubicBezTo>
                    <a:pt x="20099" y="11093"/>
                    <a:pt x="20221" y="10762"/>
                    <a:pt x="20296" y="10585"/>
                  </a:cubicBezTo>
                  <a:cubicBezTo>
                    <a:pt x="20371" y="10406"/>
                    <a:pt x="20432" y="10122"/>
                    <a:pt x="20436" y="9940"/>
                  </a:cubicBezTo>
                  <a:cubicBezTo>
                    <a:pt x="20454" y="8997"/>
                    <a:pt x="20426" y="7896"/>
                    <a:pt x="20376" y="7592"/>
                  </a:cubicBezTo>
                  <a:cubicBezTo>
                    <a:pt x="20344" y="7400"/>
                    <a:pt x="20327" y="7229"/>
                    <a:pt x="20341" y="7205"/>
                  </a:cubicBezTo>
                  <a:cubicBezTo>
                    <a:pt x="20351" y="7180"/>
                    <a:pt x="20287" y="6955"/>
                    <a:pt x="20197" y="6705"/>
                  </a:cubicBezTo>
                  <a:cubicBezTo>
                    <a:pt x="20109" y="6457"/>
                    <a:pt x="19977" y="6083"/>
                    <a:pt x="19905" y="5878"/>
                  </a:cubicBezTo>
                  <a:cubicBezTo>
                    <a:pt x="19815" y="5616"/>
                    <a:pt x="19680" y="5393"/>
                    <a:pt x="19459" y="5131"/>
                  </a:cubicBezTo>
                  <a:cubicBezTo>
                    <a:pt x="19285" y="4925"/>
                    <a:pt x="19152" y="4732"/>
                    <a:pt x="19165" y="4705"/>
                  </a:cubicBezTo>
                  <a:cubicBezTo>
                    <a:pt x="19209" y="4607"/>
                    <a:pt x="18240" y="3418"/>
                    <a:pt x="17875" y="3120"/>
                  </a:cubicBezTo>
                  <a:cubicBezTo>
                    <a:pt x="17081" y="2472"/>
                    <a:pt x="16749" y="2228"/>
                    <a:pt x="16331" y="1982"/>
                  </a:cubicBezTo>
                  <a:cubicBezTo>
                    <a:pt x="16087" y="1839"/>
                    <a:pt x="15802" y="1662"/>
                    <a:pt x="15694" y="1588"/>
                  </a:cubicBezTo>
                  <a:cubicBezTo>
                    <a:pt x="15244" y="1275"/>
                    <a:pt x="14412" y="841"/>
                    <a:pt x="13851" y="625"/>
                  </a:cubicBezTo>
                  <a:cubicBezTo>
                    <a:pt x="13176" y="366"/>
                    <a:pt x="11441" y="68"/>
                    <a:pt x="10493" y="49"/>
                  </a:cubicBezTo>
                  <a:cubicBezTo>
                    <a:pt x="10183" y="44"/>
                    <a:pt x="9798" y="26"/>
                    <a:pt x="9633" y="10"/>
                  </a:cubicBezTo>
                  <a:cubicBezTo>
                    <a:pt x="9553" y="4"/>
                    <a:pt x="9456" y="0"/>
                    <a:pt x="936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22" name="Google Shape;1803;p52"/>
            <p:cNvSpPr/>
            <p:nvPr/>
          </p:nvSpPr>
          <p:spPr>
            <a:xfrm>
              <a:off x="134143" y="414783"/>
              <a:ext cx="38529" cy="38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0" h="21600" fill="norm" stroke="1" extrusionOk="0">
                  <a:moveTo>
                    <a:pt x="4084" y="0"/>
                  </a:moveTo>
                  <a:cubicBezTo>
                    <a:pt x="4084" y="0"/>
                    <a:pt x="4084" y="0"/>
                    <a:pt x="4049" y="0"/>
                  </a:cubicBezTo>
                  <a:cubicBezTo>
                    <a:pt x="929" y="70"/>
                    <a:pt x="-65" y="875"/>
                    <a:pt x="4" y="3151"/>
                  </a:cubicBezTo>
                  <a:cubicBezTo>
                    <a:pt x="38" y="4201"/>
                    <a:pt x="3672" y="8962"/>
                    <a:pt x="8129" y="13863"/>
                  </a:cubicBezTo>
                  <a:cubicBezTo>
                    <a:pt x="13409" y="19640"/>
                    <a:pt x="15398" y="21600"/>
                    <a:pt x="17044" y="21600"/>
                  </a:cubicBezTo>
                  <a:cubicBezTo>
                    <a:pt x="17695" y="21600"/>
                    <a:pt x="18312" y="21285"/>
                    <a:pt x="19066" y="20760"/>
                  </a:cubicBezTo>
                  <a:cubicBezTo>
                    <a:pt x="21535" y="19079"/>
                    <a:pt x="21535" y="18204"/>
                    <a:pt x="19238" y="14773"/>
                  </a:cubicBezTo>
                  <a:cubicBezTo>
                    <a:pt x="14164" y="7352"/>
                    <a:pt x="6621" y="0"/>
                    <a:pt x="40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23" name="Google Shape;1804;p52"/>
            <p:cNvSpPr/>
            <p:nvPr/>
          </p:nvSpPr>
          <p:spPr>
            <a:xfrm>
              <a:off x="421604" y="241489"/>
              <a:ext cx="39174" cy="315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1" h="21600" fill="norm" stroke="1" extrusionOk="0">
                  <a:moveTo>
                    <a:pt x="16724" y="0"/>
                  </a:moveTo>
                  <a:cubicBezTo>
                    <a:pt x="16441" y="0"/>
                    <a:pt x="16094" y="43"/>
                    <a:pt x="15747" y="173"/>
                  </a:cubicBezTo>
                  <a:cubicBezTo>
                    <a:pt x="12215" y="1253"/>
                    <a:pt x="1999" y="11318"/>
                    <a:pt x="706" y="15034"/>
                  </a:cubicBezTo>
                  <a:cubicBezTo>
                    <a:pt x="-934" y="19570"/>
                    <a:pt x="453" y="21600"/>
                    <a:pt x="3134" y="21600"/>
                  </a:cubicBezTo>
                  <a:cubicBezTo>
                    <a:pt x="7075" y="21600"/>
                    <a:pt x="13823" y="17237"/>
                    <a:pt x="17891" y="10066"/>
                  </a:cubicBezTo>
                  <a:cubicBezTo>
                    <a:pt x="20666" y="5270"/>
                    <a:pt x="19846" y="0"/>
                    <a:pt x="1672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24" name="Google Shape;1805;p52"/>
            <p:cNvSpPr/>
            <p:nvPr/>
          </p:nvSpPr>
          <p:spPr>
            <a:xfrm>
              <a:off x="210663" y="404879"/>
              <a:ext cx="48447" cy="26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4" h="21600" fill="norm" stroke="1" extrusionOk="0">
                  <a:moveTo>
                    <a:pt x="17169" y="0"/>
                  </a:moveTo>
                  <a:cubicBezTo>
                    <a:pt x="14158" y="0"/>
                    <a:pt x="9613" y="2394"/>
                    <a:pt x="4275" y="7131"/>
                  </a:cubicBezTo>
                  <a:cubicBezTo>
                    <a:pt x="360" y="10566"/>
                    <a:pt x="-215" y="11867"/>
                    <a:pt x="59" y="16395"/>
                  </a:cubicBezTo>
                  <a:cubicBezTo>
                    <a:pt x="223" y="19830"/>
                    <a:pt x="497" y="21600"/>
                    <a:pt x="1948" y="21600"/>
                  </a:cubicBezTo>
                  <a:cubicBezTo>
                    <a:pt x="3508" y="21600"/>
                    <a:pt x="6410" y="19622"/>
                    <a:pt x="12050" y="15667"/>
                  </a:cubicBezTo>
                  <a:cubicBezTo>
                    <a:pt x="18401" y="11190"/>
                    <a:pt x="20701" y="8744"/>
                    <a:pt x="20947" y="6038"/>
                  </a:cubicBezTo>
                  <a:cubicBezTo>
                    <a:pt x="21385" y="2030"/>
                    <a:pt x="19934" y="0"/>
                    <a:pt x="171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25" name="Google Shape;1806;p52"/>
            <p:cNvSpPr/>
            <p:nvPr/>
          </p:nvSpPr>
          <p:spPr>
            <a:xfrm>
              <a:off x="276784" y="584293"/>
              <a:ext cx="29949" cy="43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5" h="21600" fill="norm" stroke="1" extrusionOk="0">
                  <a:moveTo>
                    <a:pt x="3857" y="0"/>
                  </a:moveTo>
                  <a:cubicBezTo>
                    <a:pt x="3471" y="0"/>
                    <a:pt x="3129" y="63"/>
                    <a:pt x="2829" y="157"/>
                  </a:cubicBezTo>
                  <a:cubicBezTo>
                    <a:pt x="1329" y="627"/>
                    <a:pt x="0" y="1693"/>
                    <a:pt x="0" y="2445"/>
                  </a:cubicBezTo>
                  <a:cubicBezTo>
                    <a:pt x="0" y="3198"/>
                    <a:pt x="2443" y="7587"/>
                    <a:pt x="5486" y="12320"/>
                  </a:cubicBezTo>
                  <a:cubicBezTo>
                    <a:pt x="9986" y="19406"/>
                    <a:pt x="11571" y="20910"/>
                    <a:pt x="14743" y="21443"/>
                  </a:cubicBezTo>
                  <a:cubicBezTo>
                    <a:pt x="15471" y="21537"/>
                    <a:pt x="16114" y="21600"/>
                    <a:pt x="16671" y="21600"/>
                  </a:cubicBezTo>
                  <a:cubicBezTo>
                    <a:pt x="21300" y="21600"/>
                    <a:pt x="21600" y="18152"/>
                    <a:pt x="17314" y="11944"/>
                  </a:cubicBezTo>
                  <a:cubicBezTo>
                    <a:pt x="12086" y="4295"/>
                    <a:pt x="7200" y="0"/>
                    <a:pt x="385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26" name="Google Shape;1807;p52"/>
            <p:cNvSpPr/>
            <p:nvPr/>
          </p:nvSpPr>
          <p:spPr>
            <a:xfrm>
              <a:off x="408070" y="545748"/>
              <a:ext cx="52542" cy="27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0" h="21600" fill="norm" stroke="1" extrusionOk="0">
                  <a:moveTo>
                    <a:pt x="2837" y="0"/>
                  </a:moveTo>
                  <a:cubicBezTo>
                    <a:pt x="1405" y="0"/>
                    <a:pt x="245" y="1250"/>
                    <a:pt x="47" y="3450"/>
                  </a:cubicBezTo>
                  <a:cubicBezTo>
                    <a:pt x="-422" y="8050"/>
                    <a:pt x="2639" y="13300"/>
                    <a:pt x="8588" y="18100"/>
                  </a:cubicBezTo>
                  <a:cubicBezTo>
                    <a:pt x="11501" y="20450"/>
                    <a:pt x="14019" y="21600"/>
                    <a:pt x="15994" y="21600"/>
                  </a:cubicBezTo>
                  <a:cubicBezTo>
                    <a:pt x="18142" y="21600"/>
                    <a:pt x="19623" y="20250"/>
                    <a:pt x="20265" y="17500"/>
                  </a:cubicBezTo>
                  <a:cubicBezTo>
                    <a:pt x="21178" y="13550"/>
                    <a:pt x="20240" y="12150"/>
                    <a:pt x="13599" y="7550"/>
                  </a:cubicBezTo>
                  <a:cubicBezTo>
                    <a:pt x="10218" y="5250"/>
                    <a:pt x="6465" y="2400"/>
                    <a:pt x="5305" y="1200"/>
                  </a:cubicBezTo>
                  <a:cubicBezTo>
                    <a:pt x="4490" y="400"/>
                    <a:pt x="3626" y="0"/>
                    <a:pt x="28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30" name="Google Shape;1808;p52"/>
          <p:cNvGrpSpPr/>
          <p:nvPr/>
        </p:nvGrpSpPr>
        <p:grpSpPr>
          <a:xfrm>
            <a:off x="633971" y="799038"/>
            <a:ext cx="683985" cy="893479"/>
            <a:chOff x="0" y="0"/>
            <a:chExt cx="683984" cy="893478"/>
          </a:xfrm>
        </p:grpSpPr>
        <p:sp>
          <p:nvSpPr>
            <p:cNvPr id="1928" name="Google Shape;1809;p52"/>
            <p:cNvSpPr/>
            <p:nvPr/>
          </p:nvSpPr>
          <p:spPr>
            <a:xfrm>
              <a:off x="0" y="0"/>
              <a:ext cx="683985" cy="893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2" h="21600" fill="norm" stroke="1" extrusionOk="0">
                  <a:moveTo>
                    <a:pt x="20861" y="363"/>
                  </a:moveTo>
                  <a:cubicBezTo>
                    <a:pt x="20946" y="363"/>
                    <a:pt x="20930" y="459"/>
                    <a:pt x="20807" y="609"/>
                  </a:cubicBezTo>
                  <a:cubicBezTo>
                    <a:pt x="20715" y="721"/>
                    <a:pt x="20492" y="1028"/>
                    <a:pt x="20306" y="1290"/>
                  </a:cubicBezTo>
                  <a:lnTo>
                    <a:pt x="19975" y="1770"/>
                  </a:lnTo>
                  <a:lnTo>
                    <a:pt x="19802" y="1685"/>
                  </a:lnTo>
                  <a:lnTo>
                    <a:pt x="19631" y="1602"/>
                  </a:lnTo>
                  <a:lnTo>
                    <a:pt x="20164" y="1007"/>
                  </a:lnTo>
                  <a:cubicBezTo>
                    <a:pt x="20459" y="680"/>
                    <a:pt x="20735" y="400"/>
                    <a:pt x="20777" y="383"/>
                  </a:cubicBezTo>
                  <a:cubicBezTo>
                    <a:pt x="20812" y="370"/>
                    <a:pt x="20841" y="363"/>
                    <a:pt x="20861" y="363"/>
                  </a:cubicBezTo>
                  <a:close/>
                  <a:moveTo>
                    <a:pt x="18935" y="1659"/>
                  </a:moveTo>
                  <a:lnTo>
                    <a:pt x="19504" y="1977"/>
                  </a:lnTo>
                  <a:cubicBezTo>
                    <a:pt x="19817" y="2150"/>
                    <a:pt x="20084" y="2318"/>
                    <a:pt x="20092" y="2347"/>
                  </a:cubicBezTo>
                  <a:cubicBezTo>
                    <a:pt x="20104" y="2375"/>
                    <a:pt x="19886" y="2706"/>
                    <a:pt x="19616" y="3076"/>
                  </a:cubicBezTo>
                  <a:cubicBezTo>
                    <a:pt x="19260" y="3563"/>
                    <a:pt x="19159" y="3698"/>
                    <a:pt x="19095" y="3698"/>
                  </a:cubicBezTo>
                  <a:cubicBezTo>
                    <a:pt x="19074" y="3698"/>
                    <a:pt x="19057" y="3682"/>
                    <a:pt x="19035" y="3660"/>
                  </a:cubicBezTo>
                  <a:cubicBezTo>
                    <a:pt x="18894" y="3508"/>
                    <a:pt x="18305" y="3157"/>
                    <a:pt x="17963" y="3019"/>
                  </a:cubicBezTo>
                  <a:lnTo>
                    <a:pt x="17645" y="2891"/>
                  </a:lnTo>
                  <a:lnTo>
                    <a:pt x="17869" y="2680"/>
                  </a:lnTo>
                  <a:cubicBezTo>
                    <a:pt x="17992" y="2565"/>
                    <a:pt x="18214" y="2348"/>
                    <a:pt x="18357" y="2203"/>
                  </a:cubicBezTo>
                  <a:cubicBezTo>
                    <a:pt x="18497" y="2058"/>
                    <a:pt x="18690" y="1875"/>
                    <a:pt x="18775" y="1798"/>
                  </a:cubicBezTo>
                  <a:lnTo>
                    <a:pt x="18935" y="1659"/>
                  </a:lnTo>
                  <a:close/>
                  <a:moveTo>
                    <a:pt x="16869" y="3203"/>
                  </a:moveTo>
                  <a:cubicBezTo>
                    <a:pt x="16913" y="3203"/>
                    <a:pt x="16956" y="3203"/>
                    <a:pt x="16998" y="3204"/>
                  </a:cubicBezTo>
                  <a:cubicBezTo>
                    <a:pt x="17469" y="3222"/>
                    <a:pt x="17566" y="3248"/>
                    <a:pt x="18018" y="3460"/>
                  </a:cubicBezTo>
                  <a:cubicBezTo>
                    <a:pt x="18459" y="3668"/>
                    <a:pt x="18546" y="3735"/>
                    <a:pt x="18772" y="4022"/>
                  </a:cubicBezTo>
                  <a:cubicBezTo>
                    <a:pt x="19270" y="4656"/>
                    <a:pt x="19231" y="5339"/>
                    <a:pt x="18667" y="5935"/>
                  </a:cubicBezTo>
                  <a:cubicBezTo>
                    <a:pt x="18340" y="6279"/>
                    <a:pt x="17973" y="6471"/>
                    <a:pt x="17410" y="6593"/>
                  </a:cubicBezTo>
                  <a:cubicBezTo>
                    <a:pt x="17234" y="6630"/>
                    <a:pt x="17060" y="6648"/>
                    <a:pt x="16886" y="6648"/>
                  </a:cubicBezTo>
                  <a:cubicBezTo>
                    <a:pt x="15543" y="6648"/>
                    <a:pt x="14333" y="5587"/>
                    <a:pt x="14687" y="4542"/>
                  </a:cubicBezTo>
                  <a:cubicBezTo>
                    <a:pt x="14796" y="4219"/>
                    <a:pt x="15251" y="3663"/>
                    <a:pt x="15534" y="3504"/>
                  </a:cubicBezTo>
                  <a:cubicBezTo>
                    <a:pt x="15879" y="3313"/>
                    <a:pt x="16370" y="3203"/>
                    <a:pt x="16869" y="3203"/>
                  </a:cubicBezTo>
                  <a:close/>
                  <a:moveTo>
                    <a:pt x="3697" y="12402"/>
                  </a:moveTo>
                  <a:cubicBezTo>
                    <a:pt x="3750" y="12402"/>
                    <a:pt x="3688" y="12449"/>
                    <a:pt x="3501" y="12573"/>
                  </a:cubicBezTo>
                  <a:cubicBezTo>
                    <a:pt x="2770" y="13060"/>
                    <a:pt x="2452" y="13255"/>
                    <a:pt x="2380" y="13255"/>
                  </a:cubicBezTo>
                  <a:cubicBezTo>
                    <a:pt x="2377" y="13255"/>
                    <a:pt x="2373" y="13254"/>
                    <a:pt x="2370" y="13253"/>
                  </a:cubicBezTo>
                  <a:cubicBezTo>
                    <a:pt x="2209" y="13174"/>
                    <a:pt x="3140" y="12524"/>
                    <a:pt x="3552" y="12428"/>
                  </a:cubicBezTo>
                  <a:cubicBezTo>
                    <a:pt x="3624" y="12412"/>
                    <a:pt x="3673" y="12402"/>
                    <a:pt x="3697" y="12402"/>
                  </a:cubicBezTo>
                  <a:close/>
                  <a:moveTo>
                    <a:pt x="14278" y="5662"/>
                  </a:moveTo>
                  <a:cubicBezTo>
                    <a:pt x="14280" y="5662"/>
                    <a:pt x="14281" y="5663"/>
                    <a:pt x="14283" y="5663"/>
                  </a:cubicBezTo>
                  <a:cubicBezTo>
                    <a:pt x="14301" y="5672"/>
                    <a:pt x="14430" y="5820"/>
                    <a:pt x="14564" y="5984"/>
                  </a:cubicBezTo>
                  <a:cubicBezTo>
                    <a:pt x="14740" y="6197"/>
                    <a:pt x="14791" y="6311"/>
                    <a:pt x="14737" y="6377"/>
                  </a:cubicBezTo>
                  <a:cubicBezTo>
                    <a:pt x="14695" y="6427"/>
                    <a:pt x="14315" y="6730"/>
                    <a:pt x="13886" y="7050"/>
                  </a:cubicBezTo>
                  <a:cubicBezTo>
                    <a:pt x="13460" y="7370"/>
                    <a:pt x="12851" y="7829"/>
                    <a:pt x="12529" y="8072"/>
                  </a:cubicBezTo>
                  <a:cubicBezTo>
                    <a:pt x="12204" y="8316"/>
                    <a:pt x="11663" y="8700"/>
                    <a:pt x="11311" y="8932"/>
                  </a:cubicBezTo>
                  <a:cubicBezTo>
                    <a:pt x="10963" y="9162"/>
                    <a:pt x="10331" y="9594"/>
                    <a:pt x="9906" y="9895"/>
                  </a:cubicBezTo>
                  <a:cubicBezTo>
                    <a:pt x="8914" y="10596"/>
                    <a:pt x="8407" y="10923"/>
                    <a:pt x="7951" y="11157"/>
                  </a:cubicBezTo>
                  <a:cubicBezTo>
                    <a:pt x="7750" y="11260"/>
                    <a:pt x="7504" y="11408"/>
                    <a:pt x="7400" y="11485"/>
                  </a:cubicBezTo>
                  <a:cubicBezTo>
                    <a:pt x="6638" y="12062"/>
                    <a:pt x="4591" y="13431"/>
                    <a:pt x="4115" y="13681"/>
                  </a:cubicBezTo>
                  <a:cubicBezTo>
                    <a:pt x="4001" y="13740"/>
                    <a:pt x="3723" y="13929"/>
                    <a:pt x="3489" y="14103"/>
                  </a:cubicBezTo>
                  <a:cubicBezTo>
                    <a:pt x="2697" y="14697"/>
                    <a:pt x="2251" y="14980"/>
                    <a:pt x="2115" y="14980"/>
                  </a:cubicBezTo>
                  <a:cubicBezTo>
                    <a:pt x="2102" y="14980"/>
                    <a:pt x="2092" y="14978"/>
                    <a:pt x="2083" y="14971"/>
                  </a:cubicBezTo>
                  <a:cubicBezTo>
                    <a:pt x="2045" y="14939"/>
                    <a:pt x="1874" y="14829"/>
                    <a:pt x="1710" y="14731"/>
                  </a:cubicBezTo>
                  <a:cubicBezTo>
                    <a:pt x="1547" y="14632"/>
                    <a:pt x="1408" y="14531"/>
                    <a:pt x="1407" y="14508"/>
                  </a:cubicBezTo>
                  <a:cubicBezTo>
                    <a:pt x="1405" y="14486"/>
                    <a:pt x="1717" y="14247"/>
                    <a:pt x="2099" y="13981"/>
                  </a:cubicBezTo>
                  <a:cubicBezTo>
                    <a:pt x="2479" y="13714"/>
                    <a:pt x="2866" y="13444"/>
                    <a:pt x="2958" y="13378"/>
                  </a:cubicBezTo>
                  <a:cubicBezTo>
                    <a:pt x="3050" y="13315"/>
                    <a:pt x="3258" y="13178"/>
                    <a:pt x="3417" y="13072"/>
                  </a:cubicBezTo>
                  <a:cubicBezTo>
                    <a:pt x="4310" y="12482"/>
                    <a:pt x="5767" y="11472"/>
                    <a:pt x="6171" y="11163"/>
                  </a:cubicBezTo>
                  <a:cubicBezTo>
                    <a:pt x="6410" y="10980"/>
                    <a:pt x="6482" y="10901"/>
                    <a:pt x="6429" y="10875"/>
                  </a:cubicBezTo>
                  <a:cubicBezTo>
                    <a:pt x="6382" y="10853"/>
                    <a:pt x="6397" y="10839"/>
                    <a:pt x="6469" y="10839"/>
                  </a:cubicBezTo>
                  <a:cubicBezTo>
                    <a:pt x="6534" y="10839"/>
                    <a:pt x="6805" y="10681"/>
                    <a:pt x="7077" y="10492"/>
                  </a:cubicBezTo>
                  <a:cubicBezTo>
                    <a:pt x="8316" y="9620"/>
                    <a:pt x="9189" y="9018"/>
                    <a:pt x="9258" y="8992"/>
                  </a:cubicBezTo>
                  <a:cubicBezTo>
                    <a:pt x="9300" y="8974"/>
                    <a:pt x="9348" y="8952"/>
                    <a:pt x="9363" y="8942"/>
                  </a:cubicBezTo>
                  <a:cubicBezTo>
                    <a:pt x="9378" y="8932"/>
                    <a:pt x="9434" y="8901"/>
                    <a:pt x="9489" y="8871"/>
                  </a:cubicBezTo>
                  <a:cubicBezTo>
                    <a:pt x="9869" y="8664"/>
                    <a:pt x="10710" y="8139"/>
                    <a:pt x="11179" y="7815"/>
                  </a:cubicBezTo>
                  <a:cubicBezTo>
                    <a:pt x="11857" y="7344"/>
                    <a:pt x="12569" y="6859"/>
                    <a:pt x="13326" y="6354"/>
                  </a:cubicBezTo>
                  <a:cubicBezTo>
                    <a:pt x="13636" y="6147"/>
                    <a:pt x="13973" y="5901"/>
                    <a:pt x="14067" y="5811"/>
                  </a:cubicBezTo>
                  <a:cubicBezTo>
                    <a:pt x="14157" y="5725"/>
                    <a:pt x="14248" y="5662"/>
                    <a:pt x="14278" y="5662"/>
                  </a:cubicBezTo>
                  <a:close/>
                  <a:moveTo>
                    <a:pt x="1179" y="14834"/>
                  </a:moveTo>
                  <a:lnTo>
                    <a:pt x="1346" y="14956"/>
                  </a:lnTo>
                  <a:cubicBezTo>
                    <a:pt x="1440" y="15024"/>
                    <a:pt x="1552" y="15096"/>
                    <a:pt x="1598" y="15120"/>
                  </a:cubicBezTo>
                  <a:cubicBezTo>
                    <a:pt x="1735" y="15186"/>
                    <a:pt x="1624" y="15257"/>
                    <a:pt x="1179" y="15393"/>
                  </a:cubicBezTo>
                  <a:cubicBezTo>
                    <a:pt x="1023" y="15440"/>
                    <a:pt x="914" y="15465"/>
                    <a:pt x="847" y="15465"/>
                  </a:cubicBezTo>
                  <a:cubicBezTo>
                    <a:pt x="707" y="15465"/>
                    <a:pt x="755" y="15352"/>
                    <a:pt x="970" y="15090"/>
                  </a:cubicBezTo>
                  <a:lnTo>
                    <a:pt x="1179" y="14834"/>
                  </a:lnTo>
                  <a:close/>
                  <a:moveTo>
                    <a:pt x="12854" y="16481"/>
                  </a:moveTo>
                  <a:cubicBezTo>
                    <a:pt x="12888" y="16481"/>
                    <a:pt x="12928" y="16520"/>
                    <a:pt x="12991" y="16585"/>
                  </a:cubicBezTo>
                  <a:cubicBezTo>
                    <a:pt x="13072" y="16665"/>
                    <a:pt x="13141" y="16842"/>
                    <a:pt x="13146" y="16989"/>
                  </a:cubicBezTo>
                  <a:cubicBezTo>
                    <a:pt x="13152" y="17163"/>
                    <a:pt x="13107" y="17307"/>
                    <a:pt x="13012" y="17413"/>
                  </a:cubicBezTo>
                  <a:cubicBezTo>
                    <a:pt x="12861" y="17584"/>
                    <a:pt x="12467" y="17796"/>
                    <a:pt x="12313" y="17796"/>
                  </a:cubicBezTo>
                  <a:cubicBezTo>
                    <a:pt x="12303" y="17796"/>
                    <a:pt x="12296" y="17796"/>
                    <a:pt x="12290" y="17795"/>
                  </a:cubicBezTo>
                  <a:cubicBezTo>
                    <a:pt x="12246" y="17786"/>
                    <a:pt x="12276" y="17642"/>
                    <a:pt x="12357" y="17469"/>
                  </a:cubicBezTo>
                  <a:cubicBezTo>
                    <a:pt x="12434" y="17298"/>
                    <a:pt x="12563" y="17014"/>
                    <a:pt x="12641" y="16837"/>
                  </a:cubicBezTo>
                  <a:cubicBezTo>
                    <a:pt x="12754" y="16581"/>
                    <a:pt x="12799" y="16481"/>
                    <a:pt x="12854" y="16481"/>
                  </a:cubicBezTo>
                  <a:close/>
                  <a:moveTo>
                    <a:pt x="15854" y="6863"/>
                  </a:moveTo>
                  <a:cubicBezTo>
                    <a:pt x="15914" y="6863"/>
                    <a:pt x="16002" y="6878"/>
                    <a:pt x="16094" y="6908"/>
                  </a:cubicBezTo>
                  <a:cubicBezTo>
                    <a:pt x="16231" y="6951"/>
                    <a:pt x="16402" y="6982"/>
                    <a:pt x="16499" y="6982"/>
                  </a:cubicBezTo>
                  <a:cubicBezTo>
                    <a:pt x="16507" y="6982"/>
                    <a:pt x="16516" y="6981"/>
                    <a:pt x="16523" y="6981"/>
                  </a:cubicBezTo>
                  <a:cubicBezTo>
                    <a:pt x="16548" y="6979"/>
                    <a:pt x="16569" y="6978"/>
                    <a:pt x="16590" y="6978"/>
                  </a:cubicBezTo>
                  <a:cubicBezTo>
                    <a:pt x="16774" y="6978"/>
                    <a:pt x="16786" y="7056"/>
                    <a:pt x="16657" y="7282"/>
                  </a:cubicBezTo>
                  <a:cubicBezTo>
                    <a:pt x="16584" y="7410"/>
                    <a:pt x="16489" y="7583"/>
                    <a:pt x="16444" y="7670"/>
                  </a:cubicBezTo>
                  <a:cubicBezTo>
                    <a:pt x="16397" y="7758"/>
                    <a:pt x="16301" y="7931"/>
                    <a:pt x="16228" y="8058"/>
                  </a:cubicBezTo>
                  <a:cubicBezTo>
                    <a:pt x="16156" y="8186"/>
                    <a:pt x="15966" y="8584"/>
                    <a:pt x="15807" y="8939"/>
                  </a:cubicBezTo>
                  <a:cubicBezTo>
                    <a:pt x="15648" y="9296"/>
                    <a:pt x="15440" y="9717"/>
                    <a:pt x="15347" y="9872"/>
                  </a:cubicBezTo>
                  <a:cubicBezTo>
                    <a:pt x="15254" y="10028"/>
                    <a:pt x="15157" y="10245"/>
                    <a:pt x="15132" y="10355"/>
                  </a:cubicBezTo>
                  <a:cubicBezTo>
                    <a:pt x="15107" y="10468"/>
                    <a:pt x="15038" y="10615"/>
                    <a:pt x="14976" y="10691"/>
                  </a:cubicBezTo>
                  <a:cubicBezTo>
                    <a:pt x="14916" y="10765"/>
                    <a:pt x="14797" y="11006"/>
                    <a:pt x="14713" y="11228"/>
                  </a:cubicBezTo>
                  <a:cubicBezTo>
                    <a:pt x="14630" y="11450"/>
                    <a:pt x="14440" y="11867"/>
                    <a:pt x="14291" y="12159"/>
                  </a:cubicBezTo>
                  <a:cubicBezTo>
                    <a:pt x="14144" y="12450"/>
                    <a:pt x="13842" y="13077"/>
                    <a:pt x="13621" y="13548"/>
                  </a:cubicBezTo>
                  <a:cubicBezTo>
                    <a:pt x="13404" y="14018"/>
                    <a:pt x="13112" y="14639"/>
                    <a:pt x="12980" y="14919"/>
                  </a:cubicBezTo>
                  <a:cubicBezTo>
                    <a:pt x="12538" y="15853"/>
                    <a:pt x="12395" y="16179"/>
                    <a:pt x="12246" y="16601"/>
                  </a:cubicBezTo>
                  <a:cubicBezTo>
                    <a:pt x="12164" y="16832"/>
                    <a:pt x="12040" y="17123"/>
                    <a:pt x="11973" y="17239"/>
                  </a:cubicBezTo>
                  <a:cubicBezTo>
                    <a:pt x="11908" y="17357"/>
                    <a:pt x="11720" y="17822"/>
                    <a:pt x="11558" y="18276"/>
                  </a:cubicBezTo>
                  <a:lnTo>
                    <a:pt x="11259" y="19098"/>
                  </a:lnTo>
                  <a:lnTo>
                    <a:pt x="10867" y="19070"/>
                  </a:lnTo>
                  <a:cubicBezTo>
                    <a:pt x="10362" y="19032"/>
                    <a:pt x="10273" y="18986"/>
                    <a:pt x="10360" y="18806"/>
                  </a:cubicBezTo>
                  <a:cubicBezTo>
                    <a:pt x="10397" y="18726"/>
                    <a:pt x="10465" y="18521"/>
                    <a:pt x="10509" y="18360"/>
                  </a:cubicBezTo>
                  <a:cubicBezTo>
                    <a:pt x="10549" y="18196"/>
                    <a:pt x="10765" y="17678"/>
                    <a:pt x="10990" y="17209"/>
                  </a:cubicBezTo>
                  <a:cubicBezTo>
                    <a:pt x="11213" y="16741"/>
                    <a:pt x="11484" y="16104"/>
                    <a:pt x="11593" y="15792"/>
                  </a:cubicBezTo>
                  <a:cubicBezTo>
                    <a:pt x="11702" y="15480"/>
                    <a:pt x="11981" y="14829"/>
                    <a:pt x="12216" y="14345"/>
                  </a:cubicBezTo>
                  <a:cubicBezTo>
                    <a:pt x="12449" y="13862"/>
                    <a:pt x="12737" y="13202"/>
                    <a:pt x="12852" y="12879"/>
                  </a:cubicBezTo>
                  <a:cubicBezTo>
                    <a:pt x="13040" y="12366"/>
                    <a:pt x="13492" y="11344"/>
                    <a:pt x="13827" y="10684"/>
                  </a:cubicBezTo>
                  <a:cubicBezTo>
                    <a:pt x="13884" y="10569"/>
                    <a:pt x="13951" y="10435"/>
                    <a:pt x="13973" y="10391"/>
                  </a:cubicBezTo>
                  <a:cubicBezTo>
                    <a:pt x="14035" y="10256"/>
                    <a:pt x="14821" y="8883"/>
                    <a:pt x="15052" y="8504"/>
                  </a:cubicBezTo>
                  <a:cubicBezTo>
                    <a:pt x="15296" y="8104"/>
                    <a:pt x="15456" y="7760"/>
                    <a:pt x="15621" y="7274"/>
                  </a:cubicBezTo>
                  <a:cubicBezTo>
                    <a:pt x="15682" y="7092"/>
                    <a:pt x="15755" y="6913"/>
                    <a:pt x="15782" y="6881"/>
                  </a:cubicBezTo>
                  <a:cubicBezTo>
                    <a:pt x="15792" y="6868"/>
                    <a:pt x="15817" y="6863"/>
                    <a:pt x="15854" y="6863"/>
                  </a:cubicBezTo>
                  <a:close/>
                  <a:moveTo>
                    <a:pt x="20781" y="0"/>
                  </a:moveTo>
                  <a:cubicBezTo>
                    <a:pt x="20759" y="0"/>
                    <a:pt x="20737" y="0"/>
                    <a:pt x="20715" y="3"/>
                  </a:cubicBezTo>
                  <a:cubicBezTo>
                    <a:pt x="20539" y="22"/>
                    <a:pt x="20454" y="97"/>
                    <a:pt x="19898" y="716"/>
                  </a:cubicBezTo>
                  <a:lnTo>
                    <a:pt x="19275" y="1411"/>
                  </a:lnTo>
                  <a:lnTo>
                    <a:pt x="19047" y="1360"/>
                  </a:lnTo>
                  <a:cubicBezTo>
                    <a:pt x="19008" y="1352"/>
                    <a:pt x="18968" y="1347"/>
                    <a:pt x="18930" y="1347"/>
                  </a:cubicBezTo>
                  <a:cubicBezTo>
                    <a:pt x="18695" y="1347"/>
                    <a:pt x="18464" y="1510"/>
                    <a:pt x="18121" y="1903"/>
                  </a:cubicBezTo>
                  <a:cubicBezTo>
                    <a:pt x="17730" y="2352"/>
                    <a:pt x="17149" y="2843"/>
                    <a:pt x="17012" y="2843"/>
                  </a:cubicBezTo>
                  <a:cubicBezTo>
                    <a:pt x="17010" y="2843"/>
                    <a:pt x="17010" y="2843"/>
                    <a:pt x="17010" y="2843"/>
                  </a:cubicBezTo>
                  <a:cubicBezTo>
                    <a:pt x="16971" y="2842"/>
                    <a:pt x="16935" y="2841"/>
                    <a:pt x="16896" y="2841"/>
                  </a:cubicBezTo>
                  <a:cubicBezTo>
                    <a:pt x="16017" y="2841"/>
                    <a:pt x="15228" y="3151"/>
                    <a:pt x="14715" y="3702"/>
                  </a:cubicBezTo>
                  <a:cubicBezTo>
                    <a:pt x="14355" y="4088"/>
                    <a:pt x="14234" y="4384"/>
                    <a:pt x="14201" y="4958"/>
                  </a:cubicBezTo>
                  <a:cubicBezTo>
                    <a:pt x="14179" y="5340"/>
                    <a:pt x="14218" y="5300"/>
                    <a:pt x="13248" y="5951"/>
                  </a:cubicBezTo>
                  <a:cubicBezTo>
                    <a:pt x="12888" y="6193"/>
                    <a:pt x="12191" y="6675"/>
                    <a:pt x="11703" y="7017"/>
                  </a:cubicBezTo>
                  <a:cubicBezTo>
                    <a:pt x="10938" y="7555"/>
                    <a:pt x="10015" y="8142"/>
                    <a:pt x="8588" y="8999"/>
                  </a:cubicBezTo>
                  <a:cubicBezTo>
                    <a:pt x="8186" y="9241"/>
                    <a:pt x="7608" y="9645"/>
                    <a:pt x="6479" y="10478"/>
                  </a:cubicBezTo>
                  <a:cubicBezTo>
                    <a:pt x="5668" y="11077"/>
                    <a:pt x="5660" y="11084"/>
                    <a:pt x="4852" y="11639"/>
                  </a:cubicBezTo>
                  <a:cubicBezTo>
                    <a:pt x="4351" y="11984"/>
                    <a:pt x="4303" y="12013"/>
                    <a:pt x="3980" y="12013"/>
                  </a:cubicBezTo>
                  <a:cubicBezTo>
                    <a:pt x="3956" y="12013"/>
                    <a:pt x="3933" y="12013"/>
                    <a:pt x="3908" y="12013"/>
                  </a:cubicBezTo>
                  <a:cubicBezTo>
                    <a:pt x="3898" y="12013"/>
                    <a:pt x="3887" y="12013"/>
                    <a:pt x="3879" y="12013"/>
                  </a:cubicBezTo>
                  <a:cubicBezTo>
                    <a:pt x="3564" y="12013"/>
                    <a:pt x="3402" y="12059"/>
                    <a:pt x="2966" y="12269"/>
                  </a:cubicBezTo>
                  <a:cubicBezTo>
                    <a:pt x="2492" y="12496"/>
                    <a:pt x="2392" y="12569"/>
                    <a:pt x="2134" y="12882"/>
                  </a:cubicBezTo>
                  <a:cubicBezTo>
                    <a:pt x="1827" y="13253"/>
                    <a:pt x="1665" y="13551"/>
                    <a:pt x="1691" y="13695"/>
                  </a:cubicBezTo>
                  <a:cubicBezTo>
                    <a:pt x="1700" y="13751"/>
                    <a:pt x="1579" y="13868"/>
                    <a:pt x="1325" y="14045"/>
                  </a:cubicBezTo>
                  <a:cubicBezTo>
                    <a:pt x="1114" y="14194"/>
                    <a:pt x="896" y="14389"/>
                    <a:pt x="830" y="14486"/>
                  </a:cubicBezTo>
                  <a:cubicBezTo>
                    <a:pt x="769" y="14583"/>
                    <a:pt x="564" y="14892"/>
                    <a:pt x="372" y="15183"/>
                  </a:cubicBezTo>
                  <a:cubicBezTo>
                    <a:pt x="-27" y="15779"/>
                    <a:pt x="-64" y="15876"/>
                    <a:pt x="68" y="15996"/>
                  </a:cubicBezTo>
                  <a:cubicBezTo>
                    <a:pt x="120" y="16043"/>
                    <a:pt x="159" y="16070"/>
                    <a:pt x="232" y="16070"/>
                  </a:cubicBezTo>
                  <a:cubicBezTo>
                    <a:pt x="340" y="16070"/>
                    <a:pt x="522" y="16011"/>
                    <a:pt x="938" y="15872"/>
                  </a:cubicBezTo>
                  <a:cubicBezTo>
                    <a:pt x="2400" y="15384"/>
                    <a:pt x="2176" y="15500"/>
                    <a:pt x="3583" y="14508"/>
                  </a:cubicBezTo>
                  <a:cubicBezTo>
                    <a:pt x="4186" y="14085"/>
                    <a:pt x="5837" y="13021"/>
                    <a:pt x="6177" y="12838"/>
                  </a:cubicBezTo>
                  <a:cubicBezTo>
                    <a:pt x="6286" y="12780"/>
                    <a:pt x="6496" y="12642"/>
                    <a:pt x="6645" y="12534"/>
                  </a:cubicBezTo>
                  <a:cubicBezTo>
                    <a:pt x="6795" y="12424"/>
                    <a:pt x="7025" y="12293"/>
                    <a:pt x="7159" y="12239"/>
                  </a:cubicBezTo>
                  <a:cubicBezTo>
                    <a:pt x="7293" y="12187"/>
                    <a:pt x="7430" y="12093"/>
                    <a:pt x="7472" y="12028"/>
                  </a:cubicBezTo>
                  <a:cubicBezTo>
                    <a:pt x="7579" y="11858"/>
                    <a:pt x="7869" y="11649"/>
                    <a:pt x="8241" y="11480"/>
                  </a:cubicBezTo>
                  <a:cubicBezTo>
                    <a:pt x="8420" y="11396"/>
                    <a:pt x="8588" y="11302"/>
                    <a:pt x="8613" y="11268"/>
                  </a:cubicBezTo>
                  <a:cubicBezTo>
                    <a:pt x="8638" y="11233"/>
                    <a:pt x="8904" y="11043"/>
                    <a:pt x="9206" y="10843"/>
                  </a:cubicBezTo>
                  <a:cubicBezTo>
                    <a:pt x="11809" y="9114"/>
                    <a:pt x="12605" y="8559"/>
                    <a:pt x="13708" y="7694"/>
                  </a:cubicBezTo>
                  <a:cubicBezTo>
                    <a:pt x="13921" y="7528"/>
                    <a:pt x="14166" y="7345"/>
                    <a:pt x="14244" y="7294"/>
                  </a:cubicBezTo>
                  <a:cubicBezTo>
                    <a:pt x="14327" y="7241"/>
                    <a:pt x="14574" y="7061"/>
                    <a:pt x="14799" y="6889"/>
                  </a:cubicBezTo>
                  <a:cubicBezTo>
                    <a:pt x="15040" y="6705"/>
                    <a:pt x="15194" y="6610"/>
                    <a:pt x="15275" y="6610"/>
                  </a:cubicBezTo>
                  <a:cubicBezTo>
                    <a:pt x="15389" y="6610"/>
                    <a:pt x="15353" y="6802"/>
                    <a:pt x="15201" y="7215"/>
                  </a:cubicBezTo>
                  <a:cubicBezTo>
                    <a:pt x="14997" y="7758"/>
                    <a:pt x="14948" y="7851"/>
                    <a:pt x="14273" y="8986"/>
                  </a:cubicBezTo>
                  <a:cubicBezTo>
                    <a:pt x="13526" y="10249"/>
                    <a:pt x="12807" y="11718"/>
                    <a:pt x="12311" y="13011"/>
                  </a:cubicBezTo>
                  <a:cubicBezTo>
                    <a:pt x="12152" y="13425"/>
                    <a:pt x="11943" y="13916"/>
                    <a:pt x="11846" y="14102"/>
                  </a:cubicBezTo>
                  <a:cubicBezTo>
                    <a:pt x="11504" y="14753"/>
                    <a:pt x="11229" y="15398"/>
                    <a:pt x="11035" y="16020"/>
                  </a:cubicBezTo>
                  <a:cubicBezTo>
                    <a:pt x="10961" y="16252"/>
                    <a:pt x="10842" y="16511"/>
                    <a:pt x="10643" y="16885"/>
                  </a:cubicBezTo>
                  <a:cubicBezTo>
                    <a:pt x="10434" y="17278"/>
                    <a:pt x="10068" y="18205"/>
                    <a:pt x="9990" y="18545"/>
                  </a:cubicBezTo>
                  <a:cubicBezTo>
                    <a:pt x="9849" y="19155"/>
                    <a:pt x="9866" y="19227"/>
                    <a:pt x="10156" y="19323"/>
                  </a:cubicBezTo>
                  <a:lnTo>
                    <a:pt x="10407" y="19406"/>
                  </a:lnTo>
                  <a:lnTo>
                    <a:pt x="10209" y="19886"/>
                  </a:lnTo>
                  <a:cubicBezTo>
                    <a:pt x="10104" y="20147"/>
                    <a:pt x="9965" y="20489"/>
                    <a:pt x="9903" y="20639"/>
                  </a:cubicBezTo>
                  <a:cubicBezTo>
                    <a:pt x="9842" y="20792"/>
                    <a:pt x="9749" y="21019"/>
                    <a:pt x="9692" y="21150"/>
                  </a:cubicBezTo>
                  <a:cubicBezTo>
                    <a:pt x="9591" y="21383"/>
                    <a:pt x="9666" y="21597"/>
                    <a:pt x="9854" y="21600"/>
                  </a:cubicBezTo>
                  <a:cubicBezTo>
                    <a:pt x="9854" y="21600"/>
                    <a:pt x="9854" y="21600"/>
                    <a:pt x="9854" y="21600"/>
                  </a:cubicBezTo>
                  <a:cubicBezTo>
                    <a:pt x="9996" y="21600"/>
                    <a:pt x="10239" y="21173"/>
                    <a:pt x="10556" y="20370"/>
                  </a:cubicBezTo>
                  <a:cubicBezTo>
                    <a:pt x="10712" y="19976"/>
                    <a:pt x="10854" y="19604"/>
                    <a:pt x="10867" y="19549"/>
                  </a:cubicBezTo>
                  <a:cubicBezTo>
                    <a:pt x="10881" y="19491"/>
                    <a:pt x="10940" y="19465"/>
                    <a:pt x="11075" y="19465"/>
                  </a:cubicBezTo>
                  <a:cubicBezTo>
                    <a:pt x="11117" y="19465"/>
                    <a:pt x="11166" y="19468"/>
                    <a:pt x="11223" y="19473"/>
                  </a:cubicBezTo>
                  <a:cubicBezTo>
                    <a:pt x="11266" y="19476"/>
                    <a:pt x="11308" y="19478"/>
                    <a:pt x="11348" y="19478"/>
                  </a:cubicBezTo>
                  <a:cubicBezTo>
                    <a:pt x="11477" y="19478"/>
                    <a:pt x="11579" y="19461"/>
                    <a:pt x="11601" y="19434"/>
                  </a:cubicBezTo>
                  <a:cubicBezTo>
                    <a:pt x="11630" y="19399"/>
                    <a:pt x="11745" y="19118"/>
                    <a:pt x="11857" y="18803"/>
                  </a:cubicBezTo>
                  <a:lnTo>
                    <a:pt x="12062" y="18232"/>
                  </a:lnTo>
                  <a:lnTo>
                    <a:pt x="12455" y="18161"/>
                  </a:lnTo>
                  <a:cubicBezTo>
                    <a:pt x="13005" y="18060"/>
                    <a:pt x="13501" y="17682"/>
                    <a:pt x="13606" y="17288"/>
                  </a:cubicBezTo>
                  <a:cubicBezTo>
                    <a:pt x="13729" y="16826"/>
                    <a:pt x="13551" y="16413"/>
                    <a:pt x="13119" y="16159"/>
                  </a:cubicBezTo>
                  <a:cubicBezTo>
                    <a:pt x="12955" y="16062"/>
                    <a:pt x="12956" y="16043"/>
                    <a:pt x="13151" y="15630"/>
                  </a:cubicBezTo>
                  <a:cubicBezTo>
                    <a:pt x="13265" y="15395"/>
                    <a:pt x="13434" y="15031"/>
                    <a:pt x="13531" y="14825"/>
                  </a:cubicBezTo>
                  <a:cubicBezTo>
                    <a:pt x="13630" y="14619"/>
                    <a:pt x="13817" y="14221"/>
                    <a:pt x="13953" y="13941"/>
                  </a:cubicBezTo>
                  <a:cubicBezTo>
                    <a:pt x="14087" y="13660"/>
                    <a:pt x="14301" y="13202"/>
                    <a:pt x="14430" y="12920"/>
                  </a:cubicBezTo>
                  <a:cubicBezTo>
                    <a:pt x="14559" y="12639"/>
                    <a:pt x="14760" y="12204"/>
                    <a:pt x="14878" y="11952"/>
                  </a:cubicBezTo>
                  <a:cubicBezTo>
                    <a:pt x="14998" y="11697"/>
                    <a:pt x="15213" y="11228"/>
                    <a:pt x="15360" y="10898"/>
                  </a:cubicBezTo>
                  <a:cubicBezTo>
                    <a:pt x="15507" y="10569"/>
                    <a:pt x="15725" y="10115"/>
                    <a:pt x="15846" y="9883"/>
                  </a:cubicBezTo>
                  <a:cubicBezTo>
                    <a:pt x="15968" y="9652"/>
                    <a:pt x="16151" y="9264"/>
                    <a:pt x="16251" y="9023"/>
                  </a:cubicBezTo>
                  <a:cubicBezTo>
                    <a:pt x="16352" y="8783"/>
                    <a:pt x="16472" y="8515"/>
                    <a:pt x="16523" y="8431"/>
                  </a:cubicBezTo>
                  <a:cubicBezTo>
                    <a:pt x="16571" y="8346"/>
                    <a:pt x="16764" y="7987"/>
                    <a:pt x="16950" y="7631"/>
                  </a:cubicBezTo>
                  <a:lnTo>
                    <a:pt x="17290" y="6986"/>
                  </a:lnTo>
                  <a:lnTo>
                    <a:pt x="17596" y="6921"/>
                  </a:lnTo>
                  <a:cubicBezTo>
                    <a:pt x="18338" y="6766"/>
                    <a:pt x="19033" y="6302"/>
                    <a:pt x="19335" y="5759"/>
                  </a:cubicBezTo>
                  <a:cubicBezTo>
                    <a:pt x="19528" y="5417"/>
                    <a:pt x="19633" y="4836"/>
                    <a:pt x="19514" y="4777"/>
                  </a:cubicBezTo>
                  <a:cubicBezTo>
                    <a:pt x="19464" y="4754"/>
                    <a:pt x="19395" y="4664"/>
                    <a:pt x="19355" y="4572"/>
                  </a:cubicBezTo>
                  <a:lnTo>
                    <a:pt x="19285" y="4409"/>
                  </a:lnTo>
                  <a:lnTo>
                    <a:pt x="19420" y="4509"/>
                  </a:lnTo>
                  <a:cubicBezTo>
                    <a:pt x="19464" y="4542"/>
                    <a:pt x="19492" y="4562"/>
                    <a:pt x="19507" y="4562"/>
                  </a:cubicBezTo>
                  <a:cubicBezTo>
                    <a:pt x="19534" y="4562"/>
                    <a:pt x="19516" y="4499"/>
                    <a:pt x="19461" y="4344"/>
                  </a:cubicBezTo>
                  <a:lnTo>
                    <a:pt x="19368" y="4079"/>
                  </a:lnTo>
                  <a:lnTo>
                    <a:pt x="19814" y="3512"/>
                  </a:lnTo>
                  <a:cubicBezTo>
                    <a:pt x="20677" y="2410"/>
                    <a:pt x="20759" y="2219"/>
                    <a:pt x="20430" y="2058"/>
                  </a:cubicBezTo>
                  <a:cubicBezTo>
                    <a:pt x="20290" y="1990"/>
                    <a:pt x="20295" y="1974"/>
                    <a:pt x="20613" y="1571"/>
                  </a:cubicBezTo>
                  <a:cubicBezTo>
                    <a:pt x="20923" y="1175"/>
                    <a:pt x="21265" y="721"/>
                    <a:pt x="21390" y="537"/>
                  </a:cubicBezTo>
                  <a:cubicBezTo>
                    <a:pt x="21536" y="321"/>
                    <a:pt x="21151" y="0"/>
                    <a:pt x="207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29" name="Google Shape;1810;p52"/>
            <p:cNvSpPr/>
            <p:nvPr/>
          </p:nvSpPr>
          <p:spPr>
            <a:xfrm>
              <a:off x="496541" y="163121"/>
              <a:ext cx="77229" cy="80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93" h="21600" fill="norm" stroke="1" extrusionOk="0">
                  <a:moveTo>
                    <a:pt x="11111" y="3919"/>
                  </a:moveTo>
                  <a:cubicBezTo>
                    <a:pt x="11948" y="3919"/>
                    <a:pt x="12601" y="4291"/>
                    <a:pt x="13736" y="5293"/>
                  </a:cubicBezTo>
                  <a:cubicBezTo>
                    <a:pt x="14758" y="6194"/>
                    <a:pt x="15723" y="7481"/>
                    <a:pt x="15865" y="8182"/>
                  </a:cubicBezTo>
                  <a:cubicBezTo>
                    <a:pt x="16021" y="8897"/>
                    <a:pt x="16348" y="9799"/>
                    <a:pt x="16632" y="10314"/>
                  </a:cubicBezTo>
                  <a:cubicBezTo>
                    <a:pt x="16887" y="10800"/>
                    <a:pt x="16717" y="12216"/>
                    <a:pt x="16234" y="13375"/>
                  </a:cubicBezTo>
                  <a:cubicBezTo>
                    <a:pt x="15525" y="15063"/>
                    <a:pt x="14801" y="15749"/>
                    <a:pt x="12672" y="16708"/>
                  </a:cubicBezTo>
                  <a:cubicBezTo>
                    <a:pt x="11565" y="17194"/>
                    <a:pt x="10557" y="17452"/>
                    <a:pt x="9791" y="17452"/>
                  </a:cubicBezTo>
                  <a:cubicBezTo>
                    <a:pt x="9408" y="17452"/>
                    <a:pt x="9067" y="17380"/>
                    <a:pt x="8826" y="17251"/>
                  </a:cubicBezTo>
                  <a:cubicBezTo>
                    <a:pt x="6484" y="16021"/>
                    <a:pt x="4100" y="14047"/>
                    <a:pt x="3802" y="13146"/>
                  </a:cubicBezTo>
                  <a:cubicBezTo>
                    <a:pt x="3007" y="10714"/>
                    <a:pt x="7208" y="4706"/>
                    <a:pt x="10188" y="4034"/>
                  </a:cubicBezTo>
                  <a:cubicBezTo>
                    <a:pt x="10529" y="3962"/>
                    <a:pt x="10827" y="3919"/>
                    <a:pt x="11111" y="3919"/>
                  </a:cubicBezTo>
                  <a:close/>
                  <a:moveTo>
                    <a:pt x="10586" y="0"/>
                  </a:moveTo>
                  <a:cubicBezTo>
                    <a:pt x="6570" y="0"/>
                    <a:pt x="1006" y="5951"/>
                    <a:pt x="141" y="11201"/>
                  </a:cubicBezTo>
                  <a:cubicBezTo>
                    <a:pt x="-498" y="14977"/>
                    <a:pt x="1021" y="17509"/>
                    <a:pt x="5136" y="19612"/>
                  </a:cubicBezTo>
                  <a:cubicBezTo>
                    <a:pt x="7024" y="20570"/>
                    <a:pt x="9337" y="21471"/>
                    <a:pt x="10245" y="21571"/>
                  </a:cubicBezTo>
                  <a:cubicBezTo>
                    <a:pt x="10330" y="21586"/>
                    <a:pt x="10430" y="21600"/>
                    <a:pt x="10529" y="21600"/>
                  </a:cubicBezTo>
                  <a:cubicBezTo>
                    <a:pt x="12729" y="21600"/>
                    <a:pt x="17497" y="18668"/>
                    <a:pt x="19172" y="16193"/>
                  </a:cubicBezTo>
                  <a:cubicBezTo>
                    <a:pt x="21102" y="13375"/>
                    <a:pt x="20889" y="8197"/>
                    <a:pt x="18718" y="5150"/>
                  </a:cubicBezTo>
                  <a:cubicBezTo>
                    <a:pt x="16433" y="1960"/>
                    <a:pt x="13410" y="43"/>
                    <a:pt x="10628" y="0"/>
                  </a:cubicBezTo>
                  <a:cubicBezTo>
                    <a:pt x="10614" y="0"/>
                    <a:pt x="10600" y="0"/>
                    <a:pt x="105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33" name="Google Shape;1811;p52"/>
          <p:cNvGrpSpPr/>
          <p:nvPr/>
        </p:nvGrpSpPr>
        <p:grpSpPr>
          <a:xfrm>
            <a:off x="847947" y="3807585"/>
            <a:ext cx="688399" cy="528843"/>
            <a:chOff x="0" y="0"/>
            <a:chExt cx="688398" cy="528841"/>
          </a:xfrm>
        </p:grpSpPr>
        <p:sp>
          <p:nvSpPr>
            <p:cNvPr id="1931" name="Google Shape;1812;p52"/>
            <p:cNvSpPr/>
            <p:nvPr/>
          </p:nvSpPr>
          <p:spPr>
            <a:xfrm rot="20419248">
              <a:off x="40199" y="92321"/>
              <a:ext cx="608001" cy="344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6" h="21600" fill="norm" stroke="1" extrusionOk="0">
                  <a:moveTo>
                    <a:pt x="14955" y="1329"/>
                  </a:moveTo>
                  <a:cubicBezTo>
                    <a:pt x="16001" y="2850"/>
                    <a:pt x="17047" y="4305"/>
                    <a:pt x="18057" y="5826"/>
                  </a:cubicBezTo>
                  <a:cubicBezTo>
                    <a:pt x="18991" y="7282"/>
                    <a:pt x="19887" y="8936"/>
                    <a:pt x="20897" y="10259"/>
                  </a:cubicBezTo>
                  <a:cubicBezTo>
                    <a:pt x="19850" y="11847"/>
                    <a:pt x="19140" y="14028"/>
                    <a:pt x="18243" y="15881"/>
                  </a:cubicBezTo>
                  <a:cubicBezTo>
                    <a:pt x="17271" y="17800"/>
                    <a:pt x="16150" y="19321"/>
                    <a:pt x="14955" y="20777"/>
                  </a:cubicBezTo>
                  <a:cubicBezTo>
                    <a:pt x="15179" y="19984"/>
                    <a:pt x="15104" y="18990"/>
                    <a:pt x="15104" y="18064"/>
                  </a:cubicBezTo>
                  <a:cubicBezTo>
                    <a:pt x="15104" y="17073"/>
                    <a:pt x="15030" y="16014"/>
                    <a:pt x="14918" y="15022"/>
                  </a:cubicBezTo>
                  <a:cubicBezTo>
                    <a:pt x="14892" y="14796"/>
                    <a:pt x="14813" y="14693"/>
                    <a:pt x="14719" y="14693"/>
                  </a:cubicBezTo>
                  <a:cubicBezTo>
                    <a:pt x="14676" y="14693"/>
                    <a:pt x="14629" y="14715"/>
                    <a:pt x="14580" y="14756"/>
                  </a:cubicBezTo>
                  <a:cubicBezTo>
                    <a:pt x="14580" y="14756"/>
                    <a:pt x="14543" y="14756"/>
                    <a:pt x="14506" y="14691"/>
                  </a:cubicBezTo>
                  <a:cubicBezTo>
                    <a:pt x="13940" y="14659"/>
                    <a:pt x="13369" y="14647"/>
                    <a:pt x="12797" y="14647"/>
                  </a:cubicBezTo>
                  <a:cubicBezTo>
                    <a:pt x="10987" y="14647"/>
                    <a:pt x="9157" y="14772"/>
                    <a:pt x="7369" y="14824"/>
                  </a:cubicBezTo>
                  <a:cubicBezTo>
                    <a:pt x="6717" y="14824"/>
                    <a:pt x="6066" y="14818"/>
                    <a:pt x="5414" y="14818"/>
                  </a:cubicBezTo>
                  <a:cubicBezTo>
                    <a:pt x="3786" y="14818"/>
                    <a:pt x="2158" y="14851"/>
                    <a:pt x="529" y="15087"/>
                  </a:cubicBezTo>
                  <a:cubicBezTo>
                    <a:pt x="679" y="13830"/>
                    <a:pt x="641" y="12575"/>
                    <a:pt x="679" y="11318"/>
                  </a:cubicBezTo>
                  <a:cubicBezTo>
                    <a:pt x="679" y="9797"/>
                    <a:pt x="753" y="8208"/>
                    <a:pt x="679" y="6687"/>
                  </a:cubicBezTo>
                  <a:cubicBezTo>
                    <a:pt x="1946" y="7135"/>
                    <a:pt x="3229" y="7278"/>
                    <a:pt x="4519" y="7278"/>
                  </a:cubicBezTo>
                  <a:cubicBezTo>
                    <a:pt x="6751" y="7278"/>
                    <a:pt x="9006" y="6852"/>
                    <a:pt x="11243" y="6852"/>
                  </a:cubicBezTo>
                  <a:cubicBezTo>
                    <a:pt x="12286" y="6852"/>
                    <a:pt x="13326" y="6945"/>
                    <a:pt x="14356" y="7217"/>
                  </a:cubicBezTo>
                  <a:cubicBezTo>
                    <a:pt x="14389" y="7228"/>
                    <a:pt x="14420" y="7234"/>
                    <a:pt x="14449" y="7234"/>
                  </a:cubicBezTo>
                  <a:cubicBezTo>
                    <a:pt x="14719" y="7234"/>
                    <a:pt x="14835" y="6715"/>
                    <a:pt x="14767" y="6356"/>
                  </a:cubicBezTo>
                  <a:cubicBezTo>
                    <a:pt x="14955" y="5628"/>
                    <a:pt x="14955" y="4767"/>
                    <a:pt x="14955" y="3974"/>
                  </a:cubicBezTo>
                  <a:cubicBezTo>
                    <a:pt x="14992" y="3115"/>
                    <a:pt x="14992" y="2189"/>
                    <a:pt x="14955" y="1329"/>
                  </a:cubicBezTo>
                  <a:close/>
                  <a:moveTo>
                    <a:pt x="14670" y="0"/>
                  </a:moveTo>
                  <a:cubicBezTo>
                    <a:pt x="14613" y="0"/>
                    <a:pt x="14552" y="56"/>
                    <a:pt x="14506" y="137"/>
                  </a:cubicBezTo>
                  <a:cubicBezTo>
                    <a:pt x="14394" y="204"/>
                    <a:pt x="14319" y="403"/>
                    <a:pt x="14319" y="666"/>
                  </a:cubicBezTo>
                  <a:cubicBezTo>
                    <a:pt x="14319" y="1791"/>
                    <a:pt x="14319" y="2850"/>
                    <a:pt x="14319" y="3974"/>
                  </a:cubicBezTo>
                  <a:cubicBezTo>
                    <a:pt x="14319" y="4637"/>
                    <a:pt x="14282" y="5364"/>
                    <a:pt x="14394" y="5959"/>
                  </a:cubicBezTo>
                  <a:cubicBezTo>
                    <a:pt x="13028" y="5664"/>
                    <a:pt x="11652" y="5569"/>
                    <a:pt x="10270" y="5569"/>
                  </a:cubicBezTo>
                  <a:cubicBezTo>
                    <a:pt x="7677" y="5569"/>
                    <a:pt x="5067" y="5908"/>
                    <a:pt x="2471" y="5908"/>
                  </a:cubicBezTo>
                  <a:cubicBezTo>
                    <a:pt x="1797" y="5908"/>
                    <a:pt x="1125" y="5884"/>
                    <a:pt x="454" y="5826"/>
                  </a:cubicBezTo>
                  <a:cubicBezTo>
                    <a:pt x="440" y="5818"/>
                    <a:pt x="425" y="5814"/>
                    <a:pt x="412" y="5814"/>
                  </a:cubicBezTo>
                  <a:cubicBezTo>
                    <a:pt x="324" y="5814"/>
                    <a:pt x="268" y="5985"/>
                    <a:pt x="268" y="6158"/>
                  </a:cubicBezTo>
                  <a:cubicBezTo>
                    <a:pt x="193" y="6158"/>
                    <a:pt x="118" y="6290"/>
                    <a:pt x="81" y="6489"/>
                  </a:cubicBezTo>
                  <a:cubicBezTo>
                    <a:pt x="-31" y="7944"/>
                    <a:pt x="6" y="9465"/>
                    <a:pt x="6" y="10986"/>
                  </a:cubicBezTo>
                  <a:cubicBezTo>
                    <a:pt x="6" y="12377"/>
                    <a:pt x="-31" y="13898"/>
                    <a:pt x="118" y="15286"/>
                  </a:cubicBezTo>
                  <a:cubicBezTo>
                    <a:pt x="44" y="15484"/>
                    <a:pt x="81" y="15750"/>
                    <a:pt x="230" y="15750"/>
                  </a:cubicBezTo>
                  <a:cubicBezTo>
                    <a:pt x="1233" y="15891"/>
                    <a:pt x="2249" y="15934"/>
                    <a:pt x="3267" y="15934"/>
                  </a:cubicBezTo>
                  <a:cubicBezTo>
                    <a:pt x="4640" y="15934"/>
                    <a:pt x="6017" y="15853"/>
                    <a:pt x="7369" y="15815"/>
                  </a:cubicBezTo>
                  <a:cubicBezTo>
                    <a:pt x="8153" y="15793"/>
                    <a:pt x="8942" y="15793"/>
                    <a:pt x="9733" y="15793"/>
                  </a:cubicBezTo>
                  <a:cubicBezTo>
                    <a:pt x="11313" y="15793"/>
                    <a:pt x="12899" y="15793"/>
                    <a:pt x="14468" y="15617"/>
                  </a:cubicBezTo>
                  <a:cubicBezTo>
                    <a:pt x="14468" y="16410"/>
                    <a:pt x="14468" y="17271"/>
                    <a:pt x="14431" y="18132"/>
                  </a:cubicBezTo>
                  <a:cubicBezTo>
                    <a:pt x="14431" y="18990"/>
                    <a:pt x="14356" y="19916"/>
                    <a:pt x="14506" y="20777"/>
                  </a:cubicBezTo>
                  <a:cubicBezTo>
                    <a:pt x="14568" y="20940"/>
                    <a:pt x="14680" y="21059"/>
                    <a:pt x="14780" y="21059"/>
                  </a:cubicBezTo>
                  <a:cubicBezTo>
                    <a:pt x="14801" y="21059"/>
                    <a:pt x="14822" y="21053"/>
                    <a:pt x="14843" y="21041"/>
                  </a:cubicBezTo>
                  <a:cubicBezTo>
                    <a:pt x="14780" y="21320"/>
                    <a:pt x="14876" y="21600"/>
                    <a:pt x="15043" y="21600"/>
                  </a:cubicBezTo>
                  <a:cubicBezTo>
                    <a:pt x="15073" y="21600"/>
                    <a:pt x="15107" y="21592"/>
                    <a:pt x="15142" y="21570"/>
                  </a:cubicBezTo>
                  <a:cubicBezTo>
                    <a:pt x="17945" y="19189"/>
                    <a:pt x="19327" y="14756"/>
                    <a:pt x="21420" y="10986"/>
                  </a:cubicBezTo>
                  <a:cubicBezTo>
                    <a:pt x="21532" y="10854"/>
                    <a:pt x="21532" y="10655"/>
                    <a:pt x="21532" y="10524"/>
                  </a:cubicBezTo>
                  <a:cubicBezTo>
                    <a:pt x="21569" y="10324"/>
                    <a:pt x="21569" y="10126"/>
                    <a:pt x="21495" y="9995"/>
                  </a:cubicBezTo>
                  <a:cubicBezTo>
                    <a:pt x="20598" y="7877"/>
                    <a:pt x="19252" y="6158"/>
                    <a:pt x="18131" y="4504"/>
                  </a:cubicBezTo>
                  <a:cubicBezTo>
                    <a:pt x="17047" y="2915"/>
                    <a:pt x="15964" y="1394"/>
                    <a:pt x="14767" y="71"/>
                  </a:cubicBezTo>
                  <a:cubicBezTo>
                    <a:pt x="14739" y="22"/>
                    <a:pt x="14705" y="0"/>
                    <a:pt x="1467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32" name="Google Shape;1813;p52"/>
            <p:cNvSpPr/>
            <p:nvPr/>
          </p:nvSpPr>
          <p:spPr>
            <a:xfrm rot="20419248">
              <a:off x="56584" y="113878"/>
              <a:ext cx="574479" cy="309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298" y="0"/>
                  </a:moveTo>
                  <a:cubicBezTo>
                    <a:pt x="15337" y="1029"/>
                    <a:pt x="15337" y="1984"/>
                    <a:pt x="15298" y="3013"/>
                  </a:cubicBezTo>
                  <a:cubicBezTo>
                    <a:pt x="15298" y="3819"/>
                    <a:pt x="15298" y="4775"/>
                    <a:pt x="15100" y="5583"/>
                  </a:cubicBezTo>
                  <a:cubicBezTo>
                    <a:pt x="15175" y="6002"/>
                    <a:pt x="15037" y="6619"/>
                    <a:pt x="14718" y="6619"/>
                  </a:cubicBezTo>
                  <a:cubicBezTo>
                    <a:pt x="14701" y="6619"/>
                    <a:pt x="14683" y="6616"/>
                    <a:pt x="14664" y="6612"/>
                  </a:cubicBezTo>
                  <a:cubicBezTo>
                    <a:pt x="13545" y="6286"/>
                    <a:pt x="12416" y="6176"/>
                    <a:pt x="11284" y="6176"/>
                  </a:cubicBezTo>
                  <a:cubicBezTo>
                    <a:pt x="8954" y="6176"/>
                    <a:pt x="6606" y="6641"/>
                    <a:pt x="4281" y="6641"/>
                  </a:cubicBezTo>
                  <a:cubicBezTo>
                    <a:pt x="2897" y="6641"/>
                    <a:pt x="1520" y="6475"/>
                    <a:pt x="159" y="5951"/>
                  </a:cubicBezTo>
                  <a:cubicBezTo>
                    <a:pt x="238" y="7641"/>
                    <a:pt x="159" y="9405"/>
                    <a:pt x="159" y="11094"/>
                  </a:cubicBezTo>
                  <a:cubicBezTo>
                    <a:pt x="119" y="12490"/>
                    <a:pt x="159" y="13959"/>
                    <a:pt x="0" y="15356"/>
                  </a:cubicBezTo>
                  <a:cubicBezTo>
                    <a:pt x="2418" y="14913"/>
                    <a:pt x="4836" y="15061"/>
                    <a:pt x="7253" y="14988"/>
                  </a:cubicBezTo>
                  <a:cubicBezTo>
                    <a:pt x="8958" y="14937"/>
                    <a:pt x="10700" y="14818"/>
                    <a:pt x="12429" y="14818"/>
                  </a:cubicBezTo>
                  <a:cubicBezTo>
                    <a:pt x="13232" y="14818"/>
                    <a:pt x="14032" y="14845"/>
                    <a:pt x="14823" y="14913"/>
                  </a:cubicBezTo>
                  <a:lnTo>
                    <a:pt x="14901" y="14913"/>
                  </a:lnTo>
                  <a:cubicBezTo>
                    <a:pt x="14952" y="14867"/>
                    <a:pt x="15002" y="14843"/>
                    <a:pt x="15049" y="14843"/>
                  </a:cubicBezTo>
                  <a:cubicBezTo>
                    <a:pt x="15149" y="14843"/>
                    <a:pt x="15232" y="14957"/>
                    <a:pt x="15259" y="15208"/>
                  </a:cubicBezTo>
                  <a:cubicBezTo>
                    <a:pt x="15378" y="16310"/>
                    <a:pt x="15417" y="17486"/>
                    <a:pt x="15456" y="18662"/>
                  </a:cubicBezTo>
                  <a:cubicBezTo>
                    <a:pt x="15456" y="19616"/>
                    <a:pt x="15536" y="20719"/>
                    <a:pt x="15298" y="21600"/>
                  </a:cubicBezTo>
                  <a:cubicBezTo>
                    <a:pt x="16566" y="19983"/>
                    <a:pt x="17755" y="18294"/>
                    <a:pt x="18785" y="16162"/>
                  </a:cubicBezTo>
                  <a:cubicBezTo>
                    <a:pt x="19737" y="14105"/>
                    <a:pt x="20490" y="11682"/>
                    <a:pt x="21600" y="9918"/>
                  </a:cubicBezTo>
                  <a:cubicBezTo>
                    <a:pt x="20530" y="8449"/>
                    <a:pt x="19579" y="6612"/>
                    <a:pt x="18588" y="4995"/>
                  </a:cubicBezTo>
                  <a:cubicBezTo>
                    <a:pt x="17518" y="3306"/>
                    <a:pt x="16408" y="1689"/>
                    <a:pt x="15298" y="0"/>
                  </a:cubicBezTo>
                  <a:close/>
                </a:path>
              </a:pathLst>
            </a:custGeom>
            <a:solidFill>
              <a:srgbClr val="D7B2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43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2170084" y="1463884"/>
            <a:ext cx="2401917" cy="2343703"/>
            <a:chOff x="0" y="0"/>
            <a:chExt cx="2401915" cy="2343701"/>
          </a:xfrm>
        </p:grpSpPr>
        <p:grpSp>
          <p:nvGrpSpPr>
            <p:cNvPr id="1941" name="تجميع"/>
            <p:cNvGrpSpPr/>
            <p:nvPr/>
          </p:nvGrpSpPr>
          <p:grpSpPr>
            <a:xfrm>
              <a:off x="0" y="0"/>
              <a:ext cx="2401916" cy="2343702"/>
              <a:chOff x="0" y="0"/>
              <a:chExt cx="2401915" cy="2343701"/>
            </a:xfrm>
          </p:grpSpPr>
          <p:grpSp>
            <p:nvGrpSpPr>
              <p:cNvPr id="1939" name="تجميع"/>
              <p:cNvGrpSpPr/>
              <p:nvPr/>
            </p:nvGrpSpPr>
            <p:grpSpPr>
              <a:xfrm>
                <a:off x="0" y="0"/>
                <a:ext cx="2401916" cy="2343702"/>
                <a:chOff x="0" y="0"/>
                <a:chExt cx="2401915" cy="2343701"/>
              </a:xfrm>
            </p:grpSpPr>
            <p:grpSp>
              <p:nvGrpSpPr>
                <p:cNvPr id="1936" name="تجميع"/>
                <p:cNvGrpSpPr/>
                <p:nvPr/>
              </p:nvGrpSpPr>
              <p:grpSpPr>
                <a:xfrm>
                  <a:off x="33515" y="66062"/>
                  <a:ext cx="2334886" cy="2277640"/>
                  <a:chOff x="0" y="0"/>
                  <a:chExt cx="2334884" cy="2277639"/>
                </a:xfrm>
              </p:grpSpPr>
              <p:sp>
                <p:nvSpPr>
                  <p:cNvPr id="1934" name="Google Shape;3375;p72"/>
                  <p:cNvSpPr/>
                  <p:nvPr/>
                </p:nvSpPr>
                <p:spPr>
                  <a:xfrm>
                    <a:off x="0" y="0"/>
                    <a:ext cx="2334885" cy="227764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96" h="21600" fill="norm" stroke="1" extrusionOk="0">
                        <a:moveTo>
                          <a:pt x="19603" y="963"/>
                        </a:moveTo>
                        <a:cubicBezTo>
                          <a:pt x="19675" y="963"/>
                          <a:pt x="19728" y="1019"/>
                          <a:pt x="19728" y="1093"/>
                        </a:cubicBezTo>
                        <a:cubicBezTo>
                          <a:pt x="19782" y="1111"/>
                          <a:pt x="19800" y="1149"/>
                          <a:pt x="19818" y="1222"/>
                        </a:cubicBezTo>
                        <a:cubicBezTo>
                          <a:pt x="19961" y="7374"/>
                          <a:pt x="19997" y="13580"/>
                          <a:pt x="19782" y="19731"/>
                        </a:cubicBezTo>
                        <a:cubicBezTo>
                          <a:pt x="19764" y="19824"/>
                          <a:pt x="19711" y="19861"/>
                          <a:pt x="19639" y="19879"/>
                        </a:cubicBezTo>
                        <a:cubicBezTo>
                          <a:pt x="19639" y="19917"/>
                          <a:pt x="19603" y="19935"/>
                          <a:pt x="19531" y="19954"/>
                        </a:cubicBezTo>
                        <a:cubicBezTo>
                          <a:pt x="19059" y="19996"/>
                          <a:pt x="18579" y="20010"/>
                          <a:pt x="18095" y="20010"/>
                        </a:cubicBezTo>
                        <a:cubicBezTo>
                          <a:pt x="17095" y="20010"/>
                          <a:pt x="16081" y="19948"/>
                          <a:pt x="15091" y="19935"/>
                        </a:cubicBezTo>
                        <a:cubicBezTo>
                          <a:pt x="13606" y="19917"/>
                          <a:pt x="12120" y="19898"/>
                          <a:pt x="10634" y="19879"/>
                        </a:cubicBezTo>
                        <a:cubicBezTo>
                          <a:pt x="7662" y="19842"/>
                          <a:pt x="4673" y="19917"/>
                          <a:pt x="1719" y="19731"/>
                        </a:cubicBezTo>
                        <a:cubicBezTo>
                          <a:pt x="1683" y="19731"/>
                          <a:pt x="1666" y="19713"/>
                          <a:pt x="1647" y="19694"/>
                        </a:cubicBezTo>
                        <a:cubicBezTo>
                          <a:pt x="1631" y="19705"/>
                          <a:pt x="1611" y="19712"/>
                          <a:pt x="1591" y="19712"/>
                        </a:cubicBezTo>
                        <a:cubicBezTo>
                          <a:pt x="1546" y="19712"/>
                          <a:pt x="1499" y="19679"/>
                          <a:pt x="1486" y="19602"/>
                        </a:cubicBezTo>
                        <a:cubicBezTo>
                          <a:pt x="1486" y="19583"/>
                          <a:pt x="1486" y="19564"/>
                          <a:pt x="1486" y="19564"/>
                        </a:cubicBezTo>
                        <a:cubicBezTo>
                          <a:pt x="1361" y="16526"/>
                          <a:pt x="1522" y="13469"/>
                          <a:pt x="1558" y="10449"/>
                        </a:cubicBezTo>
                        <a:cubicBezTo>
                          <a:pt x="1594" y="7392"/>
                          <a:pt x="1630" y="4335"/>
                          <a:pt x="1666" y="1278"/>
                        </a:cubicBezTo>
                        <a:cubicBezTo>
                          <a:pt x="1666" y="1167"/>
                          <a:pt x="1773" y="1111"/>
                          <a:pt x="1862" y="1111"/>
                        </a:cubicBezTo>
                        <a:lnTo>
                          <a:pt x="2005" y="1111"/>
                        </a:lnTo>
                        <a:cubicBezTo>
                          <a:pt x="7859" y="1019"/>
                          <a:pt x="13731" y="1111"/>
                          <a:pt x="19603" y="963"/>
                        </a:cubicBezTo>
                        <a:close/>
                        <a:moveTo>
                          <a:pt x="10509" y="0"/>
                        </a:moveTo>
                        <a:cubicBezTo>
                          <a:pt x="8737" y="0"/>
                          <a:pt x="6982" y="0"/>
                          <a:pt x="5228" y="18"/>
                        </a:cubicBezTo>
                        <a:cubicBezTo>
                          <a:pt x="4386" y="18"/>
                          <a:pt x="3563" y="18"/>
                          <a:pt x="2722" y="37"/>
                        </a:cubicBezTo>
                        <a:lnTo>
                          <a:pt x="1469" y="37"/>
                        </a:lnTo>
                        <a:cubicBezTo>
                          <a:pt x="1325" y="37"/>
                          <a:pt x="1182" y="29"/>
                          <a:pt x="1039" y="29"/>
                        </a:cubicBezTo>
                        <a:cubicBezTo>
                          <a:pt x="967" y="29"/>
                          <a:pt x="895" y="31"/>
                          <a:pt x="824" y="37"/>
                        </a:cubicBezTo>
                        <a:cubicBezTo>
                          <a:pt x="681" y="37"/>
                          <a:pt x="537" y="56"/>
                          <a:pt x="394" y="93"/>
                        </a:cubicBezTo>
                        <a:cubicBezTo>
                          <a:pt x="287" y="240"/>
                          <a:pt x="179" y="389"/>
                          <a:pt x="72" y="556"/>
                        </a:cubicBezTo>
                        <a:cubicBezTo>
                          <a:pt x="179" y="2483"/>
                          <a:pt x="90" y="4447"/>
                          <a:pt x="90" y="6392"/>
                        </a:cubicBezTo>
                        <a:lnTo>
                          <a:pt x="54" y="12395"/>
                        </a:lnTo>
                        <a:cubicBezTo>
                          <a:pt x="36" y="16489"/>
                          <a:pt x="18" y="16637"/>
                          <a:pt x="0" y="20713"/>
                        </a:cubicBezTo>
                        <a:cubicBezTo>
                          <a:pt x="0" y="20732"/>
                          <a:pt x="18" y="20769"/>
                          <a:pt x="18" y="20787"/>
                        </a:cubicBezTo>
                        <a:cubicBezTo>
                          <a:pt x="-135" y="21468"/>
                          <a:pt x="698" y="21600"/>
                          <a:pt x="1502" y="21600"/>
                        </a:cubicBezTo>
                        <a:cubicBezTo>
                          <a:pt x="2012" y="21600"/>
                          <a:pt x="2510" y="21547"/>
                          <a:pt x="2739" y="21547"/>
                        </a:cubicBezTo>
                        <a:lnTo>
                          <a:pt x="5371" y="21510"/>
                        </a:lnTo>
                        <a:cubicBezTo>
                          <a:pt x="7090" y="21491"/>
                          <a:pt x="8790" y="21454"/>
                          <a:pt x="10509" y="21436"/>
                        </a:cubicBezTo>
                        <a:cubicBezTo>
                          <a:pt x="13528" y="21404"/>
                          <a:pt x="16546" y="21317"/>
                          <a:pt x="19565" y="21317"/>
                        </a:cubicBezTo>
                        <a:cubicBezTo>
                          <a:pt x="20055" y="21317"/>
                          <a:pt x="20545" y="21320"/>
                          <a:pt x="21035" y="21325"/>
                        </a:cubicBezTo>
                        <a:lnTo>
                          <a:pt x="21053" y="21325"/>
                        </a:lnTo>
                        <a:cubicBezTo>
                          <a:pt x="21142" y="21287"/>
                          <a:pt x="21232" y="21269"/>
                          <a:pt x="21322" y="21269"/>
                        </a:cubicBezTo>
                        <a:cubicBezTo>
                          <a:pt x="21464" y="20269"/>
                          <a:pt x="21357" y="19176"/>
                          <a:pt x="21357" y="18175"/>
                        </a:cubicBezTo>
                        <a:cubicBezTo>
                          <a:pt x="21357" y="16240"/>
                          <a:pt x="21357" y="14315"/>
                          <a:pt x="21357" y="12376"/>
                        </a:cubicBezTo>
                        <a:lnTo>
                          <a:pt x="21357" y="5799"/>
                        </a:lnTo>
                        <a:cubicBezTo>
                          <a:pt x="21357" y="4706"/>
                          <a:pt x="21357" y="3594"/>
                          <a:pt x="21357" y="2501"/>
                        </a:cubicBezTo>
                        <a:cubicBezTo>
                          <a:pt x="21357" y="1778"/>
                          <a:pt x="21465" y="741"/>
                          <a:pt x="20946" y="167"/>
                        </a:cubicBezTo>
                        <a:lnTo>
                          <a:pt x="20928" y="167"/>
                        </a:lnTo>
                        <a:cubicBezTo>
                          <a:pt x="17455" y="93"/>
                          <a:pt x="13982" y="0"/>
                          <a:pt x="10509" y="0"/>
                        </a:cubicBezTo>
                        <a:close/>
                      </a:path>
                    </a:pathLst>
                  </a:custGeom>
                  <a:solidFill>
                    <a:schemeClr val="accent3">
                      <a:lumOff val="44000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935" name="Google Shape;3376;p72"/>
                  <p:cNvSpPr/>
                  <p:nvPr/>
                </p:nvSpPr>
                <p:spPr>
                  <a:xfrm>
                    <a:off x="185614" y="132826"/>
                    <a:ext cx="1944414" cy="19438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63" h="21600" fill="norm" stroke="1" extrusionOk="0">
                        <a:moveTo>
                          <a:pt x="21535" y="0"/>
                        </a:moveTo>
                        <a:cubicBezTo>
                          <a:pt x="17285" y="157"/>
                          <a:pt x="13012" y="291"/>
                          <a:pt x="8748" y="291"/>
                        </a:cubicBezTo>
                        <a:cubicBezTo>
                          <a:pt x="5947" y="291"/>
                          <a:pt x="3151" y="233"/>
                          <a:pt x="368" y="87"/>
                        </a:cubicBezTo>
                        <a:lnTo>
                          <a:pt x="217" y="10767"/>
                        </a:lnTo>
                        <a:cubicBezTo>
                          <a:pt x="173" y="14306"/>
                          <a:pt x="260" y="17887"/>
                          <a:pt x="0" y="21426"/>
                        </a:cubicBezTo>
                        <a:lnTo>
                          <a:pt x="22" y="21426"/>
                        </a:lnTo>
                        <a:cubicBezTo>
                          <a:pt x="1169" y="21377"/>
                          <a:pt x="2317" y="21360"/>
                          <a:pt x="3464" y="21360"/>
                        </a:cubicBezTo>
                        <a:cubicBezTo>
                          <a:pt x="5914" y="21360"/>
                          <a:pt x="8362" y="21440"/>
                          <a:pt x="10811" y="21469"/>
                        </a:cubicBezTo>
                        <a:lnTo>
                          <a:pt x="16205" y="21513"/>
                        </a:lnTo>
                        <a:cubicBezTo>
                          <a:pt x="16377" y="21515"/>
                          <a:pt x="16549" y="21516"/>
                          <a:pt x="16722" y="21516"/>
                        </a:cubicBezTo>
                        <a:cubicBezTo>
                          <a:pt x="17481" y="21516"/>
                          <a:pt x="18253" y="21499"/>
                          <a:pt x="19027" y="21499"/>
                        </a:cubicBezTo>
                        <a:cubicBezTo>
                          <a:pt x="19859" y="21499"/>
                          <a:pt x="20694" y="21519"/>
                          <a:pt x="21514" y="21600"/>
                        </a:cubicBezTo>
                        <a:cubicBezTo>
                          <a:pt x="21535" y="14393"/>
                          <a:pt x="21600" y="7207"/>
                          <a:pt x="21535" y="0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Off val="8333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1937" name="Google Shape;3377;p72"/>
                <p:cNvSpPr/>
                <p:nvPr/>
              </p:nvSpPr>
              <p:spPr>
                <a:xfrm>
                  <a:off x="0" y="0"/>
                  <a:ext cx="2401916" cy="23437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4" h="21600" fill="norm" stroke="1" extrusionOk="0">
                      <a:moveTo>
                        <a:pt x="10443" y="332"/>
                      </a:moveTo>
                      <a:cubicBezTo>
                        <a:pt x="13803" y="332"/>
                        <a:pt x="17164" y="422"/>
                        <a:pt x="20524" y="494"/>
                      </a:cubicBezTo>
                      <a:lnTo>
                        <a:pt x="20541" y="494"/>
                      </a:lnTo>
                      <a:cubicBezTo>
                        <a:pt x="21043" y="1052"/>
                        <a:pt x="20939" y="2060"/>
                        <a:pt x="20939" y="2762"/>
                      </a:cubicBezTo>
                      <a:cubicBezTo>
                        <a:pt x="20939" y="3843"/>
                        <a:pt x="20939" y="4905"/>
                        <a:pt x="20939" y="5968"/>
                      </a:cubicBezTo>
                      <a:lnTo>
                        <a:pt x="20939" y="12359"/>
                      </a:lnTo>
                      <a:cubicBezTo>
                        <a:pt x="20939" y="14244"/>
                        <a:pt x="20939" y="16114"/>
                        <a:pt x="20939" y="17995"/>
                      </a:cubicBezTo>
                      <a:cubicBezTo>
                        <a:pt x="20939" y="18967"/>
                        <a:pt x="21043" y="20029"/>
                        <a:pt x="20905" y="21001"/>
                      </a:cubicBezTo>
                      <a:cubicBezTo>
                        <a:pt x="20818" y="21001"/>
                        <a:pt x="20731" y="21019"/>
                        <a:pt x="20645" y="21055"/>
                      </a:cubicBezTo>
                      <a:lnTo>
                        <a:pt x="20627" y="21055"/>
                      </a:lnTo>
                      <a:cubicBezTo>
                        <a:pt x="20324" y="21054"/>
                        <a:pt x="20021" y="21053"/>
                        <a:pt x="19718" y="21053"/>
                      </a:cubicBezTo>
                      <a:cubicBezTo>
                        <a:pt x="16626" y="21053"/>
                        <a:pt x="13535" y="21130"/>
                        <a:pt x="10443" y="21163"/>
                      </a:cubicBezTo>
                      <a:cubicBezTo>
                        <a:pt x="8781" y="21200"/>
                        <a:pt x="7136" y="21217"/>
                        <a:pt x="5472" y="21236"/>
                      </a:cubicBezTo>
                      <a:lnTo>
                        <a:pt x="2927" y="21271"/>
                      </a:lnTo>
                      <a:cubicBezTo>
                        <a:pt x="2705" y="21271"/>
                        <a:pt x="2223" y="21323"/>
                        <a:pt x="1730" y="21323"/>
                      </a:cubicBezTo>
                      <a:cubicBezTo>
                        <a:pt x="952" y="21323"/>
                        <a:pt x="146" y="21195"/>
                        <a:pt x="294" y="20533"/>
                      </a:cubicBezTo>
                      <a:cubicBezTo>
                        <a:pt x="294" y="20515"/>
                        <a:pt x="294" y="20479"/>
                        <a:pt x="277" y="20461"/>
                      </a:cubicBezTo>
                      <a:cubicBezTo>
                        <a:pt x="294" y="16500"/>
                        <a:pt x="311" y="16356"/>
                        <a:pt x="329" y="12395"/>
                      </a:cubicBezTo>
                      <a:lnTo>
                        <a:pt x="363" y="6543"/>
                      </a:lnTo>
                      <a:cubicBezTo>
                        <a:pt x="363" y="4653"/>
                        <a:pt x="450" y="2745"/>
                        <a:pt x="346" y="872"/>
                      </a:cubicBezTo>
                      <a:cubicBezTo>
                        <a:pt x="450" y="710"/>
                        <a:pt x="554" y="566"/>
                        <a:pt x="658" y="422"/>
                      </a:cubicBezTo>
                      <a:cubicBezTo>
                        <a:pt x="796" y="386"/>
                        <a:pt x="935" y="368"/>
                        <a:pt x="1074" y="368"/>
                      </a:cubicBezTo>
                      <a:lnTo>
                        <a:pt x="2910" y="368"/>
                      </a:lnTo>
                      <a:cubicBezTo>
                        <a:pt x="3723" y="350"/>
                        <a:pt x="4520" y="350"/>
                        <a:pt x="5334" y="350"/>
                      </a:cubicBezTo>
                      <a:cubicBezTo>
                        <a:pt x="7032" y="332"/>
                        <a:pt x="8729" y="332"/>
                        <a:pt x="10443" y="332"/>
                      </a:cubicBezTo>
                      <a:close/>
                      <a:moveTo>
                        <a:pt x="11660" y="0"/>
                      </a:moveTo>
                      <a:cubicBezTo>
                        <a:pt x="10712" y="0"/>
                        <a:pt x="9764" y="3"/>
                        <a:pt x="8815" y="8"/>
                      </a:cubicBezTo>
                      <a:cubicBezTo>
                        <a:pt x="6893" y="8"/>
                        <a:pt x="4970" y="26"/>
                        <a:pt x="3048" y="44"/>
                      </a:cubicBezTo>
                      <a:cubicBezTo>
                        <a:pt x="2598" y="44"/>
                        <a:pt x="2147" y="62"/>
                        <a:pt x="1697" y="62"/>
                      </a:cubicBezTo>
                      <a:cubicBezTo>
                        <a:pt x="1537" y="62"/>
                        <a:pt x="1359" y="50"/>
                        <a:pt x="1181" y="50"/>
                      </a:cubicBezTo>
                      <a:cubicBezTo>
                        <a:pt x="973" y="50"/>
                        <a:pt x="766" y="66"/>
                        <a:pt x="589" y="134"/>
                      </a:cubicBezTo>
                      <a:cubicBezTo>
                        <a:pt x="225" y="278"/>
                        <a:pt x="52" y="548"/>
                        <a:pt x="138" y="926"/>
                      </a:cubicBezTo>
                      <a:cubicBezTo>
                        <a:pt x="34" y="2745"/>
                        <a:pt x="86" y="4581"/>
                        <a:pt x="86" y="6399"/>
                      </a:cubicBezTo>
                      <a:cubicBezTo>
                        <a:pt x="69" y="8398"/>
                        <a:pt x="69" y="10378"/>
                        <a:pt x="52" y="12377"/>
                      </a:cubicBezTo>
                      <a:cubicBezTo>
                        <a:pt x="34" y="16374"/>
                        <a:pt x="17" y="16536"/>
                        <a:pt x="0" y="20533"/>
                      </a:cubicBezTo>
                      <a:cubicBezTo>
                        <a:pt x="0" y="20587"/>
                        <a:pt x="17" y="20623"/>
                        <a:pt x="52" y="20641"/>
                      </a:cubicBezTo>
                      <a:cubicBezTo>
                        <a:pt x="-228" y="21476"/>
                        <a:pt x="918" y="21600"/>
                        <a:pt x="1806" y="21600"/>
                      </a:cubicBezTo>
                      <a:cubicBezTo>
                        <a:pt x="2182" y="21600"/>
                        <a:pt x="2512" y="21577"/>
                        <a:pt x="2667" y="21577"/>
                      </a:cubicBezTo>
                      <a:lnTo>
                        <a:pt x="8694" y="21506"/>
                      </a:lnTo>
                      <a:cubicBezTo>
                        <a:pt x="12643" y="21452"/>
                        <a:pt x="16592" y="21469"/>
                        <a:pt x="20524" y="21344"/>
                      </a:cubicBezTo>
                      <a:cubicBezTo>
                        <a:pt x="20614" y="21384"/>
                        <a:pt x="20705" y="21404"/>
                        <a:pt x="20796" y="21404"/>
                      </a:cubicBezTo>
                      <a:cubicBezTo>
                        <a:pt x="20827" y="21404"/>
                        <a:pt x="20857" y="21402"/>
                        <a:pt x="20887" y="21398"/>
                      </a:cubicBezTo>
                      <a:cubicBezTo>
                        <a:pt x="20921" y="21449"/>
                        <a:pt x="20983" y="21481"/>
                        <a:pt x="21039" y="21481"/>
                      </a:cubicBezTo>
                      <a:cubicBezTo>
                        <a:pt x="21100" y="21481"/>
                        <a:pt x="21155" y="21445"/>
                        <a:pt x="21164" y="21361"/>
                      </a:cubicBezTo>
                      <a:cubicBezTo>
                        <a:pt x="21372" y="20372"/>
                        <a:pt x="21268" y="19291"/>
                        <a:pt x="21268" y="18283"/>
                      </a:cubicBezTo>
                      <a:cubicBezTo>
                        <a:pt x="21268" y="15990"/>
                        <a:pt x="21268" y="13697"/>
                        <a:pt x="21268" y="11387"/>
                      </a:cubicBezTo>
                      <a:cubicBezTo>
                        <a:pt x="21268" y="9028"/>
                        <a:pt x="21268" y="6670"/>
                        <a:pt x="21268" y="4293"/>
                      </a:cubicBezTo>
                      <a:cubicBezTo>
                        <a:pt x="21268" y="3321"/>
                        <a:pt x="21355" y="2276"/>
                        <a:pt x="21199" y="1304"/>
                      </a:cubicBezTo>
                      <a:cubicBezTo>
                        <a:pt x="21095" y="728"/>
                        <a:pt x="20870" y="224"/>
                        <a:pt x="20298" y="26"/>
                      </a:cubicBezTo>
                      <a:cubicBezTo>
                        <a:pt x="20291" y="24"/>
                        <a:pt x="20284" y="23"/>
                        <a:pt x="20276" y="23"/>
                      </a:cubicBezTo>
                      <a:cubicBezTo>
                        <a:pt x="20215" y="23"/>
                        <a:pt x="20162" y="87"/>
                        <a:pt x="20177" y="152"/>
                      </a:cubicBezTo>
                      <a:cubicBezTo>
                        <a:pt x="17345" y="30"/>
                        <a:pt x="14504" y="0"/>
                        <a:pt x="1166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38" name="Google Shape;3378;p72"/>
                <p:cNvSpPr/>
                <p:nvPr/>
              </p:nvSpPr>
              <p:spPr>
                <a:xfrm>
                  <a:off x="193384" y="137571"/>
                  <a:ext cx="2013191" cy="20084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7" h="21600" fill="norm" stroke="1" extrusionOk="0">
                      <a:moveTo>
                        <a:pt x="21140" y="0"/>
                      </a:moveTo>
                      <a:cubicBezTo>
                        <a:pt x="14289" y="168"/>
                        <a:pt x="7457" y="84"/>
                        <a:pt x="606" y="190"/>
                      </a:cubicBezTo>
                      <a:lnTo>
                        <a:pt x="606" y="421"/>
                      </a:lnTo>
                      <a:cubicBezTo>
                        <a:pt x="3353" y="566"/>
                        <a:pt x="6114" y="624"/>
                        <a:pt x="8879" y="624"/>
                      </a:cubicBezTo>
                      <a:cubicBezTo>
                        <a:pt x="12926" y="624"/>
                        <a:pt x="16982" y="499"/>
                        <a:pt x="21015" y="336"/>
                      </a:cubicBezTo>
                      <a:cubicBezTo>
                        <a:pt x="21078" y="7312"/>
                        <a:pt x="21015" y="14287"/>
                        <a:pt x="20994" y="21242"/>
                      </a:cubicBezTo>
                      <a:cubicBezTo>
                        <a:pt x="20292" y="21172"/>
                        <a:pt x="19580" y="21153"/>
                        <a:pt x="18868" y="21153"/>
                      </a:cubicBezTo>
                      <a:cubicBezTo>
                        <a:pt x="18001" y="21153"/>
                        <a:pt x="17134" y="21181"/>
                        <a:pt x="16286" y="21181"/>
                      </a:cubicBezTo>
                      <a:cubicBezTo>
                        <a:pt x="16148" y="21181"/>
                        <a:pt x="16012" y="21180"/>
                        <a:pt x="15876" y="21178"/>
                      </a:cubicBezTo>
                      <a:lnTo>
                        <a:pt x="10674" y="21115"/>
                      </a:lnTo>
                      <a:cubicBezTo>
                        <a:pt x="8313" y="21087"/>
                        <a:pt x="5953" y="21009"/>
                        <a:pt x="3591" y="21009"/>
                      </a:cubicBezTo>
                      <a:cubicBezTo>
                        <a:pt x="2484" y="21009"/>
                        <a:pt x="1378" y="21026"/>
                        <a:pt x="272" y="21073"/>
                      </a:cubicBezTo>
                      <a:lnTo>
                        <a:pt x="251" y="21073"/>
                      </a:lnTo>
                      <a:lnTo>
                        <a:pt x="0" y="21094"/>
                      </a:lnTo>
                      <a:cubicBezTo>
                        <a:pt x="0" y="21115"/>
                        <a:pt x="0" y="21136"/>
                        <a:pt x="21" y="21157"/>
                      </a:cubicBezTo>
                      <a:cubicBezTo>
                        <a:pt x="21" y="21229"/>
                        <a:pt x="70" y="21262"/>
                        <a:pt x="127" y="21262"/>
                      </a:cubicBezTo>
                      <a:cubicBezTo>
                        <a:pt x="154" y="21262"/>
                        <a:pt x="182" y="21255"/>
                        <a:pt x="209" y="21242"/>
                      </a:cubicBezTo>
                      <a:cubicBezTo>
                        <a:pt x="209" y="21262"/>
                        <a:pt x="230" y="21283"/>
                        <a:pt x="272" y="21283"/>
                      </a:cubicBezTo>
                      <a:cubicBezTo>
                        <a:pt x="3719" y="21494"/>
                        <a:pt x="7207" y="21431"/>
                        <a:pt x="10674" y="21451"/>
                      </a:cubicBezTo>
                      <a:cubicBezTo>
                        <a:pt x="12409" y="21472"/>
                        <a:pt x="14143" y="21494"/>
                        <a:pt x="15876" y="21514"/>
                      </a:cubicBezTo>
                      <a:cubicBezTo>
                        <a:pt x="17031" y="21529"/>
                        <a:pt x="18214" y="21600"/>
                        <a:pt x="19388" y="21600"/>
                      </a:cubicBezTo>
                      <a:cubicBezTo>
                        <a:pt x="19955" y="21600"/>
                        <a:pt x="20520" y="21584"/>
                        <a:pt x="21078" y="21536"/>
                      </a:cubicBezTo>
                      <a:cubicBezTo>
                        <a:pt x="21140" y="21536"/>
                        <a:pt x="21182" y="21494"/>
                        <a:pt x="21203" y="21451"/>
                      </a:cubicBezTo>
                      <a:cubicBezTo>
                        <a:pt x="21266" y="21431"/>
                        <a:pt x="21329" y="21388"/>
                        <a:pt x="21349" y="21283"/>
                      </a:cubicBezTo>
                      <a:cubicBezTo>
                        <a:pt x="21600" y="14308"/>
                        <a:pt x="21559" y="7270"/>
                        <a:pt x="21391" y="294"/>
                      </a:cubicBezTo>
                      <a:cubicBezTo>
                        <a:pt x="21391" y="210"/>
                        <a:pt x="21349" y="168"/>
                        <a:pt x="21287" y="147"/>
                      </a:cubicBezTo>
                      <a:cubicBezTo>
                        <a:pt x="21287" y="63"/>
                        <a:pt x="21245" y="0"/>
                        <a:pt x="2114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940" name="Google Shape;3379;p72"/>
              <p:cNvSpPr/>
              <p:nvPr/>
            </p:nvSpPr>
            <p:spPr>
              <a:xfrm>
                <a:off x="188249" y="153208"/>
                <a:ext cx="61770" cy="19458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69" h="21600" fill="norm" stroke="1" extrusionOk="0">
                    <a:moveTo>
                      <a:pt x="18969" y="0"/>
                    </a:moveTo>
                    <a:cubicBezTo>
                      <a:pt x="17170" y="0"/>
                      <a:pt x="15983" y="0"/>
                      <a:pt x="14167" y="22"/>
                    </a:cubicBezTo>
                    <a:cubicBezTo>
                      <a:pt x="13789" y="19"/>
                      <a:pt x="13412" y="18"/>
                      <a:pt x="13016" y="18"/>
                    </a:cubicBezTo>
                    <a:cubicBezTo>
                      <a:pt x="10318" y="18"/>
                      <a:pt x="7584" y="82"/>
                      <a:pt x="7584" y="195"/>
                    </a:cubicBezTo>
                    <a:cubicBezTo>
                      <a:pt x="6379" y="3773"/>
                      <a:pt x="5174" y="7352"/>
                      <a:pt x="3969" y="10930"/>
                    </a:cubicBezTo>
                    <a:cubicBezTo>
                      <a:pt x="2782" y="14465"/>
                      <a:pt x="-2631" y="18043"/>
                      <a:pt x="1577" y="21600"/>
                    </a:cubicBezTo>
                    <a:lnTo>
                      <a:pt x="8771" y="21579"/>
                    </a:lnTo>
                    <a:cubicBezTo>
                      <a:pt x="15983" y="18043"/>
                      <a:pt x="13573" y="14465"/>
                      <a:pt x="14778" y="10930"/>
                    </a:cubicBezTo>
                    <a:cubicBezTo>
                      <a:pt x="15983" y="7374"/>
                      <a:pt x="17782" y="3817"/>
                      <a:pt x="18969" y="261"/>
                    </a:cubicBezTo>
                    <a:lnTo>
                      <a:pt x="18969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pic>
          <p:nvPicPr>
            <p:cNvPr id="1942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41062" y="408741"/>
              <a:ext cx="2027411" cy="13753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944" name="Google Shape;1799;p52"/>
          <p:cNvSpPr txBox="1"/>
          <p:nvPr>
            <p:ph type="title"/>
          </p:nvPr>
        </p:nvSpPr>
        <p:spPr>
          <a:xfrm>
            <a:off x="5340563" y="1435767"/>
            <a:ext cx="2751901" cy="1963500"/>
          </a:xfrm>
          <a:prstGeom prst="rect">
            <a:avLst/>
          </a:prstGeom>
        </p:spPr>
        <p:txBody>
          <a:bodyPr/>
          <a:lstStyle/>
          <a:p>
            <a:pPr rtl="0">
              <a:defRPr sz="5000">
                <a:latin typeface="modern madani 1 Bold"/>
                <a:ea typeface="modern madani 1 Bold"/>
                <a:cs typeface="modern madani 1 Bold"/>
                <a:sym typeface="modern madani 1 Bold"/>
              </a:defRPr>
            </a:pPr>
            <a:r>
              <a:rPr>
                <a:solidFill>
                  <a:srgbClr val="FB0C40"/>
                </a:solidFill>
              </a:rPr>
              <a:t>تقويم</a:t>
            </a:r>
            <a:r>
              <a:t> </a:t>
            </a:r>
          </a:p>
          <a:p>
            <a:pPr rtl="0">
              <a:defRPr/>
            </a:pPr>
            <a:r>
              <a:rPr sz="5000">
                <a:solidFill>
                  <a:srgbClr val="0F88EF"/>
                </a:solidFill>
                <a:latin typeface="modern madani 1 Bold"/>
                <a:ea typeface="modern madani 1 Bold"/>
                <a:cs typeface="modern madani 1 Bold"/>
                <a:sym typeface="modern madani 1 Bold"/>
              </a:rPr>
              <a:t>ختامي</a:t>
            </a:r>
            <a:r>
              <a:t> </a:t>
            </a:r>
          </a:p>
        </p:txBody>
      </p:sp>
      <p:grpSp>
        <p:nvGrpSpPr>
          <p:cNvPr id="1947" name="Google Shape;3267;p72"/>
          <p:cNvGrpSpPr/>
          <p:nvPr/>
        </p:nvGrpSpPr>
        <p:grpSpPr>
          <a:xfrm>
            <a:off x="4820720" y="2459806"/>
            <a:ext cx="1002584" cy="223888"/>
            <a:chOff x="0" y="0"/>
            <a:chExt cx="1002582" cy="223886"/>
          </a:xfrm>
        </p:grpSpPr>
        <p:sp>
          <p:nvSpPr>
            <p:cNvPr id="1945" name="Google Shape;3268;p72"/>
            <p:cNvSpPr/>
            <p:nvPr/>
          </p:nvSpPr>
          <p:spPr>
            <a:xfrm>
              <a:off x="0" y="0"/>
              <a:ext cx="1002583" cy="2238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9" h="21600" fill="norm" stroke="1" extrusionOk="0">
                  <a:moveTo>
                    <a:pt x="2758" y="1041"/>
                  </a:moveTo>
                  <a:cubicBezTo>
                    <a:pt x="5868" y="1181"/>
                    <a:pt x="8963" y="1318"/>
                    <a:pt x="12073" y="1457"/>
                  </a:cubicBezTo>
                  <a:cubicBezTo>
                    <a:pt x="14083" y="1595"/>
                    <a:pt x="16106" y="1824"/>
                    <a:pt x="18129" y="1824"/>
                  </a:cubicBezTo>
                  <a:cubicBezTo>
                    <a:pt x="19175" y="1824"/>
                    <a:pt x="20220" y="1761"/>
                    <a:pt x="21264" y="1597"/>
                  </a:cubicBezTo>
                  <a:cubicBezTo>
                    <a:pt x="20908" y="2638"/>
                    <a:pt x="20598" y="4306"/>
                    <a:pt x="20304" y="5626"/>
                  </a:cubicBezTo>
                  <a:cubicBezTo>
                    <a:pt x="19979" y="7152"/>
                    <a:pt x="19623" y="8680"/>
                    <a:pt x="19360" y="10488"/>
                  </a:cubicBezTo>
                  <a:cubicBezTo>
                    <a:pt x="19329" y="10625"/>
                    <a:pt x="19329" y="10765"/>
                    <a:pt x="19345" y="10833"/>
                  </a:cubicBezTo>
                  <a:cubicBezTo>
                    <a:pt x="19329" y="10973"/>
                    <a:pt x="19329" y="11112"/>
                    <a:pt x="19360" y="11252"/>
                  </a:cubicBezTo>
                  <a:cubicBezTo>
                    <a:pt x="19608" y="12918"/>
                    <a:pt x="19995" y="14238"/>
                    <a:pt x="20289" y="15766"/>
                  </a:cubicBezTo>
                  <a:cubicBezTo>
                    <a:pt x="20583" y="17223"/>
                    <a:pt x="20846" y="18683"/>
                    <a:pt x="21140" y="20072"/>
                  </a:cubicBezTo>
                  <a:cubicBezTo>
                    <a:pt x="18292" y="19847"/>
                    <a:pt x="15434" y="19695"/>
                    <a:pt x="12576" y="19695"/>
                  </a:cubicBezTo>
                  <a:cubicBezTo>
                    <a:pt x="9269" y="19695"/>
                    <a:pt x="5960" y="19897"/>
                    <a:pt x="2665" y="20419"/>
                  </a:cubicBezTo>
                  <a:cubicBezTo>
                    <a:pt x="2649" y="20419"/>
                    <a:pt x="2634" y="20419"/>
                    <a:pt x="2619" y="20488"/>
                  </a:cubicBezTo>
                  <a:cubicBezTo>
                    <a:pt x="2247" y="18335"/>
                    <a:pt x="1814" y="16391"/>
                    <a:pt x="1397" y="14446"/>
                  </a:cubicBezTo>
                  <a:cubicBezTo>
                    <a:pt x="1040" y="12778"/>
                    <a:pt x="685" y="10904"/>
                    <a:pt x="267" y="9515"/>
                  </a:cubicBezTo>
                  <a:cubicBezTo>
                    <a:pt x="267" y="9445"/>
                    <a:pt x="282" y="9445"/>
                    <a:pt x="282" y="9445"/>
                  </a:cubicBezTo>
                  <a:cubicBezTo>
                    <a:pt x="1056" y="6390"/>
                    <a:pt x="1892" y="3819"/>
                    <a:pt x="2727" y="1181"/>
                  </a:cubicBezTo>
                  <a:cubicBezTo>
                    <a:pt x="2743" y="1110"/>
                    <a:pt x="2758" y="1110"/>
                    <a:pt x="2758" y="1041"/>
                  </a:cubicBezTo>
                  <a:close/>
                  <a:moveTo>
                    <a:pt x="2603" y="0"/>
                  </a:moveTo>
                  <a:cubicBezTo>
                    <a:pt x="2541" y="0"/>
                    <a:pt x="2510" y="208"/>
                    <a:pt x="2495" y="416"/>
                  </a:cubicBezTo>
                  <a:cubicBezTo>
                    <a:pt x="1629" y="2709"/>
                    <a:pt x="839" y="5626"/>
                    <a:pt x="97" y="8612"/>
                  </a:cubicBezTo>
                  <a:cubicBezTo>
                    <a:pt x="50" y="8820"/>
                    <a:pt x="50" y="9028"/>
                    <a:pt x="66" y="9168"/>
                  </a:cubicBezTo>
                  <a:cubicBezTo>
                    <a:pt x="19" y="9307"/>
                    <a:pt x="-27" y="9653"/>
                    <a:pt x="19" y="9861"/>
                  </a:cubicBezTo>
                  <a:cubicBezTo>
                    <a:pt x="344" y="11876"/>
                    <a:pt x="793" y="13542"/>
                    <a:pt x="1195" y="15349"/>
                  </a:cubicBezTo>
                  <a:cubicBezTo>
                    <a:pt x="1613" y="17363"/>
                    <a:pt x="2031" y="19447"/>
                    <a:pt x="2480" y="21321"/>
                  </a:cubicBezTo>
                  <a:cubicBezTo>
                    <a:pt x="2510" y="21460"/>
                    <a:pt x="2541" y="21460"/>
                    <a:pt x="2572" y="21460"/>
                  </a:cubicBezTo>
                  <a:cubicBezTo>
                    <a:pt x="2588" y="21529"/>
                    <a:pt x="2619" y="21600"/>
                    <a:pt x="2649" y="21600"/>
                  </a:cubicBezTo>
                  <a:cubicBezTo>
                    <a:pt x="7658" y="21544"/>
                    <a:pt x="12657" y="21265"/>
                    <a:pt x="17661" y="21265"/>
                  </a:cubicBezTo>
                  <a:cubicBezTo>
                    <a:pt x="18887" y="21265"/>
                    <a:pt x="20114" y="21281"/>
                    <a:pt x="21341" y="21321"/>
                  </a:cubicBezTo>
                  <a:cubicBezTo>
                    <a:pt x="21496" y="21321"/>
                    <a:pt x="21511" y="20349"/>
                    <a:pt x="21387" y="20140"/>
                  </a:cubicBezTo>
                  <a:cubicBezTo>
                    <a:pt x="21156" y="18267"/>
                    <a:pt x="20861" y="16667"/>
                    <a:pt x="20536" y="15141"/>
                  </a:cubicBezTo>
                  <a:cubicBezTo>
                    <a:pt x="20258" y="13682"/>
                    <a:pt x="19964" y="11945"/>
                    <a:pt x="19593" y="10833"/>
                  </a:cubicBezTo>
                  <a:cubicBezTo>
                    <a:pt x="19933" y="9376"/>
                    <a:pt x="20227" y="7779"/>
                    <a:pt x="20552" y="6319"/>
                  </a:cubicBezTo>
                  <a:cubicBezTo>
                    <a:pt x="20877" y="4930"/>
                    <a:pt x="21264" y="3610"/>
                    <a:pt x="21527" y="2013"/>
                  </a:cubicBezTo>
                  <a:cubicBezTo>
                    <a:pt x="21573" y="1736"/>
                    <a:pt x="21542" y="1457"/>
                    <a:pt x="21480" y="1318"/>
                  </a:cubicBezTo>
                  <a:cubicBezTo>
                    <a:pt x="21527" y="1041"/>
                    <a:pt x="21496" y="625"/>
                    <a:pt x="21387" y="625"/>
                  </a:cubicBezTo>
                  <a:cubicBezTo>
                    <a:pt x="15137" y="0"/>
                    <a:pt x="8870" y="208"/>
                    <a:pt x="26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46" name="Google Shape;3269;p72"/>
            <p:cNvSpPr/>
            <p:nvPr/>
          </p:nvSpPr>
          <p:spPr>
            <a:xfrm>
              <a:off x="12396" y="10791"/>
              <a:ext cx="976909" cy="201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563" y="0"/>
                  </a:moveTo>
                  <a:cubicBezTo>
                    <a:pt x="2547" y="76"/>
                    <a:pt x="2547" y="76"/>
                    <a:pt x="2531" y="155"/>
                  </a:cubicBezTo>
                  <a:cubicBezTo>
                    <a:pt x="1656" y="3085"/>
                    <a:pt x="812" y="6017"/>
                    <a:pt x="16" y="9334"/>
                  </a:cubicBezTo>
                  <a:lnTo>
                    <a:pt x="0" y="9412"/>
                  </a:lnTo>
                  <a:cubicBezTo>
                    <a:pt x="430" y="10955"/>
                    <a:pt x="796" y="13036"/>
                    <a:pt x="1162" y="14889"/>
                  </a:cubicBezTo>
                  <a:cubicBezTo>
                    <a:pt x="1592" y="17049"/>
                    <a:pt x="2038" y="19209"/>
                    <a:pt x="2420" y="21600"/>
                  </a:cubicBezTo>
                  <a:cubicBezTo>
                    <a:pt x="2436" y="21600"/>
                    <a:pt x="2451" y="21524"/>
                    <a:pt x="2467" y="21524"/>
                  </a:cubicBezTo>
                  <a:cubicBezTo>
                    <a:pt x="5857" y="20943"/>
                    <a:pt x="9261" y="20719"/>
                    <a:pt x="12663" y="20719"/>
                  </a:cubicBezTo>
                  <a:cubicBezTo>
                    <a:pt x="15603" y="20719"/>
                    <a:pt x="18543" y="20888"/>
                    <a:pt x="21473" y="21137"/>
                  </a:cubicBezTo>
                  <a:cubicBezTo>
                    <a:pt x="21170" y="19671"/>
                    <a:pt x="20899" y="17974"/>
                    <a:pt x="20597" y="16355"/>
                  </a:cubicBezTo>
                  <a:cubicBezTo>
                    <a:pt x="20295" y="14657"/>
                    <a:pt x="19897" y="13191"/>
                    <a:pt x="19642" y="11341"/>
                  </a:cubicBezTo>
                  <a:cubicBezTo>
                    <a:pt x="19610" y="11186"/>
                    <a:pt x="19610" y="11031"/>
                    <a:pt x="19626" y="10955"/>
                  </a:cubicBezTo>
                  <a:cubicBezTo>
                    <a:pt x="19610" y="10800"/>
                    <a:pt x="19610" y="10645"/>
                    <a:pt x="19642" y="10492"/>
                  </a:cubicBezTo>
                  <a:cubicBezTo>
                    <a:pt x="19913" y="8485"/>
                    <a:pt x="20279" y="6788"/>
                    <a:pt x="20613" y="5092"/>
                  </a:cubicBezTo>
                  <a:cubicBezTo>
                    <a:pt x="20916" y="3626"/>
                    <a:pt x="21234" y="1774"/>
                    <a:pt x="21600" y="617"/>
                  </a:cubicBezTo>
                  <a:cubicBezTo>
                    <a:pt x="20526" y="800"/>
                    <a:pt x="19451" y="870"/>
                    <a:pt x="18375" y="870"/>
                  </a:cubicBezTo>
                  <a:cubicBezTo>
                    <a:pt x="16292" y="870"/>
                    <a:pt x="14208" y="615"/>
                    <a:pt x="12129" y="463"/>
                  </a:cubicBezTo>
                  <a:cubicBezTo>
                    <a:pt x="8946" y="308"/>
                    <a:pt x="5762" y="155"/>
                    <a:pt x="2563" y="0"/>
                  </a:cubicBezTo>
                  <a:close/>
                </a:path>
              </a:pathLst>
            </a:custGeom>
            <a:solidFill>
              <a:srgbClr val="D7B2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52" name="Google Shape;1648;p50"/>
          <p:cNvGrpSpPr/>
          <p:nvPr/>
        </p:nvGrpSpPr>
        <p:grpSpPr>
          <a:xfrm>
            <a:off x="1653219" y="4715227"/>
            <a:ext cx="5383636" cy="257700"/>
            <a:chOff x="0" y="0"/>
            <a:chExt cx="5383634" cy="257698"/>
          </a:xfrm>
        </p:grpSpPr>
        <p:sp>
          <p:nvSpPr>
            <p:cNvPr id="1948" name="Google Shape;1649;p50"/>
            <p:cNvSpPr/>
            <p:nvPr/>
          </p:nvSpPr>
          <p:spPr>
            <a:xfrm>
              <a:off x="0" y="0"/>
              <a:ext cx="5383636" cy="257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" y="19735"/>
                  </a:lnTo>
                  <a:lnTo>
                    <a:pt x="21600" y="21600"/>
                  </a:lnTo>
                  <a:lnTo>
                    <a:pt x="21354" y="1075"/>
                  </a:lnTo>
                  <a:close/>
                </a:path>
              </a:pathLst>
            </a:custGeom>
            <a:solidFill>
              <a:schemeClr val="accent2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949" name="Google Shape;1650;p50">
              <a:hlinkClick r:id="" invalidUrl="" action="ppaction://hlinkshowjump?jump=nextslide" tgtFrame="" tooltip="" history="1" highlightClick="0" endSnd="0"/>
            </p:cNvPr>
            <p:cNvSpPr/>
            <p:nvPr/>
          </p:nvSpPr>
          <p:spPr>
            <a:xfrm>
              <a:off x="5060809" y="69243"/>
              <a:ext cx="164510" cy="125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5400"/>
                  </a:moveTo>
                  <a:lnTo>
                    <a:pt x="516" y="5400"/>
                  </a:lnTo>
                  <a:lnTo>
                    <a:pt x="516" y="16200"/>
                  </a:lnTo>
                  <a:lnTo>
                    <a:pt x="0" y="16200"/>
                  </a:lnTo>
                  <a:close/>
                  <a:moveTo>
                    <a:pt x="1033" y="5400"/>
                  </a:moveTo>
                  <a:lnTo>
                    <a:pt x="2065" y="5400"/>
                  </a:lnTo>
                  <a:lnTo>
                    <a:pt x="2065" y="16200"/>
                  </a:lnTo>
                  <a:lnTo>
                    <a:pt x="1033" y="16200"/>
                  </a:lnTo>
                  <a:close/>
                  <a:moveTo>
                    <a:pt x="2582" y="5400"/>
                  </a:moveTo>
                  <a:lnTo>
                    <a:pt x="13339" y="5400"/>
                  </a:lnTo>
                  <a:lnTo>
                    <a:pt x="13339" y="0"/>
                  </a:lnTo>
                  <a:lnTo>
                    <a:pt x="21600" y="10800"/>
                  </a:lnTo>
                  <a:lnTo>
                    <a:pt x="13339" y="21600"/>
                  </a:lnTo>
                  <a:lnTo>
                    <a:pt x="13339" y="16200"/>
                  </a:lnTo>
                  <a:lnTo>
                    <a:pt x="2582" y="16200"/>
                  </a:lnTo>
                  <a:close/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50" name="Google Shape;1651;p50">
              <a:hlinkClick r:id="" invalidUrl="" action="ppaction://hlinkshowjump?jump=previousslide" tgtFrame="" tooltip="" history="1" highlightClick="0" endSnd="0"/>
            </p:cNvPr>
            <p:cNvSpPr/>
            <p:nvPr/>
          </p:nvSpPr>
          <p:spPr>
            <a:xfrm flipH="1">
              <a:off x="83869" y="69243"/>
              <a:ext cx="164510" cy="125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5400"/>
                  </a:moveTo>
                  <a:lnTo>
                    <a:pt x="516" y="5400"/>
                  </a:lnTo>
                  <a:lnTo>
                    <a:pt x="516" y="16200"/>
                  </a:lnTo>
                  <a:lnTo>
                    <a:pt x="0" y="16200"/>
                  </a:lnTo>
                  <a:close/>
                  <a:moveTo>
                    <a:pt x="1033" y="5400"/>
                  </a:moveTo>
                  <a:lnTo>
                    <a:pt x="2065" y="5400"/>
                  </a:lnTo>
                  <a:lnTo>
                    <a:pt x="2065" y="16200"/>
                  </a:lnTo>
                  <a:lnTo>
                    <a:pt x="1033" y="16200"/>
                  </a:lnTo>
                  <a:close/>
                  <a:moveTo>
                    <a:pt x="2582" y="5400"/>
                  </a:moveTo>
                  <a:lnTo>
                    <a:pt x="13339" y="5400"/>
                  </a:lnTo>
                  <a:lnTo>
                    <a:pt x="13339" y="0"/>
                  </a:lnTo>
                  <a:lnTo>
                    <a:pt x="21600" y="10800"/>
                  </a:lnTo>
                  <a:lnTo>
                    <a:pt x="13339" y="21600"/>
                  </a:lnTo>
                  <a:lnTo>
                    <a:pt x="13339" y="16200"/>
                  </a:lnTo>
                  <a:lnTo>
                    <a:pt x="2582" y="16200"/>
                  </a:lnTo>
                  <a:close/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51" name="Google Shape;1652;p50">
              <a:hlinkClick r:id="rId4" invalidUrl="" action="ppaction://hlinksldjump" tgtFrame="" tooltip="" history="1" highlightClick="0" endSnd="0"/>
            </p:cNvPr>
            <p:cNvSpPr/>
            <p:nvPr/>
          </p:nvSpPr>
          <p:spPr>
            <a:xfrm>
              <a:off x="2572384" y="56921"/>
              <a:ext cx="164395" cy="14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4" y="20945"/>
                  </a:moveTo>
                  <a:lnTo>
                    <a:pt x="3923" y="10669"/>
                  </a:lnTo>
                  <a:lnTo>
                    <a:pt x="0" y="10604"/>
                  </a:lnTo>
                  <a:lnTo>
                    <a:pt x="11254" y="0"/>
                  </a:lnTo>
                  <a:lnTo>
                    <a:pt x="21600" y="10998"/>
                  </a:lnTo>
                  <a:lnTo>
                    <a:pt x="18131" y="10866"/>
                  </a:lnTo>
                  <a:lnTo>
                    <a:pt x="18417" y="21403"/>
                  </a:lnTo>
                  <a:lnTo>
                    <a:pt x="13415" y="21403"/>
                  </a:lnTo>
                  <a:lnTo>
                    <a:pt x="13415" y="15776"/>
                  </a:lnTo>
                  <a:lnTo>
                    <a:pt x="10117" y="15644"/>
                  </a:lnTo>
                  <a:lnTo>
                    <a:pt x="10061" y="21600"/>
                  </a:lnTo>
                  <a:close/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1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19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9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6" dur="1000"/>
                                        <p:tgtEl>
                                          <p:spTgt spid="1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47" grpId="2"/>
      <p:bldP build="whole" bldLvl="1" animBg="1" rev="0" advAuto="0" spid="1943" grpId="3"/>
      <p:bldP build="whole" bldLvl="1" animBg="1" rev="0" advAuto="0" spid="194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5" name="Google Shape;2231;p57"/>
          <p:cNvGrpSpPr/>
          <p:nvPr/>
        </p:nvGrpSpPr>
        <p:grpSpPr>
          <a:xfrm>
            <a:off x="2920709" y="396937"/>
            <a:ext cx="3425199" cy="606014"/>
            <a:chOff x="0" y="0"/>
            <a:chExt cx="3425197" cy="606012"/>
          </a:xfrm>
        </p:grpSpPr>
        <p:sp>
          <p:nvSpPr>
            <p:cNvPr id="1954" name="Google Shape;2232;p57"/>
            <p:cNvSpPr/>
            <p:nvPr/>
          </p:nvSpPr>
          <p:spPr>
            <a:xfrm>
              <a:off x="-1" y="0"/>
              <a:ext cx="3425199" cy="606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0" h="21600" fill="norm" stroke="1" extrusionOk="0">
                  <a:moveTo>
                    <a:pt x="21390" y="3863"/>
                  </a:moveTo>
                  <a:cubicBezTo>
                    <a:pt x="21344" y="3963"/>
                    <a:pt x="21348" y="4193"/>
                    <a:pt x="21374" y="4342"/>
                  </a:cubicBezTo>
                  <a:cubicBezTo>
                    <a:pt x="21330" y="4658"/>
                    <a:pt x="21283" y="4964"/>
                    <a:pt x="21236" y="5273"/>
                  </a:cubicBezTo>
                  <a:cubicBezTo>
                    <a:pt x="20580" y="5402"/>
                    <a:pt x="19911" y="5430"/>
                    <a:pt x="19257" y="5743"/>
                  </a:cubicBezTo>
                  <a:cubicBezTo>
                    <a:pt x="19249" y="5200"/>
                    <a:pt x="19241" y="4655"/>
                    <a:pt x="19232" y="4111"/>
                  </a:cubicBezTo>
                  <a:cubicBezTo>
                    <a:pt x="19582" y="4217"/>
                    <a:pt x="19932" y="4242"/>
                    <a:pt x="20283" y="4263"/>
                  </a:cubicBezTo>
                  <a:cubicBezTo>
                    <a:pt x="20448" y="4272"/>
                    <a:pt x="20626" y="4336"/>
                    <a:pt x="20801" y="4336"/>
                  </a:cubicBezTo>
                  <a:cubicBezTo>
                    <a:pt x="21009" y="4336"/>
                    <a:pt x="21213" y="4245"/>
                    <a:pt x="21390" y="3863"/>
                  </a:cubicBezTo>
                  <a:close/>
                  <a:moveTo>
                    <a:pt x="2924" y="468"/>
                  </a:moveTo>
                  <a:cubicBezTo>
                    <a:pt x="3533" y="613"/>
                    <a:pt x="4145" y="649"/>
                    <a:pt x="4757" y="649"/>
                  </a:cubicBezTo>
                  <a:cubicBezTo>
                    <a:pt x="5336" y="649"/>
                    <a:pt x="5915" y="617"/>
                    <a:pt x="6492" y="617"/>
                  </a:cubicBezTo>
                  <a:cubicBezTo>
                    <a:pt x="6613" y="617"/>
                    <a:pt x="6735" y="618"/>
                    <a:pt x="6856" y="622"/>
                  </a:cubicBezTo>
                  <a:cubicBezTo>
                    <a:pt x="8206" y="663"/>
                    <a:pt x="9556" y="713"/>
                    <a:pt x="10904" y="763"/>
                  </a:cubicBezTo>
                  <a:cubicBezTo>
                    <a:pt x="12991" y="833"/>
                    <a:pt x="15079" y="994"/>
                    <a:pt x="17167" y="994"/>
                  </a:cubicBezTo>
                  <a:cubicBezTo>
                    <a:pt x="17786" y="994"/>
                    <a:pt x="18405" y="980"/>
                    <a:pt x="19023" y="944"/>
                  </a:cubicBezTo>
                  <a:cubicBezTo>
                    <a:pt x="19024" y="944"/>
                    <a:pt x="19025" y="940"/>
                    <a:pt x="19027" y="940"/>
                  </a:cubicBezTo>
                  <a:cubicBezTo>
                    <a:pt x="19036" y="1410"/>
                    <a:pt x="19050" y="1877"/>
                    <a:pt x="19057" y="2349"/>
                  </a:cubicBezTo>
                  <a:cubicBezTo>
                    <a:pt x="18978" y="2356"/>
                    <a:pt x="18916" y="2363"/>
                    <a:pt x="18827" y="2368"/>
                  </a:cubicBezTo>
                  <a:lnTo>
                    <a:pt x="18827" y="2406"/>
                  </a:lnTo>
                  <a:cubicBezTo>
                    <a:pt x="18916" y="2410"/>
                    <a:pt x="18979" y="2417"/>
                    <a:pt x="19058" y="2426"/>
                  </a:cubicBezTo>
                  <a:cubicBezTo>
                    <a:pt x="19122" y="6635"/>
                    <a:pt x="19131" y="10863"/>
                    <a:pt x="19186" y="15072"/>
                  </a:cubicBezTo>
                  <a:cubicBezTo>
                    <a:pt x="19193" y="15646"/>
                    <a:pt x="19201" y="16223"/>
                    <a:pt x="19211" y="16797"/>
                  </a:cubicBezTo>
                  <a:cubicBezTo>
                    <a:pt x="19209" y="16806"/>
                    <a:pt x="19205" y="16806"/>
                    <a:pt x="19203" y="16813"/>
                  </a:cubicBezTo>
                  <a:cubicBezTo>
                    <a:pt x="19190" y="16863"/>
                    <a:pt x="19177" y="16917"/>
                    <a:pt x="19164" y="16965"/>
                  </a:cubicBezTo>
                  <a:lnTo>
                    <a:pt x="19133" y="16965"/>
                  </a:lnTo>
                  <a:cubicBezTo>
                    <a:pt x="19086" y="16969"/>
                    <a:pt x="19040" y="16978"/>
                    <a:pt x="18994" y="16986"/>
                  </a:cubicBezTo>
                  <a:cubicBezTo>
                    <a:pt x="18965" y="16990"/>
                    <a:pt x="18950" y="17076"/>
                    <a:pt x="18946" y="17172"/>
                  </a:cubicBezTo>
                  <a:cubicBezTo>
                    <a:pt x="18786" y="17163"/>
                    <a:pt x="18627" y="17160"/>
                    <a:pt x="18467" y="17151"/>
                  </a:cubicBezTo>
                  <a:cubicBezTo>
                    <a:pt x="18455" y="17072"/>
                    <a:pt x="18434" y="17035"/>
                    <a:pt x="18412" y="17035"/>
                  </a:cubicBezTo>
                  <a:cubicBezTo>
                    <a:pt x="18390" y="17035"/>
                    <a:pt x="18368" y="17074"/>
                    <a:pt x="18354" y="17147"/>
                  </a:cubicBezTo>
                  <a:cubicBezTo>
                    <a:pt x="16498" y="17062"/>
                    <a:pt x="14642" y="17012"/>
                    <a:pt x="12785" y="17012"/>
                  </a:cubicBezTo>
                  <a:cubicBezTo>
                    <a:pt x="12167" y="17012"/>
                    <a:pt x="11548" y="17017"/>
                    <a:pt x="10929" y="17029"/>
                  </a:cubicBezTo>
                  <a:cubicBezTo>
                    <a:pt x="10642" y="17033"/>
                    <a:pt x="10354" y="17035"/>
                    <a:pt x="10067" y="17035"/>
                  </a:cubicBezTo>
                  <a:cubicBezTo>
                    <a:pt x="9310" y="17035"/>
                    <a:pt x="8553" y="17022"/>
                    <a:pt x="7795" y="17022"/>
                  </a:cubicBezTo>
                  <a:cubicBezTo>
                    <a:pt x="6170" y="17022"/>
                    <a:pt x="4545" y="17083"/>
                    <a:pt x="2924" y="17457"/>
                  </a:cubicBezTo>
                  <a:cubicBezTo>
                    <a:pt x="2949" y="16895"/>
                    <a:pt x="2969" y="16325"/>
                    <a:pt x="2987" y="15750"/>
                  </a:cubicBezTo>
                  <a:cubicBezTo>
                    <a:pt x="3388" y="15825"/>
                    <a:pt x="3791" y="15853"/>
                    <a:pt x="4194" y="15853"/>
                  </a:cubicBezTo>
                  <a:cubicBezTo>
                    <a:pt x="5146" y="15853"/>
                    <a:pt x="6102" y="15698"/>
                    <a:pt x="7052" y="15658"/>
                  </a:cubicBezTo>
                  <a:cubicBezTo>
                    <a:pt x="8379" y="15596"/>
                    <a:pt x="9706" y="15526"/>
                    <a:pt x="11033" y="15515"/>
                  </a:cubicBezTo>
                  <a:cubicBezTo>
                    <a:pt x="13719" y="15505"/>
                    <a:pt x="16404" y="15444"/>
                    <a:pt x="19088" y="15296"/>
                  </a:cubicBezTo>
                  <a:cubicBezTo>
                    <a:pt x="19116" y="15296"/>
                    <a:pt x="19131" y="15192"/>
                    <a:pt x="19131" y="15088"/>
                  </a:cubicBezTo>
                  <a:cubicBezTo>
                    <a:pt x="19131" y="14985"/>
                    <a:pt x="19116" y="14883"/>
                    <a:pt x="19088" y="14883"/>
                  </a:cubicBezTo>
                  <a:cubicBezTo>
                    <a:pt x="16403" y="14911"/>
                    <a:pt x="13719" y="15026"/>
                    <a:pt x="11033" y="15192"/>
                  </a:cubicBezTo>
                  <a:cubicBezTo>
                    <a:pt x="9706" y="15271"/>
                    <a:pt x="8379" y="15285"/>
                    <a:pt x="7052" y="15310"/>
                  </a:cubicBezTo>
                  <a:cubicBezTo>
                    <a:pt x="6952" y="15312"/>
                    <a:pt x="6853" y="15313"/>
                    <a:pt x="6753" y="15313"/>
                  </a:cubicBezTo>
                  <a:cubicBezTo>
                    <a:pt x="6157" y="15313"/>
                    <a:pt x="5560" y="15281"/>
                    <a:pt x="4962" y="15281"/>
                  </a:cubicBezTo>
                  <a:cubicBezTo>
                    <a:pt x="4306" y="15281"/>
                    <a:pt x="3648" y="15321"/>
                    <a:pt x="2995" y="15483"/>
                  </a:cubicBezTo>
                  <a:cubicBezTo>
                    <a:pt x="3118" y="11233"/>
                    <a:pt x="3067" y="6692"/>
                    <a:pt x="2975" y="2429"/>
                  </a:cubicBezTo>
                  <a:cubicBezTo>
                    <a:pt x="7068" y="2903"/>
                    <a:pt x="11169" y="2937"/>
                    <a:pt x="15267" y="2937"/>
                  </a:cubicBezTo>
                  <a:cubicBezTo>
                    <a:pt x="15954" y="2937"/>
                    <a:pt x="16641" y="2937"/>
                    <a:pt x="17327" y="2937"/>
                  </a:cubicBezTo>
                  <a:cubicBezTo>
                    <a:pt x="17804" y="2937"/>
                    <a:pt x="18281" y="2937"/>
                    <a:pt x="18757" y="2939"/>
                  </a:cubicBezTo>
                  <a:cubicBezTo>
                    <a:pt x="18781" y="2939"/>
                    <a:pt x="18781" y="2763"/>
                    <a:pt x="18757" y="2763"/>
                  </a:cubicBezTo>
                  <a:cubicBezTo>
                    <a:pt x="14541" y="2494"/>
                    <a:pt x="10318" y="2134"/>
                    <a:pt x="6099" y="2134"/>
                  </a:cubicBezTo>
                  <a:cubicBezTo>
                    <a:pt x="5056" y="2134"/>
                    <a:pt x="4013" y="2156"/>
                    <a:pt x="2970" y="2208"/>
                  </a:cubicBezTo>
                  <a:cubicBezTo>
                    <a:pt x="2958" y="1659"/>
                    <a:pt x="2945" y="1112"/>
                    <a:pt x="2932" y="572"/>
                  </a:cubicBezTo>
                  <a:cubicBezTo>
                    <a:pt x="2930" y="533"/>
                    <a:pt x="2928" y="504"/>
                    <a:pt x="2924" y="468"/>
                  </a:cubicBezTo>
                  <a:close/>
                  <a:moveTo>
                    <a:pt x="19015" y="17573"/>
                  </a:moveTo>
                  <a:cubicBezTo>
                    <a:pt x="18835" y="18327"/>
                    <a:pt x="18664" y="19158"/>
                    <a:pt x="18505" y="20000"/>
                  </a:cubicBezTo>
                  <a:cubicBezTo>
                    <a:pt x="18520" y="19190"/>
                    <a:pt x="18515" y="18374"/>
                    <a:pt x="18489" y="17576"/>
                  </a:cubicBezTo>
                  <a:cubicBezTo>
                    <a:pt x="18657" y="17584"/>
                    <a:pt x="18825" y="17591"/>
                    <a:pt x="18994" y="17598"/>
                  </a:cubicBezTo>
                  <a:cubicBezTo>
                    <a:pt x="18995" y="17598"/>
                    <a:pt x="18996" y="17598"/>
                    <a:pt x="18996" y="17598"/>
                  </a:cubicBezTo>
                  <a:cubicBezTo>
                    <a:pt x="19003" y="17598"/>
                    <a:pt x="19009" y="17584"/>
                    <a:pt x="19015" y="17573"/>
                  </a:cubicBezTo>
                  <a:close/>
                  <a:moveTo>
                    <a:pt x="2993" y="17986"/>
                  </a:moveTo>
                  <a:cubicBezTo>
                    <a:pt x="3274" y="17998"/>
                    <a:pt x="3555" y="17998"/>
                    <a:pt x="3836" y="17998"/>
                  </a:cubicBezTo>
                  <a:cubicBezTo>
                    <a:pt x="3820" y="18881"/>
                    <a:pt x="3826" y="19773"/>
                    <a:pt x="3849" y="20651"/>
                  </a:cubicBezTo>
                  <a:cubicBezTo>
                    <a:pt x="3561" y="19780"/>
                    <a:pt x="3278" y="18874"/>
                    <a:pt x="2993" y="17986"/>
                  </a:cubicBezTo>
                  <a:close/>
                  <a:moveTo>
                    <a:pt x="21190" y="5597"/>
                  </a:moveTo>
                  <a:cubicBezTo>
                    <a:pt x="20854" y="7849"/>
                    <a:pt x="20487" y="9971"/>
                    <a:pt x="20108" y="12089"/>
                  </a:cubicBezTo>
                  <a:cubicBezTo>
                    <a:pt x="20078" y="12253"/>
                    <a:pt x="20095" y="12455"/>
                    <a:pt x="20126" y="12530"/>
                  </a:cubicBezTo>
                  <a:cubicBezTo>
                    <a:pt x="20080" y="12595"/>
                    <a:pt x="20049" y="12872"/>
                    <a:pt x="20091" y="13088"/>
                  </a:cubicBezTo>
                  <a:cubicBezTo>
                    <a:pt x="20367" y="14466"/>
                    <a:pt x="20632" y="15857"/>
                    <a:pt x="20872" y="17374"/>
                  </a:cubicBezTo>
                  <a:cubicBezTo>
                    <a:pt x="20929" y="17741"/>
                    <a:pt x="20986" y="18113"/>
                    <a:pt x="21041" y="18490"/>
                  </a:cubicBezTo>
                  <a:cubicBezTo>
                    <a:pt x="21145" y="19207"/>
                    <a:pt x="21249" y="19925"/>
                    <a:pt x="21369" y="20594"/>
                  </a:cubicBezTo>
                  <a:cubicBezTo>
                    <a:pt x="21008" y="20522"/>
                    <a:pt x="20644" y="20477"/>
                    <a:pt x="20280" y="20477"/>
                  </a:cubicBezTo>
                  <a:cubicBezTo>
                    <a:pt x="19708" y="20477"/>
                    <a:pt x="19135" y="20586"/>
                    <a:pt x="18569" y="20867"/>
                  </a:cubicBezTo>
                  <a:cubicBezTo>
                    <a:pt x="18680" y="20379"/>
                    <a:pt x="18788" y="19868"/>
                    <a:pt x="18894" y="19339"/>
                  </a:cubicBezTo>
                  <a:cubicBezTo>
                    <a:pt x="18896" y="19394"/>
                    <a:pt x="18905" y="19443"/>
                    <a:pt x="18921" y="19443"/>
                  </a:cubicBezTo>
                  <a:cubicBezTo>
                    <a:pt x="18922" y="19443"/>
                    <a:pt x="18922" y="19443"/>
                    <a:pt x="18923" y="19443"/>
                  </a:cubicBezTo>
                  <a:cubicBezTo>
                    <a:pt x="19616" y="19335"/>
                    <a:pt x="20323" y="19194"/>
                    <a:pt x="21010" y="18795"/>
                  </a:cubicBezTo>
                  <a:cubicBezTo>
                    <a:pt x="21044" y="18774"/>
                    <a:pt x="21054" y="18597"/>
                    <a:pt x="21036" y="18504"/>
                  </a:cubicBezTo>
                  <a:cubicBezTo>
                    <a:pt x="21031" y="18475"/>
                    <a:pt x="21022" y="18461"/>
                    <a:pt x="21010" y="18461"/>
                  </a:cubicBezTo>
                  <a:cubicBezTo>
                    <a:pt x="20321" y="18497"/>
                    <a:pt x="19619" y="18806"/>
                    <a:pt x="18935" y="19137"/>
                  </a:cubicBezTo>
                  <a:cubicBezTo>
                    <a:pt x="19061" y="18490"/>
                    <a:pt x="19181" y="17816"/>
                    <a:pt x="19291" y="17131"/>
                  </a:cubicBezTo>
                  <a:cubicBezTo>
                    <a:pt x="19303" y="17053"/>
                    <a:pt x="19303" y="16979"/>
                    <a:pt x="19297" y="16917"/>
                  </a:cubicBezTo>
                  <a:cubicBezTo>
                    <a:pt x="19347" y="13310"/>
                    <a:pt x="19314" y="9649"/>
                    <a:pt x="19261" y="6008"/>
                  </a:cubicBezTo>
                  <a:cubicBezTo>
                    <a:pt x="19376" y="6031"/>
                    <a:pt x="19492" y="6042"/>
                    <a:pt x="19607" y="6042"/>
                  </a:cubicBezTo>
                  <a:cubicBezTo>
                    <a:pt x="20134" y="6042"/>
                    <a:pt x="20668" y="5825"/>
                    <a:pt x="21190" y="5597"/>
                  </a:cubicBezTo>
                  <a:close/>
                  <a:moveTo>
                    <a:pt x="1683" y="19401"/>
                  </a:moveTo>
                  <a:cubicBezTo>
                    <a:pt x="2201" y="19401"/>
                    <a:pt x="2716" y="19471"/>
                    <a:pt x="3239" y="19550"/>
                  </a:cubicBezTo>
                  <a:cubicBezTo>
                    <a:pt x="3370" y="19982"/>
                    <a:pt x="3506" y="20388"/>
                    <a:pt x="3645" y="20771"/>
                  </a:cubicBezTo>
                  <a:cubicBezTo>
                    <a:pt x="2482" y="20805"/>
                    <a:pt x="1317" y="20758"/>
                    <a:pt x="155" y="20999"/>
                  </a:cubicBezTo>
                  <a:cubicBezTo>
                    <a:pt x="267" y="20519"/>
                    <a:pt x="377" y="20036"/>
                    <a:pt x="487" y="19550"/>
                  </a:cubicBezTo>
                  <a:cubicBezTo>
                    <a:pt x="889" y="19443"/>
                    <a:pt x="1287" y="19401"/>
                    <a:pt x="1683" y="19401"/>
                  </a:cubicBezTo>
                  <a:close/>
                  <a:moveTo>
                    <a:pt x="4164" y="0"/>
                  </a:moveTo>
                  <a:cubicBezTo>
                    <a:pt x="3721" y="0"/>
                    <a:pt x="3278" y="32"/>
                    <a:pt x="2837" y="123"/>
                  </a:cubicBezTo>
                  <a:cubicBezTo>
                    <a:pt x="2818" y="127"/>
                    <a:pt x="2807" y="181"/>
                    <a:pt x="2804" y="247"/>
                  </a:cubicBezTo>
                  <a:cubicBezTo>
                    <a:pt x="2780" y="297"/>
                    <a:pt x="2763" y="404"/>
                    <a:pt x="2766" y="572"/>
                  </a:cubicBezTo>
                  <a:cubicBezTo>
                    <a:pt x="2791" y="1786"/>
                    <a:pt x="2811" y="2996"/>
                    <a:pt x="2827" y="4208"/>
                  </a:cubicBezTo>
                  <a:cubicBezTo>
                    <a:pt x="2834" y="4715"/>
                    <a:pt x="2840" y="5219"/>
                    <a:pt x="2846" y="5727"/>
                  </a:cubicBezTo>
                  <a:cubicBezTo>
                    <a:pt x="2146" y="5502"/>
                    <a:pt x="1443" y="5216"/>
                    <a:pt x="743" y="5216"/>
                  </a:cubicBezTo>
                  <a:cubicBezTo>
                    <a:pt x="738" y="5216"/>
                    <a:pt x="733" y="5216"/>
                    <a:pt x="729" y="5216"/>
                  </a:cubicBezTo>
                  <a:cubicBezTo>
                    <a:pt x="703" y="5216"/>
                    <a:pt x="705" y="5380"/>
                    <a:pt x="729" y="5393"/>
                  </a:cubicBezTo>
                  <a:cubicBezTo>
                    <a:pt x="1431" y="5813"/>
                    <a:pt x="2143" y="5942"/>
                    <a:pt x="2850" y="6136"/>
                  </a:cubicBezTo>
                  <a:cubicBezTo>
                    <a:pt x="2859" y="7096"/>
                    <a:pt x="2866" y="8063"/>
                    <a:pt x="2867" y="9029"/>
                  </a:cubicBezTo>
                  <a:cubicBezTo>
                    <a:pt x="2871" y="11851"/>
                    <a:pt x="2807" y="14675"/>
                    <a:pt x="2821" y="17491"/>
                  </a:cubicBezTo>
                  <a:cubicBezTo>
                    <a:pt x="2821" y="17516"/>
                    <a:pt x="2823" y="17541"/>
                    <a:pt x="2825" y="17560"/>
                  </a:cubicBezTo>
                  <a:cubicBezTo>
                    <a:pt x="2810" y="17644"/>
                    <a:pt x="2808" y="17768"/>
                    <a:pt x="2819" y="17857"/>
                  </a:cubicBezTo>
                  <a:cubicBezTo>
                    <a:pt x="2816" y="17929"/>
                    <a:pt x="2819" y="18002"/>
                    <a:pt x="2833" y="18055"/>
                  </a:cubicBezTo>
                  <a:cubicBezTo>
                    <a:pt x="2918" y="18411"/>
                    <a:pt x="3007" y="18742"/>
                    <a:pt x="3097" y="19058"/>
                  </a:cubicBezTo>
                  <a:cubicBezTo>
                    <a:pt x="2724" y="18840"/>
                    <a:pt x="2341" y="18742"/>
                    <a:pt x="1958" y="18742"/>
                  </a:cubicBezTo>
                  <a:cubicBezTo>
                    <a:pt x="1495" y="18742"/>
                    <a:pt x="1030" y="18887"/>
                    <a:pt x="581" y="19137"/>
                  </a:cubicBezTo>
                  <a:cubicBezTo>
                    <a:pt x="979" y="17364"/>
                    <a:pt x="1370" y="15530"/>
                    <a:pt x="1745" y="13674"/>
                  </a:cubicBezTo>
                  <a:cubicBezTo>
                    <a:pt x="1773" y="13540"/>
                    <a:pt x="1770" y="13383"/>
                    <a:pt x="1754" y="13265"/>
                  </a:cubicBezTo>
                  <a:cubicBezTo>
                    <a:pt x="1763" y="13170"/>
                    <a:pt x="1762" y="13049"/>
                    <a:pt x="1743" y="12941"/>
                  </a:cubicBezTo>
                  <a:cubicBezTo>
                    <a:pt x="1249" y="10185"/>
                    <a:pt x="773" y="7370"/>
                    <a:pt x="394" y="4235"/>
                  </a:cubicBezTo>
                  <a:cubicBezTo>
                    <a:pt x="960" y="4410"/>
                    <a:pt x="1544" y="4571"/>
                    <a:pt x="2119" y="4571"/>
                  </a:cubicBezTo>
                  <a:cubicBezTo>
                    <a:pt x="2330" y="4571"/>
                    <a:pt x="2540" y="4549"/>
                    <a:pt x="2747" y="4497"/>
                  </a:cubicBezTo>
                  <a:cubicBezTo>
                    <a:pt x="2788" y="4490"/>
                    <a:pt x="2807" y="4353"/>
                    <a:pt x="2807" y="4217"/>
                  </a:cubicBezTo>
                  <a:cubicBezTo>
                    <a:pt x="2807" y="4075"/>
                    <a:pt x="2787" y="3936"/>
                    <a:pt x="2747" y="3920"/>
                  </a:cubicBezTo>
                  <a:cubicBezTo>
                    <a:pt x="2254" y="3689"/>
                    <a:pt x="1746" y="3621"/>
                    <a:pt x="1241" y="3621"/>
                  </a:cubicBezTo>
                  <a:cubicBezTo>
                    <a:pt x="941" y="3621"/>
                    <a:pt x="643" y="3645"/>
                    <a:pt x="349" y="3673"/>
                  </a:cubicBezTo>
                  <a:cubicBezTo>
                    <a:pt x="335" y="3677"/>
                    <a:pt x="324" y="3698"/>
                    <a:pt x="315" y="3730"/>
                  </a:cubicBezTo>
                  <a:cubicBezTo>
                    <a:pt x="309" y="3723"/>
                    <a:pt x="303" y="3720"/>
                    <a:pt x="298" y="3720"/>
                  </a:cubicBezTo>
                  <a:cubicBezTo>
                    <a:pt x="255" y="3720"/>
                    <a:pt x="211" y="3931"/>
                    <a:pt x="239" y="4159"/>
                  </a:cubicBezTo>
                  <a:cubicBezTo>
                    <a:pt x="625" y="7445"/>
                    <a:pt x="1058" y="10582"/>
                    <a:pt x="1627" y="13256"/>
                  </a:cubicBezTo>
                  <a:cubicBezTo>
                    <a:pt x="1076" y="15551"/>
                    <a:pt x="540" y="18080"/>
                    <a:pt x="55" y="20672"/>
                  </a:cubicBezTo>
                  <a:cubicBezTo>
                    <a:pt x="33" y="20792"/>
                    <a:pt x="36" y="20924"/>
                    <a:pt x="51" y="21019"/>
                  </a:cubicBezTo>
                  <a:cubicBezTo>
                    <a:pt x="-18" y="21051"/>
                    <a:pt x="-18" y="21532"/>
                    <a:pt x="54" y="21539"/>
                  </a:cubicBezTo>
                  <a:cubicBezTo>
                    <a:pt x="404" y="21584"/>
                    <a:pt x="754" y="21600"/>
                    <a:pt x="1105" y="21600"/>
                  </a:cubicBezTo>
                  <a:cubicBezTo>
                    <a:pt x="2027" y="21600"/>
                    <a:pt x="2950" y="21482"/>
                    <a:pt x="3871" y="21428"/>
                  </a:cubicBezTo>
                  <a:cubicBezTo>
                    <a:pt x="3918" y="21425"/>
                    <a:pt x="3940" y="21255"/>
                    <a:pt x="3938" y="21085"/>
                  </a:cubicBezTo>
                  <a:cubicBezTo>
                    <a:pt x="3963" y="21060"/>
                    <a:pt x="3983" y="20974"/>
                    <a:pt x="3981" y="20810"/>
                  </a:cubicBezTo>
                  <a:cubicBezTo>
                    <a:pt x="3968" y="19872"/>
                    <a:pt x="3966" y="18938"/>
                    <a:pt x="3968" y="17998"/>
                  </a:cubicBezTo>
                  <a:cubicBezTo>
                    <a:pt x="6287" y="17973"/>
                    <a:pt x="8609" y="17555"/>
                    <a:pt x="10929" y="17501"/>
                  </a:cubicBezTo>
                  <a:cubicBezTo>
                    <a:pt x="11814" y="17480"/>
                    <a:pt x="12700" y="17469"/>
                    <a:pt x="13586" y="17469"/>
                  </a:cubicBezTo>
                  <a:cubicBezTo>
                    <a:pt x="15171" y="17469"/>
                    <a:pt x="16756" y="17505"/>
                    <a:pt x="18341" y="17573"/>
                  </a:cubicBezTo>
                  <a:cubicBezTo>
                    <a:pt x="18357" y="18717"/>
                    <a:pt x="18362" y="19839"/>
                    <a:pt x="18361" y="20982"/>
                  </a:cubicBezTo>
                  <a:cubicBezTo>
                    <a:pt x="18316" y="21058"/>
                    <a:pt x="18315" y="21394"/>
                    <a:pt x="18369" y="21394"/>
                  </a:cubicBezTo>
                  <a:cubicBezTo>
                    <a:pt x="18370" y="21394"/>
                    <a:pt x="18371" y="21394"/>
                    <a:pt x="18372" y="21394"/>
                  </a:cubicBezTo>
                  <a:cubicBezTo>
                    <a:pt x="19164" y="21303"/>
                    <a:pt x="19953" y="21167"/>
                    <a:pt x="20744" y="21167"/>
                  </a:cubicBezTo>
                  <a:cubicBezTo>
                    <a:pt x="20959" y="21167"/>
                    <a:pt x="21175" y="21176"/>
                    <a:pt x="21391" y="21201"/>
                  </a:cubicBezTo>
                  <a:cubicBezTo>
                    <a:pt x="21392" y="21201"/>
                    <a:pt x="21392" y="21201"/>
                    <a:pt x="21393" y="21201"/>
                  </a:cubicBezTo>
                  <a:cubicBezTo>
                    <a:pt x="21428" y="21201"/>
                    <a:pt x="21447" y="21096"/>
                    <a:pt x="21452" y="20974"/>
                  </a:cubicBezTo>
                  <a:cubicBezTo>
                    <a:pt x="21453" y="20974"/>
                    <a:pt x="21454" y="20974"/>
                    <a:pt x="21455" y="20974"/>
                  </a:cubicBezTo>
                  <a:cubicBezTo>
                    <a:pt x="21487" y="20974"/>
                    <a:pt x="21519" y="20803"/>
                    <a:pt x="21499" y="20647"/>
                  </a:cubicBezTo>
                  <a:cubicBezTo>
                    <a:pt x="21127" y="17730"/>
                    <a:pt x="20723" y="14965"/>
                    <a:pt x="20195" y="12607"/>
                  </a:cubicBezTo>
                  <a:cubicBezTo>
                    <a:pt x="20187" y="12575"/>
                    <a:pt x="20180" y="12555"/>
                    <a:pt x="20172" y="12537"/>
                  </a:cubicBezTo>
                  <a:cubicBezTo>
                    <a:pt x="20179" y="12527"/>
                    <a:pt x="20187" y="12509"/>
                    <a:pt x="20193" y="12480"/>
                  </a:cubicBezTo>
                  <a:cubicBezTo>
                    <a:pt x="20739" y="10226"/>
                    <a:pt x="21187" y="7423"/>
                    <a:pt x="21557" y="4506"/>
                  </a:cubicBezTo>
                  <a:cubicBezTo>
                    <a:pt x="21582" y="4302"/>
                    <a:pt x="21566" y="4122"/>
                    <a:pt x="21537" y="4011"/>
                  </a:cubicBezTo>
                  <a:cubicBezTo>
                    <a:pt x="21539" y="3834"/>
                    <a:pt x="21512" y="3673"/>
                    <a:pt x="21476" y="3614"/>
                  </a:cubicBezTo>
                  <a:cubicBezTo>
                    <a:pt x="21361" y="3425"/>
                    <a:pt x="21223" y="3368"/>
                    <a:pt x="21080" y="3368"/>
                  </a:cubicBezTo>
                  <a:cubicBezTo>
                    <a:pt x="20865" y="3368"/>
                    <a:pt x="20638" y="3496"/>
                    <a:pt x="20455" y="3500"/>
                  </a:cubicBezTo>
                  <a:cubicBezTo>
                    <a:pt x="20044" y="3503"/>
                    <a:pt x="19633" y="3511"/>
                    <a:pt x="19224" y="3627"/>
                  </a:cubicBezTo>
                  <a:cubicBezTo>
                    <a:pt x="19217" y="3226"/>
                    <a:pt x="19211" y="2826"/>
                    <a:pt x="19203" y="2426"/>
                  </a:cubicBezTo>
                  <a:cubicBezTo>
                    <a:pt x="19215" y="2426"/>
                    <a:pt x="19226" y="2427"/>
                    <a:pt x="19236" y="2427"/>
                  </a:cubicBezTo>
                  <a:cubicBezTo>
                    <a:pt x="19242" y="2427"/>
                    <a:pt x="19247" y="2427"/>
                    <a:pt x="19253" y="2426"/>
                  </a:cubicBezTo>
                  <a:cubicBezTo>
                    <a:pt x="19264" y="2426"/>
                    <a:pt x="19264" y="2345"/>
                    <a:pt x="19253" y="2345"/>
                  </a:cubicBezTo>
                  <a:cubicBezTo>
                    <a:pt x="19247" y="2345"/>
                    <a:pt x="19241" y="2345"/>
                    <a:pt x="19236" y="2345"/>
                  </a:cubicBezTo>
                  <a:cubicBezTo>
                    <a:pt x="19225" y="2345"/>
                    <a:pt x="19214" y="2345"/>
                    <a:pt x="19203" y="2345"/>
                  </a:cubicBezTo>
                  <a:cubicBezTo>
                    <a:pt x="19193" y="1802"/>
                    <a:pt x="19184" y="1253"/>
                    <a:pt x="19175" y="708"/>
                  </a:cubicBezTo>
                  <a:cubicBezTo>
                    <a:pt x="19171" y="484"/>
                    <a:pt x="19131" y="372"/>
                    <a:pt x="19093" y="372"/>
                  </a:cubicBezTo>
                  <a:cubicBezTo>
                    <a:pt x="19075" y="372"/>
                    <a:pt x="19058" y="397"/>
                    <a:pt x="19045" y="449"/>
                  </a:cubicBezTo>
                  <a:cubicBezTo>
                    <a:pt x="19038" y="436"/>
                    <a:pt x="19031" y="429"/>
                    <a:pt x="19023" y="429"/>
                  </a:cubicBezTo>
                  <a:cubicBezTo>
                    <a:pt x="17178" y="231"/>
                    <a:pt x="15329" y="220"/>
                    <a:pt x="13482" y="220"/>
                  </a:cubicBezTo>
                  <a:cubicBezTo>
                    <a:pt x="13265" y="220"/>
                    <a:pt x="13048" y="220"/>
                    <a:pt x="12831" y="220"/>
                  </a:cubicBezTo>
                  <a:cubicBezTo>
                    <a:pt x="12189" y="220"/>
                    <a:pt x="11546" y="220"/>
                    <a:pt x="10904" y="209"/>
                  </a:cubicBezTo>
                  <a:cubicBezTo>
                    <a:pt x="9556" y="188"/>
                    <a:pt x="8206" y="173"/>
                    <a:pt x="6857" y="148"/>
                  </a:cubicBezTo>
                  <a:cubicBezTo>
                    <a:pt x="5962" y="129"/>
                    <a:pt x="5062" y="0"/>
                    <a:pt x="41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55" name="Google Shape;2233;p57"/>
            <p:cNvSpPr/>
            <p:nvPr/>
          </p:nvSpPr>
          <p:spPr>
            <a:xfrm>
              <a:off x="3053992" y="108374"/>
              <a:ext cx="342731" cy="52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600" y="0"/>
                    <a:pt x="21596" y="0"/>
                    <a:pt x="21596" y="0"/>
                  </a:cubicBezTo>
                  <a:cubicBezTo>
                    <a:pt x="21596" y="0"/>
                    <a:pt x="21600" y="0"/>
                    <a:pt x="21600" y="0"/>
                  </a:cubicBezTo>
                  <a:close/>
                  <a:moveTo>
                    <a:pt x="21596" y="0"/>
                  </a:moveTo>
                  <a:cubicBezTo>
                    <a:pt x="19834" y="4390"/>
                    <a:pt x="17790" y="5436"/>
                    <a:pt x="15712" y="5436"/>
                  </a:cubicBezTo>
                  <a:cubicBezTo>
                    <a:pt x="13957" y="5436"/>
                    <a:pt x="12180" y="4697"/>
                    <a:pt x="10521" y="4595"/>
                  </a:cubicBezTo>
                  <a:cubicBezTo>
                    <a:pt x="7011" y="4349"/>
                    <a:pt x="3502" y="4062"/>
                    <a:pt x="0" y="2851"/>
                  </a:cubicBezTo>
                  <a:cubicBezTo>
                    <a:pt x="92" y="9087"/>
                    <a:pt x="169" y="15344"/>
                    <a:pt x="250" y="21600"/>
                  </a:cubicBezTo>
                  <a:cubicBezTo>
                    <a:pt x="6800" y="17990"/>
                    <a:pt x="13496" y="17662"/>
                    <a:pt x="20061" y="16185"/>
                  </a:cubicBezTo>
                  <a:cubicBezTo>
                    <a:pt x="20526" y="12636"/>
                    <a:pt x="20996" y="9128"/>
                    <a:pt x="21438" y="5497"/>
                  </a:cubicBezTo>
                  <a:cubicBezTo>
                    <a:pt x="21177" y="3795"/>
                    <a:pt x="21138" y="1149"/>
                    <a:pt x="21596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56" name="Google Shape;2234;p57"/>
            <p:cNvSpPr/>
            <p:nvPr/>
          </p:nvSpPr>
          <p:spPr>
            <a:xfrm>
              <a:off x="2948664" y="518751"/>
              <a:ext cx="444640" cy="6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070" y="0"/>
                  </a:moveTo>
                  <a:lnTo>
                    <a:pt x="19034" y="130"/>
                  </a:lnTo>
                  <a:cubicBezTo>
                    <a:pt x="19171" y="974"/>
                    <a:pt x="19094" y="2582"/>
                    <a:pt x="18835" y="2761"/>
                  </a:cubicBezTo>
                  <a:cubicBezTo>
                    <a:pt x="13535" y="6399"/>
                    <a:pt x="8077" y="7682"/>
                    <a:pt x="2735" y="8656"/>
                  </a:cubicBezTo>
                  <a:cubicBezTo>
                    <a:pt x="2729" y="8656"/>
                    <a:pt x="2726" y="8656"/>
                    <a:pt x="2720" y="8656"/>
                  </a:cubicBezTo>
                  <a:cubicBezTo>
                    <a:pt x="2592" y="8656"/>
                    <a:pt x="2527" y="8218"/>
                    <a:pt x="2509" y="7714"/>
                  </a:cubicBezTo>
                  <a:cubicBezTo>
                    <a:pt x="1691" y="12522"/>
                    <a:pt x="857" y="17166"/>
                    <a:pt x="0" y="21600"/>
                  </a:cubicBezTo>
                  <a:cubicBezTo>
                    <a:pt x="4372" y="19050"/>
                    <a:pt x="8792" y="18060"/>
                    <a:pt x="13206" y="18060"/>
                  </a:cubicBezTo>
                  <a:cubicBezTo>
                    <a:pt x="16012" y="18060"/>
                    <a:pt x="18815" y="18466"/>
                    <a:pt x="21600" y="19115"/>
                  </a:cubicBezTo>
                  <a:cubicBezTo>
                    <a:pt x="20675" y="13041"/>
                    <a:pt x="19877" y="6512"/>
                    <a:pt x="19070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57" name="Google Shape;2235;p57"/>
            <p:cNvSpPr/>
            <p:nvPr/>
          </p:nvSpPr>
          <p:spPr>
            <a:xfrm>
              <a:off x="3006793" y="157019"/>
              <a:ext cx="358118" cy="379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606" y="365"/>
                    <a:pt x="11491" y="710"/>
                    <a:pt x="6445" y="710"/>
                  </a:cubicBezTo>
                  <a:cubicBezTo>
                    <a:pt x="5336" y="710"/>
                    <a:pt x="4228" y="693"/>
                    <a:pt x="3127" y="656"/>
                  </a:cubicBezTo>
                  <a:cubicBezTo>
                    <a:pt x="3639" y="6464"/>
                    <a:pt x="3952" y="12304"/>
                    <a:pt x="3469" y="18058"/>
                  </a:cubicBezTo>
                  <a:cubicBezTo>
                    <a:pt x="3528" y="18158"/>
                    <a:pt x="3528" y="18275"/>
                    <a:pt x="3410" y="18401"/>
                  </a:cubicBezTo>
                  <a:cubicBezTo>
                    <a:pt x="2364" y="19493"/>
                    <a:pt x="1208" y="20568"/>
                    <a:pt x="0" y="21600"/>
                  </a:cubicBezTo>
                  <a:cubicBezTo>
                    <a:pt x="6552" y="21072"/>
                    <a:pt x="13280" y="20579"/>
                    <a:pt x="19880" y="20522"/>
                  </a:cubicBezTo>
                  <a:cubicBezTo>
                    <a:pt x="19991" y="20522"/>
                    <a:pt x="20075" y="20545"/>
                    <a:pt x="20127" y="20591"/>
                  </a:cubicBezTo>
                  <a:lnTo>
                    <a:pt x="20171" y="20568"/>
                  </a:lnTo>
                  <a:cubicBezTo>
                    <a:pt x="19644" y="19966"/>
                    <a:pt x="19107" y="19376"/>
                    <a:pt x="18554" y="18788"/>
                  </a:cubicBezTo>
                  <a:cubicBezTo>
                    <a:pt x="16256" y="16368"/>
                    <a:pt x="13722" y="14146"/>
                    <a:pt x="11078" y="11951"/>
                  </a:cubicBezTo>
                  <a:cubicBezTo>
                    <a:pt x="10669" y="11606"/>
                    <a:pt x="10968" y="11164"/>
                    <a:pt x="11410" y="11061"/>
                  </a:cubicBezTo>
                  <a:cubicBezTo>
                    <a:pt x="11115" y="10941"/>
                    <a:pt x="10953" y="10619"/>
                    <a:pt x="11240" y="10357"/>
                  </a:cubicBezTo>
                  <a:cubicBezTo>
                    <a:pt x="14871" y="6978"/>
                    <a:pt x="18385" y="3593"/>
                    <a:pt x="21600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58" name="Google Shape;2236;p57"/>
            <p:cNvSpPr/>
            <p:nvPr/>
          </p:nvSpPr>
          <p:spPr>
            <a:xfrm>
              <a:off x="464438" y="422864"/>
              <a:ext cx="2586197" cy="66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67" y="0"/>
                  </a:moveTo>
                  <a:lnTo>
                    <a:pt x="21494" y="146"/>
                  </a:lnTo>
                  <a:cubicBezTo>
                    <a:pt x="21494" y="1085"/>
                    <a:pt x="21475" y="2024"/>
                    <a:pt x="21437" y="2024"/>
                  </a:cubicBezTo>
                  <a:cubicBezTo>
                    <a:pt x="17878" y="3368"/>
                    <a:pt x="14316" y="3918"/>
                    <a:pt x="10755" y="4048"/>
                  </a:cubicBezTo>
                  <a:cubicBezTo>
                    <a:pt x="8995" y="4113"/>
                    <a:pt x="7235" y="4744"/>
                    <a:pt x="5475" y="5311"/>
                  </a:cubicBezTo>
                  <a:cubicBezTo>
                    <a:pt x="4215" y="5667"/>
                    <a:pt x="2947" y="7076"/>
                    <a:pt x="1683" y="7076"/>
                  </a:cubicBezTo>
                  <a:cubicBezTo>
                    <a:pt x="1149" y="7076"/>
                    <a:pt x="615" y="6817"/>
                    <a:pt x="83" y="6137"/>
                  </a:cubicBezTo>
                  <a:cubicBezTo>
                    <a:pt x="59" y="11351"/>
                    <a:pt x="33" y="16516"/>
                    <a:pt x="0" y="21600"/>
                  </a:cubicBezTo>
                  <a:cubicBezTo>
                    <a:pt x="2150" y="18216"/>
                    <a:pt x="4305" y="17665"/>
                    <a:pt x="6460" y="17665"/>
                  </a:cubicBezTo>
                  <a:cubicBezTo>
                    <a:pt x="7465" y="17665"/>
                    <a:pt x="8470" y="17779"/>
                    <a:pt x="9473" y="17779"/>
                  </a:cubicBezTo>
                  <a:cubicBezTo>
                    <a:pt x="9854" y="17779"/>
                    <a:pt x="10235" y="17763"/>
                    <a:pt x="10616" y="17730"/>
                  </a:cubicBezTo>
                  <a:cubicBezTo>
                    <a:pt x="11437" y="17617"/>
                    <a:pt x="12258" y="17568"/>
                    <a:pt x="13078" y="17568"/>
                  </a:cubicBezTo>
                  <a:cubicBezTo>
                    <a:pt x="15540" y="17568"/>
                    <a:pt x="18003" y="18022"/>
                    <a:pt x="20464" y="18799"/>
                  </a:cubicBezTo>
                  <a:cubicBezTo>
                    <a:pt x="20483" y="18135"/>
                    <a:pt x="20513" y="17779"/>
                    <a:pt x="20542" y="17779"/>
                  </a:cubicBezTo>
                  <a:cubicBezTo>
                    <a:pt x="20570" y="17779"/>
                    <a:pt x="20597" y="18119"/>
                    <a:pt x="20614" y="18831"/>
                  </a:cubicBezTo>
                  <a:cubicBezTo>
                    <a:pt x="20825" y="18912"/>
                    <a:pt x="21037" y="18945"/>
                    <a:pt x="21249" y="19025"/>
                  </a:cubicBezTo>
                  <a:cubicBezTo>
                    <a:pt x="21255" y="18151"/>
                    <a:pt x="21275" y="17374"/>
                    <a:pt x="21313" y="17342"/>
                  </a:cubicBezTo>
                  <a:cubicBezTo>
                    <a:pt x="21374" y="17277"/>
                    <a:pt x="21435" y="17180"/>
                    <a:pt x="21496" y="17147"/>
                  </a:cubicBezTo>
                  <a:lnTo>
                    <a:pt x="21539" y="17147"/>
                  </a:lnTo>
                  <a:cubicBezTo>
                    <a:pt x="21555" y="16710"/>
                    <a:pt x="21573" y="16224"/>
                    <a:pt x="21590" y="15771"/>
                  </a:cubicBezTo>
                  <a:cubicBezTo>
                    <a:pt x="21593" y="15706"/>
                    <a:pt x="21597" y="15706"/>
                    <a:pt x="21600" y="15625"/>
                  </a:cubicBezTo>
                  <a:cubicBezTo>
                    <a:pt x="21587" y="10428"/>
                    <a:pt x="21577" y="5198"/>
                    <a:pt x="21567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59" name="Google Shape;2237;p57"/>
            <p:cNvSpPr/>
            <p:nvPr/>
          </p:nvSpPr>
          <p:spPr>
            <a:xfrm>
              <a:off x="472498" y="67501"/>
              <a:ext cx="2574229" cy="366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21" y="0"/>
                  </a:moveTo>
                  <a:lnTo>
                    <a:pt x="21028" y="590"/>
                  </a:lnTo>
                  <a:cubicBezTo>
                    <a:pt x="21060" y="590"/>
                    <a:pt x="21060" y="880"/>
                    <a:pt x="21028" y="880"/>
                  </a:cubicBezTo>
                  <a:cubicBezTo>
                    <a:pt x="20393" y="877"/>
                    <a:pt x="19759" y="877"/>
                    <a:pt x="19123" y="877"/>
                  </a:cubicBezTo>
                  <a:cubicBezTo>
                    <a:pt x="18208" y="877"/>
                    <a:pt x="17293" y="877"/>
                    <a:pt x="16378" y="877"/>
                  </a:cubicBezTo>
                  <a:cubicBezTo>
                    <a:pt x="10918" y="877"/>
                    <a:pt x="5454" y="821"/>
                    <a:pt x="0" y="38"/>
                  </a:cubicBezTo>
                  <a:cubicBezTo>
                    <a:pt x="123" y="7083"/>
                    <a:pt x="191" y="14579"/>
                    <a:pt x="27" y="21600"/>
                  </a:cubicBezTo>
                  <a:cubicBezTo>
                    <a:pt x="895" y="21331"/>
                    <a:pt x="1767" y="21266"/>
                    <a:pt x="2640" y="21266"/>
                  </a:cubicBezTo>
                  <a:cubicBezTo>
                    <a:pt x="3431" y="21266"/>
                    <a:pt x="4222" y="21320"/>
                    <a:pt x="5011" y="21320"/>
                  </a:cubicBezTo>
                  <a:cubicBezTo>
                    <a:pt x="5152" y="21320"/>
                    <a:pt x="5292" y="21317"/>
                    <a:pt x="5432" y="21314"/>
                  </a:cubicBezTo>
                  <a:cubicBezTo>
                    <a:pt x="7201" y="21275"/>
                    <a:pt x="8969" y="21249"/>
                    <a:pt x="10737" y="21119"/>
                  </a:cubicBezTo>
                  <a:cubicBezTo>
                    <a:pt x="14315" y="20844"/>
                    <a:pt x="17892" y="20655"/>
                    <a:pt x="21469" y="20608"/>
                  </a:cubicBezTo>
                  <a:cubicBezTo>
                    <a:pt x="21507" y="20608"/>
                    <a:pt x="21526" y="20776"/>
                    <a:pt x="21526" y="20948"/>
                  </a:cubicBezTo>
                  <a:lnTo>
                    <a:pt x="21600" y="20921"/>
                  </a:lnTo>
                  <a:cubicBezTo>
                    <a:pt x="21526" y="13968"/>
                    <a:pt x="21514" y="6985"/>
                    <a:pt x="21429" y="32"/>
                  </a:cubicBezTo>
                  <a:cubicBezTo>
                    <a:pt x="21324" y="21"/>
                    <a:pt x="21240" y="6"/>
                    <a:pt x="21121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60" name="Google Shape;2238;p57"/>
            <p:cNvSpPr/>
            <p:nvPr/>
          </p:nvSpPr>
          <p:spPr>
            <a:xfrm>
              <a:off x="464438" y="13139"/>
              <a:ext cx="2561773" cy="643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" y="336"/>
                    <a:pt x="8" y="606"/>
                    <a:pt x="10" y="976"/>
                  </a:cubicBezTo>
                  <a:cubicBezTo>
                    <a:pt x="27" y="6073"/>
                    <a:pt x="45" y="11204"/>
                    <a:pt x="61" y="16368"/>
                  </a:cubicBezTo>
                  <a:cubicBezTo>
                    <a:pt x="1457" y="15880"/>
                    <a:pt x="2854" y="15679"/>
                    <a:pt x="4251" y="15679"/>
                  </a:cubicBezTo>
                  <a:cubicBezTo>
                    <a:pt x="9900" y="15679"/>
                    <a:pt x="15554" y="19060"/>
                    <a:pt x="21198" y="21600"/>
                  </a:cubicBezTo>
                  <a:lnTo>
                    <a:pt x="21292" y="18236"/>
                  </a:lnTo>
                  <a:lnTo>
                    <a:pt x="21292" y="17882"/>
                  </a:lnTo>
                  <a:cubicBezTo>
                    <a:pt x="21412" y="17832"/>
                    <a:pt x="21494" y="17764"/>
                    <a:pt x="21600" y="17697"/>
                  </a:cubicBezTo>
                  <a:cubicBezTo>
                    <a:pt x="21591" y="13256"/>
                    <a:pt x="21572" y="8865"/>
                    <a:pt x="21560" y="4441"/>
                  </a:cubicBezTo>
                  <a:cubicBezTo>
                    <a:pt x="21557" y="4441"/>
                    <a:pt x="21556" y="4475"/>
                    <a:pt x="21555" y="4475"/>
                  </a:cubicBezTo>
                  <a:cubicBezTo>
                    <a:pt x="20727" y="4811"/>
                    <a:pt x="19898" y="4946"/>
                    <a:pt x="19070" y="4946"/>
                  </a:cubicBezTo>
                  <a:cubicBezTo>
                    <a:pt x="16275" y="4946"/>
                    <a:pt x="13478" y="3432"/>
                    <a:pt x="10684" y="2776"/>
                  </a:cubicBezTo>
                  <a:cubicBezTo>
                    <a:pt x="8879" y="2305"/>
                    <a:pt x="7072" y="1834"/>
                    <a:pt x="5265" y="1447"/>
                  </a:cubicBezTo>
                  <a:cubicBezTo>
                    <a:pt x="5104" y="1413"/>
                    <a:pt x="4942" y="1396"/>
                    <a:pt x="4781" y="1396"/>
                  </a:cubicBezTo>
                  <a:cubicBezTo>
                    <a:pt x="4005" y="1396"/>
                    <a:pt x="3226" y="1699"/>
                    <a:pt x="2448" y="1699"/>
                  </a:cubicBezTo>
                  <a:cubicBezTo>
                    <a:pt x="1630" y="1699"/>
                    <a:pt x="813" y="1363"/>
                    <a:pt x="0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61" name="Google Shape;2239;p57"/>
            <p:cNvSpPr/>
            <p:nvPr/>
          </p:nvSpPr>
          <p:spPr>
            <a:xfrm>
              <a:off x="2936024" y="493024"/>
              <a:ext cx="83470" cy="68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363" y="95"/>
                    <a:pt x="21126" y="223"/>
                    <a:pt x="20842" y="223"/>
                  </a:cubicBezTo>
                  <a:cubicBezTo>
                    <a:pt x="20826" y="223"/>
                    <a:pt x="20794" y="223"/>
                    <a:pt x="20763" y="223"/>
                  </a:cubicBezTo>
                  <a:cubicBezTo>
                    <a:pt x="13826" y="159"/>
                    <a:pt x="6905" y="95"/>
                    <a:pt x="0" y="32"/>
                  </a:cubicBezTo>
                  <a:cubicBezTo>
                    <a:pt x="1059" y="7126"/>
                    <a:pt x="1280" y="14395"/>
                    <a:pt x="648" y="21600"/>
                  </a:cubicBezTo>
                  <a:cubicBezTo>
                    <a:pt x="7189" y="14108"/>
                    <a:pt x="14221" y="6712"/>
                    <a:pt x="216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62" name="Google Shape;2240;p57"/>
            <p:cNvSpPr/>
            <p:nvPr/>
          </p:nvSpPr>
          <p:spPr>
            <a:xfrm>
              <a:off x="475307" y="504609"/>
              <a:ext cx="135920" cy="74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210" y="7200"/>
                    <a:pt x="14332" y="14545"/>
                    <a:pt x="21600" y="21600"/>
                  </a:cubicBezTo>
                  <a:cubicBezTo>
                    <a:pt x="21037" y="14487"/>
                    <a:pt x="20882" y="7258"/>
                    <a:pt x="21280" y="101"/>
                  </a:cubicBezTo>
                  <a:cubicBezTo>
                    <a:pt x="14177" y="101"/>
                    <a:pt x="7103" y="10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63" name="Google Shape;2241;p57"/>
            <p:cNvSpPr/>
            <p:nvPr/>
          </p:nvSpPr>
          <p:spPr>
            <a:xfrm>
              <a:off x="24684" y="544328"/>
              <a:ext cx="554243" cy="4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59" y="0"/>
                  </a:moveTo>
                  <a:cubicBezTo>
                    <a:pt x="7003" y="0"/>
                    <a:pt x="4543" y="556"/>
                    <a:pt x="2056" y="2005"/>
                  </a:cubicBezTo>
                  <a:cubicBezTo>
                    <a:pt x="1375" y="8577"/>
                    <a:pt x="690" y="15101"/>
                    <a:pt x="0" y="21600"/>
                  </a:cubicBezTo>
                  <a:cubicBezTo>
                    <a:pt x="7189" y="18338"/>
                    <a:pt x="14402" y="18966"/>
                    <a:pt x="21600" y="18507"/>
                  </a:cubicBezTo>
                  <a:cubicBezTo>
                    <a:pt x="20736" y="13337"/>
                    <a:pt x="19896" y="7852"/>
                    <a:pt x="19085" y="2005"/>
                  </a:cubicBezTo>
                  <a:cubicBezTo>
                    <a:pt x="15851" y="942"/>
                    <a:pt x="12660" y="0"/>
                    <a:pt x="9459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64" name="Google Shape;2242;p57"/>
            <p:cNvSpPr/>
            <p:nvPr/>
          </p:nvSpPr>
          <p:spPr>
            <a:xfrm>
              <a:off x="62663" y="118103"/>
              <a:ext cx="429131" cy="418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442" y="0"/>
                  </a:moveTo>
                  <a:lnTo>
                    <a:pt x="19286" y="10"/>
                  </a:lnTo>
                  <a:cubicBezTo>
                    <a:pt x="19286" y="207"/>
                    <a:pt x="19132" y="406"/>
                    <a:pt x="18803" y="416"/>
                  </a:cubicBezTo>
                  <a:cubicBezTo>
                    <a:pt x="17147" y="491"/>
                    <a:pt x="15469" y="522"/>
                    <a:pt x="13784" y="522"/>
                  </a:cubicBezTo>
                  <a:cubicBezTo>
                    <a:pt x="9186" y="522"/>
                    <a:pt x="4521" y="290"/>
                    <a:pt x="0" y="36"/>
                  </a:cubicBezTo>
                  <a:cubicBezTo>
                    <a:pt x="3024" y="4573"/>
                    <a:pt x="6832" y="8647"/>
                    <a:pt x="10785" y="12635"/>
                  </a:cubicBezTo>
                  <a:cubicBezTo>
                    <a:pt x="10935" y="12790"/>
                    <a:pt x="10941" y="12966"/>
                    <a:pt x="10871" y="13103"/>
                  </a:cubicBezTo>
                  <a:cubicBezTo>
                    <a:pt x="11000" y="13274"/>
                    <a:pt x="11018" y="13502"/>
                    <a:pt x="10797" y="13696"/>
                  </a:cubicBezTo>
                  <a:cubicBezTo>
                    <a:pt x="7803" y="16380"/>
                    <a:pt x="4675" y="19034"/>
                    <a:pt x="1491" y="21600"/>
                  </a:cubicBezTo>
                  <a:cubicBezTo>
                    <a:pt x="5083" y="21238"/>
                    <a:pt x="8796" y="21028"/>
                    <a:pt x="12500" y="21028"/>
                  </a:cubicBezTo>
                  <a:cubicBezTo>
                    <a:pt x="15561" y="21028"/>
                    <a:pt x="18619" y="21171"/>
                    <a:pt x="21600" y="21486"/>
                  </a:cubicBezTo>
                  <a:cubicBezTo>
                    <a:pt x="20884" y="21028"/>
                    <a:pt x="20174" y="20550"/>
                    <a:pt x="19492" y="20035"/>
                  </a:cubicBezTo>
                  <a:cubicBezTo>
                    <a:pt x="19381" y="19958"/>
                    <a:pt x="19356" y="19852"/>
                    <a:pt x="19378" y="19748"/>
                  </a:cubicBezTo>
                  <a:cubicBezTo>
                    <a:pt x="19292" y="19619"/>
                    <a:pt x="19307" y="19440"/>
                    <a:pt x="19430" y="19321"/>
                  </a:cubicBezTo>
                  <a:cubicBezTo>
                    <a:pt x="19415" y="19290"/>
                    <a:pt x="19399" y="19254"/>
                    <a:pt x="19399" y="19218"/>
                  </a:cubicBezTo>
                  <a:cubicBezTo>
                    <a:pt x="19286" y="15144"/>
                    <a:pt x="19799" y="11057"/>
                    <a:pt x="19762" y="6973"/>
                  </a:cubicBezTo>
                  <a:cubicBezTo>
                    <a:pt x="19756" y="5577"/>
                    <a:pt x="19698" y="4180"/>
                    <a:pt x="19627" y="2788"/>
                  </a:cubicBezTo>
                  <a:cubicBezTo>
                    <a:pt x="13981" y="2506"/>
                    <a:pt x="8286" y="2320"/>
                    <a:pt x="2674" y="1712"/>
                  </a:cubicBezTo>
                  <a:cubicBezTo>
                    <a:pt x="2480" y="1694"/>
                    <a:pt x="2468" y="1456"/>
                    <a:pt x="2674" y="1456"/>
                  </a:cubicBezTo>
                  <a:cubicBezTo>
                    <a:pt x="2711" y="1456"/>
                    <a:pt x="2748" y="1456"/>
                    <a:pt x="2788" y="1456"/>
                  </a:cubicBezTo>
                  <a:cubicBezTo>
                    <a:pt x="8384" y="1456"/>
                    <a:pt x="13999" y="1870"/>
                    <a:pt x="19590" y="2196"/>
                  </a:cubicBezTo>
                  <a:cubicBezTo>
                    <a:pt x="19547" y="1461"/>
                    <a:pt x="19498" y="732"/>
                    <a:pt x="19442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966" name="Google Shape;2243;p57"/>
          <p:cNvSpPr txBox="1"/>
          <p:nvPr>
            <p:ph type="title"/>
          </p:nvPr>
        </p:nvSpPr>
        <p:spPr>
          <a:xfrm>
            <a:off x="3449430" y="332491"/>
            <a:ext cx="2366402" cy="576001"/>
          </a:xfrm>
          <a:prstGeom prst="rect">
            <a:avLst/>
          </a:prstGeom>
        </p:spPr>
        <p:txBody>
          <a:bodyPr anchor="t"/>
          <a:lstStyle>
            <a:lvl1pPr defTabSz="457200" rtl="0">
              <a:defRPr b="1" sz="2500">
                <a:latin typeface="Menlo Regular"/>
                <a:ea typeface="Menlo Regular"/>
                <a:cs typeface="Menlo Regular"/>
                <a:sym typeface="Menlo Regular"/>
              </a:defRPr>
            </a:lvl1pPr>
          </a:lstStyle>
          <a:p>
            <a:pPr/>
            <a:r>
              <a:t>الواجب </a:t>
            </a:r>
          </a:p>
        </p:txBody>
      </p:sp>
      <p:grpSp>
        <p:nvGrpSpPr>
          <p:cNvPr id="2018" name="تجميع"/>
          <p:cNvGrpSpPr/>
          <p:nvPr/>
        </p:nvGrpSpPr>
        <p:grpSpPr>
          <a:xfrm>
            <a:off x="2951082" y="1388766"/>
            <a:ext cx="3731725" cy="696640"/>
            <a:chOff x="0" y="0"/>
            <a:chExt cx="3731724" cy="696639"/>
          </a:xfrm>
        </p:grpSpPr>
        <p:grpSp>
          <p:nvGrpSpPr>
            <p:cNvPr id="1969" name="Google Shape;2222;p57"/>
            <p:cNvGrpSpPr/>
            <p:nvPr/>
          </p:nvGrpSpPr>
          <p:grpSpPr>
            <a:xfrm>
              <a:off x="2046571" y="107961"/>
              <a:ext cx="674110" cy="515799"/>
              <a:chOff x="0" y="0"/>
              <a:chExt cx="674108" cy="515797"/>
            </a:xfrm>
          </p:grpSpPr>
          <p:sp>
            <p:nvSpPr>
              <p:cNvPr id="1967" name="Google Shape;2223;p57"/>
              <p:cNvSpPr/>
              <p:nvPr/>
            </p:nvSpPr>
            <p:spPr>
              <a:xfrm>
                <a:off x="5490" y="9418"/>
                <a:ext cx="663130" cy="497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0371" y="1332"/>
                      <a:pt x="9647" y="2159"/>
                      <a:pt x="8900" y="2159"/>
                    </a:cubicBezTo>
                    <a:cubicBezTo>
                      <a:pt x="8659" y="2159"/>
                      <a:pt x="8416" y="2073"/>
                      <a:pt x="8180" y="1891"/>
                    </a:cubicBezTo>
                    <a:cubicBezTo>
                      <a:pt x="7400" y="1287"/>
                      <a:pt x="6805" y="259"/>
                      <a:pt x="5940" y="152"/>
                    </a:cubicBezTo>
                    <a:cubicBezTo>
                      <a:pt x="5885" y="145"/>
                      <a:pt x="5828" y="142"/>
                      <a:pt x="5769" y="142"/>
                    </a:cubicBezTo>
                    <a:cubicBezTo>
                      <a:pt x="4922" y="142"/>
                      <a:pt x="3774" y="870"/>
                      <a:pt x="3903" y="3062"/>
                    </a:cubicBezTo>
                    <a:cubicBezTo>
                      <a:pt x="3910" y="3196"/>
                      <a:pt x="3859" y="3258"/>
                      <a:pt x="3807" y="3258"/>
                    </a:cubicBezTo>
                    <a:cubicBezTo>
                      <a:pt x="3781" y="3258"/>
                      <a:pt x="3754" y="3242"/>
                      <a:pt x="3735" y="3209"/>
                    </a:cubicBezTo>
                    <a:cubicBezTo>
                      <a:pt x="3191" y="2297"/>
                      <a:pt x="2254" y="1364"/>
                      <a:pt x="1489" y="1364"/>
                    </a:cubicBezTo>
                    <a:cubicBezTo>
                      <a:pt x="827" y="1364"/>
                      <a:pt x="295" y="2064"/>
                      <a:pt x="262" y="4084"/>
                    </a:cubicBezTo>
                    <a:cubicBezTo>
                      <a:pt x="237" y="5622"/>
                      <a:pt x="987" y="9133"/>
                      <a:pt x="0" y="9995"/>
                    </a:cubicBezTo>
                    <a:cubicBezTo>
                      <a:pt x="1166" y="11126"/>
                      <a:pt x="230" y="14251"/>
                      <a:pt x="208" y="16048"/>
                    </a:cubicBezTo>
                    <a:cubicBezTo>
                      <a:pt x="185" y="17917"/>
                      <a:pt x="800" y="19279"/>
                      <a:pt x="1680" y="19362"/>
                    </a:cubicBezTo>
                    <a:cubicBezTo>
                      <a:pt x="1710" y="19365"/>
                      <a:pt x="1739" y="19366"/>
                      <a:pt x="1769" y="19366"/>
                    </a:cubicBezTo>
                    <a:cubicBezTo>
                      <a:pt x="2507" y="19366"/>
                      <a:pt x="3148" y="18506"/>
                      <a:pt x="3816" y="17948"/>
                    </a:cubicBezTo>
                    <a:cubicBezTo>
                      <a:pt x="3822" y="17942"/>
                      <a:pt x="3828" y="17940"/>
                      <a:pt x="3833" y="17940"/>
                    </a:cubicBezTo>
                    <a:cubicBezTo>
                      <a:pt x="3860" y="17940"/>
                      <a:pt x="3872" y="18012"/>
                      <a:pt x="3862" y="18066"/>
                    </a:cubicBezTo>
                    <a:cubicBezTo>
                      <a:pt x="3876" y="18094"/>
                      <a:pt x="3886" y="18129"/>
                      <a:pt x="3887" y="18179"/>
                    </a:cubicBezTo>
                    <a:cubicBezTo>
                      <a:pt x="3970" y="20082"/>
                      <a:pt x="4649" y="21490"/>
                      <a:pt x="5560" y="21592"/>
                    </a:cubicBezTo>
                    <a:cubicBezTo>
                      <a:pt x="5605" y="21598"/>
                      <a:pt x="5651" y="21600"/>
                      <a:pt x="5696" y="21600"/>
                    </a:cubicBezTo>
                    <a:cubicBezTo>
                      <a:pt x="6420" y="21600"/>
                      <a:pt x="7108" y="20961"/>
                      <a:pt x="7776" y="20443"/>
                    </a:cubicBezTo>
                    <a:cubicBezTo>
                      <a:pt x="8262" y="20065"/>
                      <a:pt x="8786" y="19716"/>
                      <a:pt x="9311" y="19716"/>
                    </a:cubicBezTo>
                    <a:cubicBezTo>
                      <a:pt x="9468" y="19716"/>
                      <a:pt x="9626" y="19748"/>
                      <a:pt x="9782" y="19819"/>
                    </a:cubicBezTo>
                    <a:cubicBezTo>
                      <a:pt x="10192" y="20008"/>
                      <a:pt x="10671" y="20518"/>
                      <a:pt x="10800" y="21417"/>
                    </a:cubicBezTo>
                    <a:cubicBezTo>
                      <a:pt x="10929" y="20518"/>
                      <a:pt x="11408" y="20008"/>
                      <a:pt x="11817" y="19819"/>
                    </a:cubicBezTo>
                    <a:cubicBezTo>
                      <a:pt x="11974" y="19748"/>
                      <a:pt x="12132" y="19716"/>
                      <a:pt x="12289" y="19716"/>
                    </a:cubicBezTo>
                    <a:cubicBezTo>
                      <a:pt x="12814" y="19716"/>
                      <a:pt x="13338" y="20065"/>
                      <a:pt x="13824" y="20443"/>
                    </a:cubicBezTo>
                    <a:cubicBezTo>
                      <a:pt x="14492" y="20961"/>
                      <a:pt x="15181" y="21599"/>
                      <a:pt x="15905" y="21599"/>
                    </a:cubicBezTo>
                    <a:cubicBezTo>
                      <a:pt x="15950" y="21599"/>
                      <a:pt x="15995" y="21597"/>
                      <a:pt x="16039" y="21592"/>
                    </a:cubicBezTo>
                    <a:cubicBezTo>
                      <a:pt x="16951" y="21490"/>
                      <a:pt x="17630" y="20082"/>
                      <a:pt x="17712" y="18179"/>
                    </a:cubicBezTo>
                    <a:cubicBezTo>
                      <a:pt x="17714" y="18130"/>
                      <a:pt x="17725" y="18094"/>
                      <a:pt x="17737" y="18066"/>
                    </a:cubicBezTo>
                    <a:cubicBezTo>
                      <a:pt x="17728" y="18012"/>
                      <a:pt x="17740" y="17940"/>
                      <a:pt x="17768" y="17940"/>
                    </a:cubicBezTo>
                    <a:cubicBezTo>
                      <a:pt x="17772" y="17940"/>
                      <a:pt x="17778" y="17942"/>
                      <a:pt x="17784" y="17948"/>
                    </a:cubicBezTo>
                    <a:cubicBezTo>
                      <a:pt x="18452" y="18506"/>
                      <a:pt x="19093" y="19366"/>
                      <a:pt x="19831" y="19366"/>
                    </a:cubicBezTo>
                    <a:cubicBezTo>
                      <a:pt x="19861" y="19366"/>
                      <a:pt x="19890" y="19365"/>
                      <a:pt x="19920" y="19362"/>
                    </a:cubicBezTo>
                    <a:cubicBezTo>
                      <a:pt x="20800" y="19279"/>
                      <a:pt x="21415" y="17917"/>
                      <a:pt x="21392" y="16048"/>
                    </a:cubicBezTo>
                    <a:cubicBezTo>
                      <a:pt x="21370" y="14251"/>
                      <a:pt x="20434" y="11126"/>
                      <a:pt x="21600" y="9995"/>
                    </a:cubicBezTo>
                    <a:cubicBezTo>
                      <a:pt x="20614" y="9133"/>
                      <a:pt x="21363" y="5622"/>
                      <a:pt x="21338" y="4084"/>
                    </a:cubicBezTo>
                    <a:cubicBezTo>
                      <a:pt x="21305" y="2064"/>
                      <a:pt x="20773" y="1364"/>
                      <a:pt x="20111" y="1364"/>
                    </a:cubicBezTo>
                    <a:cubicBezTo>
                      <a:pt x="19347" y="1364"/>
                      <a:pt x="18409" y="2297"/>
                      <a:pt x="17866" y="3209"/>
                    </a:cubicBezTo>
                    <a:cubicBezTo>
                      <a:pt x="17846" y="3242"/>
                      <a:pt x="17819" y="3258"/>
                      <a:pt x="17793" y="3258"/>
                    </a:cubicBezTo>
                    <a:cubicBezTo>
                      <a:pt x="17740" y="3258"/>
                      <a:pt x="17690" y="3196"/>
                      <a:pt x="17697" y="3062"/>
                    </a:cubicBezTo>
                    <a:cubicBezTo>
                      <a:pt x="17826" y="870"/>
                      <a:pt x="16678" y="142"/>
                      <a:pt x="15831" y="142"/>
                    </a:cubicBezTo>
                    <a:cubicBezTo>
                      <a:pt x="15773" y="142"/>
                      <a:pt x="15716" y="145"/>
                      <a:pt x="15661" y="152"/>
                    </a:cubicBezTo>
                    <a:cubicBezTo>
                      <a:pt x="14795" y="259"/>
                      <a:pt x="14199" y="1287"/>
                      <a:pt x="13420" y="1891"/>
                    </a:cubicBezTo>
                    <a:cubicBezTo>
                      <a:pt x="13184" y="2073"/>
                      <a:pt x="12941" y="2159"/>
                      <a:pt x="12701" y="2159"/>
                    </a:cubicBezTo>
                    <a:cubicBezTo>
                      <a:pt x="11954" y="2159"/>
                      <a:pt x="11229" y="1332"/>
                      <a:pt x="108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8" name="Google Shape;2224;p57"/>
              <p:cNvSpPr/>
              <p:nvPr/>
            </p:nvSpPr>
            <p:spPr>
              <a:xfrm>
                <a:off x="0" y="0"/>
                <a:ext cx="674109" cy="515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2" h="21600" fill="norm" stroke="1" extrusionOk="0">
                    <a:moveTo>
                      <a:pt x="10786" y="394"/>
                    </a:moveTo>
                    <a:cubicBezTo>
                      <a:pt x="11207" y="1680"/>
                      <a:pt x="11919" y="2477"/>
                      <a:pt x="12653" y="2477"/>
                    </a:cubicBezTo>
                    <a:cubicBezTo>
                      <a:pt x="12889" y="2477"/>
                      <a:pt x="13128" y="2395"/>
                      <a:pt x="13360" y="2219"/>
                    </a:cubicBezTo>
                    <a:cubicBezTo>
                      <a:pt x="14126" y="1637"/>
                      <a:pt x="14711" y="645"/>
                      <a:pt x="15561" y="541"/>
                    </a:cubicBezTo>
                    <a:cubicBezTo>
                      <a:pt x="15615" y="535"/>
                      <a:pt x="15671" y="531"/>
                      <a:pt x="15729" y="531"/>
                    </a:cubicBezTo>
                    <a:cubicBezTo>
                      <a:pt x="16560" y="531"/>
                      <a:pt x="17689" y="1234"/>
                      <a:pt x="17562" y="3349"/>
                    </a:cubicBezTo>
                    <a:cubicBezTo>
                      <a:pt x="17554" y="3478"/>
                      <a:pt x="17604" y="3539"/>
                      <a:pt x="17655" y="3539"/>
                    </a:cubicBezTo>
                    <a:cubicBezTo>
                      <a:pt x="17682" y="3539"/>
                      <a:pt x="17708" y="3523"/>
                      <a:pt x="17727" y="3491"/>
                    </a:cubicBezTo>
                    <a:cubicBezTo>
                      <a:pt x="18261" y="2610"/>
                      <a:pt x="19182" y="1711"/>
                      <a:pt x="19933" y="1711"/>
                    </a:cubicBezTo>
                    <a:cubicBezTo>
                      <a:pt x="20584" y="1711"/>
                      <a:pt x="21107" y="2386"/>
                      <a:pt x="21139" y="4335"/>
                    </a:cubicBezTo>
                    <a:cubicBezTo>
                      <a:pt x="21164" y="5819"/>
                      <a:pt x="20427" y="9207"/>
                      <a:pt x="21396" y="10039"/>
                    </a:cubicBezTo>
                    <a:cubicBezTo>
                      <a:pt x="20251" y="11131"/>
                      <a:pt x="21171" y="14147"/>
                      <a:pt x="21192" y="15880"/>
                    </a:cubicBezTo>
                    <a:cubicBezTo>
                      <a:pt x="21214" y="17683"/>
                      <a:pt x="20610" y="18997"/>
                      <a:pt x="19746" y="19078"/>
                    </a:cubicBezTo>
                    <a:cubicBezTo>
                      <a:pt x="19717" y="19080"/>
                      <a:pt x="19688" y="19082"/>
                      <a:pt x="19659" y="19082"/>
                    </a:cubicBezTo>
                    <a:cubicBezTo>
                      <a:pt x="18933" y="19082"/>
                      <a:pt x="18304" y="18251"/>
                      <a:pt x="17647" y="17713"/>
                    </a:cubicBezTo>
                    <a:cubicBezTo>
                      <a:pt x="17641" y="17707"/>
                      <a:pt x="17636" y="17706"/>
                      <a:pt x="17631" y="17706"/>
                    </a:cubicBezTo>
                    <a:cubicBezTo>
                      <a:pt x="17604" y="17706"/>
                      <a:pt x="17592" y="17775"/>
                      <a:pt x="17601" y="17827"/>
                    </a:cubicBezTo>
                    <a:cubicBezTo>
                      <a:pt x="17589" y="17854"/>
                      <a:pt x="17579" y="17889"/>
                      <a:pt x="17577" y="17936"/>
                    </a:cubicBezTo>
                    <a:cubicBezTo>
                      <a:pt x="17496" y="19772"/>
                      <a:pt x="16829" y="21131"/>
                      <a:pt x="15933" y="21229"/>
                    </a:cubicBezTo>
                    <a:cubicBezTo>
                      <a:pt x="15889" y="21235"/>
                      <a:pt x="15845" y="21237"/>
                      <a:pt x="15801" y="21237"/>
                    </a:cubicBezTo>
                    <a:cubicBezTo>
                      <a:pt x="15089" y="21237"/>
                      <a:pt x="14414" y="20621"/>
                      <a:pt x="13756" y="20121"/>
                    </a:cubicBezTo>
                    <a:cubicBezTo>
                      <a:pt x="13279" y="19756"/>
                      <a:pt x="12765" y="19419"/>
                      <a:pt x="12249" y="19419"/>
                    </a:cubicBezTo>
                    <a:cubicBezTo>
                      <a:pt x="12094" y="19419"/>
                      <a:pt x="11940" y="19450"/>
                      <a:pt x="11785" y="19519"/>
                    </a:cubicBezTo>
                    <a:cubicBezTo>
                      <a:pt x="11383" y="19701"/>
                      <a:pt x="10913" y="20193"/>
                      <a:pt x="10786" y="21061"/>
                    </a:cubicBezTo>
                    <a:cubicBezTo>
                      <a:pt x="10659" y="20193"/>
                      <a:pt x="10189" y="19701"/>
                      <a:pt x="9786" y="19519"/>
                    </a:cubicBezTo>
                    <a:cubicBezTo>
                      <a:pt x="9632" y="19450"/>
                      <a:pt x="9477" y="19419"/>
                      <a:pt x="9322" y="19419"/>
                    </a:cubicBezTo>
                    <a:cubicBezTo>
                      <a:pt x="8807" y="19419"/>
                      <a:pt x="8293" y="19756"/>
                      <a:pt x="7815" y="20121"/>
                    </a:cubicBezTo>
                    <a:cubicBezTo>
                      <a:pt x="7158" y="20621"/>
                      <a:pt x="6483" y="21237"/>
                      <a:pt x="5771" y="21237"/>
                    </a:cubicBezTo>
                    <a:cubicBezTo>
                      <a:pt x="5727" y="21237"/>
                      <a:pt x="5683" y="21235"/>
                      <a:pt x="5638" y="21229"/>
                    </a:cubicBezTo>
                    <a:cubicBezTo>
                      <a:pt x="4743" y="21131"/>
                      <a:pt x="4076" y="19772"/>
                      <a:pt x="3995" y="17936"/>
                    </a:cubicBezTo>
                    <a:cubicBezTo>
                      <a:pt x="3993" y="17889"/>
                      <a:pt x="3983" y="17854"/>
                      <a:pt x="3970" y="17827"/>
                    </a:cubicBezTo>
                    <a:cubicBezTo>
                      <a:pt x="3980" y="17775"/>
                      <a:pt x="3968" y="17706"/>
                      <a:pt x="3941" y="17706"/>
                    </a:cubicBezTo>
                    <a:cubicBezTo>
                      <a:pt x="3936" y="17706"/>
                      <a:pt x="3930" y="17707"/>
                      <a:pt x="3925" y="17713"/>
                    </a:cubicBezTo>
                    <a:cubicBezTo>
                      <a:pt x="3268" y="18251"/>
                      <a:pt x="2639" y="19082"/>
                      <a:pt x="1913" y="19082"/>
                    </a:cubicBezTo>
                    <a:cubicBezTo>
                      <a:pt x="1884" y="19082"/>
                      <a:pt x="1855" y="19080"/>
                      <a:pt x="1826" y="19078"/>
                    </a:cubicBezTo>
                    <a:cubicBezTo>
                      <a:pt x="962" y="18997"/>
                      <a:pt x="357" y="17683"/>
                      <a:pt x="380" y="15880"/>
                    </a:cubicBezTo>
                    <a:cubicBezTo>
                      <a:pt x="401" y="14147"/>
                      <a:pt x="1321" y="11131"/>
                      <a:pt x="176" y="10039"/>
                    </a:cubicBezTo>
                    <a:cubicBezTo>
                      <a:pt x="1146" y="9207"/>
                      <a:pt x="409" y="5819"/>
                      <a:pt x="433" y="4335"/>
                    </a:cubicBezTo>
                    <a:cubicBezTo>
                      <a:pt x="466" y="2386"/>
                      <a:pt x="988" y="1711"/>
                      <a:pt x="1639" y="1711"/>
                    </a:cubicBezTo>
                    <a:cubicBezTo>
                      <a:pt x="2390" y="1711"/>
                      <a:pt x="3311" y="2610"/>
                      <a:pt x="3845" y="3491"/>
                    </a:cubicBezTo>
                    <a:cubicBezTo>
                      <a:pt x="3864" y="3523"/>
                      <a:pt x="3890" y="3539"/>
                      <a:pt x="3916" y="3539"/>
                    </a:cubicBezTo>
                    <a:cubicBezTo>
                      <a:pt x="3967" y="3539"/>
                      <a:pt x="4018" y="3478"/>
                      <a:pt x="4010" y="3349"/>
                    </a:cubicBezTo>
                    <a:cubicBezTo>
                      <a:pt x="3883" y="1234"/>
                      <a:pt x="5011" y="531"/>
                      <a:pt x="5844" y="531"/>
                    </a:cubicBezTo>
                    <a:cubicBezTo>
                      <a:pt x="5901" y="531"/>
                      <a:pt x="5957" y="535"/>
                      <a:pt x="6011" y="541"/>
                    </a:cubicBezTo>
                    <a:cubicBezTo>
                      <a:pt x="6861" y="645"/>
                      <a:pt x="7446" y="1637"/>
                      <a:pt x="8212" y="2219"/>
                    </a:cubicBezTo>
                    <a:cubicBezTo>
                      <a:pt x="8444" y="2395"/>
                      <a:pt x="8683" y="2477"/>
                      <a:pt x="8920" y="2477"/>
                    </a:cubicBezTo>
                    <a:cubicBezTo>
                      <a:pt x="9653" y="2477"/>
                      <a:pt x="10364" y="1680"/>
                      <a:pt x="10786" y="394"/>
                    </a:cubicBezTo>
                    <a:close/>
                    <a:moveTo>
                      <a:pt x="10749" y="0"/>
                    </a:moveTo>
                    <a:cubicBezTo>
                      <a:pt x="10724" y="0"/>
                      <a:pt x="10698" y="23"/>
                      <a:pt x="10681" y="81"/>
                    </a:cubicBezTo>
                    <a:cubicBezTo>
                      <a:pt x="10318" y="1339"/>
                      <a:pt x="9648" y="2122"/>
                      <a:pt x="8942" y="2122"/>
                    </a:cubicBezTo>
                    <a:cubicBezTo>
                      <a:pt x="8884" y="2122"/>
                      <a:pt x="8826" y="2117"/>
                      <a:pt x="8767" y="2107"/>
                    </a:cubicBezTo>
                    <a:cubicBezTo>
                      <a:pt x="7973" y="1959"/>
                      <a:pt x="7351" y="663"/>
                      <a:pt x="6578" y="296"/>
                    </a:cubicBezTo>
                    <a:cubicBezTo>
                      <a:pt x="6371" y="198"/>
                      <a:pt x="6128" y="144"/>
                      <a:pt x="5872" y="144"/>
                    </a:cubicBezTo>
                    <a:cubicBezTo>
                      <a:pt x="4930" y="144"/>
                      <a:pt x="3823" y="882"/>
                      <a:pt x="3807" y="2935"/>
                    </a:cubicBezTo>
                    <a:cubicBezTo>
                      <a:pt x="3250" y="2101"/>
                      <a:pt x="2412" y="1196"/>
                      <a:pt x="1668" y="1196"/>
                    </a:cubicBezTo>
                    <a:cubicBezTo>
                      <a:pt x="1348" y="1196"/>
                      <a:pt x="1045" y="1362"/>
                      <a:pt x="789" y="1774"/>
                    </a:cubicBezTo>
                    <a:cubicBezTo>
                      <a:pt x="397" y="2403"/>
                      <a:pt x="251" y="3480"/>
                      <a:pt x="249" y="4465"/>
                    </a:cubicBezTo>
                    <a:cubicBezTo>
                      <a:pt x="245" y="5966"/>
                      <a:pt x="972" y="9122"/>
                      <a:pt x="41" y="9868"/>
                    </a:cubicBezTo>
                    <a:cubicBezTo>
                      <a:pt x="-14" y="9913"/>
                      <a:pt x="-9" y="10062"/>
                      <a:pt x="31" y="10106"/>
                    </a:cubicBezTo>
                    <a:cubicBezTo>
                      <a:pt x="6" y="10188"/>
                      <a:pt x="10" y="10294"/>
                      <a:pt x="64" y="10343"/>
                    </a:cubicBezTo>
                    <a:cubicBezTo>
                      <a:pt x="1010" y="11198"/>
                      <a:pt x="390" y="13677"/>
                      <a:pt x="244" y="15109"/>
                    </a:cubicBezTo>
                    <a:cubicBezTo>
                      <a:pt x="130" y="16226"/>
                      <a:pt x="202" y="17443"/>
                      <a:pt x="564" y="18345"/>
                    </a:cubicBezTo>
                    <a:cubicBezTo>
                      <a:pt x="908" y="19204"/>
                      <a:pt x="1364" y="19537"/>
                      <a:pt x="1847" y="19537"/>
                    </a:cubicBezTo>
                    <a:cubicBezTo>
                      <a:pt x="2542" y="19537"/>
                      <a:pt x="3290" y="18848"/>
                      <a:pt x="3831" y="18058"/>
                    </a:cubicBezTo>
                    <a:cubicBezTo>
                      <a:pt x="3924" y="20269"/>
                      <a:pt x="4805" y="21600"/>
                      <a:pt x="5808" y="21600"/>
                    </a:cubicBezTo>
                    <a:cubicBezTo>
                      <a:pt x="5925" y="21600"/>
                      <a:pt x="6045" y="21581"/>
                      <a:pt x="6165" y="21544"/>
                    </a:cubicBezTo>
                    <a:cubicBezTo>
                      <a:pt x="6915" y="21310"/>
                      <a:pt x="7594" y="20540"/>
                      <a:pt x="8313" y="20085"/>
                    </a:cubicBezTo>
                    <a:cubicBezTo>
                      <a:pt x="8641" y="19878"/>
                      <a:pt x="8985" y="19717"/>
                      <a:pt x="9329" y="19717"/>
                    </a:cubicBezTo>
                    <a:cubicBezTo>
                      <a:pt x="9469" y="19717"/>
                      <a:pt x="9609" y="19744"/>
                      <a:pt x="9749" y="19805"/>
                    </a:cubicBezTo>
                    <a:cubicBezTo>
                      <a:pt x="10204" y="20006"/>
                      <a:pt x="10463" y="20524"/>
                      <a:pt x="10753" y="21226"/>
                    </a:cubicBezTo>
                    <a:cubicBezTo>
                      <a:pt x="10758" y="21239"/>
                      <a:pt x="10764" y="21245"/>
                      <a:pt x="10771" y="21245"/>
                    </a:cubicBezTo>
                    <a:cubicBezTo>
                      <a:pt x="10776" y="21245"/>
                      <a:pt x="10781" y="21241"/>
                      <a:pt x="10786" y="21235"/>
                    </a:cubicBezTo>
                    <a:cubicBezTo>
                      <a:pt x="10791" y="21241"/>
                      <a:pt x="10796" y="21245"/>
                      <a:pt x="10801" y="21245"/>
                    </a:cubicBezTo>
                    <a:cubicBezTo>
                      <a:pt x="10808" y="21245"/>
                      <a:pt x="10814" y="21239"/>
                      <a:pt x="10819" y="21226"/>
                    </a:cubicBezTo>
                    <a:cubicBezTo>
                      <a:pt x="11109" y="20524"/>
                      <a:pt x="11369" y="20006"/>
                      <a:pt x="11823" y="19805"/>
                    </a:cubicBezTo>
                    <a:cubicBezTo>
                      <a:pt x="11962" y="19744"/>
                      <a:pt x="12103" y="19717"/>
                      <a:pt x="12243" y="19717"/>
                    </a:cubicBezTo>
                    <a:cubicBezTo>
                      <a:pt x="12587" y="19717"/>
                      <a:pt x="12931" y="19878"/>
                      <a:pt x="13259" y="20085"/>
                    </a:cubicBezTo>
                    <a:cubicBezTo>
                      <a:pt x="13978" y="20540"/>
                      <a:pt x="14657" y="21310"/>
                      <a:pt x="15407" y="21544"/>
                    </a:cubicBezTo>
                    <a:cubicBezTo>
                      <a:pt x="15527" y="21582"/>
                      <a:pt x="15647" y="21600"/>
                      <a:pt x="15764" y="21600"/>
                    </a:cubicBezTo>
                    <a:cubicBezTo>
                      <a:pt x="16768" y="21600"/>
                      <a:pt x="17648" y="20269"/>
                      <a:pt x="17741" y="18058"/>
                    </a:cubicBezTo>
                    <a:cubicBezTo>
                      <a:pt x="18282" y="18848"/>
                      <a:pt x="19030" y="19537"/>
                      <a:pt x="19725" y="19537"/>
                    </a:cubicBezTo>
                    <a:cubicBezTo>
                      <a:pt x="20207" y="19537"/>
                      <a:pt x="20664" y="19204"/>
                      <a:pt x="21008" y="18345"/>
                    </a:cubicBezTo>
                    <a:cubicBezTo>
                      <a:pt x="21370" y="17443"/>
                      <a:pt x="21442" y="16226"/>
                      <a:pt x="21328" y="15109"/>
                    </a:cubicBezTo>
                    <a:cubicBezTo>
                      <a:pt x="21182" y="13677"/>
                      <a:pt x="20562" y="11198"/>
                      <a:pt x="21509" y="10343"/>
                    </a:cubicBezTo>
                    <a:cubicBezTo>
                      <a:pt x="21563" y="10294"/>
                      <a:pt x="21565" y="10188"/>
                      <a:pt x="21541" y="10106"/>
                    </a:cubicBezTo>
                    <a:cubicBezTo>
                      <a:pt x="21581" y="10062"/>
                      <a:pt x="21586" y="9913"/>
                      <a:pt x="21531" y="9868"/>
                    </a:cubicBezTo>
                    <a:cubicBezTo>
                      <a:pt x="20600" y="9122"/>
                      <a:pt x="21328" y="5966"/>
                      <a:pt x="21323" y="4465"/>
                    </a:cubicBezTo>
                    <a:cubicBezTo>
                      <a:pt x="21322" y="3480"/>
                      <a:pt x="21175" y="2403"/>
                      <a:pt x="20783" y="1774"/>
                    </a:cubicBezTo>
                    <a:cubicBezTo>
                      <a:pt x="20527" y="1362"/>
                      <a:pt x="20224" y="1196"/>
                      <a:pt x="19905" y="1196"/>
                    </a:cubicBezTo>
                    <a:cubicBezTo>
                      <a:pt x="19160" y="1196"/>
                      <a:pt x="18323" y="2101"/>
                      <a:pt x="17766" y="2935"/>
                    </a:cubicBezTo>
                    <a:cubicBezTo>
                      <a:pt x="17749" y="882"/>
                      <a:pt x="16642" y="144"/>
                      <a:pt x="15700" y="144"/>
                    </a:cubicBezTo>
                    <a:cubicBezTo>
                      <a:pt x="15445" y="144"/>
                      <a:pt x="15201" y="198"/>
                      <a:pt x="14996" y="296"/>
                    </a:cubicBezTo>
                    <a:cubicBezTo>
                      <a:pt x="14221" y="663"/>
                      <a:pt x="13599" y="1959"/>
                      <a:pt x="12804" y="2107"/>
                    </a:cubicBezTo>
                    <a:cubicBezTo>
                      <a:pt x="12746" y="2117"/>
                      <a:pt x="12688" y="2122"/>
                      <a:pt x="12630" y="2122"/>
                    </a:cubicBezTo>
                    <a:cubicBezTo>
                      <a:pt x="11924" y="2122"/>
                      <a:pt x="11254" y="1339"/>
                      <a:pt x="10891" y="81"/>
                    </a:cubicBezTo>
                    <a:cubicBezTo>
                      <a:pt x="10874" y="23"/>
                      <a:pt x="10849" y="0"/>
                      <a:pt x="10823" y="0"/>
                    </a:cubicBezTo>
                    <a:cubicBezTo>
                      <a:pt x="10811" y="0"/>
                      <a:pt x="10798" y="6"/>
                      <a:pt x="10786" y="16"/>
                    </a:cubicBezTo>
                    <a:cubicBezTo>
                      <a:pt x="10774" y="6"/>
                      <a:pt x="10762" y="0"/>
                      <a:pt x="107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972" name="Google Shape;2222;p57"/>
            <p:cNvGrpSpPr/>
            <p:nvPr/>
          </p:nvGrpSpPr>
          <p:grpSpPr>
            <a:xfrm>
              <a:off x="190596" y="107961"/>
              <a:ext cx="674110" cy="515799"/>
              <a:chOff x="0" y="0"/>
              <a:chExt cx="674108" cy="515797"/>
            </a:xfrm>
          </p:grpSpPr>
          <p:sp>
            <p:nvSpPr>
              <p:cNvPr id="1970" name="Google Shape;2223;p57"/>
              <p:cNvSpPr/>
              <p:nvPr/>
            </p:nvSpPr>
            <p:spPr>
              <a:xfrm>
                <a:off x="5490" y="9418"/>
                <a:ext cx="663130" cy="497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0371" y="1332"/>
                      <a:pt x="9647" y="2159"/>
                      <a:pt x="8900" y="2159"/>
                    </a:cubicBezTo>
                    <a:cubicBezTo>
                      <a:pt x="8659" y="2159"/>
                      <a:pt x="8416" y="2073"/>
                      <a:pt x="8180" y="1891"/>
                    </a:cubicBezTo>
                    <a:cubicBezTo>
                      <a:pt x="7400" y="1287"/>
                      <a:pt x="6805" y="259"/>
                      <a:pt x="5940" y="152"/>
                    </a:cubicBezTo>
                    <a:cubicBezTo>
                      <a:pt x="5885" y="145"/>
                      <a:pt x="5828" y="142"/>
                      <a:pt x="5769" y="142"/>
                    </a:cubicBezTo>
                    <a:cubicBezTo>
                      <a:pt x="4922" y="142"/>
                      <a:pt x="3774" y="870"/>
                      <a:pt x="3903" y="3062"/>
                    </a:cubicBezTo>
                    <a:cubicBezTo>
                      <a:pt x="3910" y="3196"/>
                      <a:pt x="3859" y="3258"/>
                      <a:pt x="3807" y="3258"/>
                    </a:cubicBezTo>
                    <a:cubicBezTo>
                      <a:pt x="3781" y="3258"/>
                      <a:pt x="3754" y="3242"/>
                      <a:pt x="3735" y="3209"/>
                    </a:cubicBezTo>
                    <a:cubicBezTo>
                      <a:pt x="3191" y="2297"/>
                      <a:pt x="2254" y="1364"/>
                      <a:pt x="1489" y="1364"/>
                    </a:cubicBezTo>
                    <a:cubicBezTo>
                      <a:pt x="827" y="1364"/>
                      <a:pt x="295" y="2064"/>
                      <a:pt x="262" y="4084"/>
                    </a:cubicBezTo>
                    <a:cubicBezTo>
                      <a:pt x="237" y="5622"/>
                      <a:pt x="987" y="9133"/>
                      <a:pt x="0" y="9995"/>
                    </a:cubicBezTo>
                    <a:cubicBezTo>
                      <a:pt x="1166" y="11126"/>
                      <a:pt x="230" y="14251"/>
                      <a:pt x="208" y="16048"/>
                    </a:cubicBezTo>
                    <a:cubicBezTo>
                      <a:pt x="185" y="17917"/>
                      <a:pt x="800" y="19279"/>
                      <a:pt x="1680" y="19362"/>
                    </a:cubicBezTo>
                    <a:cubicBezTo>
                      <a:pt x="1710" y="19365"/>
                      <a:pt x="1739" y="19366"/>
                      <a:pt x="1769" y="19366"/>
                    </a:cubicBezTo>
                    <a:cubicBezTo>
                      <a:pt x="2507" y="19366"/>
                      <a:pt x="3148" y="18506"/>
                      <a:pt x="3816" y="17948"/>
                    </a:cubicBezTo>
                    <a:cubicBezTo>
                      <a:pt x="3822" y="17942"/>
                      <a:pt x="3828" y="17940"/>
                      <a:pt x="3833" y="17940"/>
                    </a:cubicBezTo>
                    <a:cubicBezTo>
                      <a:pt x="3860" y="17940"/>
                      <a:pt x="3872" y="18012"/>
                      <a:pt x="3862" y="18066"/>
                    </a:cubicBezTo>
                    <a:cubicBezTo>
                      <a:pt x="3876" y="18094"/>
                      <a:pt x="3886" y="18129"/>
                      <a:pt x="3887" y="18179"/>
                    </a:cubicBezTo>
                    <a:cubicBezTo>
                      <a:pt x="3970" y="20082"/>
                      <a:pt x="4649" y="21490"/>
                      <a:pt x="5560" y="21592"/>
                    </a:cubicBezTo>
                    <a:cubicBezTo>
                      <a:pt x="5605" y="21598"/>
                      <a:pt x="5651" y="21600"/>
                      <a:pt x="5696" y="21600"/>
                    </a:cubicBezTo>
                    <a:cubicBezTo>
                      <a:pt x="6420" y="21600"/>
                      <a:pt x="7108" y="20961"/>
                      <a:pt x="7776" y="20443"/>
                    </a:cubicBezTo>
                    <a:cubicBezTo>
                      <a:pt x="8262" y="20065"/>
                      <a:pt x="8786" y="19716"/>
                      <a:pt x="9311" y="19716"/>
                    </a:cubicBezTo>
                    <a:cubicBezTo>
                      <a:pt x="9468" y="19716"/>
                      <a:pt x="9626" y="19748"/>
                      <a:pt x="9782" y="19819"/>
                    </a:cubicBezTo>
                    <a:cubicBezTo>
                      <a:pt x="10192" y="20008"/>
                      <a:pt x="10671" y="20518"/>
                      <a:pt x="10800" y="21417"/>
                    </a:cubicBezTo>
                    <a:cubicBezTo>
                      <a:pt x="10929" y="20518"/>
                      <a:pt x="11408" y="20008"/>
                      <a:pt x="11817" y="19819"/>
                    </a:cubicBezTo>
                    <a:cubicBezTo>
                      <a:pt x="11974" y="19748"/>
                      <a:pt x="12132" y="19716"/>
                      <a:pt x="12289" y="19716"/>
                    </a:cubicBezTo>
                    <a:cubicBezTo>
                      <a:pt x="12814" y="19716"/>
                      <a:pt x="13338" y="20065"/>
                      <a:pt x="13824" y="20443"/>
                    </a:cubicBezTo>
                    <a:cubicBezTo>
                      <a:pt x="14492" y="20961"/>
                      <a:pt x="15181" y="21599"/>
                      <a:pt x="15905" y="21599"/>
                    </a:cubicBezTo>
                    <a:cubicBezTo>
                      <a:pt x="15950" y="21599"/>
                      <a:pt x="15995" y="21597"/>
                      <a:pt x="16039" y="21592"/>
                    </a:cubicBezTo>
                    <a:cubicBezTo>
                      <a:pt x="16951" y="21490"/>
                      <a:pt x="17630" y="20082"/>
                      <a:pt x="17712" y="18179"/>
                    </a:cubicBezTo>
                    <a:cubicBezTo>
                      <a:pt x="17714" y="18130"/>
                      <a:pt x="17725" y="18094"/>
                      <a:pt x="17737" y="18066"/>
                    </a:cubicBezTo>
                    <a:cubicBezTo>
                      <a:pt x="17728" y="18012"/>
                      <a:pt x="17740" y="17940"/>
                      <a:pt x="17768" y="17940"/>
                    </a:cubicBezTo>
                    <a:cubicBezTo>
                      <a:pt x="17772" y="17940"/>
                      <a:pt x="17778" y="17942"/>
                      <a:pt x="17784" y="17948"/>
                    </a:cubicBezTo>
                    <a:cubicBezTo>
                      <a:pt x="18452" y="18506"/>
                      <a:pt x="19093" y="19366"/>
                      <a:pt x="19831" y="19366"/>
                    </a:cubicBezTo>
                    <a:cubicBezTo>
                      <a:pt x="19861" y="19366"/>
                      <a:pt x="19890" y="19365"/>
                      <a:pt x="19920" y="19362"/>
                    </a:cubicBezTo>
                    <a:cubicBezTo>
                      <a:pt x="20800" y="19279"/>
                      <a:pt x="21415" y="17917"/>
                      <a:pt x="21392" y="16048"/>
                    </a:cubicBezTo>
                    <a:cubicBezTo>
                      <a:pt x="21370" y="14251"/>
                      <a:pt x="20434" y="11126"/>
                      <a:pt x="21600" y="9995"/>
                    </a:cubicBezTo>
                    <a:cubicBezTo>
                      <a:pt x="20614" y="9133"/>
                      <a:pt x="21363" y="5622"/>
                      <a:pt x="21338" y="4084"/>
                    </a:cubicBezTo>
                    <a:cubicBezTo>
                      <a:pt x="21305" y="2064"/>
                      <a:pt x="20773" y="1364"/>
                      <a:pt x="20111" y="1364"/>
                    </a:cubicBezTo>
                    <a:cubicBezTo>
                      <a:pt x="19347" y="1364"/>
                      <a:pt x="18409" y="2297"/>
                      <a:pt x="17866" y="3209"/>
                    </a:cubicBezTo>
                    <a:cubicBezTo>
                      <a:pt x="17846" y="3242"/>
                      <a:pt x="17819" y="3258"/>
                      <a:pt x="17793" y="3258"/>
                    </a:cubicBezTo>
                    <a:cubicBezTo>
                      <a:pt x="17740" y="3258"/>
                      <a:pt x="17690" y="3196"/>
                      <a:pt x="17697" y="3062"/>
                    </a:cubicBezTo>
                    <a:cubicBezTo>
                      <a:pt x="17826" y="870"/>
                      <a:pt x="16678" y="142"/>
                      <a:pt x="15831" y="142"/>
                    </a:cubicBezTo>
                    <a:cubicBezTo>
                      <a:pt x="15773" y="142"/>
                      <a:pt x="15716" y="145"/>
                      <a:pt x="15661" y="152"/>
                    </a:cubicBezTo>
                    <a:cubicBezTo>
                      <a:pt x="14795" y="259"/>
                      <a:pt x="14199" y="1287"/>
                      <a:pt x="13420" y="1891"/>
                    </a:cubicBezTo>
                    <a:cubicBezTo>
                      <a:pt x="13184" y="2073"/>
                      <a:pt x="12941" y="2159"/>
                      <a:pt x="12701" y="2159"/>
                    </a:cubicBezTo>
                    <a:cubicBezTo>
                      <a:pt x="11954" y="2159"/>
                      <a:pt x="11229" y="1332"/>
                      <a:pt x="108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71" name="Google Shape;2224;p57"/>
              <p:cNvSpPr/>
              <p:nvPr/>
            </p:nvSpPr>
            <p:spPr>
              <a:xfrm>
                <a:off x="0" y="0"/>
                <a:ext cx="674109" cy="515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2" h="21600" fill="norm" stroke="1" extrusionOk="0">
                    <a:moveTo>
                      <a:pt x="10786" y="394"/>
                    </a:moveTo>
                    <a:cubicBezTo>
                      <a:pt x="11207" y="1680"/>
                      <a:pt x="11919" y="2477"/>
                      <a:pt x="12653" y="2477"/>
                    </a:cubicBezTo>
                    <a:cubicBezTo>
                      <a:pt x="12889" y="2477"/>
                      <a:pt x="13128" y="2395"/>
                      <a:pt x="13360" y="2219"/>
                    </a:cubicBezTo>
                    <a:cubicBezTo>
                      <a:pt x="14126" y="1637"/>
                      <a:pt x="14711" y="645"/>
                      <a:pt x="15561" y="541"/>
                    </a:cubicBezTo>
                    <a:cubicBezTo>
                      <a:pt x="15615" y="535"/>
                      <a:pt x="15671" y="531"/>
                      <a:pt x="15729" y="531"/>
                    </a:cubicBezTo>
                    <a:cubicBezTo>
                      <a:pt x="16560" y="531"/>
                      <a:pt x="17689" y="1234"/>
                      <a:pt x="17562" y="3349"/>
                    </a:cubicBezTo>
                    <a:cubicBezTo>
                      <a:pt x="17554" y="3478"/>
                      <a:pt x="17604" y="3539"/>
                      <a:pt x="17655" y="3539"/>
                    </a:cubicBezTo>
                    <a:cubicBezTo>
                      <a:pt x="17682" y="3539"/>
                      <a:pt x="17708" y="3523"/>
                      <a:pt x="17727" y="3491"/>
                    </a:cubicBezTo>
                    <a:cubicBezTo>
                      <a:pt x="18261" y="2610"/>
                      <a:pt x="19182" y="1711"/>
                      <a:pt x="19933" y="1711"/>
                    </a:cubicBezTo>
                    <a:cubicBezTo>
                      <a:pt x="20584" y="1711"/>
                      <a:pt x="21107" y="2386"/>
                      <a:pt x="21139" y="4335"/>
                    </a:cubicBezTo>
                    <a:cubicBezTo>
                      <a:pt x="21164" y="5819"/>
                      <a:pt x="20427" y="9207"/>
                      <a:pt x="21396" y="10039"/>
                    </a:cubicBezTo>
                    <a:cubicBezTo>
                      <a:pt x="20251" y="11131"/>
                      <a:pt x="21171" y="14147"/>
                      <a:pt x="21192" y="15880"/>
                    </a:cubicBezTo>
                    <a:cubicBezTo>
                      <a:pt x="21214" y="17683"/>
                      <a:pt x="20610" y="18997"/>
                      <a:pt x="19746" y="19078"/>
                    </a:cubicBezTo>
                    <a:cubicBezTo>
                      <a:pt x="19717" y="19080"/>
                      <a:pt x="19688" y="19082"/>
                      <a:pt x="19659" y="19082"/>
                    </a:cubicBezTo>
                    <a:cubicBezTo>
                      <a:pt x="18933" y="19082"/>
                      <a:pt x="18304" y="18251"/>
                      <a:pt x="17647" y="17713"/>
                    </a:cubicBezTo>
                    <a:cubicBezTo>
                      <a:pt x="17641" y="17707"/>
                      <a:pt x="17636" y="17706"/>
                      <a:pt x="17631" y="17706"/>
                    </a:cubicBezTo>
                    <a:cubicBezTo>
                      <a:pt x="17604" y="17706"/>
                      <a:pt x="17592" y="17775"/>
                      <a:pt x="17601" y="17827"/>
                    </a:cubicBezTo>
                    <a:cubicBezTo>
                      <a:pt x="17589" y="17854"/>
                      <a:pt x="17579" y="17889"/>
                      <a:pt x="17577" y="17936"/>
                    </a:cubicBezTo>
                    <a:cubicBezTo>
                      <a:pt x="17496" y="19772"/>
                      <a:pt x="16829" y="21131"/>
                      <a:pt x="15933" y="21229"/>
                    </a:cubicBezTo>
                    <a:cubicBezTo>
                      <a:pt x="15889" y="21235"/>
                      <a:pt x="15845" y="21237"/>
                      <a:pt x="15801" y="21237"/>
                    </a:cubicBezTo>
                    <a:cubicBezTo>
                      <a:pt x="15089" y="21237"/>
                      <a:pt x="14414" y="20621"/>
                      <a:pt x="13756" y="20121"/>
                    </a:cubicBezTo>
                    <a:cubicBezTo>
                      <a:pt x="13279" y="19756"/>
                      <a:pt x="12765" y="19419"/>
                      <a:pt x="12249" y="19419"/>
                    </a:cubicBezTo>
                    <a:cubicBezTo>
                      <a:pt x="12094" y="19419"/>
                      <a:pt x="11940" y="19450"/>
                      <a:pt x="11785" y="19519"/>
                    </a:cubicBezTo>
                    <a:cubicBezTo>
                      <a:pt x="11383" y="19701"/>
                      <a:pt x="10913" y="20193"/>
                      <a:pt x="10786" y="21061"/>
                    </a:cubicBezTo>
                    <a:cubicBezTo>
                      <a:pt x="10659" y="20193"/>
                      <a:pt x="10189" y="19701"/>
                      <a:pt x="9786" y="19519"/>
                    </a:cubicBezTo>
                    <a:cubicBezTo>
                      <a:pt x="9632" y="19450"/>
                      <a:pt x="9477" y="19419"/>
                      <a:pt x="9322" y="19419"/>
                    </a:cubicBezTo>
                    <a:cubicBezTo>
                      <a:pt x="8807" y="19419"/>
                      <a:pt x="8293" y="19756"/>
                      <a:pt x="7815" y="20121"/>
                    </a:cubicBezTo>
                    <a:cubicBezTo>
                      <a:pt x="7158" y="20621"/>
                      <a:pt x="6483" y="21237"/>
                      <a:pt x="5771" y="21237"/>
                    </a:cubicBezTo>
                    <a:cubicBezTo>
                      <a:pt x="5727" y="21237"/>
                      <a:pt x="5683" y="21235"/>
                      <a:pt x="5638" y="21229"/>
                    </a:cubicBezTo>
                    <a:cubicBezTo>
                      <a:pt x="4743" y="21131"/>
                      <a:pt x="4076" y="19772"/>
                      <a:pt x="3995" y="17936"/>
                    </a:cubicBezTo>
                    <a:cubicBezTo>
                      <a:pt x="3993" y="17889"/>
                      <a:pt x="3983" y="17854"/>
                      <a:pt x="3970" y="17827"/>
                    </a:cubicBezTo>
                    <a:cubicBezTo>
                      <a:pt x="3980" y="17775"/>
                      <a:pt x="3968" y="17706"/>
                      <a:pt x="3941" y="17706"/>
                    </a:cubicBezTo>
                    <a:cubicBezTo>
                      <a:pt x="3936" y="17706"/>
                      <a:pt x="3930" y="17707"/>
                      <a:pt x="3925" y="17713"/>
                    </a:cubicBezTo>
                    <a:cubicBezTo>
                      <a:pt x="3268" y="18251"/>
                      <a:pt x="2639" y="19082"/>
                      <a:pt x="1913" y="19082"/>
                    </a:cubicBezTo>
                    <a:cubicBezTo>
                      <a:pt x="1884" y="19082"/>
                      <a:pt x="1855" y="19080"/>
                      <a:pt x="1826" y="19078"/>
                    </a:cubicBezTo>
                    <a:cubicBezTo>
                      <a:pt x="962" y="18997"/>
                      <a:pt x="357" y="17683"/>
                      <a:pt x="380" y="15880"/>
                    </a:cubicBezTo>
                    <a:cubicBezTo>
                      <a:pt x="401" y="14147"/>
                      <a:pt x="1321" y="11131"/>
                      <a:pt x="176" y="10039"/>
                    </a:cubicBezTo>
                    <a:cubicBezTo>
                      <a:pt x="1146" y="9207"/>
                      <a:pt x="409" y="5819"/>
                      <a:pt x="433" y="4335"/>
                    </a:cubicBezTo>
                    <a:cubicBezTo>
                      <a:pt x="466" y="2386"/>
                      <a:pt x="988" y="1711"/>
                      <a:pt x="1639" y="1711"/>
                    </a:cubicBezTo>
                    <a:cubicBezTo>
                      <a:pt x="2390" y="1711"/>
                      <a:pt x="3311" y="2610"/>
                      <a:pt x="3845" y="3491"/>
                    </a:cubicBezTo>
                    <a:cubicBezTo>
                      <a:pt x="3864" y="3523"/>
                      <a:pt x="3890" y="3539"/>
                      <a:pt x="3916" y="3539"/>
                    </a:cubicBezTo>
                    <a:cubicBezTo>
                      <a:pt x="3967" y="3539"/>
                      <a:pt x="4018" y="3478"/>
                      <a:pt x="4010" y="3349"/>
                    </a:cubicBezTo>
                    <a:cubicBezTo>
                      <a:pt x="3883" y="1234"/>
                      <a:pt x="5011" y="531"/>
                      <a:pt x="5844" y="531"/>
                    </a:cubicBezTo>
                    <a:cubicBezTo>
                      <a:pt x="5901" y="531"/>
                      <a:pt x="5957" y="535"/>
                      <a:pt x="6011" y="541"/>
                    </a:cubicBezTo>
                    <a:cubicBezTo>
                      <a:pt x="6861" y="645"/>
                      <a:pt x="7446" y="1637"/>
                      <a:pt x="8212" y="2219"/>
                    </a:cubicBezTo>
                    <a:cubicBezTo>
                      <a:pt x="8444" y="2395"/>
                      <a:pt x="8683" y="2477"/>
                      <a:pt x="8920" y="2477"/>
                    </a:cubicBezTo>
                    <a:cubicBezTo>
                      <a:pt x="9653" y="2477"/>
                      <a:pt x="10364" y="1680"/>
                      <a:pt x="10786" y="394"/>
                    </a:cubicBezTo>
                    <a:close/>
                    <a:moveTo>
                      <a:pt x="10749" y="0"/>
                    </a:moveTo>
                    <a:cubicBezTo>
                      <a:pt x="10724" y="0"/>
                      <a:pt x="10698" y="23"/>
                      <a:pt x="10681" y="81"/>
                    </a:cubicBezTo>
                    <a:cubicBezTo>
                      <a:pt x="10318" y="1339"/>
                      <a:pt x="9648" y="2122"/>
                      <a:pt x="8942" y="2122"/>
                    </a:cubicBezTo>
                    <a:cubicBezTo>
                      <a:pt x="8884" y="2122"/>
                      <a:pt x="8826" y="2117"/>
                      <a:pt x="8767" y="2107"/>
                    </a:cubicBezTo>
                    <a:cubicBezTo>
                      <a:pt x="7973" y="1959"/>
                      <a:pt x="7351" y="663"/>
                      <a:pt x="6578" y="296"/>
                    </a:cubicBezTo>
                    <a:cubicBezTo>
                      <a:pt x="6371" y="198"/>
                      <a:pt x="6128" y="144"/>
                      <a:pt x="5872" y="144"/>
                    </a:cubicBezTo>
                    <a:cubicBezTo>
                      <a:pt x="4930" y="144"/>
                      <a:pt x="3823" y="882"/>
                      <a:pt x="3807" y="2935"/>
                    </a:cubicBezTo>
                    <a:cubicBezTo>
                      <a:pt x="3250" y="2101"/>
                      <a:pt x="2412" y="1196"/>
                      <a:pt x="1668" y="1196"/>
                    </a:cubicBezTo>
                    <a:cubicBezTo>
                      <a:pt x="1348" y="1196"/>
                      <a:pt x="1045" y="1362"/>
                      <a:pt x="789" y="1774"/>
                    </a:cubicBezTo>
                    <a:cubicBezTo>
                      <a:pt x="397" y="2403"/>
                      <a:pt x="251" y="3480"/>
                      <a:pt x="249" y="4465"/>
                    </a:cubicBezTo>
                    <a:cubicBezTo>
                      <a:pt x="245" y="5966"/>
                      <a:pt x="972" y="9122"/>
                      <a:pt x="41" y="9868"/>
                    </a:cubicBezTo>
                    <a:cubicBezTo>
                      <a:pt x="-14" y="9913"/>
                      <a:pt x="-9" y="10062"/>
                      <a:pt x="31" y="10106"/>
                    </a:cubicBezTo>
                    <a:cubicBezTo>
                      <a:pt x="6" y="10188"/>
                      <a:pt x="10" y="10294"/>
                      <a:pt x="64" y="10343"/>
                    </a:cubicBezTo>
                    <a:cubicBezTo>
                      <a:pt x="1010" y="11198"/>
                      <a:pt x="390" y="13677"/>
                      <a:pt x="244" y="15109"/>
                    </a:cubicBezTo>
                    <a:cubicBezTo>
                      <a:pt x="130" y="16226"/>
                      <a:pt x="202" y="17443"/>
                      <a:pt x="564" y="18345"/>
                    </a:cubicBezTo>
                    <a:cubicBezTo>
                      <a:pt x="908" y="19204"/>
                      <a:pt x="1364" y="19537"/>
                      <a:pt x="1847" y="19537"/>
                    </a:cubicBezTo>
                    <a:cubicBezTo>
                      <a:pt x="2542" y="19537"/>
                      <a:pt x="3290" y="18848"/>
                      <a:pt x="3831" y="18058"/>
                    </a:cubicBezTo>
                    <a:cubicBezTo>
                      <a:pt x="3924" y="20269"/>
                      <a:pt x="4805" y="21600"/>
                      <a:pt x="5808" y="21600"/>
                    </a:cubicBezTo>
                    <a:cubicBezTo>
                      <a:pt x="5925" y="21600"/>
                      <a:pt x="6045" y="21581"/>
                      <a:pt x="6165" y="21544"/>
                    </a:cubicBezTo>
                    <a:cubicBezTo>
                      <a:pt x="6915" y="21310"/>
                      <a:pt x="7594" y="20540"/>
                      <a:pt x="8313" y="20085"/>
                    </a:cubicBezTo>
                    <a:cubicBezTo>
                      <a:pt x="8641" y="19878"/>
                      <a:pt x="8985" y="19717"/>
                      <a:pt x="9329" y="19717"/>
                    </a:cubicBezTo>
                    <a:cubicBezTo>
                      <a:pt x="9469" y="19717"/>
                      <a:pt x="9609" y="19744"/>
                      <a:pt x="9749" y="19805"/>
                    </a:cubicBezTo>
                    <a:cubicBezTo>
                      <a:pt x="10204" y="20006"/>
                      <a:pt x="10463" y="20524"/>
                      <a:pt x="10753" y="21226"/>
                    </a:cubicBezTo>
                    <a:cubicBezTo>
                      <a:pt x="10758" y="21239"/>
                      <a:pt x="10764" y="21245"/>
                      <a:pt x="10771" y="21245"/>
                    </a:cubicBezTo>
                    <a:cubicBezTo>
                      <a:pt x="10776" y="21245"/>
                      <a:pt x="10781" y="21241"/>
                      <a:pt x="10786" y="21235"/>
                    </a:cubicBezTo>
                    <a:cubicBezTo>
                      <a:pt x="10791" y="21241"/>
                      <a:pt x="10796" y="21245"/>
                      <a:pt x="10801" y="21245"/>
                    </a:cubicBezTo>
                    <a:cubicBezTo>
                      <a:pt x="10808" y="21245"/>
                      <a:pt x="10814" y="21239"/>
                      <a:pt x="10819" y="21226"/>
                    </a:cubicBezTo>
                    <a:cubicBezTo>
                      <a:pt x="11109" y="20524"/>
                      <a:pt x="11369" y="20006"/>
                      <a:pt x="11823" y="19805"/>
                    </a:cubicBezTo>
                    <a:cubicBezTo>
                      <a:pt x="11962" y="19744"/>
                      <a:pt x="12103" y="19717"/>
                      <a:pt x="12243" y="19717"/>
                    </a:cubicBezTo>
                    <a:cubicBezTo>
                      <a:pt x="12587" y="19717"/>
                      <a:pt x="12931" y="19878"/>
                      <a:pt x="13259" y="20085"/>
                    </a:cubicBezTo>
                    <a:cubicBezTo>
                      <a:pt x="13978" y="20540"/>
                      <a:pt x="14657" y="21310"/>
                      <a:pt x="15407" y="21544"/>
                    </a:cubicBezTo>
                    <a:cubicBezTo>
                      <a:pt x="15527" y="21582"/>
                      <a:pt x="15647" y="21600"/>
                      <a:pt x="15764" y="21600"/>
                    </a:cubicBezTo>
                    <a:cubicBezTo>
                      <a:pt x="16768" y="21600"/>
                      <a:pt x="17648" y="20269"/>
                      <a:pt x="17741" y="18058"/>
                    </a:cubicBezTo>
                    <a:cubicBezTo>
                      <a:pt x="18282" y="18848"/>
                      <a:pt x="19030" y="19537"/>
                      <a:pt x="19725" y="19537"/>
                    </a:cubicBezTo>
                    <a:cubicBezTo>
                      <a:pt x="20207" y="19537"/>
                      <a:pt x="20664" y="19204"/>
                      <a:pt x="21008" y="18345"/>
                    </a:cubicBezTo>
                    <a:cubicBezTo>
                      <a:pt x="21370" y="17443"/>
                      <a:pt x="21442" y="16226"/>
                      <a:pt x="21328" y="15109"/>
                    </a:cubicBezTo>
                    <a:cubicBezTo>
                      <a:pt x="21182" y="13677"/>
                      <a:pt x="20562" y="11198"/>
                      <a:pt x="21509" y="10343"/>
                    </a:cubicBezTo>
                    <a:cubicBezTo>
                      <a:pt x="21563" y="10294"/>
                      <a:pt x="21565" y="10188"/>
                      <a:pt x="21541" y="10106"/>
                    </a:cubicBezTo>
                    <a:cubicBezTo>
                      <a:pt x="21581" y="10062"/>
                      <a:pt x="21586" y="9913"/>
                      <a:pt x="21531" y="9868"/>
                    </a:cubicBezTo>
                    <a:cubicBezTo>
                      <a:pt x="20600" y="9122"/>
                      <a:pt x="21328" y="5966"/>
                      <a:pt x="21323" y="4465"/>
                    </a:cubicBezTo>
                    <a:cubicBezTo>
                      <a:pt x="21322" y="3480"/>
                      <a:pt x="21175" y="2403"/>
                      <a:pt x="20783" y="1774"/>
                    </a:cubicBezTo>
                    <a:cubicBezTo>
                      <a:pt x="20527" y="1362"/>
                      <a:pt x="20224" y="1196"/>
                      <a:pt x="19905" y="1196"/>
                    </a:cubicBezTo>
                    <a:cubicBezTo>
                      <a:pt x="19160" y="1196"/>
                      <a:pt x="18323" y="2101"/>
                      <a:pt x="17766" y="2935"/>
                    </a:cubicBezTo>
                    <a:cubicBezTo>
                      <a:pt x="17749" y="882"/>
                      <a:pt x="16642" y="144"/>
                      <a:pt x="15700" y="144"/>
                    </a:cubicBezTo>
                    <a:cubicBezTo>
                      <a:pt x="15445" y="144"/>
                      <a:pt x="15201" y="198"/>
                      <a:pt x="14996" y="296"/>
                    </a:cubicBezTo>
                    <a:cubicBezTo>
                      <a:pt x="14221" y="663"/>
                      <a:pt x="13599" y="1959"/>
                      <a:pt x="12804" y="2107"/>
                    </a:cubicBezTo>
                    <a:cubicBezTo>
                      <a:pt x="12746" y="2117"/>
                      <a:pt x="12688" y="2122"/>
                      <a:pt x="12630" y="2122"/>
                    </a:cubicBezTo>
                    <a:cubicBezTo>
                      <a:pt x="11924" y="2122"/>
                      <a:pt x="11254" y="1339"/>
                      <a:pt x="10891" y="81"/>
                    </a:cubicBezTo>
                    <a:cubicBezTo>
                      <a:pt x="10874" y="23"/>
                      <a:pt x="10849" y="0"/>
                      <a:pt x="10823" y="0"/>
                    </a:cubicBezTo>
                    <a:cubicBezTo>
                      <a:pt x="10811" y="0"/>
                      <a:pt x="10798" y="6"/>
                      <a:pt x="10786" y="16"/>
                    </a:cubicBezTo>
                    <a:cubicBezTo>
                      <a:pt x="10774" y="6"/>
                      <a:pt x="10762" y="0"/>
                      <a:pt x="107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975" name="Google Shape;2222;p57"/>
            <p:cNvGrpSpPr/>
            <p:nvPr/>
          </p:nvGrpSpPr>
          <p:grpSpPr>
            <a:xfrm>
              <a:off x="1118584" y="107961"/>
              <a:ext cx="674109" cy="515799"/>
              <a:chOff x="0" y="0"/>
              <a:chExt cx="674108" cy="515797"/>
            </a:xfrm>
          </p:grpSpPr>
          <p:sp>
            <p:nvSpPr>
              <p:cNvPr id="1973" name="Google Shape;2223;p57"/>
              <p:cNvSpPr/>
              <p:nvPr/>
            </p:nvSpPr>
            <p:spPr>
              <a:xfrm>
                <a:off x="5490" y="9418"/>
                <a:ext cx="663130" cy="497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0371" y="1332"/>
                      <a:pt x="9647" y="2159"/>
                      <a:pt x="8900" y="2159"/>
                    </a:cubicBezTo>
                    <a:cubicBezTo>
                      <a:pt x="8659" y="2159"/>
                      <a:pt x="8416" y="2073"/>
                      <a:pt x="8180" y="1891"/>
                    </a:cubicBezTo>
                    <a:cubicBezTo>
                      <a:pt x="7400" y="1287"/>
                      <a:pt x="6805" y="259"/>
                      <a:pt x="5940" y="152"/>
                    </a:cubicBezTo>
                    <a:cubicBezTo>
                      <a:pt x="5885" y="145"/>
                      <a:pt x="5828" y="142"/>
                      <a:pt x="5769" y="142"/>
                    </a:cubicBezTo>
                    <a:cubicBezTo>
                      <a:pt x="4922" y="142"/>
                      <a:pt x="3774" y="870"/>
                      <a:pt x="3903" y="3062"/>
                    </a:cubicBezTo>
                    <a:cubicBezTo>
                      <a:pt x="3910" y="3196"/>
                      <a:pt x="3859" y="3258"/>
                      <a:pt x="3807" y="3258"/>
                    </a:cubicBezTo>
                    <a:cubicBezTo>
                      <a:pt x="3781" y="3258"/>
                      <a:pt x="3754" y="3242"/>
                      <a:pt x="3735" y="3209"/>
                    </a:cubicBezTo>
                    <a:cubicBezTo>
                      <a:pt x="3191" y="2297"/>
                      <a:pt x="2254" y="1364"/>
                      <a:pt x="1489" y="1364"/>
                    </a:cubicBezTo>
                    <a:cubicBezTo>
                      <a:pt x="827" y="1364"/>
                      <a:pt x="295" y="2064"/>
                      <a:pt x="262" y="4084"/>
                    </a:cubicBezTo>
                    <a:cubicBezTo>
                      <a:pt x="237" y="5622"/>
                      <a:pt x="987" y="9133"/>
                      <a:pt x="0" y="9995"/>
                    </a:cubicBezTo>
                    <a:cubicBezTo>
                      <a:pt x="1166" y="11126"/>
                      <a:pt x="230" y="14251"/>
                      <a:pt x="208" y="16048"/>
                    </a:cubicBezTo>
                    <a:cubicBezTo>
                      <a:pt x="185" y="17917"/>
                      <a:pt x="800" y="19279"/>
                      <a:pt x="1680" y="19362"/>
                    </a:cubicBezTo>
                    <a:cubicBezTo>
                      <a:pt x="1710" y="19365"/>
                      <a:pt x="1739" y="19366"/>
                      <a:pt x="1769" y="19366"/>
                    </a:cubicBezTo>
                    <a:cubicBezTo>
                      <a:pt x="2507" y="19366"/>
                      <a:pt x="3148" y="18506"/>
                      <a:pt x="3816" y="17948"/>
                    </a:cubicBezTo>
                    <a:cubicBezTo>
                      <a:pt x="3822" y="17942"/>
                      <a:pt x="3828" y="17940"/>
                      <a:pt x="3833" y="17940"/>
                    </a:cubicBezTo>
                    <a:cubicBezTo>
                      <a:pt x="3860" y="17940"/>
                      <a:pt x="3872" y="18012"/>
                      <a:pt x="3862" y="18066"/>
                    </a:cubicBezTo>
                    <a:cubicBezTo>
                      <a:pt x="3876" y="18094"/>
                      <a:pt x="3886" y="18129"/>
                      <a:pt x="3887" y="18179"/>
                    </a:cubicBezTo>
                    <a:cubicBezTo>
                      <a:pt x="3970" y="20082"/>
                      <a:pt x="4649" y="21490"/>
                      <a:pt x="5560" y="21592"/>
                    </a:cubicBezTo>
                    <a:cubicBezTo>
                      <a:pt x="5605" y="21598"/>
                      <a:pt x="5651" y="21600"/>
                      <a:pt x="5696" y="21600"/>
                    </a:cubicBezTo>
                    <a:cubicBezTo>
                      <a:pt x="6420" y="21600"/>
                      <a:pt x="7108" y="20961"/>
                      <a:pt x="7776" y="20443"/>
                    </a:cubicBezTo>
                    <a:cubicBezTo>
                      <a:pt x="8262" y="20065"/>
                      <a:pt x="8786" y="19716"/>
                      <a:pt x="9311" y="19716"/>
                    </a:cubicBezTo>
                    <a:cubicBezTo>
                      <a:pt x="9468" y="19716"/>
                      <a:pt x="9626" y="19748"/>
                      <a:pt x="9782" y="19819"/>
                    </a:cubicBezTo>
                    <a:cubicBezTo>
                      <a:pt x="10192" y="20008"/>
                      <a:pt x="10671" y="20518"/>
                      <a:pt x="10800" y="21417"/>
                    </a:cubicBezTo>
                    <a:cubicBezTo>
                      <a:pt x="10929" y="20518"/>
                      <a:pt x="11408" y="20008"/>
                      <a:pt x="11817" y="19819"/>
                    </a:cubicBezTo>
                    <a:cubicBezTo>
                      <a:pt x="11974" y="19748"/>
                      <a:pt x="12132" y="19716"/>
                      <a:pt x="12289" y="19716"/>
                    </a:cubicBezTo>
                    <a:cubicBezTo>
                      <a:pt x="12814" y="19716"/>
                      <a:pt x="13338" y="20065"/>
                      <a:pt x="13824" y="20443"/>
                    </a:cubicBezTo>
                    <a:cubicBezTo>
                      <a:pt x="14492" y="20961"/>
                      <a:pt x="15181" y="21599"/>
                      <a:pt x="15905" y="21599"/>
                    </a:cubicBezTo>
                    <a:cubicBezTo>
                      <a:pt x="15950" y="21599"/>
                      <a:pt x="15995" y="21597"/>
                      <a:pt x="16039" y="21592"/>
                    </a:cubicBezTo>
                    <a:cubicBezTo>
                      <a:pt x="16951" y="21490"/>
                      <a:pt x="17630" y="20082"/>
                      <a:pt x="17712" y="18179"/>
                    </a:cubicBezTo>
                    <a:cubicBezTo>
                      <a:pt x="17714" y="18130"/>
                      <a:pt x="17725" y="18094"/>
                      <a:pt x="17737" y="18066"/>
                    </a:cubicBezTo>
                    <a:cubicBezTo>
                      <a:pt x="17728" y="18012"/>
                      <a:pt x="17740" y="17940"/>
                      <a:pt x="17768" y="17940"/>
                    </a:cubicBezTo>
                    <a:cubicBezTo>
                      <a:pt x="17772" y="17940"/>
                      <a:pt x="17778" y="17942"/>
                      <a:pt x="17784" y="17948"/>
                    </a:cubicBezTo>
                    <a:cubicBezTo>
                      <a:pt x="18452" y="18506"/>
                      <a:pt x="19093" y="19366"/>
                      <a:pt x="19831" y="19366"/>
                    </a:cubicBezTo>
                    <a:cubicBezTo>
                      <a:pt x="19861" y="19366"/>
                      <a:pt x="19890" y="19365"/>
                      <a:pt x="19920" y="19362"/>
                    </a:cubicBezTo>
                    <a:cubicBezTo>
                      <a:pt x="20800" y="19279"/>
                      <a:pt x="21415" y="17917"/>
                      <a:pt x="21392" y="16048"/>
                    </a:cubicBezTo>
                    <a:cubicBezTo>
                      <a:pt x="21370" y="14251"/>
                      <a:pt x="20434" y="11126"/>
                      <a:pt x="21600" y="9995"/>
                    </a:cubicBezTo>
                    <a:cubicBezTo>
                      <a:pt x="20614" y="9133"/>
                      <a:pt x="21363" y="5622"/>
                      <a:pt x="21338" y="4084"/>
                    </a:cubicBezTo>
                    <a:cubicBezTo>
                      <a:pt x="21305" y="2064"/>
                      <a:pt x="20773" y="1364"/>
                      <a:pt x="20111" y="1364"/>
                    </a:cubicBezTo>
                    <a:cubicBezTo>
                      <a:pt x="19347" y="1364"/>
                      <a:pt x="18409" y="2297"/>
                      <a:pt x="17866" y="3209"/>
                    </a:cubicBezTo>
                    <a:cubicBezTo>
                      <a:pt x="17846" y="3242"/>
                      <a:pt x="17819" y="3258"/>
                      <a:pt x="17793" y="3258"/>
                    </a:cubicBezTo>
                    <a:cubicBezTo>
                      <a:pt x="17740" y="3258"/>
                      <a:pt x="17690" y="3196"/>
                      <a:pt x="17697" y="3062"/>
                    </a:cubicBezTo>
                    <a:cubicBezTo>
                      <a:pt x="17826" y="870"/>
                      <a:pt x="16678" y="142"/>
                      <a:pt x="15831" y="142"/>
                    </a:cubicBezTo>
                    <a:cubicBezTo>
                      <a:pt x="15773" y="142"/>
                      <a:pt x="15716" y="145"/>
                      <a:pt x="15661" y="152"/>
                    </a:cubicBezTo>
                    <a:cubicBezTo>
                      <a:pt x="14795" y="259"/>
                      <a:pt x="14199" y="1287"/>
                      <a:pt x="13420" y="1891"/>
                    </a:cubicBezTo>
                    <a:cubicBezTo>
                      <a:pt x="13184" y="2073"/>
                      <a:pt x="12941" y="2159"/>
                      <a:pt x="12701" y="2159"/>
                    </a:cubicBezTo>
                    <a:cubicBezTo>
                      <a:pt x="11954" y="2159"/>
                      <a:pt x="11229" y="1332"/>
                      <a:pt x="108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74" name="Google Shape;2224;p57"/>
              <p:cNvSpPr/>
              <p:nvPr/>
            </p:nvSpPr>
            <p:spPr>
              <a:xfrm>
                <a:off x="0" y="0"/>
                <a:ext cx="674109" cy="515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2" h="21600" fill="norm" stroke="1" extrusionOk="0">
                    <a:moveTo>
                      <a:pt x="10786" y="394"/>
                    </a:moveTo>
                    <a:cubicBezTo>
                      <a:pt x="11207" y="1680"/>
                      <a:pt x="11919" y="2477"/>
                      <a:pt x="12653" y="2477"/>
                    </a:cubicBezTo>
                    <a:cubicBezTo>
                      <a:pt x="12889" y="2477"/>
                      <a:pt x="13128" y="2395"/>
                      <a:pt x="13360" y="2219"/>
                    </a:cubicBezTo>
                    <a:cubicBezTo>
                      <a:pt x="14126" y="1637"/>
                      <a:pt x="14711" y="645"/>
                      <a:pt x="15561" y="541"/>
                    </a:cubicBezTo>
                    <a:cubicBezTo>
                      <a:pt x="15615" y="535"/>
                      <a:pt x="15671" y="531"/>
                      <a:pt x="15729" y="531"/>
                    </a:cubicBezTo>
                    <a:cubicBezTo>
                      <a:pt x="16560" y="531"/>
                      <a:pt x="17689" y="1234"/>
                      <a:pt x="17562" y="3349"/>
                    </a:cubicBezTo>
                    <a:cubicBezTo>
                      <a:pt x="17554" y="3478"/>
                      <a:pt x="17604" y="3539"/>
                      <a:pt x="17655" y="3539"/>
                    </a:cubicBezTo>
                    <a:cubicBezTo>
                      <a:pt x="17682" y="3539"/>
                      <a:pt x="17708" y="3523"/>
                      <a:pt x="17727" y="3491"/>
                    </a:cubicBezTo>
                    <a:cubicBezTo>
                      <a:pt x="18261" y="2610"/>
                      <a:pt x="19182" y="1711"/>
                      <a:pt x="19933" y="1711"/>
                    </a:cubicBezTo>
                    <a:cubicBezTo>
                      <a:pt x="20584" y="1711"/>
                      <a:pt x="21107" y="2386"/>
                      <a:pt x="21139" y="4335"/>
                    </a:cubicBezTo>
                    <a:cubicBezTo>
                      <a:pt x="21164" y="5819"/>
                      <a:pt x="20427" y="9207"/>
                      <a:pt x="21396" y="10039"/>
                    </a:cubicBezTo>
                    <a:cubicBezTo>
                      <a:pt x="20251" y="11131"/>
                      <a:pt x="21171" y="14147"/>
                      <a:pt x="21192" y="15880"/>
                    </a:cubicBezTo>
                    <a:cubicBezTo>
                      <a:pt x="21214" y="17683"/>
                      <a:pt x="20610" y="18997"/>
                      <a:pt x="19746" y="19078"/>
                    </a:cubicBezTo>
                    <a:cubicBezTo>
                      <a:pt x="19717" y="19080"/>
                      <a:pt x="19688" y="19082"/>
                      <a:pt x="19659" y="19082"/>
                    </a:cubicBezTo>
                    <a:cubicBezTo>
                      <a:pt x="18933" y="19082"/>
                      <a:pt x="18304" y="18251"/>
                      <a:pt x="17647" y="17713"/>
                    </a:cubicBezTo>
                    <a:cubicBezTo>
                      <a:pt x="17641" y="17707"/>
                      <a:pt x="17636" y="17706"/>
                      <a:pt x="17631" y="17706"/>
                    </a:cubicBezTo>
                    <a:cubicBezTo>
                      <a:pt x="17604" y="17706"/>
                      <a:pt x="17592" y="17775"/>
                      <a:pt x="17601" y="17827"/>
                    </a:cubicBezTo>
                    <a:cubicBezTo>
                      <a:pt x="17589" y="17854"/>
                      <a:pt x="17579" y="17889"/>
                      <a:pt x="17577" y="17936"/>
                    </a:cubicBezTo>
                    <a:cubicBezTo>
                      <a:pt x="17496" y="19772"/>
                      <a:pt x="16829" y="21131"/>
                      <a:pt x="15933" y="21229"/>
                    </a:cubicBezTo>
                    <a:cubicBezTo>
                      <a:pt x="15889" y="21235"/>
                      <a:pt x="15845" y="21237"/>
                      <a:pt x="15801" y="21237"/>
                    </a:cubicBezTo>
                    <a:cubicBezTo>
                      <a:pt x="15089" y="21237"/>
                      <a:pt x="14414" y="20621"/>
                      <a:pt x="13756" y="20121"/>
                    </a:cubicBezTo>
                    <a:cubicBezTo>
                      <a:pt x="13279" y="19756"/>
                      <a:pt x="12765" y="19419"/>
                      <a:pt x="12249" y="19419"/>
                    </a:cubicBezTo>
                    <a:cubicBezTo>
                      <a:pt x="12094" y="19419"/>
                      <a:pt x="11940" y="19450"/>
                      <a:pt x="11785" y="19519"/>
                    </a:cubicBezTo>
                    <a:cubicBezTo>
                      <a:pt x="11383" y="19701"/>
                      <a:pt x="10913" y="20193"/>
                      <a:pt x="10786" y="21061"/>
                    </a:cubicBezTo>
                    <a:cubicBezTo>
                      <a:pt x="10659" y="20193"/>
                      <a:pt x="10189" y="19701"/>
                      <a:pt x="9786" y="19519"/>
                    </a:cubicBezTo>
                    <a:cubicBezTo>
                      <a:pt x="9632" y="19450"/>
                      <a:pt x="9477" y="19419"/>
                      <a:pt x="9322" y="19419"/>
                    </a:cubicBezTo>
                    <a:cubicBezTo>
                      <a:pt x="8807" y="19419"/>
                      <a:pt x="8293" y="19756"/>
                      <a:pt x="7815" y="20121"/>
                    </a:cubicBezTo>
                    <a:cubicBezTo>
                      <a:pt x="7158" y="20621"/>
                      <a:pt x="6483" y="21237"/>
                      <a:pt x="5771" y="21237"/>
                    </a:cubicBezTo>
                    <a:cubicBezTo>
                      <a:pt x="5727" y="21237"/>
                      <a:pt x="5683" y="21235"/>
                      <a:pt x="5638" y="21229"/>
                    </a:cubicBezTo>
                    <a:cubicBezTo>
                      <a:pt x="4743" y="21131"/>
                      <a:pt x="4076" y="19772"/>
                      <a:pt x="3995" y="17936"/>
                    </a:cubicBezTo>
                    <a:cubicBezTo>
                      <a:pt x="3993" y="17889"/>
                      <a:pt x="3983" y="17854"/>
                      <a:pt x="3970" y="17827"/>
                    </a:cubicBezTo>
                    <a:cubicBezTo>
                      <a:pt x="3980" y="17775"/>
                      <a:pt x="3968" y="17706"/>
                      <a:pt x="3941" y="17706"/>
                    </a:cubicBezTo>
                    <a:cubicBezTo>
                      <a:pt x="3936" y="17706"/>
                      <a:pt x="3930" y="17707"/>
                      <a:pt x="3925" y="17713"/>
                    </a:cubicBezTo>
                    <a:cubicBezTo>
                      <a:pt x="3268" y="18251"/>
                      <a:pt x="2639" y="19082"/>
                      <a:pt x="1913" y="19082"/>
                    </a:cubicBezTo>
                    <a:cubicBezTo>
                      <a:pt x="1884" y="19082"/>
                      <a:pt x="1855" y="19080"/>
                      <a:pt x="1826" y="19078"/>
                    </a:cubicBezTo>
                    <a:cubicBezTo>
                      <a:pt x="962" y="18997"/>
                      <a:pt x="357" y="17683"/>
                      <a:pt x="380" y="15880"/>
                    </a:cubicBezTo>
                    <a:cubicBezTo>
                      <a:pt x="401" y="14147"/>
                      <a:pt x="1321" y="11131"/>
                      <a:pt x="176" y="10039"/>
                    </a:cubicBezTo>
                    <a:cubicBezTo>
                      <a:pt x="1146" y="9207"/>
                      <a:pt x="409" y="5819"/>
                      <a:pt x="433" y="4335"/>
                    </a:cubicBezTo>
                    <a:cubicBezTo>
                      <a:pt x="466" y="2386"/>
                      <a:pt x="988" y="1711"/>
                      <a:pt x="1639" y="1711"/>
                    </a:cubicBezTo>
                    <a:cubicBezTo>
                      <a:pt x="2390" y="1711"/>
                      <a:pt x="3311" y="2610"/>
                      <a:pt x="3845" y="3491"/>
                    </a:cubicBezTo>
                    <a:cubicBezTo>
                      <a:pt x="3864" y="3523"/>
                      <a:pt x="3890" y="3539"/>
                      <a:pt x="3916" y="3539"/>
                    </a:cubicBezTo>
                    <a:cubicBezTo>
                      <a:pt x="3967" y="3539"/>
                      <a:pt x="4018" y="3478"/>
                      <a:pt x="4010" y="3349"/>
                    </a:cubicBezTo>
                    <a:cubicBezTo>
                      <a:pt x="3883" y="1234"/>
                      <a:pt x="5011" y="531"/>
                      <a:pt x="5844" y="531"/>
                    </a:cubicBezTo>
                    <a:cubicBezTo>
                      <a:pt x="5901" y="531"/>
                      <a:pt x="5957" y="535"/>
                      <a:pt x="6011" y="541"/>
                    </a:cubicBezTo>
                    <a:cubicBezTo>
                      <a:pt x="6861" y="645"/>
                      <a:pt x="7446" y="1637"/>
                      <a:pt x="8212" y="2219"/>
                    </a:cubicBezTo>
                    <a:cubicBezTo>
                      <a:pt x="8444" y="2395"/>
                      <a:pt x="8683" y="2477"/>
                      <a:pt x="8920" y="2477"/>
                    </a:cubicBezTo>
                    <a:cubicBezTo>
                      <a:pt x="9653" y="2477"/>
                      <a:pt x="10364" y="1680"/>
                      <a:pt x="10786" y="394"/>
                    </a:cubicBezTo>
                    <a:close/>
                    <a:moveTo>
                      <a:pt x="10749" y="0"/>
                    </a:moveTo>
                    <a:cubicBezTo>
                      <a:pt x="10724" y="0"/>
                      <a:pt x="10698" y="23"/>
                      <a:pt x="10681" y="81"/>
                    </a:cubicBezTo>
                    <a:cubicBezTo>
                      <a:pt x="10318" y="1339"/>
                      <a:pt x="9648" y="2122"/>
                      <a:pt x="8942" y="2122"/>
                    </a:cubicBezTo>
                    <a:cubicBezTo>
                      <a:pt x="8884" y="2122"/>
                      <a:pt x="8826" y="2117"/>
                      <a:pt x="8767" y="2107"/>
                    </a:cubicBezTo>
                    <a:cubicBezTo>
                      <a:pt x="7973" y="1959"/>
                      <a:pt x="7351" y="663"/>
                      <a:pt x="6578" y="296"/>
                    </a:cubicBezTo>
                    <a:cubicBezTo>
                      <a:pt x="6371" y="198"/>
                      <a:pt x="6128" y="144"/>
                      <a:pt x="5872" y="144"/>
                    </a:cubicBezTo>
                    <a:cubicBezTo>
                      <a:pt x="4930" y="144"/>
                      <a:pt x="3823" y="882"/>
                      <a:pt x="3807" y="2935"/>
                    </a:cubicBezTo>
                    <a:cubicBezTo>
                      <a:pt x="3250" y="2101"/>
                      <a:pt x="2412" y="1196"/>
                      <a:pt x="1668" y="1196"/>
                    </a:cubicBezTo>
                    <a:cubicBezTo>
                      <a:pt x="1348" y="1196"/>
                      <a:pt x="1045" y="1362"/>
                      <a:pt x="789" y="1774"/>
                    </a:cubicBezTo>
                    <a:cubicBezTo>
                      <a:pt x="397" y="2403"/>
                      <a:pt x="251" y="3480"/>
                      <a:pt x="249" y="4465"/>
                    </a:cubicBezTo>
                    <a:cubicBezTo>
                      <a:pt x="245" y="5966"/>
                      <a:pt x="972" y="9122"/>
                      <a:pt x="41" y="9868"/>
                    </a:cubicBezTo>
                    <a:cubicBezTo>
                      <a:pt x="-14" y="9913"/>
                      <a:pt x="-9" y="10062"/>
                      <a:pt x="31" y="10106"/>
                    </a:cubicBezTo>
                    <a:cubicBezTo>
                      <a:pt x="6" y="10188"/>
                      <a:pt x="10" y="10294"/>
                      <a:pt x="64" y="10343"/>
                    </a:cubicBezTo>
                    <a:cubicBezTo>
                      <a:pt x="1010" y="11198"/>
                      <a:pt x="390" y="13677"/>
                      <a:pt x="244" y="15109"/>
                    </a:cubicBezTo>
                    <a:cubicBezTo>
                      <a:pt x="130" y="16226"/>
                      <a:pt x="202" y="17443"/>
                      <a:pt x="564" y="18345"/>
                    </a:cubicBezTo>
                    <a:cubicBezTo>
                      <a:pt x="908" y="19204"/>
                      <a:pt x="1364" y="19537"/>
                      <a:pt x="1847" y="19537"/>
                    </a:cubicBezTo>
                    <a:cubicBezTo>
                      <a:pt x="2542" y="19537"/>
                      <a:pt x="3290" y="18848"/>
                      <a:pt x="3831" y="18058"/>
                    </a:cubicBezTo>
                    <a:cubicBezTo>
                      <a:pt x="3924" y="20269"/>
                      <a:pt x="4805" y="21600"/>
                      <a:pt x="5808" y="21600"/>
                    </a:cubicBezTo>
                    <a:cubicBezTo>
                      <a:pt x="5925" y="21600"/>
                      <a:pt x="6045" y="21581"/>
                      <a:pt x="6165" y="21544"/>
                    </a:cubicBezTo>
                    <a:cubicBezTo>
                      <a:pt x="6915" y="21310"/>
                      <a:pt x="7594" y="20540"/>
                      <a:pt x="8313" y="20085"/>
                    </a:cubicBezTo>
                    <a:cubicBezTo>
                      <a:pt x="8641" y="19878"/>
                      <a:pt x="8985" y="19717"/>
                      <a:pt x="9329" y="19717"/>
                    </a:cubicBezTo>
                    <a:cubicBezTo>
                      <a:pt x="9469" y="19717"/>
                      <a:pt x="9609" y="19744"/>
                      <a:pt x="9749" y="19805"/>
                    </a:cubicBezTo>
                    <a:cubicBezTo>
                      <a:pt x="10204" y="20006"/>
                      <a:pt x="10463" y="20524"/>
                      <a:pt x="10753" y="21226"/>
                    </a:cubicBezTo>
                    <a:cubicBezTo>
                      <a:pt x="10758" y="21239"/>
                      <a:pt x="10764" y="21245"/>
                      <a:pt x="10771" y="21245"/>
                    </a:cubicBezTo>
                    <a:cubicBezTo>
                      <a:pt x="10776" y="21245"/>
                      <a:pt x="10781" y="21241"/>
                      <a:pt x="10786" y="21235"/>
                    </a:cubicBezTo>
                    <a:cubicBezTo>
                      <a:pt x="10791" y="21241"/>
                      <a:pt x="10796" y="21245"/>
                      <a:pt x="10801" y="21245"/>
                    </a:cubicBezTo>
                    <a:cubicBezTo>
                      <a:pt x="10808" y="21245"/>
                      <a:pt x="10814" y="21239"/>
                      <a:pt x="10819" y="21226"/>
                    </a:cubicBezTo>
                    <a:cubicBezTo>
                      <a:pt x="11109" y="20524"/>
                      <a:pt x="11369" y="20006"/>
                      <a:pt x="11823" y="19805"/>
                    </a:cubicBezTo>
                    <a:cubicBezTo>
                      <a:pt x="11962" y="19744"/>
                      <a:pt x="12103" y="19717"/>
                      <a:pt x="12243" y="19717"/>
                    </a:cubicBezTo>
                    <a:cubicBezTo>
                      <a:pt x="12587" y="19717"/>
                      <a:pt x="12931" y="19878"/>
                      <a:pt x="13259" y="20085"/>
                    </a:cubicBezTo>
                    <a:cubicBezTo>
                      <a:pt x="13978" y="20540"/>
                      <a:pt x="14657" y="21310"/>
                      <a:pt x="15407" y="21544"/>
                    </a:cubicBezTo>
                    <a:cubicBezTo>
                      <a:pt x="15527" y="21582"/>
                      <a:pt x="15647" y="21600"/>
                      <a:pt x="15764" y="21600"/>
                    </a:cubicBezTo>
                    <a:cubicBezTo>
                      <a:pt x="16768" y="21600"/>
                      <a:pt x="17648" y="20269"/>
                      <a:pt x="17741" y="18058"/>
                    </a:cubicBezTo>
                    <a:cubicBezTo>
                      <a:pt x="18282" y="18848"/>
                      <a:pt x="19030" y="19537"/>
                      <a:pt x="19725" y="19537"/>
                    </a:cubicBezTo>
                    <a:cubicBezTo>
                      <a:pt x="20207" y="19537"/>
                      <a:pt x="20664" y="19204"/>
                      <a:pt x="21008" y="18345"/>
                    </a:cubicBezTo>
                    <a:cubicBezTo>
                      <a:pt x="21370" y="17443"/>
                      <a:pt x="21442" y="16226"/>
                      <a:pt x="21328" y="15109"/>
                    </a:cubicBezTo>
                    <a:cubicBezTo>
                      <a:pt x="21182" y="13677"/>
                      <a:pt x="20562" y="11198"/>
                      <a:pt x="21509" y="10343"/>
                    </a:cubicBezTo>
                    <a:cubicBezTo>
                      <a:pt x="21563" y="10294"/>
                      <a:pt x="21565" y="10188"/>
                      <a:pt x="21541" y="10106"/>
                    </a:cubicBezTo>
                    <a:cubicBezTo>
                      <a:pt x="21581" y="10062"/>
                      <a:pt x="21586" y="9913"/>
                      <a:pt x="21531" y="9868"/>
                    </a:cubicBezTo>
                    <a:cubicBezTo>
                      <a:pt x="20600" y="9122"/>
                      <a:pt x="21328" y="5966"/>
                      <a:pt x="21323" y="4465"/>
                    </a:cubicBezTo>
                    <a:cubicBezTo>
                      <a:pt x="21322" y="3480"/>
                      <a:pt x="21175" y="2403"/>
                      <a:pt x="20783" y="1774"/>
                    </a:cubicBezTo>
                    <a:cubicBezTo>
                      <a:pt x="20527" y="1362"/>
                      <a:pt x="20224" y="1196"/>
                      <a:pt x="19905" y="1196"/>
                    </a:cubicBezTo>
                    <a:cubicBezTo>
                      <a:pt x="19160" y="1196"/>
                      <a:pt x="18323" y="2101"/>
                      <a:pt x="17766" y="2935"/>
                    </a:cubicBezTo>
                    <a:cubicBezTo>
                      <a:pt x="17749" y="882"/>
                      <a:pt x="16642" y="144"/>
                      <a:pt x="15700" y="144"/>
                    </a:cubicBezTo>
                    <a:cubicBezTo>
                      <a:pt x="15445" y="144"/>
                      <a:pt x="15201" y="198"/>
                      <a:pt x="14996" y="296"/>
                    </a:cubicBezTo>
                    <a:cubicBezTo>
                      <a:pt x="14221" y="663"/>
                      <a:pt x="13599" y="1959"/>
                      <a:pt x="12804" y="2107"/>
                    </a:cubicBezTo>
                    <a:cubicBezTo>
                      <a:pt x="12746" y="2117"/>
                      <a:pt x="12688" y="2122"/>
                      <a:pt x="12630" y="2122"/>
                    </a:cubicBezTo>
                    <a:cubicBezTo>
                      <a:pt x="11924" y="2122"/>
                      <a:pt x="11254" y="1339"/>
                      <a:pt x="10891" y="81"/>
                    </a:cubicBezTo>
                    <a:cubicBezTo>
                      <a:pt x="10874" y="23"/>
                      <a:pt x="10849" y="0"/>
                      <a:pt x="10823" y="0"/>
                    </a:cubicBezTo>
                    <a:cubicBezTo>
                      <a:pt x="10811" y="0"/>
                      <a:pt x="10798" y="6"/>
                      <a:pt x="10786" y="16"/>
                    </a:cubicBezTo>
                    <a:cubicBezTo>
                      <a:pt x="10774" y="6"/>
                      <a:pt x="10762" y="0"/>
                      <a:pt x="107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012" name="Google Shape;3061;p72"/>
            <p:cNvGrpSpPr/>
            <p:nvPr/>
          </p:nvGrpSpPr>
          <p:grpSpPr>
            <a:xfrm>
              <a:off x="2832557" y="35080"/>
              <a:ext cx="672716" cy="661560"/>
              <a:chOff x="0" y="0"/>
              <a:chExt cx="672715" cy="661558"/>
            </a:xfrm>
          </p:grpSpPr>
          <p:sp>
            <p:nvSpPr>
              <p:cNvPr id="1976" name="Google Shape;3062;p72"/>
              <p:cNvSpPr/>
              <p:nvPr/>
            </p:nvSpPr>
            <p:spPr>
              <a:xfrm>
                <a:off x="11118" y="14308"/>
                <a:ext cx="647324" cy="6358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0" h="21600" fill="norm" stroke="1" extrusionOk="0">
                    <a:moveTo>
                      <a:pt x="5229" y="298"/>
                    </a:moveTo>
                    <a:cubicBezTo>
                      <a:pt x="5235" y="298"/>
                      <a:pt x="5241" y="299"/>
                      <a:pt x="5249" y="301"/>
                    </a:cubicBezTo>
                    <a:cubicBezTo>
                      <a:pt x="5534" y="325"/>
                      <a:pt x="5820" y="325"/>
                      <a:pt x="6105" y="398"/>
                    </a:cubicBezTo>
                    <a:cubicBezTo>
                      <a:pt x="6200" y="398"/>
                      <a:pt x="6176" y="570"/>
                      <a:pt x="6081" y="570"/>
                    </a:cubicBezTo>
                    <a:cubicBezTo>
                      <a:pt x="5820" y="570"/>
                      <a:pt x="5534" y="520"/>
                      <a:pt x="5249" y="471"/>
                    </a:cubicBezTo>
                    <a:cubicBezTo>
                      <a:pt x="5137" y="471"/>
                      <a:pt x="5130" y="298"/>
                      <a:pt x="5229" y="298"/>
                    </a:cubicBezTo>
                    <a:close/>
                    <a:moveTo>
                      <a:pt x="7229" y="372"/>
                    </a:moveTo>
                    <a:cubicBezTo>
                      <a:pt x="7235" y="372"/>
                      <a:pt x="7240" y="372"/>
                      <a:pt x="7247" y="374"/>
                    </a:cubicBezTo>
                    <a:cubicBezTo>
                      <a:pt x="7628" y="447"/>
                      <a:pt x="8008" y="447"/>
                      <a:pt x="8388" y="447"/>
                    </a:cubicBezTo>
                    <a:cubicBezTo>
                      <a:pt x="8508" y="447"/>
                      <a:pt x="8508" y="618"/>
                      <a:pt x="8388" y="643"/>
                    </a:cubicBezTo>
                    <a:cubicBezTo>
                      <a:pt x="8293" y="649"/>
                      <a:pt x="8199" y="652"/>
                      <a:pt x="8105" y="652"/>
                    </a:cubicBezTo>
                    <a:cubicBezTo>
                      <a:pt x="7803" y="652"/>
                      <a:pt x="7508" y="619"/>
                      <a:pt x="7199" y="545"/>
                    </a:cubicBezTo>
                    <a:cubicBezTo>
                      <a:pt x="7110" y="522"/>
                      <a:pt x="7146" y="372"/>
                      <a:pt x="7229" y="372"/>
                    </a:cubicBezTo>
                    <a:close/>
                    <a:moveTo>
                      <a:pt x="2727" y="447"/>
                    </a:moveTo>
                    <a:cubicBezTo>
                      <a:pt x="3155" y="471"/>
                      <a:pt x="3608" y="471"/>
                      <a:pt x="4035" y="545"/>
                    </a:cubicBezTo>
                    <a:cubicBezTo>
                      <a:pt x="4130" y="545"/>
                      <a:pt x="4155" y="716"/>
                      <a:pt x="4035" y="716"/>
                    </a:cubicBezTo>
                    <a:cubicBezTo>
                      <a:pt x="3583" y="716"/>
                      <a:pt x="3155" y="667"/>
                      <a:pt x="2727" y="618"/>
                    </a:cubicBezTo>
                    <a:cubicBezTo>
                      <a:pt x="2632" y="618"/>
                      <a:pt x="2632" y="447"/>
                      <a:pt x="2727" y="447"/>
                    </a:cubicBezTo>
                    <a:close/>
                    <a:moveTo>
                      <a:pt x="9996" y="511"/>
                    </a:moveTo>
                    <a:cubicBezTo>
                      <a:pt x="10209" y="511"/>
                      <a:pt x="10424" y="541"/>
                      <a:pt x="10625" y="618"/>
                    </a:cubicBezTo>
                    <a:cubicBezTo>
                      <a:pt x="10696" y="643"/>
                      <a:pt x="10673" y="740"/>
                      <a:pt x="10601" y="740"/>
                    </a:cubicBezTo>
                    <a:cubicBezTo>
                      <a:pt x="10275" y="740"/>
                      <a:pt x="9949" y="687"/>
                      <a:pt x="9622" y="687"/>
                    </a:cubicBezTo>
                    <a:cubicBezTo>
                      <a:pt x="9568" y="687"/>
                      <a:pt x="9514" y="688"/>
                      <a:pt x="9459" y="692"/>
                    </a:cubicBezTo>
                    <a:cubicBezTo>
                      <a:pt x="9388" y="692"/>
                      <a:pt x="9364" y="570"/>
                      <a:pt x="9435" y="570"/>
                    </a:cubicBezTo>
                    <a:cubicBezTo>
                      <a:pt x="9615" y="535"/>
                      <a:pt x="9805" y="511"/>
                      <a:pt x="9996" y="511"/>
                    </a:cubicBezTo>
                    <a:close/>
                    <a:moveTo>
                      <a:pt x="14573" y="570"/>
                    </a:moveTo>
                    <a:cubicBezTo>
                      <a:pt x="14810" y="598"/>
                      <a:pt x="15048" y="610"/>
                      <a:pt x="15284" y="610"/>
                    </a:cubicBezTo>
                    <a:cubicBezTo>
                      <a:pt x="15452" y="610"/>
                      <a:pt x="15620" y="604"/>
                      <a:pt x="15786" y="594"/>
                    </a:cubicBezTo>
                    <a:cubicBezTo>
                      <a:pt x="15882" y="594"/>
                      <a:pt x="15906" y="765"/>
                      <a:pt x="15811" y="765"/>
                    </a:cubicBezTo>
                    <a:cubicBezTo>
                      <a:pt x="15642" y="794"/>
                      <a:pt x="15473" y="808"/>
                      <a:pt x="15305" y="808"/>
                    </a:cubicBezTo>
                    <a:cubicBezTo>
                      <a:pt x="15048" y="808"/>
                      <a:pt x="14794" y="776"/>
                      <a:pt x="14550" y="716"/>
                    </a:cubicBezTo>
                    <a:cubicBezTo>
                      <a:pt x="14454" y="692"/>
                      <a:pt x="14479" y="570"/>
                      <a:pt x="14573" y="570"/>
                    </a:cubicBezTo>
                    <a:close/>
                    <a:moveTo>
                      <a:pt x="17785" y="572"/>
                    </a:moveTo>
                    <a:cubicBezTo>
                      <a:pt x="17912" y="572"/>
                      <a:pt x="18038" y="578"/>
                      <a:pt x="18165" y="594"/>
                    </a:cubicBezTo>
                    <a:cubicBezTo>
                      <a:pt x="18308" y="594"/>
                      <a:pt x="18308" y="790"/>
                      <a:pt x="18165" y="814"/>
                    </a:cubicBezTo>
                    <a:cubicBezTo>
                      <a:pt x="18054" y="821"/>
                      <a:pt x="17943" y="824"/>
                      <a:pt x="17831" y="824"/>
                    </a:cubicBezTo>
                    <a:cubicBezTo>
                      <a:pt x="17562" y="824"/>
                      <a:pt x="17293" y="807"/>
                      <a:pt x="17024" y="790"/>
                    </a:cubicBezTo>
                    <a:cubicBezTo>
                      <a:pt x="16881" y="790"/>
                      <a:pt x="16881" y="594"/>
                      <a:pt x="17024" y="594"/>
                    </a:cubicBezTo>
                    <a:cubicBezTo>
                      <a:pt x="17278" y="594"/>
                      <a:pt x="17531" y="572"/>
                      <a:pt x="17785" y="572"/>
                    </a:cubicBezTo>
                    <a:close/>
                    <a:moveTo>
                      <a:pt x="12356" y="678"/>
                    </a:moveTo>
                    <a:cubicBezTo>
                      <a:pt x="12602" y="678"/>
                      <a:pt x="12846" y="707"/>
                      <a:pt x="13075" y="790"/>
                    </a:cubicBezTo>
                    <a:cubicBezTo>
                      <a:pt x="13141" y="812"/>
                      <a:pt x="13146" y="963"/>
                      <a:pt x="13069" y="963"/>
                    </a:cubicBezTo>
                    <a:cubicBezTo>
                      <a:pt x="13063" y="963"/>
                      <a:pt x="13057" y="963"/>
                      <a:pt x="13051" y="960"/>
                    </a:cubicBezTo>
                    <a:cubicBezTo>
                      <a:pt x="12748" y="926"/>
                      <a:pt x="12470" y="891"/>
                      <a:pt x="12181" y="891"/>
                    </a:cubicBezTo>
                    <a:cubicBezTo>
                      <a:pt x="12061" y="891"/>
                      <a:pt x="11940" y="897"/>
                      <a:pt x="11814" y="912"/>
                    </a:cubicBezTo>
                    <a:cubicBezTo>
                      <a:pt x="11809" y="913"/>
                      <a:pt x="11803" y="914"/>
                      <a:pt x="11798" y="914"/>
                    </a:cubicBezTo>
                    <a:cubicBezTo>
                      <a:pt x="11717" y="914"/>
                      <a:pt x="11701" y="739"/>
                      <a:pt x="11790" y="716"/>
                    </a:cubicBezTo>
                    <a:cubicBezTo>
                      <a:pt x="11976" y="695"/>
                      <a:pt x="12167" y="678"/>
                      <a:pt x="12356" y="678"/>
                    </a:cubicBezTo>
                    <a:close/>
                    <a:moveTo>
                      <a:pt x="19453" y="689"/>
                    </a:moveTo>
                    <a:cubicBezTo>
                      <a:pt x="19460" y="689"/>
                      <a:pt x="19467" y="690"/>
                      <a:pt x="19474" y="692"/>
                    </a:cubicBezTo>
                    <a:cubicBezTo>
                      <a:pt x="19807" y="740"/>
                      <a:pt x="20235" y="839"/>
                      <a:pt x="20449" y="1083"/>
                    </a:cubicBezTo>
                    <a:cubicBezTo>
                      <a:pt x="20532" y="1167"/>
                      <a:pt x="20454" y="1288"/>
                      <a:pt x="20370" y="1288"/>
                    </a:cubicBezTo>
                    <a:cubicBezTo>
                      <a:pt x="20357" y="1288"/>
                      <a:pt x="20343" y="1285"/>
                      <a:pt x="20330" y="1279"/>
                    </a:cubicBezTo>
                    <a:cubicBezTo>
                      <a:pt x="20188" y="1205"/>
                      <a:pt x="20045" y="1108"/>
                      <a:pt x="19902" y="1034"/>
                    </a:cubicBezTo>
                    <a:cubicBezTo>
                      <a:pt x="19759" y="960"/>
                      <a:pt x="19617" y="887"/>
                      <a:pt x="19450" y="839"/>
                    </a:cubicBezTo>
                    <a:cubicBezTo>
                      <a:pt x="19340" y="816"/>
                      <a:pt x="19373" y="689"/>
                      <a:pt x="19453" y="689"/>
                    </a:cubicBezTo>
                    <a:close/>
                    <a:moveTo>
                      <a:pt x="1514" y="520"/>
                    </a:moveTo>
                    <a:cubicBezTo>
                      <a:pt x="1609" y="520"/>
                      <a:pt x="1633" y="692"/>
                      <a:pt x="1537" y="716"/>
                    </a:cubicBezTo>
                    <a:cubicBezTo>
                      <a:pt x="1204" y="814"/>
                      <a:pt x="943" y="1059"/>
                      <a:pt x="896" y="1425"/>
                    </a:cubicBezTo>
                    <a:cubicBezTo>
                      <a:pt x="885" y="1468"/>
                      <a:pt x="847" y="1487"/>
                      <a:pt x="808" y="1487"/>
                    </a:cubicBezTo>
                    <a:cubicBezTo>
                      <a:pt x="758" y="1487"/>
                      <a:pt x="705" y="1456"/>
                      <a:pt x="705" y="1401"/>
                    </a:cubicBezTo>
                    <a:cubicBezTo>
                      <a:pt x="729" y="960"/>
                      <a:pt x="1062" y="520"/>
                      <a:pt x="1514" y="520"/>
                    </a:cubicBezTo>
                    <a:close/>
                    <a:moveTo>
                      <a:pt x="20452" y="2459"/>
                    </a:moveTo>
                    <a:cubicBezTo>
                      <a:pt x="20502" y="2459"/>
                      <a:pt x="20557" y="2489"/>
                      <a:pt x="20568" y="2550"/>
                    </a:cubicBezTo>
                    <a:cubicBezTo>
                      <a:pt x="20639" y="2941"/>
                      <a:pt x="20568" y="3357"/>
                      <a:pt x="20568" y="3748"/>
                    </a:cubicBezTo>
                    <a:cubicBezTo>
                      <a:pt x="20557" y="3822"/>
                      <a:pt x="20502" y="3858"/>
                      <a:pt x="20452" y="3858"/>
                    </a:cubicBezTo>
                    <a:cubicBezTo>
                      <a:pt x="20402" y="3858"/>
                      <a:pt x="20354" y="3822"/>
                      <a:pt x="20354" y="3748"/>
                    </a:cubicBezTo>
                    <a:cubicBezTo>
                      <a:pt x="20330" y="3357"/>
                      <a:pt x="20283" y="2941"/>
                      <a:pt x="20354" y="2550"/>
                    </a:cubicBezTo>
                    <a:cubicBezTo>
                      <a:pt x="20354" y="2489"/>
                      <a:pt x="20402" y="2459"/>
                      <a:pt x="20452" y="2459"/>
                    </a:cubicBezTo>
                    <a:close/>
                    <a:moveTo>
                      <a:pt x="750" y="2569"/>
                    </a:moveTo>
                    <a:cubicBezTo>
                      <a:pt x="789" y="2569"/>
                      <a:pt x="824" y="2587"/>
                      <a:pt x="824" y="2624"/>
                    </a:cubicBezTo>
                    <a:cubicBezTo>
                      <a:pt x="919" y="3014"/>
                      <a:pt x="871" y="3455"/>
                      <a:pt x="848" y="3847"/>
                    </a:cubicBezTo>
                    <a:cubicBezTo>
                      <a:pt x="848" y="3907"/>
                      <a:pt x="800" y="3938"/>
                      <a:pt x="750" y="3938"/>
                    </a:cubicBezTo>
                    <a:cubicBezTo>
                      <a:pt x="699" y="3938"/>
                      <a:pt x="646" y="3907"/>
                      <a:pt x="634" y="3847"/>
                    </a:cubicBezTo>
                    <a:cubicBezTo>
                      <a:pt x="610" y="3455"/>
                      <a:pt x="563" y="3014"/>
                      <a:pt x="657" y="2624"/>
                    </a:cubicBezTo>
                    <a:cubicBezTo>
                      <a:pt x="670" y="2587"/>
                      <a:pt x="711" y="2569"/>
                      <a:pt x="750" y="2569"/>
                    </a:cubicBezTo>
                    <a:close/>
                    <a:moveTo>
                      <a:pt x="20366" y="5233"/>
                    </a:moveTo>
                    <a:cubicBezTo>
                      <a:pt x="20404" y="5233"/>
                      <a:pt x="20438" y="5259"/>
                      <a:pt x="20449" y="5313"/>
                    </a:cubicBezTo>
                    <a:cubicBezTo>
                      <a:pt x="20544" y="5632"/>
                      <a:pt x="20544" y="5998"/>
                      <a:pt x="20568" y="6341"/>
                    </a:cubicBezTo>
                    <a:cubicBezTo>
                      <a:pt x="20568" y="6412"/>
                      <a:pt x="20504" y="6450"/>
                      <a:pt x="20445" y="6450"/>
                    </a:cubicBezTo>
                    <a:cubicBezTo>
                      <a:pt x="20403" y="6450"/>
                      <a:pt x="20364" y="6430"/>
                      <a:pt x="20354" y="6390"/>
                    </a:cubicBezTo>
                    <a:cubicBezTo>
                      <a:pt x="20306" y="6047"/>
                      <a:pt x="20235" y="5680"/>
                      <a:pt x="20259" y="5338"/>
                    </a:cubicBezTo>
                    <a:cubicBezTo>
                      <a:pt x="20272" y="5271"/>
                      <a:pt x="20321" y="5233"/>
                      <a:pt x="20366" y="5233"/>
                    </a:cubicBezTo>
                    <a:close/>
                    <a:moveTo>
                      <a:pt x="741" y="5154"/>
                    </a:moveTo>
                    <a:cubicBezTo>
                      <a:pt x="789" y="5154"/>
                      <a:pt x="836" y="5191"/>
                      <a:pt x="848" y="5264"/>
                    </a:cubicBezTo>
                    <a:cubicBezTo>
                      <a:pt x="896" y="5705"/>
                      <a:pt x="848" y="6145"/>
                      <a:pt x="824" y="6585"/>
                    </a:cubicBezTo>
                    <a:cubicBezTo>
                      <a:pt x="824" y="6646"/>
                      <a:pt x="782" y="6677"/>
                      <a:pt x="741" y="6677"/>
                    </a:cubicBezTo>
                    <a:cubicBezTo>
                      <a:pt x="699" y="6677"/>
                      <a:pt x="657" y="6646"/>
                      <a:pt x="657" y="6585"/>
                    </a:cubicBezTo>
                    <a:cubicBezTo>
                      <a:pt x="634" y="6145"/>
                      <a:pt x="586" y="5705"/>
                      <a:pt x="634" y="5264"/>
                    </a:cubicBezTo>
                    <a:cubicBezTo>
                      <a:pt x="646" y="5191"/>
                      <a:pt x="693" y="5154"/>
                      <a:pt x="741" y="5154"/>
                    </a:cubicBezTo>
                    <a:close/>
                    <a:moveTo>
                      <a:pt x="20378" y="7521"/>
                    </a:moveTo>
                    <a:cubicBezTo>
                      <a:pt x="20425" y="7521"/>
                      <a:pt x="20473" y="7551"/>
                      <a:pt x="20473" y="7612"/>
                    </a:cubicBezTo>
                    <a:cubicBezTo>
                      <a:pt x="20497" y="7979"/>
                      <a:pt x="20473" y="8346"/>
                      <a:pt x="20449" y="8713"/>
                    </a:cubicBezTo>
                    <a:cubicBezTo>
                      <a:pt x="20449" y="8761"/>
                      <a:pt x="20413" y="8786"/>
                      <a:pt x="20378" y="8786"/>
                    </a:cubicBezTo>
                    <a:cubicBezTo>
                      <a:pt x="20342" y="8786"/>
                      <a:pt x="20306" y="8761"/>
                      <a:pt x="20306" y="8713"/>
                    </a:cubicBezTo>
                    <a:cubicBezTo>
                      <a:pt x="20283" y="8346"/>
                      <a:pt x="20235" y="7979"/>
                      <a:pt x="20283" y="7612"/>
                    </a:cubicBezTo>
                    <a:cubicBezTo>
                      <a:pt x="20283" y="7551"/>
                      <a:pt x="20330" y="7521"/>
                      <a:pt x="20378" y="7521"/>
                    </a:cubicBezTo>
                    <a:close/>
                    <a:moveTo>
                      <a:pt x="815" y="7777"/>
                    </a:moveTo>
                    <a:cubicBezTo>
                      <a:pt x="848" y="7777"/>
                      <a:pt x="883" y="7796"/>
                      <a:pt x="896" y="7832"/>
                    </a:cubicBezTo>
                    <a:cubicBezTo>
                      <a:pt x="967" y="8248"/>
                      <a:pt x="919" y="8664"/>
                      <a:pt x="919" y="9104"/>
                    </a:cubicBezTo>
                    <a:cubicBezTo>
                      <a:pt x="908" y="9165"/>
                      <a:pt x="860" y="9196"/>
                      <a:pt x="815" y="9196"/>
                    </a:cubicBezTo>
                    <a:cubicBezTo>
                      <a:pt x="771" y="9196"/>
                      <a:pt x="729" y="9165"/>
                      <a:pt x="729" y="9104"/>
                    </a:cubicBezTo>
                    <a:cubicBezTo>
                      <a:pt x="705" y="8664"/>
                      <a:pt x="682" y="8248"/>
                      <a:pt x="753" y="7832"/>
                    </a:cubicBezTo>
                    <a:cubicBezTo>
                      <a:pt x="753" y="7796"/>
                      <a:pt x="782" y="7777"/>
                      <a:pt x="815" y="7777"/>
                    </a:cubicBezTo>
                    <a:close/>
                    <a:moveTo>
                      <a:pt x="20527" y="9891"/>
                    </a:moveTo>
                    <a:cubicBezTo>
                      <a:pt x="20555" y="9891"/>
                      <a:pt x="20582" y="9905"/>
                      <a:pt x="20592" y="9936"/>
                    </a:cubicBezTo>
                    <a:cubicBezTo>
                      <a:pt x="20687" y="10376"/>
                      <a:pt x="20639" y="10815"/>
                      <a:pt x="20544" y="11256"/>
                    </a:cubicBezTo>
                    <a:cubicBezTo>
                      <a:pt x="20534" y="11287"/>
                      <a:pt x="20504" y="11300"/>
                      <a:pt x="20473" y="11300"/>
                    </a:cubicBezTo>
                    <a:cubicBezTo>
                      <a:pt x="20430" y="11300"/>
                      <a:pt x="20388" y="11274"/>
                      <a:pt x="20402" y="11232"/>
                    </a:cubicBezTo>
                    <a:cubicBezTo>
                      <a:pt x="20449" y="10815"/>
                      <a:pt x="20425" y="10400"/>
                      <a:pt x="20449" y="9960"/>
                    </a:cubicBezTo>
                    <a:cubicBezTo>
                      <a:pt x="20449" y="9917"/>
                      <a:pt x="20490" y="9891"/>
                      <a:pt x="20527" y="9891"/>
                    </a:cubicBezTo>
                    <a:close/>
                    <a:moveTo>
                      <a:pt x="758" y="10580"/>
                    </a:moveTo>
                    <a:cubicBezTo>
                      <a:pt x="794" y="10580"/>
                      <a:pt x="824" y="10599"/>
                      <a:pt x="824" y="10645"/>
                    </a:cubicBezTo>
                    <a:cubicBezTo>
                      <a:pt x="896" y="11109"/>
                      <a:pt x="896" y="11549"/>
                      <a:pt x="1038" y="11990"/>
                    </a:cubicBezTo>
                    <a:cubicBezTo>
                      <a:pt x="1067" y="12050"/>
                      <a:pt x="1015" y="12092"/>
                      <a:pt x="960" y="12092"/>
                    </a:cubicBezTo>
                    <a:cubicBezTo>
                      <a:pt x="926" y="12092"/>
                      <a:pt x="890" y="12076"/>
                      <a:pt x="871" y="12038"/>
                    </a:cubicBezTo>
                    <a:cubicBezTo>
                      <a:pt x="705" y="11598"/>
                      <a:pt x="586" y="11109"/>
                      <a:pt x="657" y="10645"/>
                    </a:cubicBezTo>
                    <a:cubicBezTo>
                      <a:pt x="670" y="10605"/>
                      <a:pt x="717" y="10580"/>
                      <a:pt x="758" y="10580"/>
                    </a:cubicBezTo>
                    <a:close/>
                    <a:moveTo>
                      <a:pt x="20604" y="12552"/>
                    </a:moveTo>
                    <a:cubicBezTo>
                      <a:pt x="20646" y="12552"/>
                      <a:pt x="20687" y="12576"/>
                      <a:pt x="20687" y="12625"/>
                    </a:cubicBezTo>
                    <a:cubicBezTo>
                      <a:pt x="20735" y="12992"/>
                      <a:pt x="20687" y="13383"/>
                      <a:pt x="20687" y="13726"/>
                    </a:cubicBezTo>
                    <a:cubicBezTo>
                      <a:pt x="20687" y="13775"/>
                      <a:pt x="20651" y="13799"/>
                      <a:pt x="20616" y="13799"/>
                    </a:cubicBezTo>
                    <a:cubicBezTo>
                      <a:pt x="20580" y="13799"/>
                      <a:pt x="20544" y="13775"/>
                      <a:pt x="20544" y="13726"/>
                    </a:cubicBezTo>
                    <a:cubicBezTo>
                      <a:pt x="20521" y="13383"/>
                      <a:pt x="20473" y="12992"/>
                      <a:pt x="20521" y="12625"/>
                    </a:cubicBezTo>
                    <a:cubicBezTo>
                      <a:pt x="20521" y="12576"/>
                      <a:pt x="20562" y="12552"/>
                      <a:pt x="20604" y="12552"/>
                    </a:cubicBezTo>
                    <a:close/>
                    <a:moveTo>
                      <a:pt x="812" y="13261"/>
                    </a:moveTo>
                    <a:cubicBezTo>
                      <a:pt x="848" y="13261"/>
                      <a:pt x="883" y="13286"/>
                      <a:pt x="896" y="13334"/>
                    </a:cubicBezTo>
                    <a:cubicBezTo>
                      <a:pt x="943" y="13702"/>
                      <a:pt x="919" y="14068"/>
                      <a:pt x="896" y="14435"/>
                    </a:cubicBezTo>
                    <a:cubicBezTo>
                      <a:pt x="883" y="14484"/>
                      <a:pt x="848" y="14508"/>
                      <a:pt x="815" y="14508"/>
                    </a:cubicBezTo>
                    <a:cubicBezTo>
                      <a:pt x="782" y="14508"/>
                      <a:pt x="753" y="14484"/>
                      <a:pt x="753" y="14435"/>
                    </a:cubicBezTo>
                    <a:cubicBezTo>
                      <a:pt x="729" y="14068"/>
                      <a:pt x="705" y="13702"/>
                      <a:pt x="729" y="13334"/>
                    </a:cubicBezTo>
                    <a:cubicBezTo>
                      <a:pt x="741" y="13286"/>
                      <a:pt x="776" y="13261"/>
                      <a:pt x="812" y="13261"/>
                    </a:cubicBezTo>
                    <a:close/>
                    <a:moveTo>
                      <a:pt x="20687" y="14924"/>
                    </a:moveTo>
                    <a:cubicBezTo>
                      <a:pt x="20723" y="14924"/>
                      <a:pt x="20758" y="14949"/>
                      <a:pt x="20758" y="14998"/>
                    </a:cubicBezTo>
                    <a:cubicBezTo>
                      <a:pt x="20782" y="15340"/>
                      <a:pt x="20758" y="15682"/>
                      <a:pt x="20758" y="16000"/>
                    </a:cubicBezTo>
                    <a:cubicBezTo>
                      <a:pt x="20758" y="16049"/>
                      <a:pt x="20723" y="16073"/>
                      <a:pt x="20687" y="16073"/>
                    </a:cubicBezTo>
                    <a:cubicBezTo>
                      <a:pt x="20651" y="16073"/>
                      <a:pt x="20616" y="16049"/>
                      <a:pt x="20616" y="16000"/>
                    </a:cubicBezTo>
                    <a:cubicBezTo>
                      <a:pt x="20592" y="15682"/>
                      <a:pt x="20568" y="15340"/>
                      <a:pt x="20616" y="14998"/>
                    </a:cubicBezTo>
                    <a:cubicBezTo>
                      <a:pt x="20616" y="14949"/>
                      <a:pt x="20651" y="14924"/>
                      <a:pt x="20687" y="14924"/>
                    </a:cubicBezTo>
                    <a:close/>
                    <a:moveTo>
                      <a:pt x="667" y="15553"/>
                    </a:moveTo>
                    <a:cubicBezTo>
                      <a:pt x="699" y="15553"/>
                      <a:pt x="729" y="15572"/>
                      <a:pt x="729" y="15608"/>
                    </a:cubicBezTo>
                    <a:cubicBezTo>
                      <a:pt x="753" y="15853"/>
                      <a:pt x="729" y="16098"/>
                      <a:pt x="729" y="16318"/>
                    </a:cubicBezTo>
                    <a:cubicBezTo>
                      <a:pt x="729" y="16355"/>
                      <a:pt x="699" y="16373"/>
                      <a:pt x="670" y="16373"/>
                    </a:cubicBezTo>
                    <a:cubicBezTo>
                      <a:pt x="640" y="16373"/>
                      <a:pt x="610" y="16355"/>
                      <a:pt x="610" y="16318"/>
                    </a:cubicBezTo>
                    <a:cubicBezTo>
                      <a:pt x="586" y="16098"/>
                      <a:pt x="586" y="15853"/>
                      <a:pt x="586" y="15608"/>
                    </a:cubicBezTo>
                    <a:cubicBezTo>
                      <a:pt x="598" y="15572"/>
                      <a:pt x="634" y="15553"/>
                      <a:pt x="667" y="15553"/>
                    </a:cubicBezTo>
                    <a:close/>
                    <a:moveTo>
                      <a:pt x="741" y="17516"/>
                    </a:moveTo>
                    <a:cubicBezTo>
                      <a:pt x="771" y="17516"/>
                      <a:pt x="800" y="17541"/>
                      <a:pt x="800" y="17589"/>
                    </a:cubicBezTo>
                    <a:cubicBezTo>
                      <a:pt x="824" y="17858"/>
                      <a:pt x="824" y="18152"/>
                      <a:pt x="800" y="18445"/>
                    </a:cubicBezTo>
                    <a:cubicBezTo>
                      <a:pt x="800" y="18482"/>
                      <a:pt x="771" y="18500"/>
                      <a:pt x="741" y="18500"/>
                    </a:cubicBezTo>
                    <a:cubicBezTo>
                      <a:pt x="711" y="18500"/>
                      <a:pt x="682" y="18482"/>
                      <a:pt x="682" y="18445"/>
                    </a:cubicBezTo>
                    <a:cubicBezTo>
                      <a:pt x="657" y="18152"/>
                      <a:pt x="657" y="17858"/>
                      <a:pt x="682" y="17589"/>
                    </a:cubicBezTo>
                    <a:cubicBezTo>
                      <a:pt x="682" y="17541"/>
                      <a:pt x="711" y="17516"/>
                      <a:pt x="741" y="17516"/>
                    </a:cubicBezTo>
                    <a:close/>
                    <a:moveTo>
                      <a:pt x="20764" y="17433"/>
                    </a:moveTo>
                    <a:cubicBezTo>
                      <a:pt x="20798" y="17433"/>
                      <a:pt x="20830" y="17459"/>
                      <a:pt x="20830" y="17516"/>
                    </a:cubicBezTo>
                    <a:cubicBezTo>
                      <a:pt x="20830" y="17858"/>
                      <a:pt x="20877" y="18176"/>
                      <a:pt x="20972" y="18519"/>
                    </a:cubicBezTo>
                    <a:cubicBezTo>
                      <a:pt x="20986" y="18574"/>
                      <a:pt x="20947" y="18605"/>
                      <a:pt x="20905" y="18605"/>
                    </a:cubicBezTo>
                    <a:cubicBezTo>
                      <a:pt x="20873" y="18605"/>
                      <a:pt x="20840" y="18586"/>
                      <a:pt x="20830" y="18543"/>
                    </a:cubicBezTo>
                    <a:cubicBezTo>
                      <a:pt x="20711" y="18201"/>
                      <a:pt x="20639" y="17858"/>
                      <a:pt x="20687" y="17516"/>
                    </a:cubicBezTo>
                    <a:cubicBezTo>
                      <a:pt x="20687" y="17465"/>
                      <a:pt x="20727" y="17433"/>
                      <a:pt x="20764" y="17433"/>
                    </a:cubicBezTo>
                    <a:close/>
                    <a:moveTo>
                      <a:pt x="735" y="19533"/>
                    </a:moveTo>
                    <a:cubicBezTo>
                      <a:pt x="779" y="19533"/>
                      <a:pt x="824" y="19564"/>
                      <a:pt x="824" y="19619"/>
                    </a:cubicBezTo>
                    <a:cubicBezTo>
                      <a:pt x="848" y="19986"/>
                      <a:pt x="919" y="20304"/>
                      <a:pt x="1110" y="20622"/>
                    </a:cubicBezTo>
                    <a:cubicBezTo>
                      <a:pt x="1145" y="20677"/>
                      <a:pt x="1087" y="20746"/>
                      <a:pt x="1036" y="20746"/>
                    </a:cubicBezTo>
                    <a:cubicBezTo>
                      <a:pt x="1019" y="20746"/>
                      <a:pt x="1003" y="20738"/>
                      <a:pt x="990" y="20720"/>
                    </a:cubicBezTo>
                    <a:cubicBezTo>
                      <a:pt x="705" y="20401"/>
                      <a:pt x="610" y="20011"/>
                      <a:pt x="657" y="19595"/>
                    </a:cubicBezTo>
                    <a:cubicBezTo>
                      <a:pt x="668" y="19552"/>
                      <a:pt x="702" y="19533"/>
                      <a:pt x="735" y="19533"/>
                    </a:cubicBezTo>
                    <a:close/>
                    <a:moveTo>
                      <a:pt x="7009" y="20695"/>
                    </a:moveTo>
                    <a:cubicBezTo>
                      <a:pt x="7366" y="20695"/>
                      <a:pt x="7722" y="20695"/>
                      <a:pt x="8080" y="20720"/>
                    </a:cubicBezTo>
                    <a:cubicBezTo>
                      <a:pt x="8174" y="20720"/>
                      <a:pt x="8174" y="20891"/>
                      <a:pt x="8080" y="20891"/>
                    </a:cubicBezTo>
                    <a:lnTo>
                      <a:pt x="7009" y="20891"/>
                    </a:lnTo>
                    <a:cubicBezTo>
                      <a:pt x="6890" y="20891"/>
                      <a:pt x="6890" y="20695"/>
                      <a:pt x="7009" y="20695"/>
                    </a:cubicBezTo>
                    <a:close/>
                    <a:moveTo>
                      <a:pt x="21151" y="19772"/>
                    </a:moveTo>
                    <a:cubicBezTo>
                      <a:pt x="21193" y="19772"/>
                      <a:pt x="21234" y="19802"/>
                      <a:pt x="21234" y="19864"/>
                    </a:cubicBezTo>
                    <a:cubicBezTo>
                      <a:pt x="21258" y="20353"/>
                      <a:pt x="20925" y="20744"/>
                      <a:pt x="20473" y="20891"/>
                    </a:cubicBezTo>
                    <a:cubicBezTo>
                      <a:pt x="20465" y="20893"/>
                      <a:pt x="20457" y="20894"/>
                      <a:pt x="20449" y="20894"/>
                    </a:cubicBezTo>
                    <a:cubicBezTo>
                      <a:pt x="20375" y="20894"/>
                      <a:pt x="20363" y="20788"/>
                      <a:pt x="20449" y="20744"/>
                    </a:cubicBezTo>
                    <a:cubicBezTo>
                      <a:pt x="20806" y="20597"/>
                      <a:pt x="21020" y="20255"/>
                      <a:pt x="21068" y="19864"/>
                    </a:cubicBezTo>
                    <a:cubicBezTo>
                      <a:pt x="21068" y="19802"/>
                      <a:pt x="21109" y="19772"/>
                      <a:pt x="21151" y="19772"/>
                    </a:cubicBezTo>
                    <a:close/>
                    <a:moveTo>
                      <a:pt x="14620" y="20689"/>
                    </a:moveTo>
                    <a:cubicBezTo>
                      <a:pt x="14817" y="20689"/>
                      <a:pt x="15012" y="20718"/>
                      <a:pt x="15216" y="20793"/>
                    </a:cubicBezTo>
                    <a:cubicBezTo>
                      <a:pt x="15304" y="20816"/>
                      <a:pt x="15269" y="20967"/>
                      <a:pt x="15187" y="20967"/>
                    </a:cubicBezTo>
                    <a:cubicBezTo>
                      <a:pt x="15181" y="20967"/>
                      <a:pt x="15175" y="20966"/>
                      <a:pt x="15168" y="20964"/>
                    </a:cubicBezTo>
                    <a:cubicBezTo>
                      <a:pt x="14936" y="20909"/>
                      <a:pt x="14717" y="20882"/>
                      <a:pt x="14493" y="20882"/>
                    </a:cubicBezTo>
                    <a:cubicBezTo>
                      <a:pt x="14417" y="20882"/>
                      <a:pt x="14342" y="20884"/>
                      <a:pt x="14265" y="20891"/>
                    </a:cubicBezTo>
                    <a:cubicBezTo>
                      <a:pt x="14258" y="20893"/>
                      <a:pt x="14252" y="20893"/>
                      <a:pt x="14246" y="20893"/>
                    </a:cubicBezTo>
                    <a:cubicBezTo>
                      <a:pt x="14166" y="20893"/>
                      <a:pt x="14152" y="20742"/>
                      <a:pt x="14240" y="20720"/>
                    </a:cubicBezTo>
                    <a:cubicBezTo>
                      <a:pt x="14369" y="20700"/>
                      <a:pt x="14495" y="20689"/>
                      <a:pt x="14620" y="20689"/>
                    </a:cubicBezTo>
                    <a:close/>
                    <a:moveTo>
                      <a:pt x="16912" y="20695"/>
                    </a:moveTo>
                    <a:cubicBezTo>
                      <a:pt x="17027" y="20695"/>
                      <a:pt x="17143" y="20703"/>
                      <a:pt x="17262" y="20720"/>
                    </a:cubicBezTo>
                    <a:cubicBezTo>
                      <a:pt x="17357" y="20744"/>
                      <a:pt x="17333" y="20891"/>
                      <a:pt x="17238" y="20891"/>
                    </a:cubicBezTo>
                    <a:cubicBezTo>
                      <a:pt x="17161" y="20884"/>
                      <a:pt x="17081" y="20882"/>
                      <a:pt x="17002" y="20882"/>
                    </a:cubicBezTo>
                    <a:cubicBezTo>
                      <a:pt x="16762" y="20882"/>
                      <a:pt x="16512" y="20909"/>
                      <a:pt x="16263" y="20964"/>
                    </a:cubicBezTo>
                    <a:cubicBezTo>
                      <a:pt x="16256" y="20966"/>
                      <a:pt x="16250" y="20967"/>
                      <a:pt x="16244" y="20967"/>
                    </a:cubicBezTo>
                    <a:cubicBezTo>
                      <a:pt x="16162" y="20967"/>
                      <a:pt x="16127" y="20816"/>
                      <a:pt x="16239" y="20793"/>
                    </a:cubicBezTo>
                    <a:cubicBezTo>
                      <a:pt x="16461" y="20728"/>
                      <a:pt x="16683" y="20695"/>
                      <a:pt x="16912" y="20695"/>
                    </a:cubicBezTo>
                    <a:close/>
                    <a:moveTo>
                      <a:pt x="9887" y="20786"/>
                    </a:moveTo>
                    <a:cubicBezTo>
                      <a:pt x="10131" y="20786"/>
                      <a:pt x="10374" y="20809"/>
                      <a:pt x="10625" y="20866"/>
                    </a:cubicBezTo>
                    <a:cubicBezTo>
                      <a:pt x="10696" y="20891"/>
                      <a:pt x="10673" y="21013"/>
                      <a:pt x="10601" y="21013"/>
                    </a:cubicBezTo>
                    <a:cubicBezTo>
                      <a:pt x="10305" y="20978"/>
                      <a:pt x="10009" y="20955"/>
                      <a:pt x="9703" y="20955"/>
                    </a:cubicBezTo>
                    <a:cubicBezTo>
                      <a:pt x="9591" y="20955"/>
                      <a:pt x="9479" y="20958"/>
                      <a:pt x="9364" y="20964"/>
                    </a:cubicBezTo>
                    <a:cubicBezTo>
                      <a:pt x="9293" y="20964"/>
                      <a:pt x="9293" y="20818"/>
                      <a:pt x="9364" y="20818"/>
                    </a:cubicBezTo>
                    <a:cubicBezTo>
                      <a:pt x="9542" y="20797"/>
                      <a:pt x="9715" y="20786"/>
                      <a:pt x="9887" y="20786"/>
                    </a:cubicBezTo>
                    <a:close/>
                    <a:moveTo>
                      <a:pt x="19466" y="20717"/>
                    </a:moveTo>
                    <a:cubicBezTo>
                      <a:pt x="19528" y="20717"/>
                      <a:pt x="19562" y="20843"/>
                      <a:pt x="19474" y="20866"/>
                    </a:cubicBezTo>
                    <a:cubicBezTo>
                      <a:pt x="19189" y="20915"/>
                      <a:pt x="18927" y="20964"/>
                      <a:pt x="18641" y="21013"/>
                    </a:cubicBezTo>
                    <a:cubicBezTo>
                      <a:pt x="18634" y="21015"/>
                      <a:pt x="18627" y="21016"/>
                      <a:pt x="18620" y="21016"/>
                    </a:cubicBezTo>
                    <a:cubicBezTo>
                      <a:pt x="18540" y="21016"/>
                      <a:pt x="18506" y="20889"/>
                      <a:pt x="18594" y="20866"/>
                    </a:cubicBezTo>
                    <a:cubicBezTo>
                      <a:pt x="18879" y="20818"/>
                      <a:pt x="19165" y="20744"/>
                      <a:pt x="19450" y="20720"/>
                    </a:cubicBezTo>
                    <a:cubicBezTo>
                      <a:pt x="19455" y="20718"/>
                      <a:pt x="19461" y="20717"/>
                      <a:pt x="19466" y="20717"/>
                    </a:cubicBezTo>
                    <a:close/>
                    <a:moveTo>
                      <a:pt x="4951" y="20873"/>
                    </a:moveTo>
                    <a:cubicBezTo>
                      <a:pt x="5154" y="20873"/>
                      <a:pt x="5355" y="20879"/>
                      <a:pt x="5558" y="20891"/>
                    </a:cubicBezTo>
                    <a:cubicBezTo>
                      <a:pt x="5653" y="20891"/>
                      <a:pt x="5653" y="21038"/>
                      <a:pt x="5558" y="21038"/>
                    </a:cubicBezTo>
                    <a:cubicBezTo>
                      <a:pt x="5423" y="21046"/>
                      <a:pt x="5288" y="21049"/>
                      <a:pt x="5154" y="21049"/>
                    </a:cubicBezTo>
                    <a:cubicBezTo>
                      <a:pt x="4884" y="21049"/>
                      <a:pt x="4615" y="21038"/>
                      <a:pt x="4345" y="21038"/>
                    </a:cubicBezTo>
                    <a:cubicBezTo>
                      <a:pt x="4249" y="21013"/>
                      <a:pt x="4249" y="20891"/>
                      <a:pt x="4345" y="20891"/>
                    </a:cubicBezTo>
                    <a:cubicBezTo>
                      <a:pt x="4547" y="20879"/>
                      <a:pt x="4749" y="20873"/>
                      <a:pt x="4951" y="20873"/>
                    </a:cubicBezTo>
                    <a:close/>
                    <a:moveTo>
                      <a:pt x="12433" y="20873"/>
                    </a:moveTo>
                    <a:cubicBezTo>
                      <a:pt x="12641" y="20873"/>
                      <a:pt x="12849" y="20879"/>
                      <a:pt x="13051" y="20891"/>
                    </a:cubicBezTo>
                    <a:cubicBezTo>
                      <a:pt x="13146" y="20891"/>
                      <a:pt x="13146" y="21038"/>
                      <a:pt x="13051" y="21038"/>
                    </a:cubicBezTo>
                    <a:cubicBezTo>
                      <a:pt x="12916" y="21046"/>
                      <a:pt x="12779" y="21049"/>
                      <a:pt x="12641" y="21049"/>
                    </a:cubicBezTo>
                    <a:cubicBezTo>
                      <a:pt x="12364" y="21049"/>
                      <a:pt x="12084" y="21038"/>
                      <a:pt x="11814" y="21038"/>
                    </a:cubicBezTo>
                    <a:cubicBezTo>
                      <a:pt x="11719" y="21038"/>
                      <a:pt x="11719" y="20891"/>
                      <a:pt x="11814" y="20891"/>
                    </a:cubicBezTo>
                    <a:cubicBezTo>
                      <a:pt x="12016" y="20879"/>
                      <a:pt x="12224" y="20873"/>
                      <a:pt x="12433" y="20873"/>
                    </a:cubicBezTo>
                    <a:close/>
                    <a:moveTo>
                      <a:pt x="1895" y="20793"/>
                    </a:moveTo>
                    <a:cubicBezTo>
                      <a:pt x="2323" y="20866"/>
                      <a:pt x="2727" y="20915"/>
                      <a:pt x="3131" y="21038"/>
                    </a:cubicBezTo>
                    <a:cubicBezTo>
                      <a:pt x="3203" y="21062"/>
                      <a:pt x="3179" y="21184"/>
                      <a:pt x="3108" y="21184"/>
                    </a:cubicBezTo>
                    <a:cubicBezTo>
                      <a:pt x="2703" y="21135"/>
                      <a:pt x="2275" y="21038"/>
                      <a:pt x="1870" y="20964"/>
                    </a:cubicBezTo>
                    <a:cubicBezTo>
                      <a:pt x="1752" y="20939"/>
                      <a:pt x="1799" y="20793"/>
                      <a:pt x="1895" y="20793"/>
                    </a:cubicBezTo>
                    <a:close/>
                    <a:moveTo>
                      <a:pt x="2244" y="0"/>
                    </a:moveTo>
                    <a:cubicBezTo>
                      <a:pt x="2072" y="0"/>
                      <a:pt x="1900" y="2"/>
                      <a:pt x="1728" y="7"/>
                    </a:cubicBezTo>
                    <a:cubicBezTo>
                      <a:pt x="229" y="32"/>
                      <a:pt x="-80" y="1034"/>
                      <a:pt x="16" y="2232"/>
                    </a:cubicBezTo>
                    <a:cubicBezTo>
                      <a:pt x="39" y="2477"/>
                      <a:pt x="87" y="2721"/>
                      <a:pt x="134" y="2966"/>
                    </a:cubicBezTo>
                    <a:cubicBezTo>
                      <a:pt x="158" y="3039"/>
                      <a:pt x="87" y="3113"/>
                      <a:pt x="16" y="3113"/>
                    </a:cubicBezTo>
                    <a:cubicBezTo>
                      <a:pt x="182" y="6096"/>
                      <a:pt x="182" y="9104"/>
                      <a:pt x="229" y="12087"/>
                    </a:cubicBezTo>
                    <a:cubicBezTo>
                      <a:pt x="277" y="13726"/>
                      <a:pt x="301" y="15340"/>
                      <a:pt x="324" y="16978"/>
                    </a:cubicBezTo>
                    <a:cubicBezTo>
                      <a:pt x="349" y="17858"/>
                      <a:pt x="349" y="18739"/>
                      <a:pt x="396" y="19595"/>
                    </a:cubicBezTo>
                    <a:cubicBezTo>
                      <a:pt x="443" y="20573"/>
                      <a:pt x="634" y="21184"/>
                      <a:pt x="1656" y="21355"/>
                    </a:cubicBezTo>
                    <a:cubicBezTo>
                      <a:pt x="1933" y="21410"/>
                      <a:pt x="2233" y="21428"/>
                      <a:pt x="2539" y="21428"/>
                    </a:cubicBezTo>
                    <a:cubicBezTo>
                      <a:pt x="3049" y="21428"/>
                      <a:pt x="3575" y="21380"/>
                      <a:pt x="4035" y="21380"/>
                    </a:cubicBezTo>
                    <a:cubicBezTo>
                      <a:pt x="4821" y="21380"/>
                      <a:pt x="5629" y="21404"/>
                      <a:pt x="6414" y="21404"/>
                    </a:cubicBezTo>
                    <a:lnTo>
                      <a:pt x="11172" y="21428"/>
                    </a:lnTo>
                    <a:cubicBezTo>
                      <a:pt x="14193" y="21453"/>
                      <a:pt x="17238" y="21478"/>
                      <a:pt x="20259" y="21502"/>
                    </a:cubicBezTo>
                    <a:cubicBezTo>
                      <a:pt x="20293" y="21485"/>
                      <a:pt x="20338" y="21467"/>
                      <a:pt x="20379" y="21467"/>
                    </a:cubicBezTo>
                    <a:cubicBezTo>
                      <a:pt x="20395" y="21467"/>
                      <a:pt x="20412" y="21470"/>
                      <a:pt x="20425" y="21478"/>
                    </a:cubicBezTo>
                    <a:cubicBezTo>
                      <a:pt x="20449" y="21502"/>
                      <a:pt x="20473" y="21502"/>
                      <a:pt x="20473" y="21527"/>
                    </a:cubicBezTo>
                    <a:lnTo>
                      <a:pt x="20687" y="21527"/>
                    </a:lnTo>
                    <a:cubicBezTo>
                      <a:pt x="20758" y="21527"/>
                      <a:pt x="20806" y="21551"/>
                      <a:pt x="20854" y="21600"/>
                    </a:cubicBezTo>
                    <a:cubicBezTo>
                      <a:pt x="21520" y="21551"/>
                      <a:pt x="21377" y="19742"/>
                      <a:pt x="21377" y="19473"/>
                    </a:cubicBezTo>
                    <a:cubicBezTo>
                      <a:pt x="21377" y="19081"/>
                      <a:pt x="21353" y="18715"/>
                      <a:pt x="21353" y="18347"/>
                    </a:cubicBezTo>
                    <a:cubicBezTo>
                      <a:pt x="21330" y="17468"/>
                      <a:pt x="21305" y="16587"/>
                      <a:pt x="21282" y="15707"/>
                    </a:cubicBezTo>
                    <a:cubicBezTo>
                      <a:pt x="21234" y="14068"/>
                      <a:pt x="21211" y="12430"/>
                      <a:pt x="21163" y="10815"/>
                    </a:cubicBezTo>
                    <a:cubicBezTo>
                      <a:pt x="21115" y="9178"/>
                      <a:pt x="21068" y="7539"/>
                      <a:pt x="21044" y="5901"/>
                    </a:cubicBezTo>
                    <a:cubicBezTo>
                      <a:pt x="20997" y="4164"/>
                      <a:pt x="20830" y="2404"/>
                      <a:pt x="20925" y="667"/>
                    </a:cubicBezTo>
                    <a:cubicBezTo>
                      <a:pt x="20806" y="423"/>
                      <a:pt x="20616" y="227"/>
                      <a:pt x="20378" y="129"/>
                    </a:cubicBezTo>
                    <a:cubicBezTo>
                      <a:pt x="20378" y="129"/>
                      <a:pt x="20354" y="154"/>
                      <a:pt x="20330" y="154"/>
                    </a:cubicBezTo>
                    <a:cubicBezTo>
                      <a:pt x="19749" y="248"/>
                      <a:pt x="19145" y="279"/>
                      <a:pt x="18533" y="279"/>
                    </a:cubicBezTo>
                    <a:cubicBezTo>
                      <a:pt x="17388" y="279"/>
                      <a:pt x="16212" y="169"/>
                      <a:pt x="15097" y="154"/>
                    </a:cubicBezTo>
                    <a:cubicBezTo>
                      <a:pt x="13313" y="154"/>
                      <a:pt x="11505" y="129"/>
                      <a:pt x="9721" y="105"/>
                    </a:cubicBezTo>
                    <a:cubicBezTo>
                      <a:pt x="7913" y="81"/>
                      <a:pt x="6129" y="56"/>
                      <a:pt x="4321" y="32"/>
                    </a:cubicBezTo>
                    <a:cubicBezTo>
                      <a:pt x="3636" y="32"/>
                      <a:pt x="2936" y="0"/>
                      <a:pt x="2244" y="0"/>
                    </a:cubicBezTo>
                    <a:close/>
                  </a:path>
                </a:pathLst>
              </a:custGeom>
              <a:solidFill>
                <a:srgbClr val="8CF7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77" name="Google Shape;3063;p72"/>
              <p:cNvSpPr/>
              <p:nvPr/>
            </p:nvSpPr>
            <p:spPr>
              <a:xfrm>
                <a:off x="0" y="8028"/>
                <a:ext cx="672716" cy="653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3" h="21600" fill="norm" stroke="1" extrusionOk="0">
                    <a:moveTo>
                      <a:pt x="20062" y="0"/>
                    </a:moveTo>
                    <a:lnTo>
                      <a:pt x="20039" y="333"/>
                    </a:lnTo>
                    <a:cubicBezTo>
                      <a:pt x="20246" y="429"/>
                      <a:pt x="20429" y="619"/>
                      <a:pt x="20568" y="857"/>
                    </a:cubicBezTo>
                    <a:cubicBezTo>
                      <a:pt x="20476" y="2522"/>
                      <a:pt x="20613" y="4259"/>
                      <a:pt x="20660" y="5949"/>
                    </a:cubicBezTo>
                    <a:cubicBezTo>
                      <a:pt x="20706" y="7519"/>
                      <a:pt x="20751" y="9113"/>
                      <a:pt x="20775" y="10707"/>
                    </a:cubicBezTo>
                    <a:cubicBezTo>
                      <a:pt x="20821" y="12301"/>
                      <a:pt x="20866" y="13896"/>
                      <a:pt x="20912" y="15490"/>
                    </a:cubicBezTo>
                    <a:cubicBezTo>
                      <a:pt x="20935" y="16322"/>
                      <a:pt x="20958" y="17179"/>
                      <a:pt x="20981" y="18036"/>
                    </a:cubicBezTo>
                    <a:cubicBezTo>
                      <a:pt x="20981" y="18417"/>
                      <a:pt x="20981" y="18773"/>
                      <a:pt x="21004" y="19154"/>
                    </a:cubicBezTo>
                    <a:cubicBezTo>
                      <a:pt x="21004" y="19416"/>
                      <a:pt x="21142" y="21176"/>
                      <a:pt x="20476" y="21224"/>
                    </a:cubicBezTo>
                    <a:cubicBezTo>
                      <a:pt x="20453" y="21176"/>
                      <a:pt x="20407" y="21153"/>
                      <a:pt x="20338" y="21129"/>
                    </a:cubicBezTo>
                    <a:lnTo>
                      <a:pt x="20131" y="21129"/>
                    </a:lnTo>
                    <a:cubicBezTo>
                      <a:pt x="20131" y="21129"/>
                      <a:pt x="20108" y="21129"/>
                      <a:pt x="20085" y="21105"/>
                    </a:cubicBezTo>
                    <a:cubicBezTo>
                      <a:pt x="20072" y="21098"/>
                      <a:pt x="20056" y="21095"/>
                      <a:pt x="20040" y="21095"/>
                    </a:cubicBezTo>
                    <a:cubicBezTo>
                      <a:pt x="20001" y="21095"/>
                      <a:pt x="19957" y="21112"/>
                      <a:pt x="19925" y="21129"/>
                    </a:cubicBezTo>
                    <a:cubicBezTo>
                      <a:pt x="17006" y="21105"/>
                      <a:pt x="14065" y="21081"/>
                      <a:pt x="11146" y="21057"/>
                    </a:cubicBezTo>
                    <a:lnTo>
                      <a:pt x="6551" y="21034"/>
                    </a:lnTo>
                    <a:cubicBezTo>
                      <a:pt x="5792" y="21034"/>
                      <a:pt x="5011" y="21010"/>
                      <a:pt x="4253" y="21010"/>
                    </a:cubicBezTo>
                    <a:cubicBezTo>
                      <a:pt x="3808" y="21010"/>
                      <a:pt x="3299" y="21056"/>
                      <a:pt x="2807" y="21056"/>
                    </a:cubicBezTo>
                    <a:cubicBezTo>
                      <a:pt x="2512" y="21056"/>
                      <a:pt x="2222" y="21039"/>
                      <a:pt x="1955" y="20986"/>
                    </a:cubicBezTo>
                    <a:cubicBezTo>
                      <a:pt x="967" y="20820"/>
                      <a:pt x="783" y="20225"/>
                      <a:pt x="714" y="19273"/>
                    </a:cubicBezTo>
                    <a:cubicBezTo>
                      <a:pt x="691" y="18417"/>
                      <a:pt x="691" y="17560"/>
                      <a:pt x="668" y="16727"/>
                    </a:cubicBezTo>
                    <a:cubicBezTo>
                      <a:pt x="645" y="15133"/>
                      <a:pt x="623" y="13563"/>
                      <a:pt x="576" y="11968"/>
                    </a:cubicBezTo>
                    <a:cubicBezTo>
                      <a:pt x="508" y="9065"/>
                      <a:pt x="530" y="6139"/>
                      <a:pt x="370" y="3236"/>
                    </a:cubicBezTo>
                    <a:cubicBezTo>
                      <a:pt x="439" y="3236"/>
                      <a:pt x="508" y="3165"/>
                      <a:pt x="484" y="3094"/>
                    </a:cubicBezTo>
                    <a:cubicBezTo>
                      <a:pt x="439" y="2832"/>
                      <a:pt x="392" y="2618"/>
                      <a:pt x="370" y="2380"/>
                    </a:cubicBezTo>
                    <a:lnTo>
                      <a:pt x="94" y="2380"/>
                    </a:lnTo>
                    <a:cubicBezTo>
                      <a:pt x="48" y="2403"/>
                      <a:pt x="25" y="2427"/>
                      <a:pt x="25" y="2499"/>
                    </a:cubicBezTo>
                    <a:cubicBezTo>
                      <a:pt x="-67" y="6020"/>
                      <a:pt x="117" y="9565"/>
                      <a:pt x="186" y="13087"/>
                    </a:cubicBezTo>
                    <a:cubicBezTo>
                      <a:pt x="231" y="14895"/>
                      <a:pt x="277" y="16727"/>
                      <a:pt x="301" y="18559"/>
                    </a:cubicBezTo>
                    <a:cubicBezTo>
                      <a:pt x="324" y="19392"/>
                      <a:pt x="209" y="20629"/>
                      <a:pt x="967" y="21176"/>
                    </a:cubicBezTo>
                    <a:cubicBezTo>
                      <a:pt x="1260" y="21390"/>
                      <a:pt x="1617" y="21417"/>
                      <a:pt x="1972" y="21417"/>
                    </a:cubicBezTo>
                    <a:cubicBezTo>
                      <a:pt x="2090" y="21417"/>
                      <a:pt x="2208" y="21415"/>
                      <a:pt x="2323" y="21415"/>
                    </a:cubicBezTo>
                    <a:cubicBezTo>
                      <a:pt x="3150" y="21438"/>
                      <a:pt x="3954" y="21438"/>
                      <a:pt x="4781" y="21438"/>
                    </a:cubicBezTo>
                    <a:cubicBezTo>
                      <a:pt x="6551" y="21462"/>
                      <a:pt x="8320" y="21462"/>
                      <a:pt x="10090" y="21486"/>
                    </a:cubicBezTo>
                    <a:cubicBezTo>
                      <a:pt x="13467" y="21509"/>
                      <a:pt x="16868" y="21557"/>
                      <a:pt x="20246" y="21557"/>
                    </a:cubicBezTo>
                    <a:cubicBezTo>
                      <a:pt x="20319" y="21586"/>
                      <a:pt x="20391" y="21600"/>
                      <a:pt x="20461" y="21600"/>
                    </a:cubicBezTo>
                    <a:cubicBezTo>
                      <a:pt x="20966" y="21600"/>
                      <a:pt x="21380" y="20907"/>
                      <a:pt x="21441" y="20344"/>
                    </a:cubicBezTo>
                    <a:cubicBezTo>
                      <a:pt x="21533" y="19297"/>
                      <a:pt x="21395" y="18178"/>
                      <a:pt x="21372" y="17132"/>
                    </a:cubicBezTo>
                    <a:cubicBezTo>
                      <a:pt x="21349" y="16037"/>
                      <a:pt x="21326" y="14943"/>
                      <a:pt x="21280" y="13824"/>
                    </a:cubicBezTo>
                    <a:cubicBezTo>
                      <a:pt x="21234" y="11683"/>
                      <a:pt x="21165" y="9542"/>
                      <a:pt x="21119" y="7400"/>
                    </a:cubicBezTo>
                    <a:cubicBezTo>
                      <a:pt x="21073" y="5235"/>
                      <a:pt x="21142" y="2974"/>
                      <a:pt x="20935" y="809"/>
                    </a:cubicBezTo>
                    <a:cubicBezTo>
                      <a:pt x="20912" y="762"/>
                      <a:pt x="20912" y="714"/>
                      <a:pt x="20890" y="690"/>
                    </a:cubicBezTo>
                    <a:cubicBezTo>
                      <a:pt x="20775" y="310"/>
                      <a:pt x="20429" y="48"/>
                      <a:pt x="200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78" name="Google Shape;3064;p72"/>
              <p:cNvSpPr/>
              <p:nvPr/>
            </p:nvSpPr>
            <p:spPr>
              <a:xfrm>
                <a:off x="628364" y="596382"/>
                <a:ext cx="25407" cy="330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45" h="21600" fill="norm" stroke="1" extrusionOk="0">
                    <a:moveTo>
                      <a:pt x="18133" y="0"/>
                    </a:moveTo>
                    <a:cubicBezTo>
                      <a:pt x="17067" y="0"/>
                      <a:pt x="15915" y="579"/>
                      <a:pt x="15623" y="1765"/>
                    </a:cubicBezTo>
                    <a:cubicBezTo>
                      <a:pt x="15055" y="9289"/>
                      <a:pt x="9896" y="15882"/>
                      <a:pt x="1280" y="18706"/>
                    </a:cubicBezTo>
                    <a:cubicBezTo>
                      <a:pt x="-801" y="19567"/>
                      <a:pt x="-44" y="21600"/>
                      <a:pt x="1417" y="21600"/>
                    </a:cubicBezTo>
                    <a:cubicBezTo>
                      <a:pt x="1555" y="21600"/>
                      <a:pt x="1710" y="21586"/>
                      <a:pt x="1865" y="21544"/>
                    </a:cubicBezTo>
                    <a:cubicBezTo>
                      <a:pt x="12768" y="18706"/>
                      <a:pt x="20799" y="11181"/>
                      <a:pt x="20214" y="1765"/>
                    </a:cubicBezTo>
                    <a:cubicBezTo>
                      <a:pt x="20214" y="579"/>
                      <a:pt x="19217" y="0"/>
                      <a:pt x="1813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79" name="Google Shape;3065;p72"/>
              <p:cNvSpPr/>
              <p:nvPr/>
            </p:nvSpPr>
            <p:spPr>
              <a:xfrm>
                <a:off x="635051" y="527516"/>
                <a:ext cx="12701" cy="34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32" h="21600" fill="norm" stroke="1" extrusionOk="0">
                    <a:moveTo>
                      <a:pt x="6033" y="0"/>
                    </a:moveTo>
                    <a:cubicBezTo>
                      <a:pt x="3980" y="0"/>
                      <a:pt x="1671" y="581"/>
                      <a:pt x="901" y="1526"/>
                    </a:cubicBezTo>
                    <a:cubicBezTo>
                      <a:pt x="-1965" y="7835"/>
                      <a:pt x="2312" y="14143"/>
                      <a:pt x="9455" y="20452"/>
                    </a:cubicBezTo>
                    <a:cubicBezTo>
                      <a:pt x="10097" y="21249"/>
                      <a:pt x="12364" y="21600"/>
                      <a:pt x="14460" y="21600"/>
                    </a:cubicBezTo>
                    <a:cubicBezTo>
                      <a:pt x="17197" y="21600"/>
                      <a:pt x="19635" y="21019"/>
                      <a:pt x="18010" y="20006"/>
                    </a:cubicBezTo>
                    <a:cubicBezTo>
                      <a:pt x="12321" y="13698"/>
                      <a:pt x="10909" y="7835"/>
                      <a:pt x="9455" y="1526"/>
                    </a:cubicBezTo>
                    <a:cubicBezTo>
                      <a:pt x="9455" y="473"/>
                      <a:pt x="7873" y="0"/>
                      <a:pt x="603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80" name="Google Shape;3066;p72"/>
              <p:cNvSpPr/>
              <p:nvPr/>
            </p:nvSpPr>
            <p:spPr>
              <a:xfrm>
                <a:off x="630572" y="453642"/>
                <a:ext cx="12701" cy="33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30" h="21600" fill="norm" stroke="1" extrusionOk="0">
                    <a:moveTo>
                      <a:pt x="9974" y="0"/>
                    </a:moveTo>
                    <a:cubicBezTo>
                      <a:pt x="6374" y="0"/>
                      <a:pt x="2774" y="468"/>
                      <a:pt x="2774" y="1391"/>
                    </a:cubicBezTo>
                    <a:cubicBezTo>
                      <a:pt x="-2050" y="7356"/>
                      <a:pt x="398" y="13789"/>
                      <a:pt x="2774" y="20222"/>
                    </a:cubicBezTo>
                    <a:cubicBezTo>
                      <a:pt x="2774" y="21145"/>
                      <a:pt x="6374" y="21600"/>
                      <a:pt x="9974" y="21600"/>
                    </a:cubicBezTo>
                    <a:cubicBezTo>
                      <a:pt x="13574" y="21600"/>
                      <a:pt x="17174" y="21145"/>
                      <a:pt x="17174" y="20222"/>
                    </a:cubicBezTo>
                    <a:cubicBezTo>
                      <a:pt x="17174" y="14258"/>
                      <a:pt x="19550" y="7824"/>
                      <a:pt x="17174" y="1391"/>
                    </a:cubicBezTo>
                    <a:cubicBezTo>
                      <a:pt x="17174" y="468"/>
                      <a:pt x="13574" y="0"/>
                      <a:pt x="997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81" name="Google Shape;3067;p72"/>
              <p:cNvSpPr/>
              <p:nvPr/>
            </p:nvSpPr>
            <p:spPr>
              <a:xfrm>
                <a:off x="628326" y="383826"/>
                <a:ext cx="12701" cy="367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154" h="21600" fill="norm" stroke="1" extrusionOk="0">
                    <a:moveTo>
                      <a:pt x="8516" y="0"/>
                    </a:moveTo>
                    <a:cubicBezTo>
                      <a:pt x="5102" y="0"/>
                      <a:pt x="1688" y="419"/>
                      <a:pt x="1688" y="1270"/>
                    </a:cubicBezTo>
                    <a:cubicBezTo>
                      <a:pt x="-2255" y="7619"/>
                      <a:pt x="1688" y="13981"/>
                      <a:pt x="3631" y="20330"/>
                    </a:cubicBezTo>
                    <a:cubicBezTo>
                      <a:pt x="3631" y="21181"/>
                      <a:pt x="6573" y="21600"/>
                      <a:pt x="9516" y="21600"/>
                    </a:cubicBezTo>
                    <a:cubicBezTo>
                      <a:pt x="12459" y="21600"/>
                      <a:pt x="15402" y="21181"/>
                      <a:pt x="15402" y="20330"/>
                    </a:cubicBezTo>
                    <a:cubicBezTo>
                      <a:pt x="15402" y="14400"/>
                      <a:pt x="19345" y="7619"/>
                      <a:pt x="15402" y="1270"/>
                    </a:cubicBezTo>
                    <a:cubicBezTo>
                      <a:pt x="15402" y="419"/>
                      <a:pt x="11988" y="0"/>
                      <a:pt x="85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82" name="Google Shape;3068;p72"/>
              <p:cNvSpPr/>
              <p:nvPr/>
            </p:nvSpPr>
            <p:spPr>
              <a:xfrm>
                <a:off x="625816" y="305486"/>
                <a:ext cx="12701" cy="414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653" h="21600" fill="norm" stroke="1" extrusionOk="0">
                    <a:moveTo>
                      <a:pt x="9253" y="0"/>
                    </a:moveTo>
                    <a:cubicBezTo>
                      <a:pt x="6527" y="0"/>
                      <a:pt x="3596" y="405"/>
                      <a:pt x="3596" y="1056"/>
                    </a:cubicBezTo>
                    <a:cubicBezTo>
                      <a:pt x="1899" y="7799"/>
                      <a:pt x="3596" y="14171"/>
                      <a:pt x="202" y="20555"/>
                    </a:cubicBezTo>
                    <a:cubicBezTo>
                      <a:pt x="-827" y="21207"/>
                      <a:pt x="2259" y="21600"/>
                      <a:pt x="5344" y="21600"/>
                    </a:cubicBezTo>
                    <a:cubicBezTo>
                      <a:pt x="7556" y="21600"/>
                      <a:pt x="9767" y="21398"/>
                      <a:pt x="10487" y="20926"/>
                    </a:cubicBezTo>
                    <a:cubicBezTo>
                      <a:pt x="17327" y="14171"/>
                      <a:pt x="20773" y="7429"/>
                      <a:pt x="13933" y="686"/>
                    </a:cubicBezTo>
                    <a:cubicBezTo>
                      <a:pt x="13213" y="214"/>
                      <a:pt x="11259" y="0"/>
                      <a:pt x="925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83" name="Google Shape;3069;p72"/>
              <p:cNvSpPr/>
              <p:nvPr/>
            </p:nvSpPr>
            <p:spPr>
              <a:xfrm>
                <a:off x="623898" y="87232"/>
                <a:ext cx="12701" cy="406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158" h="21600" fill="norm" stroke="1" extrusionOk="0">
                    <a:moveTo>
                      <a:pt x="8240" y="0"/>
                    </a:moveTo>
                    <a:cubicBezTo>
                      <a:pt x="5172" y="0"/>
                      <a:pt x="2278" y="378"/>
                      <a:pt x="2278" y="1146"/>
                    </a:cubicBezTo>
                    <a:cubicBezTo>
                      <a:pt x="-2042" y="7257"/>
                      <a:pt x="852" y="14148"/>
                      <a:pt x="2278" y="19880"/>
                    </a:cubicBezTo>
                    <a:cubicBezTo>
                      <a:pt x="2278" y="21027"/>
                      <a:pt x="5172" y="21600"/>
                      <a:pt x="8240" y="21600"/>
                    </a:cubicBezTo>
                    <a:cubicBezTo>
                      <a:pt x="11264" y="21600"/>
                      <a:pt x="14547" y="21027"/>
                      <a:pt x="15238" y="19880"/>
                    </a:cubicBezTo>
                    <a:cubicBezTo>
                      <a:pt x="15238" y="14148"/>
                      <a:pt x="19558" y="7257"/>
                      <a:pt x="15238" y="1146"/>
                    </a:cubicBezTo>
                    <a:cubicBezTo>
                      <a:pt x="14547" y="378"/>
                      <a:pt x="11264" y="0"/>
                      <a:pt x="824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84" name="Google Shape;3070;p72"/>
              <p:cNvSpPr/>
              <p:nvPr/>
            </p:nvSpPr>
            <p:spPr>
              <a:xfrm>
                <a:off x="622669" y="168357"/>
                <a:ext cx="12701" cy="356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26" h="21600" fill="norm" stroke="1" extrusionOk="0">
                    <a:moveTo>
                      <a:pt x="6575" y="0"/>
                    </a:moveTo>
                    <a:cubicBezTo>
                      <a:pt x="3800" y="0"/>
                      <a:pt x="1025" y="679"/>
                      <a:pt x="1025" y="1867"/>
                    </a:cubicBezTo>
                    <a:cubicBezTo>
                      <a:pt x="-2074" y="7966"/>
                      <a:pt x="2551" y="14065"/>
                      <a:pt x="5650" y="20163"/>
                    </a:cubicBezTo>
                    <a:cubicBezTo>
                      <a:pt x="6344" y="21156"/>
                      <a:pt x="9212" y="21600"/>
                      <a:pt x="12218" y="21600"/>
                    </a:cubicBezTo>
                    <a:cubicBezTo>
                      <a:pt x="15826" y="21600"/>
                      <a:pt x="19526" y="20934"/>
                      <a:pt x="19526" y="19733"/>
                    </a:cubicBezTo>
                    <a:cubicBezTo>
                      <a:pt x="18000" y="13634"/>
                      <a:pt x="18000" y="7104"/>
                      <a:pt x="11802" y="1437"/>
                    </a:cubicBezTo>
                    <a:cubicBezTo>
                      <a:pt x="11108" y="457"/>
                      <a:pt x="8888" y="0"/>
                      <a:pt x="65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85" name="Google Shape;3071;p72"/>
              <p:cNvSpPr/>
              <p:nvPr/>
            </p:nvSpPr>
            <p:spPr>
              <a:xfrm>
                <a:off x="621635" y="235174"/>
                <a:ext cx="12701" cy="37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05" h="21600" fill="norm" stroke="1" extrusionOk="0">
                    <a:moveTo>
                      <a:pt x="8632" y="0"/>
                    </a:moveTo>
                    <a:cubicBezTo>
                      <a:pt x="4748" y="0"/>
                      <a:pt x="804" y="617"/>
                      <a:pt x="804" y="1850"/>
                    </a:cubicBezTo>
                    <a:cubicBezTo>
                      <a:pt x="-1138" y="7611"/>
                      <a:pt x="804" y="14186"/>
                      <a:pt x="2746" y="20366"/>
                    </a:cubicBezTo>
                    <a:cubicBezTo>
                      <a:pt x="2746" y="21181"/>
                      <a:pt x="5689" y="21600"/>
                      <a:pt x="8632" y="21600"/>
                    </a:cubicBezTo>
                    <a:cubicBezTo>
                      <a:pt x="11575" y="21600"/>
                      <a:pt x="14518" y="21181"/>
                      <a:pt x="14518" y="20366"/>
                    </a:cubicBezTo>
                    <a:cubicBezTo>
                      <a:pt x="16519" y="14186"/>
                      <a:pt x="20462" y="8018"/>
                      <a:pt x="16519" y="1850"/>
                    </a:cubicBezTo>
                    <a:cubicBezTo>
                      <a:pt x="16519" y="617"/>
                      <a:pt x="12575" y="0"/>
                      <a:pt x="863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86" name="Google Shape;3072;p72"/>
              <p:cNvSpPr/>
              <p:nvPr/>
            </p:nvSpPr>
            <p:spPr>
              <a:xfrm>
                <a:off x="597606" y="34594"/>
                <a:ext cx="33433" cy="176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24" h="21600" fill="norm" stroke="1" extrusionOk="0">
                    <a:moveTo>
                      <a:pt x="1326" y="0"/>
                    </a:moveTo>
                    <a:cubicBezTo>
                      <a:pt x="-121" y="0"/>
                      <a:pt x="-716" y="4574"/>
                      <a:pt x="1275" y="5393"/>
                    </a:cubicBezTo>
                    <a:cubicBezTo>
                      <a:pt x="3873" y="7138"/>
                      <a:pt x="6885" y="9782"/>
                      <a:pt x="9470" y="12452"/>
                    </a:cubicBezTo>
                    <a:cubicBezTo>
                      <a:pt x="12055" y="15096"/>
                      <a:pt x="14653" y="18612"/>
                      <a:pt x="17239" y="21256"/>
                    </a:cubicBezTo>
                    <a:cubicBezTo>
                      <a:pt x="17471" y="21494"/>
                      <a:pt x="17717" y="21600"/>
                      <a:pt x="17950" y="21600"/>
                    </a:cubicBezTo>
                    <a:cubicBezTo>
                      <a:pt x="19475" y="21600"/>
                      <a:pt x="20884" y="17238"/>
                      <a:pt x="19385" y="14197"/>
                    </a:cubicBezTo>
                    <a:cubicBezTo>
                      <a:pt x="15080" y="5393"/>
                      <a:pt x="7751" y="1851"/>
                      <a:pt x="1714" y="106"/>
                    </a:cubicBezTo>
                    <a:cubicBezTo>
                      <a:pt x="1585" y="26"/>
                      <a:pt x="1456" y="0"/>
                      <a:pt x="132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87" name="Google Shape;3073;p72"/>
              <p:cNvSpPr/>
              <p:nvPr/>
            </p:nvSpPr>
            <p:spPr>
              <a:xfrm>
                <a:off x="379" y="0"/>
                <a:ext cx="628168" cy="80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2497" y="0"/>
                    </a:moveTo>
                    <a:cubicBezTo>
                      <a:pt x="2098" y="0"/>
                      <a:pt x="1706" y="186"/>
                      <a:pt x="1342" y="810"/>
                    </a:cubicBezTo>
                    <a:cubicBezTo>
                      <a:pt x="-11" y="3140"/>
                      <a:pt x="-134" y="12856"/>
                      <a:pt x="87" y="21600"/>
                    </a:cubicBezTo>
                    <a:lnTo>
                      <a:pt x="383" y="21600"/>
                    </a:lnTo>
                    <a:cubicBezTo>
                      <a:pt x="284" y="12082"/>
                      <a:pt x="579" y="4113"/>
                      <a:pt x="2154" y="3920"/>
                    </a:cubicBezTo>
                    <a:cubicBezTo>
                      <a:pt x="2331" y="3880"/>
                      <a:pt x="2509" y="3862"/>
                      <a:pt x="2688" y="3862"/>
                    </a:cubicBezTo>
                    <a:cubicBezTo>
                      <a:pt x="3403" y="3862"/>
                      <a:pt x="4127" y="4113"/>
                      <a:pt x="4835" y="4113"/>
                    </a:cubicBezTo>
                    <a:cubicBezTo>
                      <a:pt x="6705" y="4305"/>
                      <a:pt x="8550" y="4503"/>
                      <a:pt x="10420" y="4695"/>
                    </a:cubicBezTo>
                    <a:cubicBezTo>
                      <a:pt x="12265" y="4887"/>
                      <a:pt x="14134" y="4887"/>
                      <a:pt x="15980" y="5085"/>
                    </a:cubicBezTo>
                    <a:cubicBezTo>
                      <a:pt x="17117" y="5208"/>
                      <a:pt x="18338" y="6076"/>
                      <a:pt x="19527" y="6076"/>
                    </a:cubicBezTo>
                    <a:cubicBezTo>
                      <a:pt x="20164" y="6076"/>
                      <a:pt x="20791" y="5831"/>
                      <a:pt x="21392" y="5085"/>
                    </a:cubicBezTo>
                    <a:cubicBezTo>
                      <a:pt x="21417" y="4887"/>
                      <a:pt x="21417" y="4887"/>
                      <a:pt x="21441" y="4887"/>
                    </a:cubicBezTo>
                    <a:lnTo>
                      <a:pt x="21466" y="2167"/>
                    </a:lnTo>
                    <a:cubicBezTo>
                      <a:pt x="21367" y="2167"/>
                      <a:pt x="21245" y="2167"/>
                      <a:pt x="21122" y="2365"/>
                    </a:cubicBezTo>
                    <a:cubicBezTo>
                      <a:pt x="20654" y="1783"/>
                      <a:pt x="20181" y="1637"/>
                      <a:pt x="19707" y="1637"/>
                    </a:cubicBezTo>
                    <a:cubicBezTo>
                      <a:pt x="19234" y="1637"/>
                      <a:pt x="18759" y="1783"/>
                      <a:pt x="18293" y="1783"/>
                    </a:cubicBezTo>
                    <a:cubicBezTo>
                      <a:pt x="17136" y="1584"/>
                      <a:pt x="15980" y="1584"/>
                      <a:pt x="14823" y="1392"/>
                    </a:cubicBezTo>
                    <a:cubicBezTo>
                      <a:pt x="12462" y="1200"/>
                      <a:pt x="10075" y="1002"/>
                      <a:pt x="7714" y="810"/>
                    </a:cubicBezTo>
                    <a:cubicBezTo>
                      <a:pt x="6557" y="612"/>
                      <a:pt x="5401" y="612"/>
                      <a:pt x="4270" y="419"/>
                    </a:cubicBezTo>
                    <a:cubicBezTo>
                      <a:pt x="3709" y="419"/>
                      <a:pt x="3095" y="0"/>
                      <a:pt x="249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88" name="Google Shape;3074;p72"/>
              <p:cNvSpPr/>
              <p:nvPr/>
            </p:nvSpPr>
            <p:spPr>
              <a:xfrm>
                <a:off x="572259" y="622232"/>
                <a:ext cx="29779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24" h="21600" fill="norm" stroke="1" extrusionOk="0">
                    <a:moveTo>
                      <a:pt x="18511" y="0"/>
                    </a:moveTo>
                    <a:cubicBezTo>
                      <a:pt x="18380" y="0"/>
                      <a:pt x="18234" y="106"/>
                      <a:pt x="18088" y="212"/>
                    </a:cubicBezTo>
                    <a:cubicBezTo>
                      <a:pt x="12735" y="1959"/>
                      <a:pt x="6901" y="7306"/>
                      <a:pt x="1068" y="10800"/>
                    </a:cubicBezTo>
                    <a:cubicBezTo>
                      <a:pt x="-741" y="12441"/>
                      <a:pt x="-41" y="21600"/>
                      <a:pt x="1607" y="21600"/>
                    </a:cubicBezTo>
                    <a:cubicBezTo>
                      <a:pt x="1738" y="21600"/>
                      <a:pt x="1884" y="21547"/>
                      <a:pt x="2030" y="21388"/>
                    </a:cubicBezTo>
                    <a:cubicBezTo>
                      <a:pt x="7879" y="17894"/>
                      <a:pt x="13231" y="14347"/>
                      <a:pt x="19065" y="10800"/>
                    </a:cubicBezTo>
                    <a:cubicBezTo>
                      <a:pt x="20859" y="9159"/>
                      <a:pt x="20174" y="0"/>
                      <a:pt x="1851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89" name="Google Shape;3075;p72"/>
              <p:cNvSpPr/>
              <p:nvPr/>
            </p:nvSpPr>
            <p:spPr>
              <a:xfrm>
                <a:off x="523078" y="28504"/>
                <a:ext cx="41028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21" h="21600" fill="norm" stroke="1" extrusionOk="0">
                    <a:moveTo>
                      <a:pt x="13137" y="0"/>
                    </a:moveTo>
                    <a:cubicBezTo>
                      <a:pt x="9305" y="0"/>
                      <a:pt x="5462" y="1884"/>
                      <a:pt x="1619" y="1884"/>
                    </a:cubicBezTo>
                    <a:cubicBezTo>
                      <a:pt x="-540" y="1884"/>
                      <a:pt x="-540" y="18649"/>
                      <a:pt x="1619" y="18649"/>
                    </a:cubicBezTo>
                    <a:cubicBezTo>
                      <a:pt x="5688" y="20156"/>
                      <a:pt x="9769" y="21600"/>
                      <a:pt x="13838" y="21600"/>
                    </a:cubicBezTo>
                    <a:cubicBezTo>
                      <a:pt x="15533" y="21600"/>
                      <a:pt x="17217" y="21349"/>
                      <a:pt x="18901" y="20721"/>
                    </a:cubicBezTo>
                    <a:cubicBezTo>
                      <a:pt x="21060" y="18649"/>
                      <a:pt x="21060" y="1884"/>
                      <a:pt x="18901" y="1884"/>
                    </a:cubicBezTo>
                    <a:cubicBezTo>
                      <a:pt x="16980" y="502"/>
                      <a:pt x="15058" y="0"/>
                      <a:pt x="131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90" name="Google Shape;3076;p72"/>
              <p:cNvSpPr/>
              <p:nvPr/>
            </p:nvSpPr>
            <p:spPr>
              <a:xfrm>
                <a:off x="500416" y="621195"/>
                <a:ext cx="34936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81" h="21600" fill="norm" stroke="1" extrusionOk="0">
                    <a:moveTo>
                      <a:pt x="13069" y="0"/>
                    </a:moveTo>
                    <a:cubicBezTo>
                      <a:pt x="9047" y="0"/>
                      <a:pt x="5151" y="2569"/>
                      <a:pt x="1242" y="7764"/>
                    </a:cubicBezTo>
                    <a:cubicBezTo>
                      <a:pt x="-713" y="9574"/>
                      <a:pt x="-112" y="21600"/>
                      <a:pt x="1342" y="21600"/>
                    </a:cubicBezTo>
                    <a:cubicBezTo>
                      <a:pt x="1442" y="21600"/>
                      <a:pt x="1555" y="21542"/>
                      <a:pt x="1668" y="21425"/>
                    </a:cubicBezTo>
                    <a:cubicBezTo>
                      <a:pt x="6053" y="17046"/>
                      <a:pt x="10438" y="14828"/>
                      <a:pt x="14648" y="14828"/>
                    </a:cubicBezTo>
                    <a:cubicBezTo>
                      <a:pt x="16051" y="14828"/>
                      <a:pt x="17442" y="15062"/>
                      <a:pt x="18795" y="15587"/>
                    </a:cubicBezTo>
                    <a:cubicBezTo>
                      <a:pt x="20474" y="15587"/>
                      <a:pt x="20887" y="3853"/>
                      <a:pt x="19221" y="1926"/>
                    </a:cubicBezTo>
                    <a:cubicBezTo>
                      <a:pt x="17128" y="642"/>
                      <a:pt x="15086" y="0"/>
                      <a:pt x="1306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91" name="Google Shape;3077;p72"/>
              <p:cNvSpPr/>
              <p:nvPr/>
            </p:nvSpPr>
            <p:spPr>
              <a:xfrm>
                <a:off x="449610" y="28320"/>
                <a:ext cx="41824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9" h="21600" fill="norm" stroke="1" extrusionOk="0">
                    <a:moveTo>
                      <a:pt x="1255" y="0"/>
                    </a:moveTo>
                    <a:cubicBezTo>
                      <a:pt x="-157" y="0"/>
                      <a:pt x="-518" y="12973"/>
                      <a:pt x="904" y="12973"/>
                    </a:cubicBezTo>
                    <a:cubicBezTo>
                      <a:pt x="4916" y="18746"/>
                      <a:pt x="9088" y="21600"/>
                      <a:pt x="13312" y="21600"/>
                    </a:cubicBezTo>
                    <a:cubicBezTo>
                      <a:pt x="15425" y="21600"/>
                      <a:pt x="17547" y="20886"/>
                      <a:pt x="19670" y="19459"/>
                    </a:cubicBezTo>
                    <a:cubicBezTo>
                      <a:pt x="21082" y="17319"/>
                      <a:pt x="20732" y="2141"/>
                      <a:pt x="19309" y="2141"/>
                    </a:cubicBezTo>
                    <a:cubicBezTo>
                      <a:pt x="16826" y="3049"/>
                      <a:pt x="14331" y="3568"/>
                      <a:pt x="11837" y="3568"/>
                    </a:cubicBezTo>
                    <a:cubicBezTo>
                      <a:pt x="8313" y="3568"/>
                      <a:pt x="4779" y="2530"/>
                      <a:pt x="125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92" name="Google Shape;3078;p72"/>
              <p:cNvSpPr/>
              <p:nvPr/>
            </p:nvSpPr>
            <p:spPr>
              <a:xfrm>
                <a:off x="440253" y="621099"/>
                <a:ext cx="32920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89" h="21600" fill="norm" stroke="1" extrusionOk="0">
                    <a:moveTo>
                      <a:pt x="8244" y="0"/>
                    </a:moveTo>
                    <a:cubicBezTo>
                      <a:pt x="5905" y="0"/>
                      <a:pt x="3553" y="912"/>
                      <a:pt x="1133" y="2394"/>
                    </a:cubicBezTo>
                    <a:cubicBezTo>
                      <a:pt x="-524" y="4160"/>
                      <a:pt x="-257" y="15901"/>
                      <a:pt x="1240" y="15901"/>
                    </a:cubicBezTo>
                    <a:cubicBezTo>
                      <a:pt x="1347" y="15901"/>
                      <a:pt x="1468" y="15844"/>
                      <a:pt x="1588" y="15730"/>
                    </a:cubicBezTo>
                    <a:cubicBezTo>
                      <a:pt x="3031" y="15217"/>
                      <a:pt x="4448" y="14989"/>
                      <a:pt x="5865" y="14989"/>
                    </a:cubicBezTo>
                    <a:cubicBezTo>
                      <a:pt x="10076" y="14989"/>
                      <a:pt x="14179" y="17155"/>
                      <a:pt x="18523" y="21429"/>
                    </a:cubicBezTo>
                    <a:cubicBezTo>
                      <a:pt x="18643" y="21543"/>
                      <a:pt x="18764" y="21600"/>
                      <a:pt x="18871" y="21600"/>
                    </a:cubicBezTo>
                    <a:cubicBezTo>
                      <a:pt x="20421" y="21600"/>
                      <a:pt x="21076" y="9860"/>
                      <a:pt x="19419" y="8093"/>
                    </a:cubicBezTo>
                    <a:cubicBezTo>
                      <a:pt x="15596" y="2280"/>
                      <a:pt x="11933" y="0"/>
                      <a:pt x="82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93" name="Google Shape;3079;p72"/>
              <p:cNvSpPr/>
              <p:nvPr/>
            </p:nvSpPr>
            <p:spPr>
              <a:xfrm>
                <a:off x="366104" y="32183"/>
                <a:ext cx="42245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69" h="21600" fill="norm" stroke="1" extrusionOk="0">
                    <a:moveTo>
                      <a:pt x="9964" y="0"/>
                    </a:moveTo>
                    <a:cubicBezTo>
                      <a:pt x="6947" y="0"/>
                      <a:pt x="3930" y="1805"/>
                      <a:pt x="902" y="4455"/>
                    </a:cubicBezTo>
                    <a:cubicBezTo>
                      <a:pt x="-431" y="4455"/>
                      <a:pt x="-196" y="17821"/>
                      <a:pt x="1019" y="17821"/>
                    </a:cubicBezTo>
                    <a:cubicBezTo>
                      <a:pt x="1094" y="17821"/>
                      <a:pt x="1179" y="17765"/>
                      <a:pt x="1264" y="17652"/>
                    </a:cubicBezTo>
                    <a:cubicBezTo>
                      <a:pt x="2799" y="16750"/>
                      <a:pt x="4303" y="16355"/>
                      <a:pt x="5774" y="16355"/>
                    </a:cubicBezTo>
                    <a:cubicBezTo>
                      <a:pt x="10444" y="16355"/>
                      <a:pt x="14889" y="19964"/>
                      <a:pt x="19751" y="21374"/>
                    </a:cubicBezTo>
                    <a:cubicBezTo>
                      <a:pt x="19847" y="21544"/>
                      <a:pt x="19932" y="21600"/>
                      <a:pt x="20018" y="21600"/>
                    </a:cubicBezTo>
                    <a:cubicBezTo>
                      <a:pt x="21169" y="21600"/>
                      <a:pt x="21105" y="9982"/>
                      <a:pt x="20114" y="8234"/>
                    </a:cubicBezTo>
                    <a:cubicBezTo>
                      <a:pt x="16734" y="2256"/>
                      <a:pt x="13344" y="0"/>
                      <a:pt x="996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94" name="Google Shape;3080;p72"/>
              <p:cNvSpPr/>
              <p:nvPr/>
            </p:nvSpPr>
            <p:spPr>
              <a:xfrm>
                <a:off x="366494" y="624918"/>
                <a:ext cx="4176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7" h="21600" fill="norm" stroke="1" extrusionOk="0">
                    <a:moveTo>
                      <a:pt x="1085" y="0"/>
                    </a:moveTo>
                    <a:cubicBezTo>
                      <a:pt x="-361" y="2949"/>
                      <a:pt x="-361" y="20299"/>
                      <a:pt x="1085" y="20299"/>
                    </a:cubicBezTo>
                    <a:cubicBezTo>
                      <a:pt x="5163" y="20299"/>
                      <a:pt x="9403" y="21600"/>
                      <a:pt x="13589" y="21600"/>
                    </a:cubicBezTo>
                    <a:cubicBezTo>
                      <a:pt x="15683" y="21600"/>
                      <a:pt x="17754" y="21253"/>
                      <a:pt x="19793" y="20299"/>
                    </a:cubicBezTo>
                    <a:cubicBezTo>
                      <a:pt x="21239" y="20299"/>
                      <a:pt x="21239" y="2949"/>
                      <a:pt x="197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95" name="Google Shape;3081;p72"/>
              <p:cNvSpPr/>
              <p:nvPr/>
            </p:nvSpPr>
            <p:spPr>
              <a:xfrm>
                <a:off x="293067" y="623202"/>
                <a:ext cx="40903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02" h="21600" fill="norm" stroke="1" extrusionOk="0">
                    <a:moveTo>
                      <a:pt x="8855" y="0"/>
                    </a:moveTo>
                    <a:cubicBezTo>
                      <a:pt x="6253" y="0"/>
                      <a:pt x="3674" y="1115"/>
                      <a:pt x="1095" y="3066"/>
                    </a:cubicBezTo>
                    <a:cubicBezTo>
                      <a:pt x="-365" y="3066"/>
                      <a:pt x="-365" y="17001"/>
                      <a:pt x="1095" y="17001"/>
                    </a:cubicBezTo>
                    <a:cubicBezTo>
                      <a:pt x="2763" y="16374"/>
                      <a:pt x="4431" y="16095"/>
                      <a:pt x="6100" y="16095"/>
                    </a:cubicBezTo>
                    <a:cubicBezTo>
                      <a:pt x="10655" y="16095"/>
                      <a:pt x="15209" y="18255"/>
                      <a:pt x="19775" y="21600"/>
                    </a:cubicBezTo>
                    <a:cubicBezTo>
                      <a:pt x="20873" y="21600"/>
                      <a:pt x="21235" y="10034"/>
                      <a:pt x="20137" y="7665"/>
                    </a:cubicBezTo>
                    <a:cubicBezTo>
                      <a:pt x="16274" y="2230"/>
                      <a:pt x="12542" y="0"/>
                      <a:pt x="885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96" name="Google Shape;3082;p72"/>
              <p:cNvSpPr/>
              <p:nvPr/>
            </p:nvSpPr>
            <p:spPr>
              <a:xfrm>
                <a:off x="295360" y="26378"/>
                <a:ext cx="38610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87" h="21600" fill="norm" stroke="1" extrusionOk="0">
                    <a:moveTo>
                      <a:pt x="9788" y="0"/>
                    </a:moveTo>
                    <a:cubicBezTo>
                      <a:pt x="6701" y="0"/>
                      <a:pt x="3613" y="2277"/>
                      <a:pt x="699" y="5521"/>
                    </a:cubicBezTo>
                    <a:cubicBezTo>
                      <a:pt x="-457" y="5521"/>
                      <a:pt x="-75" y="17045"/>
                      <a:pt x="1081" y="17045"/>
                    </a:cubicBezTo>
                    <a:cubicBezTo>
                      <a:pt x="1971" y="16700"/>
                      <a:pt x="2850" y="16562"/>
                      <a:pt x="3729" y="16562"/>
                    </a:cubicBezTo>
                    <a:cubicBezTo>
                      <a:pt x="9025" y="16562"/>
                      <a:pt x="14309" y="21600"/>
                      <a:pt x="19605" y="21600"/>
                    </a:cubicBezTo>
                    <a:cubicBezTo>
                      <a:pt x="20761" y="21600"/>
                      <a:pt x="21143" y="12422"/>
                      <a:pt x="19987" y="10075"/>
                    </a:cubicBezTo>
                    <a:cubicBezTo>
                      <a:pt x="16726" y="2829"/>
                      <a:pt x="13245" y="0"/>
                      <a:pt x="97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97" name="Google Shape;3083;p72"/>
              <p:cNvSpPr/>
              <p:nvPr/>
            </p:nvSpPr>
            <p:spPr>
              <a:xfrm>
                <a:off x="227633" y="23022"/>
                <a:ext cx="40056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85" h="21600" fill="norm" stroke="1" extrusionOk="0">
                    <a:moveTo>
                      <a:pt x="1454" y="0"/>
                    </a:moveTo>
                    <a:cubicBezTo>
                      <a:pt x="-124" y="0"/>
                      <a:pt x="-654" y="11592"/>
                      <a:pt x="1068" y="13345"/>
                    </a:cubicBezTo>
                    <a:cubicBezTo>
                      <a:pt x="5571" y="19112"/>
                      <a:pt x="10063" y="21600"/>
                      <a:pt x="14732" y="21600"/>
                    </a:cubicBezTo>
                    <a:cubicBezTo>
                      <a:pt x="16167" y="21600"/>
                      <a:pt x="17624" y="21374"/>
                      <a:pt x="19103" y="20921"/>
                    </a:cubicBezTo>
                    <a:cubicBezTo>
                      <a:pt x="20946" y="18999"/>
                      <a:pt x="20946" y="5824"/>
                      <a:pt x="19103" y="5824"/>
                    </a:cubicBezTo>
                    <a:cubicBezTo>
                      <a:pt x="13220" y="5824"/>
                      <a:pt x="7326" y="5824"/>
                      <a:pt x="1807" y="170"/>
                    </a:cubicBezTo>
                    <a:cubicBezTo>
                      <a:pt x="1686" y="57"/>
                      <a:pt x="1564" y="0"/>
                      <a:pt x="14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98" name="Google Shape;3084;p72"/>
              <p:cNvSpPr/>
              <p:nvPr/>
            </p:nvSpPr>
            <p:spPr>
              <a:xfrm>
                <a:off x="220543" y="620322"/>
                <a:ext cx="3725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1" h="21600" fill="norm" stroke="1" extrusionOk="0">
                    <a:moveTo>
                      <a:pt x="10497" y="0"/>
                    </a:moveTo>
                    <a:cubicBezTo>
                      <a:pt x="7499" y="0"/>
                      <a:pt x="4500" y="633"/>
                      <a:pt x="1502" y="1978"/>
                    </a:cubicBezTo>
                    <a:cubicBezTo>
                      <a:pt x="-501" y="1978"/>
                      <a:pt x="-501" y="20492"/>
                      <a:pt x="1502" y="20492"/>
                    </a:cubicBezTo>
                    <a:cubicBezTo>
                      <a:pt x="3493" y="21363"/>
                      <a:pt x="5496" y="21600"/>
                      <a:pt x="7499" y="21600"/>
                    </a:cubicBezTo>
                    <a:cubicBezTo>
                      <a:pt x="11504" y="21600"/>
                      <a:pt x="15498" y="20492"/>
                      <a:pt x="19504" y="20492"/>
                    </a:cubicBezTo>
                    <a:cubicBezTo>
                      <a:pt x="21099" y="17802"/>
                      <a:pt x="21099" y="1978"/>
                      <a:pt x="19504" y="1978"/>
                    </a:cubicBezTo>
                    <a:cubicBezTo>
                      <a:pt x="16506" y="633"/>
                      <a:pt x="13495" y="0"/>
                      <a:pt x="1049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99" name="Google Shape;3085;p72"/>
              <p:cNvSpPr/>
              <p:nvPr/>
            </p:nvSpPr>
            <p:spPr>
              <a:xfrm>
                <a:off x="167266" y="20735"/>
                <a:ext cx="30445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14" h="21600" fill="norm" stroke="1" extrusionOk="0">
                    <a:moveTo>
                      <a:pt x="1410" y="0"/>
                    </a:moveTo>
                    <a:cubicBezTo>
                      <a:pt x="-592" y="0"/>
                      <a:pt x="-462" y="13777"/>
                      <a:pt x="1798" y="13777"/>
                    </a:cubicBezTo>
                    <a:cubicBezTo>
                      <a:pt x="7558" y="17689"/>
                      <a:pt x="13333" y="21600"/>
                      <a:pt x="18618" y="21600"/>
                    </a:cubicBezTo>
                    <a:cubicBezTo>
                      <a:pt x="20533" y="21600"/>
                      <a:pt x="21008" y="7939"/>
                      <a:pt x="19093" y="7939"/>
                    </a:cubicBezTo>
                    <a:cubicBezTo>
                      <a:pt x="13333" y="2102"/>
                      <a:pt x="7558" y="175"/>
                      <a:pt x="1798" y="175"/>
                    </a:cubicBezTo>
                    <a:cubicBezTo>
                      <a:pt x="1654" y="58"/>
                      <a:pt x="1525" y="0"/>
                      <a:pt x="14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00" name="Google Shape;3086;p72"/>
              <p:cNvSpPr/>
              <p:nvPr/>
            </p:nvSpPr>
            <p:spPr>
              <a:xfrm>
                <a:off x="140449" y="625005"/>
                <a:ext cx="41033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67" h="21600" fill="norm" stroke="1" extrusionOk="0">
                    <a:moveTo>
                      <a:pt x="10432" y="0"/>
                    </a:moveTo>
                    <a:cubicBezTo>
                      <a:pt x="7326" y="0"/>
                      <a:pt x="4209" y="723"/>
                      <a:pt x="1103" y="2259"/>
                    </a:cubicBezTo>
                    <a:cubicBezTo>
                      <a:pt x="-368" y="2259"/>
                      <a:pt x="-368" y="17262"/>
                      <a:pt x="1103" y="17262"/>
                    </a:cubicBezTo>
                    <a:cubicBezTo>
                      <a:pt x="5504" y="19431"/>
                      <a:pt x="9905" y="21600"/>
                      <a:pt x="14306" y="21600"/>
                    </a:cubicBezTo>
                    <a:cubicBezTo>
                      <a:pt x="16128" y="21600"/>
                      <a:pt x="17950" y="21238"/>
                      <a:pt x="19772" y="20335"/>
                    </a:cubicBezTo>
                    <a:cubicBezTo>
                      <a:pt x="21232" y="20335"/>
                      <a:pt x="21232" y="2259"/>
                      <a:pt x="19772" y="2259"/>
                    </a:cubicBezTo>
                    <a:cubicBezTo>
                      <a:pt x="16655" y="723"/>
                      <a:pt x="13549" y="0"/>
                      <a:pt x="1043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01" name="Google Shape;3087;p72"/>
              <p:cNvSpPr/>
              <p:nvPr/>
            </p:nvSpPr>
            <p:spPr>
              <a:xfrm>
                <a:off x="91497" y="25084"/>
                <a:ext cx="44192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16" h="21600" fill="norm" stroke="1" extrusionOk="0">
                    <a:moveTo>
                      <a:pt x="1010" y="0"/>
                    </a:moveTo>
                    <a:cubicBezTo>
                      <a:pt x="-336" y="0"/>
                      <a:pt x="-336" y="13713"/>
                      <a:pt x="1010" y="13713"/>
                    </a:cubicBezTo>
                    <a:cubicBezTo>
                      <a:pt x="7090" y="17657"/>
                      <a:pt x="13160" y="21600"/>
                      <a:pt x="19574" y="21600"/>
                    </a:cubicBezTo>
                    <a:cubicBezTo>
                      <a:pt x="21264" y="21600"/>
                      <a:pt x="20920" y="7828"/>
                      <a:pt x="19574" y="7828"/>
                    </a:cubicBezTo>
                    <a:cubicBezTo>
                      <a:pt x="13504" y="3943"/>
                      <a:pt x="7090" y="1942"/>
                      <a:pt x="10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02" name="Google Shape;3088;p72"/>
              <p:cNvSpPr/>
              <p:nvPr/>
            </p:nvSpPr>
            <p:spPr>
              <a:xfrm>
                <a:off x="65653" y="625836"/>
                <a:ext cx="41773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54" h="21600" fill="norm" stroke="1" extrusionOk="0">
                    <a:moveTo>
                      <a:pt x="1733" y="0"/>
                    </a:moveTo>
                    <a:cubicBezTo>
                      <a:pt x="-40" y="0"/>
                      <a:pt x="-741" y="8090"/>
                      <a:pt x="1022" y="9465"/>
                    </a:cubicBezTo>
                    <a:cubicBezTo>
                      <a:pt x="7054" y="13510"/>
                      <a:pt x="13425" y="18890"/>
                      <a:pt x="19447" y="21600"/>
                    </a:cubicBezTo>
                    <a:cubicBezTo>
                      <a:pt x="20859" y="21600"/>
                      <a:pt x="20859" y="14845"/>
                      <a:pt x="19797" y="13510"/>
                    </a:cubicBezTo>
                    <a:cubicBezTo>
                      <a:pt x="13776" y="6755"/>
                      <a:pt x="7755" y="4045"/>
                      <a:pt x="173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03" name="Google Shape;3089;p72"/>
              <p:cNvSpPr/>
              <p:nvPr/>
            </p:nvSpPr>
            <p:spPr>
              <a:xfrm>
                <a:off x="32466" y="29631"/>
                <a:ext cx="27032" cy="284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5" h="21600" fill="norm" stroke="1" extrusionOk="0">
                    <a:moveTo>
                      <a:pt x="18827" y="0"/>
                    </a:moveTo>
                    <a:cubicBezTo>
                      <a:pt x="8301" y="0"/>
                      <a:pt x="548" y="9826"/>
                      <a:pt x="0" y="19668"/>
                    </a:cubicBezTo>
                    <a:cubicBezTo>
                      <a:pt x="0" y="20896"/>
                      <a:pt x="1229" y="21600"/>
                      <a:pt x="2391" y="21600"/>
                    </a:cubicBezTo>
                    <a:cubicBezTo>
                      <a:pt x="3304" y="21600"/>
                      <a:pt x="4184" y="21174"/>
                      <a:pt x="4433" y="20208"/>
                    </a:cubicBezTo>
                    <a:cubicBezTo>
                      <a:pt x="5545" y="12020"/>
                      <a:pt x="11622" y="6550"/>
                      <a:pt x="19375" y="4372"/>
                    </a:cubicBezTo>
                    <a:cubicBezTo>
                      <a:pt x="21600" y="3832"/>
                      <a:pt x="21052" y="0"/>
                      <a:pt x="1882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04" name="Google Shape;3090;p72"/>
              <p:cNvSpPr/>
              <p:nvPr/>
            </p:nvSpPr>
            <p:spPr>
              <a:xfrm>
                <a:off x="30672" y="589325"/>
                <a:ext cx="14365" cy="357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9" h="21600" fill="norm" stroke="1" extrusionOk="0">
                    <a:moveTo>
                      <a:pt x="4006" y="0"/>
                    </a:moveTo>
                    <a:cubicBezTo>
                      <a:pt x="2422" y="0"/>
                      <a:pt x="896" y="339"/>
                      <a:pt x="464" y="1109"/>
                    </a:cubicBezTo>
                    <a:cubicBezTo>
                      <a:pt x="-1437" y="8509"/>
                      <a:pt x="2393" y="15466"/>
                      <a:pt x="13913" y="21130"/>
                    </a:cubicBezTo>
                    <a:cubicBezTo>
                      <a:pt x="14403" y="21456"/>
                      <a:pt x="15065" y="21600"/>
                      <a:pt x="15757" y="21600"/>
                    </a:cubicBezTo>
                    <a:cubicBezTo>
                      <a:pt x="17830" y="21600"/>
                      <a:pt x="20163" y="20373"/>
                      <a:pt x="18723" y="19394"/>
                    </a:cubicBezTo>
                    <a:cubicBezTo>
                      <a:pt x="11033" y="13730"/>
                      <a:pt x="8153" y="8066"/>
                      <a:pt x="8153" y="1540"/>
                    </a:cubicBezTo>
                    <a:cubicBezTo>
                      <a:pt x="8153" y="561"/>
                      <a:pt x="6051" y="0"/>
                      <a:pt x="400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05" name="Google Shape;3091;p72"/>
              <p:cNvSpPr/>
              <p:nvPr/>
            </p:nvSpPr>
            <p:spPr>
              <a:xfrm>
                <a:off x="30242" y="325772"/>
                <a:ext cx="12701" cy="447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71" h="21600" fill="norm" stroke="1" extrusionOk="0">
                    <a:moveTo>
                      <a:pt x="5058" y="0"/>
                    </a:moveTo>
                    <a:cubicBezTo>
                      <a:pt x="3325" y="0"/>
                      <a:pt x="1527" y="354"/>
                      <a:pt x="950" y="917"/>
                    </a:cubicBezTo>
                    <a:cubicBezTo>
                      <a:pt x="-2260" y="7527"/>
                      <a:pt x="3100" y="14480"/>
                      <a:pt x="10578" y="20735"/>
                    </a:cubicBezTo>
                    <a:cubicBezTo>
                      <a:pt x="11477" y="21319"/>
                      <a:pt x="13306" y="21600"/>
                      <a:pt x="14975" y="21600"/>
                    </a:cubicBezTo>
                    <a:cubicBezTo>
                      <a:pt x="17318" y="21600"/>
                      <a:pt x="19340" y="21058"/>
                      <a:pt x="18088" y="20047"/>
                    </a:cubicBezTo>
                    <a:cubicBezTo>
                      <a:pt x="11669" y="13781"/>
                      <a:pt x="11669" y="7527"/>
                      <a:pt x="8460" y="917"/>
                    </a:cubicBezTo>
                    <a:cubicBezTo>
                      <a:pt x="7946" y="271"/>
                      <a:pt x="6534" y="0"/>
                      <a:pt x="50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06" name="Google Shape;3092;p72"/>
              <p:cNvSpPr/>
              <p:nvPr/>
            </p:nvSpPr>
            <p:spPr>
              <a:xfrm>
                <a:off x="29592" y="243266"/>
                <a:ext cx="12701" cy="41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380" h="21600" fill="norm" stroke="1" extrusionOk="0">
                    <a:moveTo>
                      <a:pt x="8309" y="0"/>
                    </a:moveTo>
                    <a:cubicBezTo>
                      <a:pt x="5825" y="0"/>
                      <a:pt x="3611" y="279"/>
                      <a:pt x="3611" y="837"/>
                    </a:cubicBezTo>
                    <a:cubicBezTo>
                      <a:pt x="-1789" y="7167"/>
                      <a:pt x="-7" y="13496"/>
                      <a:pt x="1775" y="20193"/>
                    </a:cubicBezTo>
                    <a:cubicBezTo>
                      <a:pt x="1775" y="21131"/>
                      <a:pt x="4961" y="21600"/>
                      <a:pt x="8309" y="21600"/>
                    </a:cubicBezTo>
                    <a:cubicBezTo>
                      <a:pt x="11711" y="21600"/>
                      <a:pt x="15329" y="21131"/>
                      <a:pt x="16193" y="20193"/>
                    </a:cubicBezTo>
                    <a:cubicBezTo>
                      <a:pt x="16193" y="13496"/>
                      <a:pt x="19811" y="7167"/>
                      <a:pt x="14411" y="837"/>
                    </a:cubicBezTo>
                    <a:cubicBezTo>
                      <a:pt x="13493" y="279"/>
                      <a:pt x="10793" y="0"/>
                      <a:pt x="83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07" name="Google Shape;3093;p72"/>
              <p:cNvSpPr/>
              <p:nvPr/>
            </p:nvSpPr>
            <p:spPr>
              <a:xfrm>
                <a:off x="29716" y="404695"/>
                <a:ext cx="12701" cy="367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37" h="21600" fill="norm" stroke="1" extrusionOk="0">
                    <a:moveTo>
                      <a:pt x="8979" y="0"/>
                    </a:moveTo>
                    <a:cubicBezTo>
                      <a:pt x="5745" y="0"/>
                      <a:pt x="2512" y="432"/>
                      <a:pt x="2512" y="1270"/>
                    </a:cubicBezTo>
                    <a:cubicBezTo>
                      <a:pt x="-1821" y="7632"/>
                      <a:pt x="313" y="13981"/>
                      <a:pt x="2512" y="20330"/>
                    </a:cubicBezTo>
                    <a:cubicBezTo>
                      <a:pt x="2512" y="21181"/>
                      <a:pt x="5745" y="21600"/>
                      <a:pt x="8979" y="21600"/>
                    </a:cubicBezTo>
                    <a:cubicBezTo>
                      <a:pt x="12213" y="21600"/>
                      <a:pt x="15446" y="21181"/>
                      <a:pt x="15446" y="20330"/>
                    </a:cubicBezTo>
                    <a:cubicBezTo>
                      <a:pt x="17580" y="13981"/>
                      <a:pt x="19779" y="7632"/>
                      <a:pt x="15446" y="1270"/>
                    </a:cubicBezTo>
                    <a:cubicBezTo>
                      <a:pt x="15446" y="432"/>
                      <a:pt x="12213" y="0"/>
                      <a:pt x="897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08" name="Google Shape;3094;p72"/>
              <p:cNvSpPr/>
              <p:nvPr/>
            </p:nvSpPr>
            <p:spPr>
              <a:xfrm>
                <a:off x="27195" y="89930"/>
                <a:ext cx="12701" cy="40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67" h="21600" fill="norm" stroke="1" extrusionOk="0">
                    <a:moveTo>
                      <a:pt x="9045" y="0"/>
                    </a:moveTo>
                    <a:cubicBezTo>
                      <a:pt x="6669" y="0"/>
                      <a:pt x="4163" y="289"/>
                      <a:pt x="3429" y="867"/>
                    </a:cubicBezTo>
                    <a:cubicBezTo>
                      <a:pt x="-2317" y="7030"/>
                      <a:pt x="577" y="13980"/>
                      <a:pt x="2003" y="20155"/>
                    </a:cubicBezTo>
                    <a:cubicBezTo>
                      <a:pt x="2737" y="21114"/>
                      <a:pt x="5977" y="21600"/>
                      <a:pt x="9045" y="21600"/>
                    </a:cubicBezTo>
                    <a:cubicBezTo>
                      <a:pt x="12069" y="21600"/>
                      <a:pt x="14963" y="21114"/>
                      <a:pt x="14963" y="20155"/>
                    </a:cubicBezTo>
                    <a:cubicBezTo>
                      <a:pt x="16389" y="13980"/>
                      <a:pt x="19283" y="7030"/>
                      <a:pt x="13537" y="867"/>
                    </a:cubicBezTo>
                    <a:cubicBezTo>
                      <a:pt x="13537" y="289"/>
                      <a:pt x="11377" y="0"/>
                      <a:pt x="90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09" name="Google Shape;3095;p72"/>
              <p:cNvSpPr/>
              <p:nvPr/>
            </p:nvSpPr>
            <p:spPr>
              <a:xfrm>
                <a:off x="27195" y="166047"/>
                <a:ext cx="12701" cy="448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86" h="21600" fill="norm" stroke="1" extrusionOk="0">
                    <a:moveTo>
                      <a:pt x="8893" y="0"/>
                    </a:moveTo>
                    <a:cubicBezTo>
                      <a:pt x="5558" y="0"/>
                      <a:pt x="2274" y="520"/>
                      <a:pt x="1428" y="1560"/>
                    </a:cubicBezTo>
                    <a:cubicBezTo>
                      <a:pt x="-1907" y="7810"/>
                      <a:pt x="1428" y="14050"/>
                      <a:pt x="3070" y="20300"/>
                    </a:cubicBezTo>
                    <a:cubicBezTo>
                      <a:pt x="3070" y="21163"/>
                      <a:pt x="6006" y="21600"/>
                      <a:pt x="8893" y="21600"/>
                    </a:cubicBezTo>
                    <a:cubicBezTo>
                      <a:pt x="11780" y="21600"/>
                      <a:pt x="14716" y="21163"/>
                      <a:pt x="14716" y="20300"/>
                    </a:cubicBezTo>
                    <a:cubicBezTo>
                      <a:pt x="16358" y="14050"/>
                      <a:pt x="19693" y="7810"/>
                      <a:pt x="16358" y="1560"/>
                    </a:cubicBezTo>
                    <a:cubicBezTo>
                      <a:pt x="15512" y="520"/>
                      <a:pt x="12228" y="0"/>
                      <a:pt x="88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10" name="Google Shape;3096;p72"/>
              <p:cNvSpPr/>
              <p:nvPr/>
            </p:nvSpPr>
            <p:spPr>
              <a:xfrm>
                <a:off x="27195" y="529954"/>
                <a:ext cx="12701" cy="289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31" h="21600" fill="norm" stroke="1" extrusionOk="0">
                    <a:moveTo>
                      <a:pt x="10015" y="0"/>
                    </a:moveTo>
                    <a:cubicBezTo>
                      <a:pt x="6138" y="0"/>
                      <a:pt x="2353" y="547"/>
                      <a:pt x="2353" y="1608"/>
                    </a:cubicBezTo>
                    <a:cubicBezTo>
                      <a:pt x="-785" y="7511"/>
                      <a:pt x="-785" y="13960"/>
                      <a:pt x="2353" y="20394"/>
                    </a:cubicBezTo>
                    <a:cubicBezTo>
                      <a:pt x="2353" y="21198"/>
                      <a:pt x="6138" y="21600"/>
                      <a:pt x="10015" y="21600"/>
                    </a:cubicBezTo>
                    <a:cubicBezTo>
                      <a:pt x="13892" y="21600"/>
                      <a:pt x="17677" y="21198"/>
                      <a:pt x="17677" y="20394"/>
                    </a:cubicBezTo>
                    <a:cubicBezTo>
                      <a:pt x="20815" y="13960"/>
                      <a:pt x="20815" y="7511"/>
                      <a:pt x="17677" y="1608"/>
                    </a:cubicBezTo>
                    <a:cubicBezTo>
                      <a:pt x="17677" y="547"/>
                      <a:pt x="13892" y="0"/>
                      <a:pt x="1001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11" name="Google Shape;3097;p72"/>
              <p:cNvSpPr/>
              <p:nvPr/>
            </p:nvSpPr>
            <p:spPr>
              <a:xfrm>
                <a:off x="25036" y="472181"/>
                <a:ext cx="12701" cy="24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113" h="21600" fill="norm" stroke="1" extrusionOk="0">
                    <a:moveTo>
                      <a:pt x="9056" y="0"/>
                    </a:moveTo>
                    <a:cubicBezTo>
                      <a:pt x="5179" y="0"/>
                      <a:pt x="1394" y="483"/>
                      <a:pt x="1394" y="1449"/>
                    </a:cubicBezTo>
                    <a:cubicBezTo>
                      <a:pt x="-1744" y="7902"/>
                      <a:pt x="1394" y="14355"/>
                      <a:pt x="1394" y="20151"/>
                    </a:cubicBezTo>
                    <a:cubicBezTo>
                      <a:pt x="1394" y="21117"/>
                      <a:pt x="5179" y="21600"/>
                      <a:pt x="9056" y="21600"/>
                    </a:cubicBezTo>
                    <a:cubicBezTo>
                      <a:pt x="12933" y="21600"/>
                      <a:pt x="16718" y="21117"/>
                      <a:pt x="16718" y="20151"/>
                    </a:cubicBezTo>
                    <a:cubicBezTo>
                      <a:pt x="16718" y="14355"/>
                      <a:pt x="19856" y="7902"/>
                      <a:pt x="16718" y="1449"/>
                    </a:cubicBezTo>
                    <a:cubicBezTo>
                      <a:pt x="16718" y="483"/>
                      <a:pt x="12933" y="0"/>
                      <a:pt x="905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017" name="تجميع"/>
            <p:cNvGrpSpPr/>
            <p:nvPr/>
          </p:nvGrpSpPr>
          <p:grpSpPr>
            <a:xfrm>
              <a:off x="0" y="0"/>
              <a:ext cx="3731725" cy="696640"/>
              <a:chOff x="0" y="0"/>
              <a:chExt cx="3731724" cy="696639"/>
            </a:xfrm>
          </p:grpSpPr>
          <p:sp>
            <p:nvSpPr>
              <p:cNvPr id="2013" name="Google Shape;2243;p57"/>
              <p:cNvSpPr txBox="1"/>
              <p:nvPr/>
            </p:nvSpPr>
            <p:spPr>
              <a:xfrm>
                <a:off x="2641263" y="0"/>
                <a:ext cx="1090462" cy="6237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4" tIns="91424" rIns="91424" bIns="91424" numCol="1" anchor="t">
                <a:normAutofit fontScale="100000" lnSpcReduction="0"/>
              </a:bodyPr>
              <a:lstStyle>
                <a:lvl1pPr algn="ctr" defTabSz="365760" rtl="0">
                  <a:defRPr b="1" sz="2800">
                    <a:latin typeface="Menlo Regular"/>
                    <a:ea typeface="Menlo Regular"/>
                    <a:cs typeface="Menlo Regular"/>
                    <a:sym typeface="Menlo Regular"/>
                  </a:defRPr>
                </a:lvl1pPr>
              </a:lstStyle>
              <a:p>
                <a:pPr/>
                <a:r>
                  <a:t>س </a:t>
                </a:r>
              </a:p>
            </p:txBody>
          </p:sp>
          <p:sp>
            <p:nvSpPr>
              <p:cNvPr id="2014" name="Google Shape;2243;p57"/>
              <p:cNvSpPr txBox="1"/>
              <p:nvPr/>
            </p:nvSpPr>
            <p:spPr>
              <a:xfrm>
                <a:off x="2035177" y="72880"/>
                <a:ext cx="732056" cy="6237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4" tIns="91424" rIns="91424" bIns="91424" numCol="1" anchor="t">
                <a:normAutofit fontScale="100000" lnSpcReduction="0"/>
              </a:bodyPr>
              <a:lstStyle>
                <a:lvl1pPr algn="ctr" defTabSz="393192" rtl="0">
                  <a:defRPr b="1" sz="3010">
                    <a:latin typeface="Menlo Regular"/>
                    <a:ea typeface="Menlo Regular"/>
                    <a:cs typeface="Menlo Regular"/>
                    <a:sym typeface="Menlo Regular"/>
                  </a:defRPr>
                </a:lvl1pPr>
              </a:lstStyle>
              <a:p>
                <a:pPr/>
                <a:r>
                  <a:t>١٠</a:t>
                </a:r>
              </a:p>
            </p:txBody>
          </p:sp>
          <p:sp>
            <p:nvSpPr>
              <p:cNvPr id="2015" name="Google Shape;2243;p57"/>
              <p:cNvSpPr txBox="1"/>
              <p:nvPr/>
            </p:nvSpPr>
            <p:spPr>
              <a:xfrm>
                <a:off x="889887" y="47480"/>
                <a:ext cx="1090462" cy="6237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4" tIns="91424" rIns="91424" bIns="91424" numCol="1" anchor="t">
                <a:normAutofit fontScale="100000" lnSpcReduction="0"/>
              </a:bodyPr>
              <a:lstStyle>
                <a:lvl1pPr algn="ctr" defTabSz="365760" rtl="0">
                  <a:defRPr b="1" sz="2800">
                    <a:latin typeface="Menlo Regular"/>
                    <a:ea typeface="Menlo Regular"/>
                    <a:cs typeface="Menlo Regular"/>
                    <a:sym typeface="Menlo Regular"/>
                  </a:defRPr>
                </a:lvl1pPr>
              </a:lstStyle>
              <a:p>
                <a:pPr/>
                <a:r>
                  <a:t>١٤ </a:t>
                </a:r>
              </a:p>
            </p:txBody>
          </p:sp>
          <p:sp>
            <p:nvSpPr>
              <p:cNvPr id="2016" name="Google Shape;2243;p57"/>
              <p:cNvSpPr txBox="1"/>
              <p:nvPr/>
            </p:nvSpPr>
            <p:spPr>
              <a:xfrm>
                <a:off x="0" y="60480"/>
                <a:ext cx="1090461" cy="6237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4" tIns="91424" rIns="91424" bIns="91424" numCol="1" anchor="t">
                <a:normAutofit fontScale="100000" lnSpcReduction="0"/>
              </a:bodyPr>
              <a:lstStyle>
                <a:lvl1pPr algn="ctr" defTabSz="365760" rtl="0">
                  <a:defRPr b="1" sz="2800">
                    <a:latin typeface="Menlo Regular"/>
                    <a:ea typeface="Menlo Regular"/>
                    <a:cs typeface="Menlo Regular"/>
                    <a:sym typeface="Menlo Regular"/>
                  </a:defRPr>
                </a:lvl1pPr>
              </a:lstStyle>
              <a:p>
                <a:pPr/>
                <a:r>
                  <a:t>١٦ </a:t>
                </a:r>
              </a:p>
            </p:txBody>
          </p:sp>
        </p:grpSp>
      </p:grpSp>
      <p:grpSp>
        <p:nvGrpSpPr>
          <p:cNvPr id="2077" name="تجميع"/>
          <p:cNvGrpSpPr/>
          <p:nvPr/>
        </p:nvGrpSpPr>
        <p:grpSpPr>
          <a:xfrm>
            <a:off x="2755770" y="2085405"/>
            <a:ext cx="2332483" cy="839098"/>
            <a:chOff x="0" y="0"/>
            <a:chExt cx="2332482" cy="839096"/>
          </a:xfrm>
        </p:grpSpPr>
        <p:grpSp>
          <p:nvGrpSpPr>
            <p:cNvPr id="2070" name="Google Shape;3212;p72"/>
            <p:cNvGrpSpPr/>
            <p:nvPr/>
          </p:nvGrpSpPr>
          <p:grpSpPr>
            <a:xfrm>
              <a:off x="1040205" y="123066"/>
              <a:ext cx="1115239" cy="716031"/>
              <a:chOff x="0" y="0"/>
              <a:chExt cx="1115238" cy="716030"/>
            </a:xfrm>
          </p:grpSpPr>
          <p:sp>
            <p:nvSpPr>
              <p:cNvPr id="2019" name="Google Shape;3213;p72"/>
              <p:cNvSpPr/>
              <p:nvPr/>
            </p:nvSpPr>
            <p:spPr>
              <a:xfrm>
                <a:off x="0" y="0"/>
                <a:ext cx="1115238" cy="716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460" y="318"/>
                    </a:moveTo>
                    <a:cubicBezTo>
                      <a:pt x="2045" y="426"/>
                      <a:pt x="3637" y="449"/>
                      <a:pt x="5231" y="449"/>
                    </a:cubicBezTo>
                    <a:cubicBezTo>
                      <a:pt x="6294" y="449"/>
                      <a:pt x="7357" y="439"/>
                      <a:pt x="8419" y="439"/>
                    </a:cubicBezTo>
                    <a:cubicBezTo>
                      <a:pt x="8951" y="439"/>
                      <a:pt x="9482" y="441"/>
                      <a:pt x="10012" y="449"/>
                    </a:cubicBezTo>
                    <a:cubicBezTo>
                      <a:pt x="13183" y="492"/>
                      <a:pt x="16353" y="557"/>
                      <a:pt x="19524" y="622"/>
                    </a:cubicBezTo>
                    <a:cubicBezTo>
                      <a:pt x="19537" y="644"/>
                      <a:pt x="19551" y="687"/>
                      <a:pt x="19593" y="687"/>
                    </a:cubicBezTo>
                    <a:cubicBezTo>
                      <a:pt x="19737" y="687"/>
                      <a:pt x="19889" y="693"/>
                      <a:pt x="20042" y="693"/>
                    </a:cubicBezTo>
                    <a:cubicBezTo>
                      <a:pt x="20195" y="693"/>
                      <a:pt x="20350" y="687"/>
                      <a:pt x="20502" y="665"/>
                    </a:cubicBezTo>
                    <a:cubicBezTo>
                      <a:pt x="20512" y="697"/>
                      <a:pt x="20537" y="717"/>
                      <a:pt x="20566" y="717"/>
                    </a:cubicBezTo>
                    <a:cubicBezTo>
                      <a:pt x="20576" y="717"/>
                      <a:pt x="20588" y="715"/>
                      <a:pt x="20599" y="709"/>
                    </a:cubicBezTo>
                    <a:cubicBezTo>
                      <a:pt x="20610" y="704"/>
                      <a:pt x="20621" y="701"/>
                      <a:pt x="20632" y="701"/>
                    </a:cubicBezTo>
                    <a:cubicBezTo>
                      <a:pt x="20981" y="701"/>
                      <a:pt x="20916" y="3346"/>
                      <a:pt x="20916" y="3641"/>
                    </a:cubicBezTo>
                    <a:cubicBezTo>
                      <a:pt x="20929" y="4422"/>
                      <a:pt x="20929" y="5204"/>
                      <a:pt x="20943" y="5986"/>
                    </a:cubicBezTo>
                    <a:lnTo>
                      <a:pt x="20985" y="11198"/>
                    </a:lnTo>
                    <a:cubicBezTo>
                      <a:pt x="21012" y="12870"/>
                      <a:pt x="21026" y="14542"/>
                      <a:pt x="21040" y="16236"/>
                    </a:cubicBezTo>
                    <a:cubicBezTo>
                      <a:pt x="21053" y="17062"/>
                      <a:pt x="21053" y="17909"/>
                      <a:pt x="21067" y="18756"/>
                    </a:cubicBezTo>
                    <a:cubicBezTo>
                      <a:pt x="21081" y="19472"/>
                      <a:pt x="21191" y="20558"/>
                      <a:pt x="20847" y="21166"/>
                    </a:cubicBezTo>
                    <a:cubicBezTo>
                      <a:pt x="20833" y="21166"/>
                      <a:pt x="20819" y="21144"/>
                      <a:pt x="20792" y="21144"/>
                    </a:cubicBezTo>
                    <a:cubicBezTo>
                      <a:pt x="20119" y="21140"/>
                      <a:pt x="19446" y="21138"/>
                      <a:pt x="18774" y="21138"/>
                    </a:cubicBezTo>
                    <a:cubicBezTo>
                      <a:pt x="16083" y="21138"/>
                      <a:pt x="13392" y="21166"/>
                      <a:pt x="10701" y="21166"/>
                    </a:cubicBezTo>
                    <a:cubicBezTo>
                      <a:pt x="9047" y="21166"/>
                      <a:pt x="7407" y="21188"/>
                      <a:pt x="5767" y="21188"/>
                    </a:cubicBezTo>
                    <a:cubicBezTo>
                      <a:pt x="4898" y="21188"/>
                      <a:pt x="4044" y="21188"/>
                      <a:pt x="3189" y="21209"/>
                    </a:cubicBezTo>
                    <a:cubicBezTo>
                      <a:pt x="3030" y="21209"/>
                      <a:pt x="2354" y="21282"/>
                      <a:pt x="1718" y="21282"/>
                    </a:cubicBezTo>
                    <a:cubicBezTo>
                      <a:pt x="1197" y="21282"/>
                      <a:pt x="704" y="21233"/>
                      <a:pt x="543" y="21058"/>
                    </a:cubicBezTo>
                    <a:cubicBezTo>
                      <a:pt x="543" y="21014"/>
                      <a:pt x="543" y="20992"/>
                      <a:pt x="543" y="20970"/>
                    </a:cubicBezTo>
                    <a:cubicBezTo>
                      <a:pt x="350" y="20146"/>
                      <a:pt x="432" y="19146"/>
                      <a:pt x="419" y="18299"/>
                    </a:cubicBezTo>
                    <a:cubicBezTo>
                      <a:pt x="419" y="17517"/>
                      <a:pt x="405" y="16735"/>
                      <a:pt x="405" y="15932"/>
                    </a:cubicBezTo>
                    <a:cubicBezTo>
                      <a:pt x="391" y="14195"/>
                      <a:pt x="377" y="12458"/>
                      <a:pt x="363" y="10721"/>
                    </a:cubicBezTo>
                    <a:cubicBezTo>
                      <a:pt x="350" y="9027"/>
                      <a:pt x="336" y="7354"/>
                      <a:pt x="322" y="5660"/>
                    </a:cubicBezTo>
                    <a:cubicBezTo>
                      <a:pt x="308" y="4813"/>
                      <a:pt x="308" y="3988"/>
                      <a:pt x="295" y="3141"/>
                    </a:cubicBezTo>
                    <a:cubicBezTo>
                      <a:pt x="295" y="2728"/>
                      <a:pt x="115" y="514"/>
                      <a:pt x="419" y="361"/>
                    </a:cubicBezTo>
                    <a:cubicBezTo>
                      <a:pt x="432" y="361"/>
                      <a:pt x="446" y="340"/>
                      <a:pt x="460" y="318"/>
                    </a:cubicBezTo>
                    <a:close/>
                    <a:moveTo>
                      <a:pt x="3687" y="0"/>
                    </a:moveTo>
                    <a:cubicBezTo>
                      <a:pt x="2582" y="0"/>
                      <a:pt x="1478" y="26"/>
                      <a:pt x="377" y="101"/>
                    </a:cubicBezTo>
                    <a:cubicBezTo>
                      <a:pt x="350" y="101"/>
                      <a:pt x="336" y="122"/>
                      <a:pt x="322" y="145"/>
                    </a:cubicBezTo>
                    <a:cubicBezTo>
                      <a:pt x="-188" y="187"/>
                      <a:pt x="60" y="2881"/>
                      <a:pt x="60" y="3315"/>
                    </a:cubicBezTo>
                    <a:lnTo>
                      <a:pt x="115" y="9547"/>
                    </a:lnTo>
                    <a:lnTo>
                      <a:pt x="157" y="15607"/>
                    </a:lnTo>
                    <a:cubicBezTo>
                      <a:pt x="170" y="16670"/>
                      <a:pt x="184" y="17735"/>
                      <a:pt x="184" y="18799"/>
                    </a:cubicBezTo>
                    <a:cubicBezTo>
                      <a:pt x="198" y="19559"/>
                      <a:pt x="129" y="20341"/>
                      <a:pt x="322" y="21058"/>
                    </a:cubicBezTo>
                    <a:cubicBezTo>
                      <a:pt x="343" y="21526"/>
                      <a:pt x="691" y="21586"/>
                      <a:pt x="987" y="21586"/>
                    </a:cubicBezTo>
                    <a:cubicBezTo>
                      <a:pt x="1089" y="21586"/>
                      <a:pt x="1185" y="21579"/>
                      <a:pt x="1260" y="21579"/>
                    </a:cubicBezTo>
                    <a:cubicBezTo>
                      <a:pt x="2183" y="21600"/>
                      <a:pt x="3106" y="21600"/>
                      <a:pt x="4044" y="21600"/>
                    </a:cubicBezTo>
                    <a:cubicBezTo>
                      <a:pt x="5905" y="21579"/>
                      <a:pt x="7765" y="21579"/>
                      <a:pt x="9626" y="21579"/>
                    </a:cubicBezTo>
                    <a:cubicBezTo>
                      <a:pt x="13321" y="21557"/>
                      <a:pt x="17028" y="21579"/>
                      <a:pt x="20723" y="21535"/>
                    </a:cubicBezTo>
                    <a:cubicBezTo>
                      <a:pt x="20742" y="21551"/>
                      <a:pt x="20755" y="21566"/>
                      <a:pt x="20775" y="21566"/>
                    </a:cubicBezTo>
                    <a:cubicBezTo>
                      <a:pt x="20783" y="21566"/>
                      <a:pt x="20793" y="21564"/>
                      <a:pt x="20805" y="21557"/>
                    </a:cubicBezTo>
                    <a:cubicBezTo>
                      <a:pt x="21122" y="21362"/>
                      <a:pt x="21246" y="20970"/>
                      <a:pt x="21302" y="20450"/>
                    </a:cubicBezTo>
                    <a:cubicBezTo>
                      <a:pt x="21412" y="19472"/>
                      <a:pt x="21315" y="18386"/>
                      <a:pt x="21302" y="17409"/>
                    </a:cubicBezTo>
                    <a:cubicBezTo>
                      <a:pt x="21288" y="15107"/>
                      <a:pt x="21260" y="12805"/>
                      <a:pt x="21233" y="10525"/>
                    </a:cubicBezTo>
                    <a:cubicBezTo>
                      <a:pt x="21205" y="8223"/>
                      <a:pt x="21191" y="5943"/>
                      <a:pt x="21164" y="3641"/>
                    </a:cubicBezTo>
                    <a:cubicBezTo>
                      <a:pt x="21164" y="3270"/>
                      <a:pt x="21324" y="289"/>
                      <a:pt x="20756" y="289"/>
                    </a:cubicBezTo>
                    <a:cubicBezTo>
                      <a:pt x="20724" y="289"/>
                      <a:pt x="20690" y="298"/>
                      <a:pt x="20654" y="318"/>
                    </a:cubicBezTo>
                    <a:cubicBezTo>
                      <a:pt x="20576" y="301"/>
                      <a:pt x="20497" y="294"/>
                      <a:pt x="20418" y="294"/>
                    </a:cubicBezTo>
                    <a:cubicBezTo>
                      <a:pt x="20189" y="294"/>
                      <a:pt x="19956" y="351"/>
                      <a:pt x="19730" y="383"/>
                    </a:cubicBezTo>
                    <a:cubicBezTo>
                      <a:pt x="19717" y="340"/>
                      <a:pt x="19675" y="296"/>
                      <a:pt x="19634" y="296"/>
                    </a:cubicBezTo>
                    <a:cubicBezTo>
                      <a:pt x="16422" y="187"/>
                      <a:pt x="13210" y="145"/>
                      <a:pt x="9999" y="122"/>
                    </a:cubicBezTo>
                    <a:cubicBezTo>
                      <a:pt x="7901" y="94"/>
                      <a:pt x="5793" y="0"/>
                      <a:pt x="368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0" name="Google Shape;3214;p72"/>
              <p:cNvSpPr/>
              <p:nvPr/>
            </p:nvSpPr>
            <p:spPr>
              <a:xfrm>
                <a:off x="12645" y="10530"/>
                <a:ext cx="1089067" cy="6949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1" h="21600" fill="norm" stroke="1" extrusionOk="0">
                    <a:moveTo>
                      <a:pt x="5450" y="380"/>
                    </a:moveTo>
                    <a:cubicBezTo>
                      <a:pt x="5492" y="380"/>
                      <a:pt x="5492" y="492"/>
                      <a:pt x="5450" y="492"/>
                    </a:cubicBezTo>
                    <a:cubicBezTo>
                      <a:pt x="5309" y="515"/>
                      <a:pt x="5182" y="515"/>
                      <a:pt x="5041" y="515"/>
                    </a:cubicBezTo>
                    <a:cubicBezTo>
                      <a:pt x="4998" y="492"/>
                      <a:pt x="4998" y="380"/>
                      <a:pt x="5041" y="380"/>
                    </a:cubicBezTo>
                    <a:close/>
                    <a:moveTo>
                      <a:pt x="7484" y="313"/>
                    </a:moveTo>
                    <a:cubicBezTo>
                      <a:pt x="7725" y="313"/>
                      <a:pt x="7979" y="336"/>
                      <a:pt x="8219" y="380"/>
                    </a:cubicBezTo>
                    <a:cubicBezTo>
                      <a:pt x="8258" y="401"/>
                      <a:pt x="8273" y="517"/>
                      <a:pt x="8231" y="517"/>
                    </a:cubicBezTo>
                    <a:cubicBezTo>
                      <a:pt x="8227" y="517"/>
                      <a:pt x="8223" y="517"/>
                      <a:pt x="8219" y="515"/>
                    </a:cubicBezTo>
                    <a:cubicBezTo>
                      <a:pt x="7965" y="515"/>
                      <a:pt x="7725" y="470"/>
                      <a:pt x="7484" y="448"/>
                    </a:cubicBezTo>
                    <a:cubicBezTo>
                      <a:pt x="7442" y="425"/>
                      <a:pt x="7428" y="313"/>
                      <a:pt x="7484" y="313"/>
                    </a:cubicBezTo>
                    <a:close/>
                    <a:moveTo>
                      <a:pt x="2976" y="453"/>
                    </a:moveTo>
                    <a:cubicBezTo>
                      <a:pt x="3059" y="453"/>
                      <a:pt x="3140" y="459"/>
                      <a:pt x="3218" y="470"/>
                    </a:cubicBezTo>
                    <a:cubicBezTo>
                      <a:pt x="3261" y="470"/>
                      <a:pt x="3261" y="559"/>
                      <a:pt x="3218" y="559"/>
                    </a:cubicBezTo>
                    <a:cubicBezTo>
                      <a:pt x="3140" y="571"/>
                      <a:pt x="3059" y="576"/>
                      <a:pt x="2976" y="576"/>
                    </a:cubicBezTo>
                    <a:cubicBezTo>
                      <a:pt x="2893" y="576"/>
                      <a:pt x="2808" y="571"/>
                      <a:pt x="2724" y="559"/>
                    </a:cubicBezTo>
                    <a:cubicBezTo>
                      <a:pt x="2681" y="559"/>
                      <a:pt x="2681" y="470"/>
                      <a:pt x="2724" y="470"/>
                    </a:cubicBezTo>
                    <a:cubicBezTo>
                      <a:pt x="2808" y="459"/>
                      <a:pt x="2893" y="453"/>
                      <a:pt x="2976" y="453"/>
                    </a:cubicBezTo>
                    <a:close/>
                    <a:moveTo>
                      <a:pt x="4110" y="453"/>
                    </a:moveTo>
                    <a:cubicBezTo>
                      <a:pt x="4179" y="453"/>
                      <a:pt x="4249" y="459"/>
                      <a:pt x="4320" y="470"/>
                    </a:cubicBezTo>
                    <a:cubicBezTo>
                      <a:pt x="4348" y="470"/>
                      <a:pt x="4348" y="559"/>
                      <a:pt x="4320" y="559"/>
                    </a:cubicBezTo>
                    <a:cubicBezTo>
                      <a:pt x="4249" y="571"/>
                      <a:pt x="4179" y="576"/>
                      <a:pt x="4110" y="576"/>
                    </a:cubicBezTo>
                    <a:cubicBezTo>
                      <a:pt x="4041" y="576"/>
                      <a:pt x="3974" y="571"/>
                      <a:pt x="3910" y="559"/>
                    </a:cubicBezTo>
                    <a:cubicBezTo>
                      <a:pt x="3868" y="559"/>
                      <a:pt x="3868" y="470"/>
                      <a:pt x="3910" y="470"/>
                    </a:cubicBezTo>
                    <a:cubicBezTo>
                      <a:pt x="3974" y="459"/>
                      <a:pt x="4041" y="453"/>
                      <a:pt x="4110" y="453"/>
                    </a:cubicBezTo>
                    <a:close/>
                    <a:moveTo>
                      <a:pt x="11859" y="439"/>
                    </a:moveTo>
                    <a:cubicBezTo>
                      <a:pt x="11917" y="439"/>
                      <a:pt x="11975" y="441"/>
                      <a:pt x="12033" y="448"/>
                    </a:cubicBezTo>
                    <a:cubicBezTo>
                      <a:pt x="12090" y="448"/>
                      <a:pt x="12090" y="582"/>
                      <a:pt x="12033" y="582"/>
                    </a:cubicBezTo>
                    <a:cubicBezTo>
                      <a:pt x="11975" y="588"/>
                      <a:pt x="11917" y="592"/>
                      <a:pt x="11859" y="592"/>
                    </a:cubicBezTo>
                    <a:cubicBezTo>
                      <a:pt x="11720" y="592"/>
                      <a:pt x="11580" y="576"/>
                      <a:pt x="11440" y="559"/>
                    </a:cubicBezTo>
                    <a:cubicBezTo>
                      <a:pt x="11397" y="559"/>
                      <a:pt x="11397" y="470"/>
                      <a:pt x="11440" y="470"/>
                    </a:cubicBezTo>
                    <a:cubicBezTo>
                      <a:pt x="11580" y="454"/>
                      <a:pt x="11720" y="439"/>
                      <a:pt x="11859" y="439"/>
                    </a:cubicBezTo>
                    <a:close/>
                    <a:moveTo>
                      <a:pt x="9533" y="378"/>
                    </a:moveTo>
                    <a:cubicBezTo>
                      <a:pt x="9577" y="378"/>
                      <a:pt x="9584" y="472"/>
                      <a:pt x="9533" y="492"/>
                    </a:cubicBezTo>
                    <a:cubicBezTo>
                      <a:pt x="9377" y="582"/>
                      <a:pt x="9208" y="604"/>
                      <a:pt x="9024" y="604"/>
                    </a:cubicBezTo>
                    <a:cubicBezTo>
                      <a:pt x="8972" y="584"/>
                      <a:pt x="8968" y="445"/>
                      <a:pt x="9014" y="445"/>
                    </a:cubicBezTo>
                    <a:cubicBezTo>
                      <a:pt x="9017" y="445"/>
                      <a:pt x="9021" y="446"/>
                      <a:pt x="9024" y="448"/>
                    </a:cubicBezTo>
                    <a:cubicBezTo>
                      <a:pt x="9194" y="448"/>
                      <a:pt x="9363" y="403"/>
                      <a:pt x="9519" y="380"/>
                    </a:cubicBezTo>
                    <a:cubicBezTo>
                      <a:pt x="9524" y="378"/>
                      <a:pt x="9528" y="378"/>
                      <a:pt x="9533" y="378"/>
                    </a:cubicBezTo>
                    <a:close/>
                    <a:moveTo>
                      <a:pt x="745" y="408"/>
                    </a:moveTo>
                    <a:cubicBezTo>
                      <a:pt x="789" y="408"/>
                      <a:pt x="831" y="413"/>
                      <a:pt x="873" y="425"/>
                    </a:cubicBezTo>
                    <a:cubicBezTo>
                      <a:pt x="944" y="448"/>
                      <a:pt x="915" y="604"/>
                      <a:pt x="859" y="604"/>
                    </a:cubicBezTo>
                    <a:cubicBezTo>
                      <a:pt x="807" y="596"/>
                      <a:pt x="756" y="591"/>
                      <a:pt x="703" y="591"/>
                    </a:cubicBezTo>
                    <a:cubicBezTo>
                      <a:pt x="612" y="591"/>
                      <a:pt x="520" y="606"/>
                      <a:pt x="421" y="649"/>
                    </a:cubicBezTo>
                    <a:cubicBezTo>
                      <a:pt x="417" y="651"/>
                      <a:pt x="413" y="652"/>
                      <a:pt x="409" y="652"/>
                    </a:cubicBezTo>
                    <a:cubicBezTo>
                      <a:pt x="363" y="652"/>
                      <a:pt x="354" y="535"/>
                      <a:pt x="393" y="515"/>
                    </a:cubicBezTo>
                    <a:cubicBezTo>
                      <a:pt x="507" y="449"/>
                      <a:pt x="628" y="408"/>
                      <a:pt x="745" y="408"/>
                    </a:cubicBezTo>
                    <a:close/>
                    <a:moveTo>
                      <a:pt x="10376" y="420"/>
                    </a:moveTo>
                    <a:cubicBezTo>
                      <a:pt x="10496" y="420"/>
                      <a:pt x="10616" y="446"/>
                      <a:pt x="10719" y="515"/>
                    </a:cubicBezTo>
                    <a:cubicBezTo>
                      <a:pt x="10771" y="535"/>
                      <a:pt x="10752" y="652"/>
                      <a:pt x="10704" y="652"/>
                    </a:cubicBezTo>
                    <a:cubicBezTo>
                      <a:pt x="10700" y="652"/>
                      <a:pt x="10696" y="651"/>
                      <a:pt x="10691" y="649"/>
                    </a:cubicBezTo>
                    <a:cubicBezTo>
                      <a:pt x="10522" y="604"/>
                      <a:pt x="10352" y="582"/>
                      <a:pt x="10168" y="582"/>
                    </a:cubicBezTo>
                    <a:cubicBezTo>
                      <a:pt x="10112" y="582"/>
                      <a:pt x="10112" y="470"/>
                      <a:pt x="10154" y="448"/>
                    </a:cubicBezTo>
                    <a:cubicBezTo>
                      <a:pt x="10226" y="431"/>
                      <a:pt x="10301" y="420"/>
                      <a:pt x="10376" y="420"/>
                    </a:cubicBezTo>
                    <a:close/>
                    <a:moveTo>
                      <a:pt x="2003" y="515"/>
                    </a:moveTo>
                    <a:cubicBezTo>
                      <a:pt x="2046" y="515"/>
                      <a:pt x="2046" y="649"/>
                      <a:pt x="2003" y="649"/>
                    </a:cubicBezTo>
                    <a:cubicBezTo>
                      <a:pt x="1957" y="656"/>
                      <a:pt x="1912" y="659"/>
                      <a:pt x="1867" y="659"/>
                    </a:cubicBezTo>
                    <a:cubicBezTo>
                      <a:pt x="1758" y="659"/>
                      <a:pt x="1651" y="643"/>
                      <a:pt x="1551" y="627"/>
                    </a:cubicBezTo>
                    <a:cubicBezTo>
                      <a:pt x="1509" y="627"/>
                      <a:pt x="1509" y="537"/>
                      <a:pt x="1551" y="537"/>
                    </a:cubicBezTo>
                    <a:cubicBezTo>
                      <a:pt x="1692" y="537"/>
                      <a:pt x="1848" y="515"/>
                      <a:pt x="2003" y="515"/>
                    </a:cubicBezTo>
                    <a:close/>
                    <a:moveTo>
                      <a:pt x="15819" y="495"/>
                    </a:moveTo>
                    <a:cubicBezTo>
                      <a:pt x="15899" y="495"/>
                      <a:pt x="15979" y="500"/>
                      <a:pt x="16059" y="515"/>
                    </a:cubicBezTo>
                    <a:cubicBezTo>
                      <a:pt x="16116" y="515"/>
                      <a:pt x="16116" y="649"/>
                      <a:pt x="16059" y="649"/>
                    </a:cubicBezTo>
                    <a:cubicBezTo>
                      <a:pt x="15958" y="668"/>
                      <a:pt x="15856" y="675"/>
                      <a:pt x="15755" y="675"/>
                    </a:cubicBezTo>
                    <a:cubicBezTo>
                      <a:pt x="15616" y="675"/>
                      <a:pt x="15477" y="662"/>
                      <a:pt x="15339" y="649"/>
                    </a:cubicBezTo>
                    <a:cubicBezTo>
                      <a:pt x="15283" y="649"/>
                      <a:pt x="15283" y="515"/>
                      <a:pt x="15339" y="515"/>
                    </a:cubicBezTo>
                    <a:cubicBezTo>
                      <a:pt x="15499" y="515"/>
                      <a:pt x="15659" y="495"/>
                      <a:pt x="15819" y="495"/>
                    </a:cubicBezTo>
                    <a:close/>
                    <a:moveTo>
                      <a:pt x="6764" y="582"/>
                    </a:moveTo>
                    <a:cubicBezTo>
                      <a:pt x="6821" y="604"/>
                      <a:pt x="6821" y="716"/>
                      <a:pt x="6764" y="739"/>
                    </a:cubicBezTo>
                    <a:lnTo>
                      <a:pt x="6270" y="739"/>
                    </a:lnTo>
                    <a:cubicBezTo>
                      <a:pt x="6213" y="739"/>
                      <a:pt x="6213" y="582"/>
                      <a:pt x="6270" y="582"/>
                    </a:cubicBezTo>
                    <a:close/>
                    <a:moveTo>
                      <a:pt x="13117" y="572"/>
                    </a:moveTo>
                    <a:cubicBezTo>
                      <a:pt x="13195" y="572"/>
                      <a:pt x="13272" y="575"/>
                      <a:pt x="13347" y="582"/>
                    </a:cubicBezTo>
                    <a:cubicBezTo>
                      <a:pt x="13404" y="604"/>
                      <a:pt x="13404" y="716"/>
                      <a:pt x="13347" y="739"/>
                    </a:cubicBezTo>
                    <a:cubicBezTo>
                      <a:pt x="13272" y="746"/>
                      <a:pt x="13195" y="749"/>
                      <a:pt x="13117" y="749"/>
                    </a:cubicBezTo>
                    <a:cubicBezTo>
                      <a:pt x="12963" y="749"/>
                      <a:pt x="12806" y="739"/>
                      <a:pt x="12655" y="739"/>
                    </a:cubicBezTo>
                    <a:cubicBezTo>
                      <a:pt x="12612" y="716"/>
                      <a:pt x="12612" y="604"/>
                      <a:pt x="12655" y="582"/>
                    </a:cubicBezTo>
                    <a:cubicBezTo>
                      <a:pt x="12806" y="582"/>
                      <a:pt x="12963" y="572"/>
                      <a:pt x="13117" y="572"/>
                    </a:cubicBezTo>
                    <a:close/>
                    <a:moveTo>
                      <a:pt x="14758" y="602"/>
                    </a:moveTo>
                    <a:cubicBezTo>
                      <a:pt x="14806" y="602"/>
                      <a:pt x="14825" y="718"/>
                      <a:pt x="14760" y="739"/>
                    </a:cubicBezTo>
                    <a:cubicBezTo>
                      <a:pt x="14599" y="798"/>
                      <a:pt x="14439" y="828"/>
                      <a:pt x="14275" y="828"/>
                    </a:cubicBezTo>
                    <a:cubicBezTo>
                      <a:pt x="14193" y="828"/>
                      <a:pt x="14110" y="821"/>
                      <a:pt x="14025" y="806"/>
                    </a:cubicBezTo>
                    <a:cubicBezTo>
                      <a:pt x="13954" y="806"/>
                      <a:pt x="13954" y="649"/>
                      <a:pt x="14025" y="649"/>
                    </a:cubicBezTo>
                    <a:cubicBezTo>
                      <a:pt x="14090" y="655"/>
                      <a:pt x="14154" y="658"/>
                      <a:pt x="14218" y="658"/>
                    </a:cubicBezTo>
                    <a:cubicBezTo>
                      <a:pt x="14394" y="658"/>
                      <a:pt x="14570" y="637"/>
                      <a:pt x="14746" y="604"/>
                    </a:cubicBezTo>
                    <a:cubicBezTo>
                      <a:pt x="14750" y="603"/>
                      <a:pt x="14754" y="602"/>
                      <a:pt x="14758" y="602"/>
                    </a:cubicBezTo>
                    <a:close/>
                    <a:moveTo>
                      <a:pt x="20043" y="639"/>
                    </a:moveTo>
                    <a:cubicBezTo>
                      <a:pt x="20109" y="639"/>
                      <a:pt x="20175" y="642"/>
                      <a:pt x="20241" y="649"/>
                    </a:cubicBezTo>
                    <a:cubicBezTo>
                      <a:pt x="20297" y="649"/>
                      <a:pt x="20297" y="806"/>
                      <a:pt x="20241" y="806"/>
                    </a:cubicBezTo>
                    <a:cubicBezTo>
                      <a:pt x="20158" y="824"/>
                      <a:pt x="20074" y="832"/>
                      <a:pt x="19990" y="832"/>
                    </a:cubicBezTo>
                    <a:cubicBezTo>
                      <a:pt x="19876" y="832"/>
                      <a:pt x="19762" y="819"/>
                      <a:pt x="19648" y="806"/>
                    </a:cubicBezTo>
                    <a:cubicBezTo>
                      <a:pt x="19577" y="806"/>
                      <a:pt x="19577" y="649"/>
                      <a:pt x="19648" y="649"/>
                    </a:cubicBezTo>
                    <a:cubicBezTo>
                      <a:pt x="19779" y="649"/>
                      <a:pt x="19912" y="639"/>
                      <a:pt x="20043" y="639"/>
                    </a:cubicBezTo>
                    <a:close/>
                    <a:moveTo>
                      <a:pt x="18348" y="604"/>
                    </a:moveTo>
                    <a:cubicBezTo>
                      <a:pt x="18560" y="649"/>
                      <a:pt x="18757" y="627"/>
                      <a:pt x="18970" y="649"/>
                    </a:cubicBezTo>
                    <a:cubicBezTo>
                      <a:pt x="19012" y="649"/>
                      <a:pt x="19026" y="761"/>
                      <a:pt x="18984" y="783"/>
                    </a:cubicBezTo>
                    <a:cubicBezTo>
                      <a:pt x="18899" y="819"/>
                      <a:pt x="18807" y="834"/>
                      <a:pt x="18716" y="834"/>
                    </a:cubicBezTo>
                    <a:cubicBezTo>
                      <a:pt x="18577" y="834"/>
                      <a:pt x="18439" y="802"/>
                      <a:pt x="18320" y="761"/>
                    </a:cubicBezTo>
                    <a:cubicBezTo>
                      <a:pt x="18249" y="739"/>
                      <a:pt x="18277" y="604"/>
                      <a:pt x="18348" y="604"/>
                    </a:cubicBezTo>
                    <a:close/>
                    <a:moveTo>
                      <a:pt x="16742" y="759"/>
                    </a:moveTo>
                    <a:cubicBezTo>
                      <a:pt x="16745" y="759"/>
                      <a:pt x="16748" y="759"/>
                      <a:pt x="16752" y="761"/>
                    </a:cubicBezTo>
                    <a:cubicBezTo>
                      <a:pt x="16992" y="806"/>
                      <a:pt x="17232" y="783"/>
                      <a:pt x="17472" y="806"/>
                    </a:cubicBezTo>
                    <a:cubicBezTo>
                      <a:pt x="17514" y="806"/>
                      <a:pt x="17528" y="918"/>
                      <a:pt x="17486" y="940"/>
                    </a:cubicBezTo>
                    <a:cubicBezTo>
                      <a:pt x="17398" y="963"/>
                      <a:pt x="17309" y="973"/>
                      <a:pt x="17221" y="973"/>
                    </a:cubicBezTo>
                    <a:cubicBezTo>
                      <a:pt x="17056" y="973"/>
                      <a:pt x="16894" y="939"/>
                      <a:pt x="16737" y="895"/>
                    </a:cubicBezTo>
                    <a:cubicBezTo>
                      <a:pt x="16685" y="875"/>
                      <a:pt x="16706" y="759"/>
                      <a:pt x="16742" y="759"/>
                    </a:cubicBezTo>
                    <a:close/>
                    <a:moveTo>
                      <a:pt x="20640" y="876"/>
                    </a:moveTo>
                    <a:cubicBezTo>
                      <a:pt x="20655" y="876"/>
                      <a:pt x="20670" y="889"/>
                      <a:pt x="20679" y="918"/>
                    </a:cubicBezTo>
                    <a:cubicBezTo>
                      <a:pt x="20778" y="1164"/>
                      <a:pt x="20877" y="1432"/>
                      <a:pt x="20947" y="1701"/>
                    </a:cubicBezTo>
                    <a:cubicBezTo>
                      <a:pt x="20965" y="1772"/>
                      <a:pt x="20927" y="1816"/>
                      <a:pt x="20889" y="1816"/>
                    </a:cubicBezTo>
                    <a:cubicBezTo>
                      <a:pt x="20867" y="1816"/>
                      <a:pt x="20844" y="1801"/>
                      <a:pt x="20834" y="1768"/>
                    </a:cubicBezTo>
                    <a:cubicBezTo>
                      <a:pt x="20735" y="1522"/>
                      <a:pt x="20665" y="1253"/>
                      <a:pt x="20594" y="1007"/>
                    </a:cubicBezTo>
                    <a:cubicBezTo>
                      <a:pt x="20575" y="932"/>
                      <a:pt x="20608" y="876"/>
                      <a:pt x="20640" y="876"/>
                    </a:cubicBezTo>
                    <a:close/>
                    <a:moveTo>
                      <a:pt x="320" y="1438"/>
                    </a:moveTo>
                    <a:cubicBezTo>
                      <a:pt x="343" y="1438"/>
                      <a:pt x="364" y="1466"/>
                      <a:pt x="364" y="1522"/>
                    </a:cubicBezTo>
                    <a:cubicBezTo>
                      <a:pt x="393" y="1812"/>
                      <a:pt x="364" y="2104"/>
                      <a:pt x="350" y="2395"/>
                    </a:cubicBezTo>
                    <a:cubicBezTo>
                      <a:pt x="350" y="2428"/>
                      <a:pt x="336" y="2445"/>
                      <a:pt x="320" y="2445"/>
                    </a:cubicBezTo>
                    <a:cubicBezTo>
                      <a:pt x="305" y="2445"/>
                      <a:pt x="287" y="2428"/>
                      <a:pt x="280" y="2395"/>
                    </a:cubicBezTo>
                    <a:cubicBezTo>
                      <a:pt x="266" y="2104"/>
                      <a:pt x="252" y="1812"/>
                      <a:pt x="266" y="1522"/>
                    </a:cubicBezTo>
                    <a:cubicBezTo>
                      <a:pt x="273" y="1466"/>
                      <a:pt x="297" y="1438"/>
                      <a:pt x="320" y="1438"/>
                    </a:cubicBezTo>
                    <a:close/>
                    <a:moveTo>
                      <a:pt x="20833" y="2809"/>
                    </a:moveTo>
                    <a:cubicBezTo>
                      <a:pt x="20853" y="2809"/>
                      <a:pt x="20871" y="2827"/>
                      <a:pt x="20877" y="2864"/>
                    </a:cubicBezTo>
                    <a:cubicBezTo>
                      <a:pt x="20933" y="3155"/>
                      <a:pt x="20947" y="3469"/>
                      <a:pt x="20919" y="3759"/>
                    </a:cubicBezTo>
                    <a:cubicBezTo>
                      <a:pt x="20913" y="3799"/>
                      <a:pt x="20893" y="3816"/>
                      <a:pt x="20874" y="3816"/>
                    </a:cubicBezTo>
                    <a:cubicBezTo>
                      <a:pt x="20850" y="3816"/>
                      <a:pt x="20826" y="3787"/>
                      <a:pt x="20834" y="3737"/>
                    </a:cubicBezTo>
                    <a:cubicBezTo>
                      <a:pt x="20834" y="3469"/>
                      <a:pt x="20806" y="3178"/>
                      <a:pt x="20778" y="2909"/>
                    </a:cubicBezTo>
                    <a:cubicBezTo>
                      <a:pt x="20778" y="2844"/>
                      <a:pt x="20806" y="2809"/>
                      <a:pt x="20833" y="2809"/>
                    </a:cubicBezTo>
                    <a:close/>
                    <a:moveTo>
                      <a:pt x="422" y="3233"/>
                    </a:moveTo>
                    <a:cubicBezTo>
                      <a:pt x="451" y="3233"/>
                      <a:pt x="477" y="3261"/>
                      <a:pt x="477" y="3312"/>
                    </a:cubicBezTo>
                    <a:cubicBezTo>
                      <a:pt x="449" y="3692"/>
                      <a:pt x="435" y="4028"/>
                      <a:pt x="506" y="4386"/>
                    </a:cubicBezTo>
                    <a:cubicBezTo>
                      <a:pt x="514" y="4440"/>
                      <a:pt x="497" y="4469"/>
                      <a:pt x="479" y="4469"/>
                    </a:cubicBezTo>
                    <a:cubicBezTo>
                      <a:pt x="467" y="4469"/>
                      <a:pt x="455" y="4457"/>
                      <a:pt x="449" y="4431"/>
                    </a:cubicBezTo>
                    <a:cubicBezTo>
                      <a:pt x="350" y="4072"/>
                      <a:pt x="294" y="3670"/>
                      <a:pt x="364" y="3290"/>
                    </a:cubicBezTo>
                    <a:cubicBezTo>
                      <a:pt x="377" y="3250"/>
                      <a:pt x="400" y="3233"/>
                      <a:pt x="422" y="3233"/>
                    </a:cubicBezTo>
                    <a:close/>
                    <a:moveTo>
                      <a:pt x="20869" y="5191"/>
                    </a:moveTo>
                    <a:cubicBezTo>
                      <a:pt x="20887" y="5191"/>
                      <a:pt x="20905" y="5214"/>
                      <a:pt x="20905" y="5258"/>
                    </a:cubicBezTo>
                    <a:cubicBezTo>
                      <a:pt x="20933" y="5572"/>
                      <a:pt x="20919" y="5885"/>
                      <a:pt x="20919" y="6198"/>
                    </a:cubicBezTo>
                    <a:cubicBezTo>
                      <a:pt x="20919" y="6243"/>
                      <a:pt x="20898" y="6265"/>
                      <a:pt x="20875" y="6265"/>
                    </a:cubicBezTo>
                    <a:cubicBezTo>
                      <a:pt x="20852" y="6265"/>
                      <a:pt x="20827" y="6243"/>
                      <a:pt x="20820" y="6198"/>
                    </a:cubicBezTo>
                    <a:cubicBezTo>
                      <a:pt x="20820" y="5885"/>
                      <a:pt x="20820" y="5572"/>
                      <a:pt x="20834" y="5258"/>
                    </a:cubicBezTo>
                    <a:cubicBezTo>
                      <a:pt x="20834" y="5214"/>
                      <a:pt x="20852" y="5191"/>
                      <a:pt x="20869" y="5191"/>
                    </a:cubicBezTo>
                    <a:close/>
                    <a:moveTo>
                      <a:pt x="411" y="5604"/>
                    </a:moveTo>
                    <a:cubicBezTo>
                      <a:pt x="437" y="5604"/>
                      <a:pt x="463" y="5633"/>
                      <a:pt x="463" y="5684"/>
                    </a:cubicBezTo>
                    <a:cubicBezTo>
                      <a:pt x="463" y="6042"/>
                      <a:pt x="449" y="6400"/>
                      <a:pt x="435" y="6758"/>
                    </a:cubicBezTo>
                    <a:cubicBezTo>
                      <a:pt x="435" y="6814"/>
                      <a:pt x="414" y="6841"/>
                      <a:pt x="393" y="6841"/>
                    </a:cubicBezTo>
                    <a:cubicBezTo>
                      <a:pt x="371" y="6841"/>
                      <a:pt x="350" y="6814"/>
                      <a:pt x="350" y="6758"/>
                    </a:cubicBezTo>
                    <a:cubicBezTo>
                      <a:pt x="322" y="6400"/>
                      <a:pt x="322" y="6019"/>
                      <a:pt x="364" y="5661"/>
                    </a:cubicBezTo>
                    <a:cubicBezTo>
                      <a:pt x="371" y="5622"/>
                      <a:pt x="390" y="5604"/>
                      <a:pt x="411" y="5604"/>
                    </a:cubicBezTo>
                    <a:close/>
                    <a:moveTo>
                      <a:pt x="456" y="7714"/>
                    </a:moveTo>
                    <a:cubicBezTo>
                      <a:pt x="474" y="7714"/>
                      <a:pt x="492" y="7731"/>
                      <a:pt x="492" y="7764"/>
                    </a:cubicBezTo>
                    <a:cubicBezTo>
                      <a:pt x="534" y="8011"/>
                      <a:pt x="506" y="8302"/>
                      <a:pt x="492" y="8570"/>
                    </a:cubicBezTo>
                    <a:cubicBezTo>
                      <a:pt x="492" y="8604"/>
                      <a:pt x="474" y="8620"/>
                      <a:pt x="456" y="8620"/>
                    </a:cubicBezTo>
                    <a:cubicBezTo>
                      <a:pt x="439" y="8620"/>
                      <a:pt x="421" y="8604"/>
                      <a:pt x="421" y="8570"/>
                    </a:cubicBezTo>
                    <a:cubicBezTo>
                      <a:pt x="407" y="8302"/>
                      <a:pt x="379" y="8011"/>
                      <a:pt x="421" y="7764"/>
                    </a:cubicBezTo>
                    <a:cubicBezTo>
                      <a:pt x="421" y="7731"/>
                      <a:pt x="439" y="7714"/>
                      <a:pt x="456" y="7714"/>
                    </a:cubicBezTo>
                    <a:close/>
                    <a:moveTo>
                      <a:pt x="20961" y="7697"/>
                    </a:moveTo>
                    <a:cubicBezTo>
                      <a:pt x="20983" y="7697"/>
                      <a:pt x="21004" y="7720"/>
                      <a:pt x="21004" y="7764"/>
                    </a:cubicBezTo>
                    <a:cubicBezTo>
                      <a:pt x="21018" y="8033"/>
                      <a:pt x="21018" y="8302"/>
                      <a:pt x="21004" y="8570"/>
                    </a:cubicBezTo>
                    <a:cubicBezTo>
                      <a:pt x="21004" y="8615"/>
                      <a:pt x="20983" y="8637"/>
                      <a:pt x="20961" y="8637"/>
                    </a:cubicBezTo>
                    <a:cubicBezTo>
                      <a:pt x="20940" y="8637"/>
                      <a:pt x="20919" y="8615"/>
                      <a:pt x="20919" y="8570"/>
                    </a:cubicBezTo>
                    <a:cubicBezTo>
                      <a:pt x="20905" y="8302"/>
                      <a:pt x="20905" y="8033"/>
                      <a:pt x="20919" y="7764"/>
                    </a:cubicBezTo>
                    <a:cubicBezTo>
                      <a:pt x="20919" y="7720"/>
                      <a:pt x="20940" y="7697"/>
                      <a:pt x="20961" y="7697"/>
                    </a:cubicBezTo>
                    <a:close/>
                    <a:moveTo>
                      <a:pt x="414" y="9560"/>
                    </a:moveTo>
                    <a:cubicBezTo>
                      <a:pt x="435" y="9560"/>
                      <a:pt x="456" y="9588"/>
                      <a:pt x="463" y="9644"/>
                    </a:cubicBezTo>
                    <a:cubicBezTo>
                      <a:pt x="492" y="9935"/>
                      <a:pt x="463" y="10226"/>
                      <a:pt x="463" y="10494"/>
                    </a:cubicBezTo>
                    <a:cubicBezTo>
                      <a:pt x="456" y="10550"/>
                      <a:pt x="432" y="10578"/>
                      <a:pt x="409" y="10578"/>
                    </a:cubicBezTo>
                    <a:cubicBezTo>
                      <a:pt x="386" y="10578"/>
                      <a:pt x="364" y="10550"/>
                      <a:pt x="364" y="10494"/>
                    </a:cubicBezTo>
                    <a:cubicBezTo>
                      <a:pt x="350" y="10226"/>
                      <a:pt x="336" y="9935"/>
                      <a:pt x="364" y="9644"/>
                    </a:cubicBezTo>
                    <a:cubicBezTo>
                      <a:pt x="371" y="9588"/>
                      <a:pt x="393" y="9560"/>
                      <a:pt x="414" y="9560"/>
                    </a:cubicBezTo>
                    <a:close/>
                    <a:moveTo>
                      <a:pt x="20919" y="10500"/>
                    </a:moveTo>
                    <a:cubicBezTo>
                      <a:pt x="20944" y="10500"/>
                      <a:pt x="20969" y="10528"/>
                      <a:pt x="20976" y="10584"/>
                    </a:cubicBezTo>
                    <a:cubicBezTo>
                      <a:pt x="20976" y="10830"/>
                      <a:pt x="20961" y="11099"/>
                      <a:pt x="20961" y="11367"/>
                    </a:cubicBezTo>
                    <a:cubicBezTo>
                      <a:pt x="20961" y="11412"/>
                      <a:pt x="20940" y="11434"/>
                      <a:pt x="20919" y="11434"/>
                    </a:cubicBezTo>
                    <a:cubicBezTo>
                      <a:pt x="20898" y="11434"/>
                      <a:pt x="20877" y="11412"/>
                      <a:pt x="20877" y="11367"/>
                    </a:cubicBezTo>
                    <a:cubicBezTo>
                      <a:pt x="20877" y="11099"/>
                      <a:pt x="20863" y="10830"/>
                      <a:pt x="20863" y="10584"/>
                    </a:cubicBezTo>
                    <a:cubicBezTo>
                      <a:pt x="20869" y="10528"/>
                      <a:pt x="20894" y="10500"/>
                      <a:pt x="20919" y="10500"/>
                    </a:cubicBezTo>
                    <a:close/>
                    <a:moveTo>
                      <a:pt x="414" y="11703"/>
                    </a:moveTo>
                    <a:cubicBezTo>
                      <a:pt x="437" y="11703"/>
                      <a:pt x="457" y="11723"/>
                      <a:pt x="463" y="11770"/>
                    </a:cubicBezTo>
                    <a:cubicBezTo>
                      <a:pt x="520" y="12083"/>
                      <a:pt x="477" y="12441"/>
                      <a:pt x="421" y="12754"/>
                    </a:cubicBezTo>
                    <a:cubicBezTo>
                      <a:pt x="410" y="12789"/>
                      <a:pt x="393" y="12803"/>
                      <a:pt x="377" y="12803"/>
                    </a:cubicBezTo>
                    <a:cubicBezTo>
                      <a:pt x="351" y="12803"/>
                      <a:pt x="327" y="12765"/>
                      <a:pt x="336" y="12709"/>
                    </a:cubicBezTo>
                    <a:cubicBezTo>
                      <a:pt x="364" y="12396"/>
                      <a:pt x="336" y="12106"/>
                      <a:pt x="350" y="11792"/>
                    </a:cubicBezTo>
                    <a:cubicBezTo>
                      <a:pt x="350" y="11740"/>
                      <a:pt x="384" y="11703"/>
                      <a:pt x="414" y="11703"/>
                    </a:cubicBezTo>
                    <a:close/>
                    <a:moveTo>
                      <a:pt x="21011" y="12888"/>
                    </a:moveTo>
                    <a:cubicBezTo>
                      <a:pt x="21029" y="12888"/>
                      <a:pt x="21046" y="12911"/>
                      <a:pt x="21046" y="12956"/>
                    </a:cubicBezTo>
                    <a:cubicBezTo>
                      <a:pt x="21060" y="13225"/>
                      <a:pt x="21060" y="13515"/>
                      <a:pt x="21046" y="13806"/>
                    </a:cubicBezTo>
                    <a:cubicBezTo>
                      <a:pt x="21046" y="13851"/>
                      <a:pt x="21025" y="13873"/>
                      <a:pt x="21004" y="13873"/>
                    </a:cubicBezTo>
                    <a:cubicBezTo>
                      <a:pt x="20983" y="13873"/>
                      <a:pt x="20961" y="13851"/>
                      <a:pt x="20961" y="13806"/>
                    </a:cubicBezTo>
                    <a:cubicBezTo>
                      <a:pt x="20961" y="13515"/>
                      <a:pt x="20961" y="13225"/>
                      <a:pt x="20976" y="12956"/>
                    </a:cubicBezTo>
                    <a:cubicBezTo>
                      <a:pt x="20976" y="12911"/>
                      <a:pt x="20993" y="12888"/>
                      <a:pt x="21011" y="12888"/>
                    </a:cubicBezTo>
                    <a:close/>
                    <a:moveTo>
                      <a:pt x="468" y="13808"/>
                    </a:moveTo>
                    <a:cubicBezTo>
                      <a:pt x="488" y="13808"/>
                      <a:pt x="506" y="13820"/>
                      <a:pt x="506" y="13851"/>
                    </a:cubicBezTo>
                    <a:cubicBezTo>
                      <a:pt x="534" y="14119"/>
                      <a:pt x="506" y="14388"/>
                      <a:pt x="548" y="14656"/>
                    </a:cubicBezTo>
                    <a:cubicBezTo>
                      <a:pt x="557" y="14712"/>
                      <a:pt x="522" y="14750"/>
                      <a:pt x="491" y="14750"/>
                    </a:cubicBezTo>
                    <a:cubicBezTo>
                      <a:pt x="472" y="14750"/>
                      <a:pt x="454" y="14735"/>
                      <a:pt x="449" y="14701"/>
                    </a:cubicBezTo>
                    <a:cubicBezTo>
                      <a:pt x="393" y="14433"/>
                      <a:pt x="350" y="14119"/>
                      <a:pt x="407" y="13851"/>
                    </a:cubicBezTo>
                    <a:cubicBezTo>
                      <a:pt x="415" y="13826"/>
                      <a:pt x="443" y="13808"/>
                      <a:pt x="468" y="13808"/>
                    </a:cubicBezTo>
                    <a:close/>
                    <a:moveTo>
                      <a:pt x="21009" y="15327"/>
                    </a:moveTo>
                    <a:cubicBezTo>
                      <a:pt x="21029" y="15327"/>
                      <a:pt x="21046" y="15350"/>
                      <a:pt x="21046" y="15395"/>
                    </a:cubicBezTo>
                    <a:cubicBezTo>
                      <a:pt x="21060" y="15686"/>
                      <a:pt x="21060" y="15954"/>
                      <a:pt x="21046" y="16245"/>
                    </a:cubicBezTo>
                    <a:cubicBezTo>
                      <a:pt x="21046" y="16289"/>
                      <a:pt x="21029" y="16312"/>
                      <a:pt x="21009" y="16312"/>
                    </a:cubicBezTo>
                    <a:cubicBezTo>
                      <a:pt x="20990" y="16312"/>
                      <a:pt x="20969" y="16289"/>
                      <a:pt x="20961" y="16245"/>
                    </a:cubicBezTo>
                    <a:cubicBezTo>
                      <a:pt x="20947" y="15954"/>
                      <a:pt x="20947" y="15686"/>
                      <a:pt x="20961" y="15395"/>
                    </a:cubicBezTo>
                    <a:cubicBezTo>
                      <a:pt x="20969" y="15350"/>
                      <a:pt x="20990" y="15327"/>
                      <a:pt x="21009" y="15327"/>
                    </a:cubicBezTo>
                    <a:close/>
                    <a:moveTo>
                      <a:pt x="498" y="15887"/>
                    </a:moveTo>
                    <a:cubicBezTo>
                      <a:pt x="520" y="15887"/>
                      <a:pt x="541" y="15909"/>
                      <a:pt x="548" y="15954"/>
                    </a:cubicBezTo>
                    <a:cubicBezTo>
                      <a:pt x="590" y="16245"/>
                      <a:pt x="562" y="16603"/>
                      <a:pt x="534" y="16894"/>
                    </a:cubicBezTo>
                    <a:cubicBezTo>
                      <a:pt x="534" y="16939"/>
                      <a:pt x="516" y="16961"/>
                      <a:pt x="498" y="16961"/>
                    </a:cubicBezTo>
                    <a:cubicBezTo>
                      <a:pt x="481" y="16961"/>
                      <a:pt x="463" y="16939"/>
                      <a:pt x="463" y="16894"/>
                    </a:cubicBezTo>
                    <a:cubicBezTo>
                      <a:pt x="449" y="16603"/>
                      <a:pt x="407" y="16245"/>
                      <a:pt x="449" y="15954"/>
                    </a:cubicBezTo>
                    <a:cubicBezTo>
                      <a:pt x="456" y="15909"/>
                      <a:pt x="477" y="15887"/>
                      <a:pt x="498" y="15887"/>
                    </a:cubicBezTo>
                    <a:close/>
                    <a:moveTo>
                      <a:pt x="21096" y="17425"/>
                    </a:moveTo>
                    <a:cubicBezTo>
                      <a:pt x="21113" y="17425"/>
                      <a:pt x="21131" y="17442"/>
                      <a:pt x="21131" y="17475"/>
                    </a:cubicBezTo>
                    <a:cubicBezTo>
                      <a:pt x="21145" y="17789"/>
                      <a:pt x="21145" y="18102"/>
                      <a:pt x="21131" y="18415"/>
                    </a:cubicBezTo>
                    <a:cubicBezTo>
                      <a:pt x="21131" y="18449"/>
                      <a:pt x="21117" y="18465"/>
                      <a:pt x="21101" y="18465"/>
                    </a:cubicBezTo>
                    <a:cubicBezTo>
                      <a:pt x="21085" y="18465"/>
                      <a:pt x="21067" y="18449"/>
                      <a:pt x="21060" y="18415"/>
                    </a:cubicBezTo>
                    <a:cubicBezTo>
                      <a:pt x="21060" y="18102"/>
                      <a:pt x="21046" y="17789"/>
                      <a:pt x="21060" y="17475"/>
                    </a:cubicBezTo>
                    <a:cubicBezTo>
                      <a:pt x="21060" y="17442"/>
                      <a:pt x="21078" y="17425"/>
                      <a:pt x="21096" y="17425"/>
                    </a:cubicBezTo>
                    <a:close/>
                    <a:moveTo>
                      <a:pt x="493" y="18127"/>
                    </a:moveTo>
                    <a:cubicBezTo>
                      <a:pt x="513" y="18127"/>
                      <a:pt x="534" y="18145"/>
                      <a:pt x="534" y="18169"/>
                    </a:cubicBezTo>
                    <a:cubicBezTo>
                      <a:pt x="576" y="18415"/>
                      <a:pt x="562" y="18661"/>
                      <a:pt x="548" y="18907"/>
                    </a:cubicBezTo>
                    <a:cubicBezTo>
                      <a:pt x="548" y="18952"/>
                      <a:pt x="530" y="18975"/>
                      <a:pt x="513" y="18975"/>
                    </a:cubicBezTo>
                    <a:cubicBezTo>
                      <a:pt x="495" y="18975"/>
                      <a:pt x="477" y="18952"/>
                      <a:pt x="477" y="18907"/>
                    </a:cubicBezTo>
                    <a:cubicBezTo>
                      <a:pt x="449" y="18661"/>
                      <a:pt x="421" y="18415"/>
                      <a:pt x="463" y="18169"/>
                    </a:cubicBezTo>
                    <a:cubicBezTo>
                      <a:pt x="463" y="18139"/>
                      <a:pt x="478" y="18127"/>
                      <a:pt x="493" y="18127"/>
                    </a:cubicBezTo>
                    <a:close/>
                    <a:moveTo>
                      <a:pt x="21059" y="19064"/>
                    </a:moveTo>
                    <a:cubicBezTo>
                      <a:pt x="21082" y="19064"/>
                      <a:pt x="21103" y="19087"/>
                      <a:pt x="21103" y="19132"/>
                    </a:cubicBezTo>
                    <a:cubicBezTo>
                      <a:pt x="21117" y="19422"/>
                      <a:pt x="21117" y="19713"/>
                      <a:pt x="21103" y="19981"/>
                    </a:cubicBezTo>
                    <a:cubicBezTo>
                      <a:pt x="21103" y="20038"/>
                      <a:pt x="21082" y="20065"/>
                      <a:pt x="21059" y="20065"/>
                    </a:cubicBezTo>
                    <a:cubicBezTo>
                      <a:pt x="21035" y="20065"/>
                      <a:pt x="21011" y="20038"/>
                      <a:pt x="21004" y="19981"/>
                    </a:cubicBezTo>
                    <a:cubicBezTo>
                      <a:pt x="20990" y="19713"/>
                      <a:pt x="20990" y="19422"/>
                      <a:pt x="21004" y="19132"/>
                    </a:cubicBezTo>
                    <a:cubicBezTo>
                      <a:pt x="21011" y="19087"/>
                      <a:pt x="21035" y="19064"/>
                      <a:pt x="21059" y="19064"/>
                    </a:cubicBezTo>
                    <a:close/>
                    <a:moveTo>
                      <a:pt x="551" y="19984"/>
                    </a:moveTo>
                    <a:cubicBezTo>
                      <a:pt x="581" y="19984"/>
                      <a:pt x="613" y="20027"/>
                      <a:pt x="605" y="20093"/>
                    </a:cubicBezTo>
                    <a:cubicBezTo>
                      <a:pt x="576" y="20317"/>
                      <a:pt x="590" y="20564"/>
                      <a:pt x="661" y="20765"/>
                    </a:cubicBezTo>
                    <a:cubicBezTo>
                      <a:pt x="671" y="20813"/>
                      <a:pt x="645" y="20850"/>
                      <a:pt x="619" y="20850"/>
                    </a:cubicBezTo>
                    <a:cubicBezTo>
                      <a:pt x="609" y="20850"/>
                      <a:pt x="598" y="20845"/>
                      <a:pt x="590" y="20832"/>
                    </a:cubicBezTo>
                    <a:cubicBezTo>
                      <a:pt x="492" y="20586"/>
                      <a:pt x="449" y="20317"/>
                      <a:pt x="506" y="20048"/>
                    </a:cubicBezTo>
                    <a:cubicBezTo>
                      <a:pt x="512" y="20004"/>
                      <a:pt x="531" y="19984"/>
                      <a:pt x="551" y="19984"/>
                    </a:cubicBezTo>
                    <a:close/>
                    <a:moveTo>
                      <a:pt x="13071" y="20867"/>
                    </a:moveTo>
                    <a:cubicBezTo>
                      <a:pt x="13132" y="20867"/>
                      <a:pt x="13192" y="20870"/>
                      <a:pt x="13248" y="20877"/>
                    </a:cubicBezTo>
                    <a:cubicBezTo>
                      <a:pt x="13290" y="20877"/>
                      <a:pt x="13290" y="20966"/>
                      <a:pt x="13248" y="20966"/>
                    </a:cubicBezTo>
                    <a:cubicBezTo>
                      <a:pt x="13192" y="20973"/>
                      <a:pt x="13132" y="20976"/>
                      <a:pt x="13071" y="20976"/>
                    </a:cubicBezTo>
                    <a:cubicBezTo>
                      <a:pt x="12950" y="20976"/>
                      <a:pt x="12824" y="20966"/>
                      <a:pt x="12712" y="20966"/>
                    </a:cubicBezTo>
                    <a:cubicBezTo>
                      <a:pt x="12669" y="20966"/>
                      <a:pt x="12669" y="20877"/>
                      <a:pt x="12712" y="20877"/>
                    </a:cubicBezTo>
                    <a:cubicBezTo>
                      <a:pt x="12824" y="20877"/>
                      <a:pt x="12950" y="20867"/>
                      <a:pt x="13071" y="20867"/>
                    </a:cubicBezTo>
                    <a:close/>
                    <a:moveTo>
                      <a:pt x="17966" y="20787"/>
                    </a:moveTo>
                    <a:cubicBezTo>
                      <a:pt x="18037" y="20787"/>
                      <a:pt x="18023" y="20921"/>
                      <a:pt x="17966" y="20921"/>
                    </a:cubicBezTo>
                    <a:cubicBezTo>
                      <a:pt x="17684" y="20988"/>
                      <a:pt x="17401" y="20988"/>
                      <a:pt x="17105" y="21011"/>
                    </a:cubicBezTo>
                    <a:cubicBezTo>
                      <a:pt x="17048" y="21011"/>
                      <a:pt x="17048" y="20877"/>
                      <a:pt x="17105" y="20854"/>
                    </a:cubicBezTo>
                    <a:cubicBezTo>
                      <a:pt x="17387" y="20832"/>
                      <a:pt x="17684" y="20787"/>
                      <a:pt x="17966" y="20787"/>
                    </a:cubicBezTo>
                    <a:close/>
                    <a:moveTo>
                      <a:pt x="15566" y="20785"/>
                    </a:moveTo>
                    <a:cubicBezTo>
                      <a:pt x="15570" y="20785"/>
                      <a:pt x="15574" y="20786"/>
                      <a:pt x="15579" y="20787"/>
                    </a:cubicBezTo>
                    <a:cubicBezTo>
                      <a:pt x="15819" y="20854"/>
                      <a:pt x="16045" y="20832"/>
                      <a:pt x="16285" y="20854"/>
                    </a:cubicBezTo>
                    <a:cubicBezTo>
                      <a:pt x="16342" y="20854"/>
                      <a:pt x="16356" y="20988"/>
                      <a:pt x="16299" y="20988"/>
                    </a:cubicBezTo>
                    <a:cubicBezTo>
                      <a:pt x="16219" y="21011"/>
                      <a:pt x="16138" y="21021"/>
                      <a:pt x="16055" y="21021"/>
                    </a:cubicBezTo>
                    <a:cubicBezTo>
                      <a:pt x="15890" y="21021"/>
                      <a:pt x="15721" y="20981"/>
                      <a:pt x="15551" y="20921"/>
                    </a:cubicBezTo>
                    <a:cubicBezTo>
                      <a:pt x="15485" y="20921"/>
                      <a:pt x="15505" y="20785"/>
                      <a:pt x="15566" y="20785"/>
                    </a:cubicBezTo>
                    <a:close/>
                    <a:moveTo>
                      <a:pt x="3974" y="20927"/>
                    </a:moveTo>
                    <a:cubicBezTo>
                      <a:pt x="4069" y="20927"/>
                      <a:pt x="4165" y="20933"/>
                      <a:pt x="4263" y="20944"/>
                    </a:cubicBezTo>
                    <a:cubicBezTo>
                      <a:pt x="4320" y="20944"/>
                      <a:pt x="4320" y="21056"/>
                      <a:pt x="4263" y="21056"/>
                    </a:cubicBezTo>
                    <a:lnTo>
                      <a:pt x="3684" y="21056"/>
                    </a:lnTo>
                    <a:cubicBezTo>
                      <a:pt x="3628" y="21056"/>
                      <a:pt x="3628" y="20944"/>
                      <a:pt x="3684" y="20944"/>
                    </a:cubicBezTo>
                    <a:cubicBezTo>
                      <a:pt x="3783" y="20933"/>
                      <a:pt x="3878" y="20927"/>
                      <a:pt x="3974" y="20927"/>
                    </a:cubicBezTo>
                    <a:close/>
                    <a:moveTo>
                      <a:pt x="19422" y="20832"/>
                    </a:moveTo>
                    <a:cubicBezTo>
                      <a:pt x="19464" y="20832"/>
                      <a:pt x="19478" y="20966"/>
                      <a:pt x="19436" y="20966"/>
                    </a:cubicBezTo>
                    <a:cubicBezTo>
                      <a:pt x="19167" y="21056"/>
                      <a:pt x="18871" y="21056"/>
                      <a:pt x="18602" y="21056"/>
                    </a:cubicBezTo>
                    <a:cubicBezTo>
                      <a:pt x="18546" y="21056"/>
                      <a:pt x="18560" y="20944"/>
                      <a:pt x="18602" y="20921"/>
                    </a:cubicBezTo>
                    <a:cubicBezTo>
                      <a:pt x="18715" y="20899"/>
                      <a:pt x="18843" y="20877"/>
                      <a:pt x="18955" y="20854"/>
                    </a:cubicBezTo>
                    <a:lnTo>
                      <a:pt x="18970" y="20854"/>
                    </a:lnTo>
                    <a:cubicBezTo>
                      <a:pt x="19125" y="20832"/>
                      <a:pt x="19266" y="20832"/>
                      <a:pt x="19422" y="20832"/>
                    </a:cubicBezTo>
                    <a:close/>
                    <a:moveTo>
                      <a:pt x="11619" y="20919"/>
                    </a:moveTo>
                    <a:cubicBezTo>
                      <a:pt x="11656" y="20919"/>
                      <a:pt x="11676" y="21035"/>
                      <a:pt x="11624" y="21056"/>
                    </a:cubicBezTo>
                    <a:cubicBezTo>
                      <a:pt x="11489" y="21098"/>
                      <a:pt x="11355" y="21114"/>
                      <a:pt x="11220" y="21114"/>
                    </a:cubicBezTo>
                    <a:cubicBezTo>
                      <a:pt x="11143" y="21114"/>
                      <a:pt x="11065" y="21108"/>
                      <a:pt x="10988" y="21100"/>
                    </a:cubicBezTo>
                    <a:cubicBezTo>
                      <a:pt x="10932" y="21078"/>
                      <a:pt x="10932" y="20966"/>
                      <a:pt x="10988" y="20966"/>
                    </a:cubicBezTo>
                    <a:cubicBezTo>
                      <a:pt x="11041" y="20972"/>
                      <a:pt x="11095" y="20975"/>
                      <a:pt x="11150" y="20975"/>
                    </a:cubicBezTo>
                    <a:cubicBezTo>
                      <a:pt x="11299" y="20975"/>
                      <a:pt x="11454" y="20954"/>
                      <a:pt x="11610" y="20921"/>
                    </a:cubicBezTo>
                    <a:cubicBezTo>
                      <a:pt x="11613" y="20920"/>
                      <a:pt x="11616" y="20919"/>
                      <a:pt x="11619" y="20919"/>
                    </a:cubicBezTo>
                    <a:close/>
                    <a:moveTo>
                      <a:pt x="10250" y="20851"/>
                    </a:moveTo>
                    <a:cubicBezTo>
                      <a:pt x="10286" y="20851"/>
                      <a:pt x="10306" y="20946"/>
                      <a:pt x="10267" y="20966"/>
                    </a:cubicBezTo>
                    <a:cubicBezTo>
                      <a:pt x="10102" y="21071"/>
                      <a:pt x="9932" y="21114"/>
                      <a:pt x="9759" y="21114"/>
                    </a:cubicBezTo>
                    <a:cubicBezTo>
                      <a:pt x="9637" y="21114"/>
                      <a:pt x="9514" y="21093"/>
                      <a:pt x="9392" y="21056"/>
                    </a:cubicBezTo>
                    <a:cubicBezTo>
                      <a:pt x="9349" y="21056"/>
                      <a:pt x="9363" y="20966"/>
                      <a:pt x="9406" y="20966"/>
                    </a:cubicBezTo>
                    <a:cubicBezTo>
                      <a:pt x="9484" y="20985"/>
                      <a:pt x="9560" y="20993"/>
                      <a:pt x="9636" y="20993"/>
                    </a:cubicBezTo>
                    <a:cubicBezTo>
                      <a:pt x="9837" y="20993"/>
                      <a:pt x="10035" y="20935"/>
                      <a:pt x="10239" y="20854"/>
                    </a:cubicBezTo>
                    <a:cubicBezTo>
                      <a:pt x="10243" y="20852"/>
                      <a:pt x="10247" y="20851"/>
                      <a:pt x="10250" y="20851"/>
                    </a:cubicBezTo>
                    <a:close/>
                    <a:moveTo>
                      <a:pt x="2907" y="20988"/>
                    </a:moveTo>
                    <a:cubicBezTo>
                      <a:pt x="2964" y="21011"/>
                      <a:pt x="2964" y="21123"/>
                      <a:pt x="2907" y="21145"/>
                    </a:cubicBezTo>
                    <a:lnTo>
                      <a:pt x="2356" y="21145"/>
                    </a:lnTo>
                    <a:cubicBezTo>
                      <a:pt x="2300" y="21145"/>
                      <a:pt x="2300" y="21011"/>
                      <a:pt x="2356" y="20988"/>
                    </a:cubicBezTo>
                    <a:close/>
                    <a:moveTo>
                      <a:pt x="8855" y="20988"/>
                    </a:moveTo>
                    <a:cubicBezTo>
                      <a:pt x="8911" y="20988"/>
                      <a:pt x="8911" y="21123"/>
                      <a:pt x="8855" y="21145"/>
                    </a:cubicBezTo>
                    <a:cubicBezTo>
                      <a:pt x="8601" y="21145"/>
                      <a:pt x="8332" y="21145"/>
                      <a:pt x="8078" y="21123"/>
                    </a:cubicBezTo>
                    <a:cubicBezTo>
                      <a:pt x="8021" y="21123"/>
                      <a:pt x="8021" y="21011"/>
                      <a:pt x="8078" y="20988"/>
                    </a:cubicBezTo>
                    <a:close/>
                    <a:moveTo>
                      <a:pt x="5471" y="20983"/>
                    </a:moveTo>
                    <a:cubicBezTo>
                      <a:pt x="5588" y="20983"/>
                      <a:pt x="5704" y="20988"/>
                      <a:pt x="5817" y="21011"/>
                    </a:cubicBezTo>
                    <a:cubicBezTo>
                      <a:pt x="5860" y="21011"/>
                      <a:pt x="5860" y="21123"/>
                      <a:pt x="5817" y="21123"/>
                    </a:cubicBezTo>
                    <a:cubicBezTo>
                      <a:pt x="5704" y="21145"/>
                      <a:pt x="5588" y="21151"/>
                      <a:pt x="5471" y="21151"/>
                    </a:cubicBezTo>
                    <a:cubicBezTo>
                      <a:pt x="5355" y="21151"/>
                      <a:pt x="5238" y="21145"/>
                      <a:pt x="5125" y="21145"/>
                    </a:cubicBezTo>
                    <a:cubicBezTo>
                      <a:pt x="5069" y="21145"/>
                      <a:pt x="5069" y="20988"/>
                      <a:pt x="5125" y="20988"/>
                    </a:cubicBezTo>
                    <a:cubicBezTo>
                      <a:pt x="5238" y="20988"/>
                      <a:pt x="5355" y="20983"/>
                      <a:pt x="5471" y="20983"/>
                    </a:cubicBezTo>
                    <a:close/>
                    <a:moveTo>
                      <a:pt x="6990" y="21061"/>
                    </a:moveTo>
                    <a:cubicBezTo>
                      <a:pt x="7114" y="21061"/>
                      <a:pt x="7237" y="21067"/>
                      <a:pt x="7357" y="21078"/>
                    </a:cubicBezTo>
                    <a:cubicBezTo>
                      <a:pt x="7414" y="21078"/>
                      <a:pt x="7414" y="21212"/>
                      <a:pt x="7357" y="21212"/>
                    </a:cubicBezTo>
                    <a:cubicBezTo>
                      <a:pt x="7287" y="21219"/>
                      <a:pt x="7215" y="21222"/>
                      <a:pt x="7143" y="21222"/>
                    </a:cubicBezTo>
                    <a:cubicBezTo>
                      <a:pt x="6969" y="21222"/>
                      <a:pt x="6793" y="21206"/>
                      <a:pt x="6623" y="21190"/>
                    </a:cubicBezTo>
                    <a:cubicBezTo>
                      <a:pt x="6580" y="21190"/>
                      <a:pt x="6580" y="21078"/>
                      <a:pt x="6623" y="21078"/>
                    </a:cubicBezTo>
                    <a:cubicBezTo>
                      <a:pt x="6743" y="21067"/>
                      <a:pt x="6866" y="21061"/>
                      <a:pt x="6990" y="21061"/>
                    </a:cubicBezTo>
                    <a:close/>
                    <a:moveTo>
                      <a:pt x="1086" y="21052"/>
                    </a:moveTo>
                    <a:cubicBezTo>
                      <a:pt x="1090" y="21052"/>
                      <a:pt x="1094" y="21053"/>
                      <a:pt x="1099" y="21056"/>
                    </a:cubicBezTo>
                    <a:cubicBezTo>
                      <a:pt x="1191" y="21078"/>
                      <a:pt x="1279" y="21083"/>
                      <a:pt x="1368" y="21083"/>
                    </a:cubicBezTo>
                    <a:cubicBezTo>
                      <a:pt x="1456" y="21083"/>
                      <a:pt x="1544" y="21078"/>
                      <a:pt x="1636" y="21078"/>
                    </a:cubicBezTo>
                    <a:cubicBezTo>
                      <a:pt x="1678" y="21078"/>
                      <a:pt x="1678" y="21167"/>
                      <a:pt x="1650" y="21190"/>
                    </a:cubicBezTo>
                    <a:cubicBezTo>
                      <a:pt x="1589" y="21212"/>
                      <a:pt x="1524" y="21222"/>
                      <a:pt x="1459" y="21222"/>
                    </a:cubicBezTo>
                    <a:cubicBezTo>
                      <a:pt x="1330" y="21222"/>
                      <a:pt x="1198" y="21183"/>
                      <a:pt x="1085" y="21123"/>
                    </a:cubicBezTo>
                    <a:cubicBezTo>
                      <a:pt x="1047" y="21123"/>
                      <a:pt x="1054" y="21052"/>
                      <a:pt x="1086" y="21052"/>
                    </a:cubicBezTo>
                    <a:close/>
                    <a:moveTo>
                      <a:pt x="14148" y="21003"/>
                    </a:moveTo>
                    <a:cubicBezTo>
                      <a:pt x="14153" y="21003"/>
                      <a:pt x="14159" y="21006"/>
                      <a:pt x="14166" y="21011"/>
                    </a:cubicBezTo>
                    <a:cubicBezTo>
                      <a:pt x="14265" y="21053"/>
                      <a:pt x="14358" y="21069"/>
                      <a:pt x="14452" y="21069"/>
                    </a:cubicBezTo>
                    <a:cubicBezTo>
                      <a:pt x="14507" y="21069"/>
                      <a:pt x="14562" y="21064"/>
                      <a:pt x="14619" y="21056"/>
                    </a:cubicBezTo>
                    <a:cubicBezTo>
                      <a:pt x="14661" y="21056"/>
                      <a:pt x="14675" y="21190"/>
                      <a:pt x="14619" y="21212"/>
                    </a:cubicBezTo>
                    <a:cubicBezTo>
                      <a:pt x="14575" y="21225"/>
                      <a:pt x="14532" y="21230"/>
                      <a:pt x="14488" y="21230"/>
                    </a:cubicBezTo>
                    <a:cubicBezTo>
                      <a:pt x="14376" y="21230"/>
                      <a:pt x="14264" y="21194"/>
                      <a:pt x="14152" y="21145"/>
                    </a:cubicBezTo>
                    <a:cubicBezTo>
                      <a:pt x="14103" y="21126"/>
                      <a:pt x="14107" y="21003"/>
                      <a:pt x="14148" y="21003"/>
                    </a:cubicBezTo>
                    <a:close/>
                    <a:moveTo>
                      <a:pt x="21101" y="20941"/>
                    </a:moveTo>
                    <a:cubicBezTo>
                      <a:pt x="21151" y="20941"/>
                      <a:pt x="21183" y="21059"/>
                      <a:pt x="21131" y="21100"/>
                    </a:cubicBezTo>
                    <a:cubicBezTo>
                      <a:pt x="20992" y="21197"/>
                      <a:pt x="20842" y="21242"/>
                      <a:pt x="20692" y="21242"/>
                    </a:cubicBezTo>
                    <a:cubicBezTo>
                      <a:pt x="20598" y="21242"/>
                      <a:pt x="20503" y="21224"/>
                      <a:pt x="20410" y="21190"/>
                    </a:cubicBezTo>
                    <a:cubicBezTo>
                      <a:pt x="20358" y="21169"/>
                      <a:pt x="20379" y="21053"/>
                      <a:pt x="20426" y="21053"/>
                    </a:cubicBezTo>
                    <a:cubicBezTo>
                      <a:pt x="20430" y="21053"/>
                      <a:pt x="20435" y="21054"/>
                      <a:pt x="20439" y="21056"/>
                    </a:cubicBezTo>
                    <a:cubicBezTo>
                      <a:pt x="20509" y="21077"/>
                      <a:pt x="20577" y="21087"/>
                      <a:pt x="20645" y="21087"/>
                    </a:cubicBezTo>
                    <a:cubicBezTo>
                      <a:pt x="20796" y="21087"/>
                      <a:pt x="20942" y="21037"/>
                      <a:pt x="21088" y="20944"/>
                    </a:cubicBezTo>
                    <a:cubicBezTo>
                      <a:pt x="21093" y="20942"/>
                      <a:pt x="21097" y="20941"/>
                      <a:pt x="21101" y="20941"/>
                    </a:cubicBezTo>
                    <a:close/>
                    <a:moveTo>
                      <a:pt x="223" y="0"/>
                    </a:moveTo>
                    <a:cubicBezTo>
                      <a:pt x="209" y="23"/>
                      <a:pt x="195" y="45"/>
                      <a:pt x="181" y="45"/>
                    </a:cubicBezTo>
                    <a:cubicBezTo>
                      <a:pt x="-130" y="202"/>
                      <a:pt x="54" y="2484"/>
                      <a:pt x="54" y="2909"/>
                    </a:cubicBezTo>
                    <a:cubicBezTo>
                      <a:pt x="68" y="3782"/>
                      <a:pt x="68" y="4655"/>
                      <a:pt x="82" y="5504"/>
                    </a:cubicBezTo>
                    <a:cubicBezTo>
                      <a:pt x="96" y="7250"/>
                      <a:pt x="110" y="8973"/>
                      <a:pt x="124" y="10718"/>
                    </a:cubicBezTo>
                    <a:cubicBezTo>
                      <a:pt x="139" y="12508"/>
                      <a:pt x="152" y="14298"/>
                      <a:pt x="166" y="16088"/>
                    </a:cubicBezTo>
                    <a:cubicBezTo>
                      <a:pt x="166" y="16916"/>
                      <a:pt x="181" y="17722"/>
                      <a:pt x="181" y="18527"/>
                    </a:cubicBezTo>
                    <a:cubicBezTo>
                      <a:pt x="195" y="19400"/>
                      <a:pt x="110" y="20452"/>
                      <a:pt x="308" y="21279"/>
                    </a:cubicBezTo>
                    <a:cubicBezTo>
                      <a:pt x="308" y="21301"/>
                      <a:pt x="308" y="21324"/>
                      <a:pt x="308" y="21369"/>
                    </a:cubicBezTo>
                    <a:cubicBezTo>
                      <a:pt x="473" y="21550"/>
                      <a:pt x="979" y="21600"/>
                      <a:pt x="1512" y="21600"/>
                    </a:cubicBezTo>
                    <a:cubicBezTo>
                      <a:pt x="2164" y="21600"/>
                      <a:pt x="2857" y="21526"/>
                      <a:pt x="3020" y="21526"/>
                    </a:cubicBezTo>
                    <a:cubicBezTo>
                      <a:pt x="3896" y="21503"/>
                      <a:pt x="4772" y="21503"/>
                      <a:pt x="5662" y="21503"/>
                    </a:cubicBezTo>
                    <a:cubicBezTo>
                      <a:pt x="7343" y="21503"/>
                      <a:pt x="9024" y="21481"/>
                      <a:pt x="10719" y="21481"/>
                    </a:cubicBezTo>
                    <a:cubicBezTo>
                      <a:pt x="13477" y="21481"/>
                      <a:pt x="16235" y="21452"/>
                      <a:pt x="18992" y="21452"/>
                    </a:cubicBezTo>
                    <a:cubicBezTo>
                      <a:pt x="19682" y="21452"/>
                      <a:pt x="20371" y="21454"/>
                      <a:pt x="21060" y="21458"/>
                    </a:cubicBezTo>
                    <a:cubicBezTo>
                      <a:pt x="21074" y="21458"/>
                      <a:pt x="21103" y="21481"/>
                      <a:pt x="21117" y="21481"/>
                    </a:cubicBezTo>
                    <a:cubicBezTo>
                      <a:pt x="21470" y="20854"/>
                      <a:pt x="21357" y="19735"/>
                      <a:pt x="21343" y="18997"/>
                    </a:cubicBezTo>
                    <a:cubicBezTo>
                      <a:pt x="21329" y="18125"/>
                      <a:pt x="21329" y="17252"/>
                      <a:pt x="21315" y="16401"/>
                    </a:cubicBezTo>
                    <a:cubicBezTo>
                      <a:pt x="21301" y="14656"/>
                      <a:pt x="21286" y="12933"/>
                      <a:pt x="21258" y="11210"/>
                    </a:cubicBezTo>
                    <a:lnTo>
                      <a:pt x="21216" y="5841"/>
                    </a:lnTo>
                    <a:cubicBezTo>
                      <a:pt x="21201" y="5035"/>
                      <a:pt x="21188" y="4229"/>
                      <a:pt x="21188" y="3424"/>
                    </a:cubicBezTo>
                    <a:cubicBezTo>
                      <a:pt x="21188" y="3120"/>
                      <a:pt x="21254" y="395"/>
                      <a:pt x="20897" y="395"/>
                    </a:cubicBezTo>
                    <a:cubicBezTo>
                      <a:pt x="20886" y="395"/>
                      <a:pt x="20875" y="398"/>
                      <a:pt x="20863" y="403"/>
                    </a:cubicBezTo>
                    <a:cubicBezTo>
                      <a:pt x="20851" y="409"/>
                      <a:pt x="20840" y="412"/>
                      <a:pt x="20829" y="412"/>
                    </a:cubicBezTo>
                    <a:cubicBezTo>
                      <a:pt x="20800" y="412"/>
                      <a:pt x="20774" y="391"/>
                      <a:pt x="20764" y="358"/>
                    </a:cubicBezTo>
                    <a:cubicBezTo>
                      <a:pt x="20608" y="380"/>
                      <a:pt x="20449" y="386"/>
                      <a:pt x="20292" y="386"/>
                    </a:cubicBezTo>
                    <a:cubicBezTo>
                      <a:pt x="20135" y="386"/>
                      <a:pt x="19980" y="380"/>
                      <a:pt x="19831" y="380"/>
                    </a:cubicBezTo>
                    <a:cubicBezTo>
                      <a:pt x="19789" y="380"/>
                      <a:pt x="19761" y="336"/>
                      <a:pt x="19761" y="313"/>
                    </a:cubicBezTo>
                    <a:cubicBezTo>
                      <a:pt x="16512" y="246"/>
                      <a:pt x="13262" y="179"/>
                      <a:pt x="10013" y="135"/>
                    </a:cubicBezTo>
                    <a:cubicBezTo>
                      <a:pt x="9469" y="127"/>
                      <a:pt x="8925" y="125"/>
                      <a:pt x="8380" y="125"/>
                    </a:cubicBezTo>
                    <a:cubicBezTo>
                      <a:pt x="7291" y="125"/>
                      <a:pt x="6202" y="135"/>
                      <a:pt x="5113" y="135"/>
                    </a:cubicBezTo>
                    <a:cubicBezTo>
                      <a:pt x="3480" y="135"/>
                      <a:pt x="1848" y="112"/>
                      <a:pt x="223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1" name="Google Shape;3215;p72"/>
              <p:cNvSpPr/>
              <p:nvPr/>
            </p:nvSpPr>
            <p:spPr>
              <a:xfrm>
                <a:off x="1051189" y="682777"/>
                <a:ext cx="39644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68" h="21600" fill="norm" stroke="1" extrusionOk="0">
                    <a:moveTo>
                      <a:pt x="18888" y="0"/>
                    </a:moveTo>
                    <a:cubicBezTo>
                      <a:pt x="18777" y="0"/>
                      <a:pt x="18677" y="48"/>
                      <a:pt x="18555" y="192"/>
                    </a:cubicBezTo>
                    <a:cubicBezTo>
                      <a:pt x="14730" y="6831"/>
                      <a:pt x="10904" y="10439"/>
                      <a:pt x="6946" y="10439"/>
                    </a:cubicBezTo>
                    <a:cubicBezTo>
                      <a:pt x="5172" y="10439"/>
                      <a:pt x="3375" y="9718"/>
                      <a:pt x="1546" y="8226"/>
                    </a:cubicBezTo>
                    <a:cubicBezTo>
                      <a:pt x="1435" y="8082"/>
                      <a:pt x="1324" y="8034"/>
                      <a:pt x="1224" y="8034"/>
                    </a:cubicBezTo>
                    <a:cubicBezTo>
                      <a:pt x="-29" y="8034"/>
                      <a:pt x="-561" y="16356"/>
                      <a:pt x="803" y="17848"/>
                    </a:cubicBezTo>
                    <a:cubicBezTo>
                      <a:pt x="3231" y="20301"/>
                      <a:pt x="5704" y="21600"/>
                      <a:pt x="8177" y="21600"/>
                    </a:cubicBezTo>
                    <a:cubicBezTo>
                      <a:pt x="12113" y="21600"/>
                      <a:pt x="16027" y="18329"/>
                      <a:pt x="19664" y="11401"/>
                    </a:cubicBezTo>
                    <a:cubicBezTo>
                      <a:pt x="21039" y="8467"/>
                      <a:pt x="20196" y="0"/>
                      <a:pt x="188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2" name="Google Shape;3216;p72"/>
              <p:cNvSpPr/>
              <p:nvPr/>
            </p:nvSpPr>
            <p:spPr>
              <a:xfrm>
                <a:off x="1081534" y="570614"/>
                <a:ext cx="12701" cy="340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4" h="21600" fill="norm" stroke="1" extrusionOk="0">
                    <a:moveTo>
                      <a:pt x="9333" y="0"/>
                    </a:moveTo>
                    <a:cubicBezTo>
                      <a:pt x="5087" y="0"/>
                      <a:pt x="1302" y="466"/>
                      <a:pt x="1302" y="1371"/>
                    </a:cubicBezTo>
                    <a:cubicBezTo>
                      <a:pt x="-1836" y="7771"/>
                      <a:pt x="1302" y="14172"/>
                      <a:pt x="4349" y="20572"/>
                    </a:cubicBezTo>
                    <a:cubicBezTo>
                      <a:pt x="4349" y="21257"/>
                      <a:pt x="7395" y="21600"/>
                      <a:pt x="10533" y="21600"/>
                    </a:cubicBezTo>
                    <a:cubicBezTo>
                      <a:pt x="13579" y="21600"/>
                      <a:pt x="16626" y="21257"/>
                      <a:pt x="16626" y="20572"/>
                    </a:cubicBezTo>
                    <a:cubicBezTo>
                      <a:pt x="19764" y="14172"/>
                      <a:pt x="19764" y="7771"/>
                      <a:pt x="19764" y="1371"/>
                    </a:cubicBezTo>
                    <a:cubicBezTo>
                      <a:pt x="18195" y="466"/>
                      <a:pt x="13579" y="0"/>
                      <a:pt x="933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3" name="Google Shape;3217;p72"/>
              <p:cNvSpPr/>
              <p:nvPr/>
            </p:nvSpPr>
            <p:spPr>
              <a:xfrm>
                <a:off x="1079162" y="623898"/>
                <a:ext cx="12701" cy="32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12" h="21600" fill="norm" stroke="1" extrusionOk="0">
                    <a:moveTo>
                      <a:pt x="11142" y="0"/>
                    </a:moveTo>
                    <a:cubicBezTo>
                      <a:pt x="7182" y="0"/>
                      <a:pt x="3006" y="478"/>
                      <a:pt x="1782" y="1448"/>
                    </a:cubicBezTo>
                    <a:cubicBezTo>
                      <a:pt x="-594" y="7716"/>
                      <a:pt x="-594" y="13999"/>
                      <a:pt x="1782" y="19790"/>
                    </a:cubicBezTo>
                    <a:cubicBezTo>
                      <a:pt x="3006" y="21006"/>
                      <a:pt x="7182" y="21600"/>
                      <a:pt x="11142" y="21600"/>
                    </a:cubicBezTo>
                    <a:cubicBezTo>
                      <a:pt x="15030" y="21600"/>
                      <a:pt x="18630" y="21006"/>
                      <a:pt x="18630" y="19790"/>
                    </a:cubicBezTo>
                    <a:cubicBezTo>
                      <a:pt x="21006" y="13999"/>
                      <a:pt x="21006" y="7716"/>
                      <a:pt x="18630" y="1448"/>
                    </a:cubicBezTo>
                    <a:cubicBezTo>
                      <a:pt x="18630" y="478"/>
                      <a:pt x="15030" y="0"/>
                      <a:pt x="1114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4" name="Google Shape;3218;p72"/>
              <p:cNvSpPr/>
              <p:nvPr/>
            </p:nvSpPr>
            <p:spPr>
              <a:xfrm>
                <a:off x="1076912" y="503667"/>
                <a:ext cx="12701" cy="316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15" h="21600" fill="norm" stroke="1" extrusionOk="0">
                    <a:moveTo>
                      <a:pt x="10431" y="0"/>
                    </a:moveTo>
                    <a:cubicBezTo>
                      <a:pt x="6185" y="0"/>
                      <a:pt x="1569" y="486"/>
                      <a:pt x="0" y="1471"/>
                    </a:cubicBezTo>
                    <a:cubicBezTo>
                      <a:pt x="0" y="7857"/>
                      <a:pt x="0" y="14228"/>
                      <a:pt x="3138" y="20129"/>
                    </a:cubicBezTo>
                    <a:cubicBezTo>
                      <a:pt x="3138" y="21100"/>
                      <a:pt x="6923" y="21600"/>
                      <a:pt x="10800" y="21600"/>
                    </a:cubicBezTo>
                    <a:cubicBezTo>
                      <a:pt x="14677" y="21600"/>
                      <a:pt x="18462" y="21100"/>
                      <a:pt x="18462" y="20129"/>
                    </a:cubicBezTo>
                    <a:cubicBezTo>
                      <a:pt x="21600" y="14228"/>
                      <a:pt x="21600" y="7857"/>
                      <a:pt x="18462" y="1471"/>
                    </a:cubicBezTo>
                    <a:cubicBezTo>
                      <a:pt x="18462" y="486"/>
                      <a:pt x="14677" y="0"/>
                      <a:pt x="1043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5" name="Google Shape;3219;p72"/>
              <p:cNvSpPr/>
              <p:nvPr/>
            </p:nvSpPr>
            <p:spPr>
              <a:xfrm>
                <a:off x="1076824" y="425198"/>
                <a:ext cx="12701" cy="316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00" h="21600" fill="norm" stroke="1" extrusionOk="0">
                    <a:moveTo>
                      <a:pt x="10123" y="0"/>
                    </a:moveTo>
                    <a:cubicBezTo>
                      <a:pt x="6725" y="0"/>
                      <a:pt x="3408" y="500"/>
                      <a:pt x="3408" y="1471"/>
                    </a:cubicBezTo>
                    <a:cubicBezTo>
                      <a:pt x="-2012" y="7372"/>
                      <a:pt x="658" y="13743"/>
                      <a:pt x="658" y="20129"/>
                    </a:cubicBezTo>
                    <a:cubicBezTo>
                      <a:pt x="658" y="21114"/>
                      <a:pt x="4703" y="21600"/>
                      <a:pt x="8748" y="21600"/>
                    </a:cubicBezTo>
                    <a:cubicBezTo>
                      <a:pt x="12792" y="21600"/>
                      <a:pt x="16837" y="21114"/>
                      <a:pt x="16837" y="20129"/>
                    </a:cubicBezTo>
                    <a:cubicBezTo>
                      <a:pt x="19588" y="13743"/>
                      <a:pt x="19588" y="7372"/>
                      <a:pt x="16837" y="1471"/>
                    </a:cubicBezTo>
                    <a:cubicBezTo>
                      <a:pt x="16837" y="500"/>
                      <a:pt x="13521" y="0"/>
                      <a:pt x="1012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6" name="Google Shape;3220;p72"/>
              <p:cNvSpPr/>
              <p:nvPr/>
            </p:nvSpPr>
            <p:spPr>
              <a:xfrm>
                <a:off x="1074578" y="258178"/>
                <a:ext cx="12701" cy="302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33" h="21600" fill="norm" stroke="1" extrusionOk="0">
                    <a:moveTo>
                      <a:pt x="10416" y="0"/>
                    </a:moveTo>
                    <a:cubicBezTo>
                      <a:pt x="6048" y="0"/>
                      <a:pt x="2003" y="524"/>
                      <a:pt x="2003" y="1542"/>
                    </a:cubicBezTo>
                    <a:cubicBezTo>
                      <a:pt x="-667" y="7724"/>
                      <a:pt x="-667" y="13891"/>
                      <a:pt x="2003" y="20058"/>
                    </a:cubicBezTo>
                    <a:cubicBezTo>
                      <a:pt x="2003" y="21091"/>
                      <a:pt x="6048" y="21600"/>
                      <a:pt x="10093" y="21600"/>
                    </a:cubicBezTo>
                    <a:cubicBezTo>
                      <a:pt x="14137" y="21600"/>
                      <a:pt x="18182" y="21091"/>
                      <a:pt x="18182" y="20058"/>
                    </a:cubicBezTo>
                    <a:cubicBezTo>
                      <a:pt x="20933" y="13891"/>
                      <a:pt x="20933" y="7724"/>
                      <a:pt x="20933" y="1542"/>
                    </a:cubicBezTo>
                    <a:cubicBezTo>
                      <a:pt x="19558" y="524"/>
                      <a:pt x="14866" y="0"/>
                      <a:pt x="104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7" name="Google Shape;3221;p72"/>
              <p:cNvSpPr/>
              <p:nvPr/>
            </p:nvSpPr>
            <p:spPr>
              <a:xfrm>
                <a:off x="1072332" y="348346"/>
                <a:ext cx="12701" cy="30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0" y="0"/>
                    </a:moveTo>
                    <a:cubicBezTo>
                      <a:pt x="6067" y="0"/>
                      <a:pt x="1294" y="651"/>
                      <a:pt x="0" y="1938"/>
                    </a:cubicBezTo>
                    <a:cubicBezTo>
                      <a:pt x="0" y="7629"/>
                      <a:pt x="2670" y="13847"/>
                      <a:pt x="2670" y="20049"/>
                    </a:cubicBezTo>
                    <a:cubicBezTo>
                      <a:pt x="2670" y="21088"/>
                      <a:pt x="6715" y="21600"/>
                      <a:pt x="10760" y="21600"/>
                    </a:cubicBezTo>
                    <a:cubicBezTo>
                      <a:pt x="14804" y="21600"/>
                      <a:pt x="18849" y="21088"/>
                      <a:pt x="18849" y="20049"/>
                    </a:cubicBezTo>
                    <a:cubicBezTo>
                      <a:pt x="18849" y="13847"/>
                      <a:pt x="21600" y="7629"/>
                      <a:pt x="21600" y="1938"/>
                    </a:cubicBezTo>
                    <a:cubicBezTo>
                      <a:pt x="20225" y="651"/>
                      <a:pt x="15533" y="0"/>
                      <a:pt x="1076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8" name="Google Shape;3222;p72"/>
              <p:cNvSpPr/>
              <p:nvPr/>
            </p:nvSpPr>
            <p:spPr>
              <a:xfrm>
                <a:off x="1061830" y="38717"/>
                <a:ext cx="18516" cy="302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20" h="21600" fill="norm" stroke="1" extrusionOk="0">
                    <a:moveTo>
                      <a:pt x="2823" y="0"/>
                    </a:moveTo>
                    <a:cubicBezTo>
                      <a:pt x="1064" y="0"/>
                      <a:pt x="-742" y="1280"/>
                      <a:pt x="313" y="3006"/>
                    </a:cubicBezTo>
                    <a:cubicBezTo>
                      <a:pt x="4230" y="8665"/>
                      <a:pt x="8123" y="14847"/>
                      <a:pt x="13611" y="20505"/>
                    </a:cubicBezTo>
                    <a:cubicBezTo>
                      <a:pt x="14174" y="21261"/>
                      <a:pt x="15394" y="21600"/>
                      <a:pt x="16613" y="21600"/>
                    </a:cubicBezTo>
                    <a:cubicBezTo>
                      <a:pt x="18724" y="21600"/>
                      <a:pt x="20858" y="20582"/>
                      <a:pt x="19873" y="18964"/>
                    </a:cubicBezTo>
                    <a:cubicBezTo>
                      <a:pt x="15956" y="12781"/>
                      <a:pt x="10492" y="6614"/>
                      <a:pt x="5004" y="956"/>
                    </a:cubicBezTo>
                    <a:cubicBezTo>
                      <a:pt x="4511" y="293"/>
                      <a:pt x="3667" y="0"/>
                      <a:pt x="282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9" name="Google Shape;3223;p72"/>
              <p:cNvSpPr/>
              <p:nvPr/>
            </p:nvSpPr>
            <p:spPr>
              <a:xfrm>
                <a:off x="1069179" y="100914"/>
                <a:ext cx="12701" cy="324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44" h="21600" fill="norm" stroke="1" extrusionOk="0">
                    <a:moveTo>
                      <a:pt x="7074" y="0"/>
                    </a:moveTo>
                    <a:cubicBezTo>
                      <a:pt x="3618" y="0"/>
                      <a:pt x="0" y="747"/>
                      <a:pt x="0" y="2140"/>
                    </a:cubicBezTo>
                    <a:cubicBezTo>
                      <a:pt x="3564" y="8359"/>
                      <a:pt x="7182" y="14118"/>
                      <a:pt x="7182" y="20336"/>
                    </a:cubicBezTo>
                    <a:cubicBezTo>
                      <a:pt x="6210" y="21112"/>
                      <a:pt x="8856" y="21600"/>
                      <a:pt x="11826" y="21600"/>
                    </a:cubicBezTo>
                    <a:cubicBezTo>
                      <a:pt x="14364" y="21600"/>
                      <a:pt x="17172" y="21227"/>
                      <a:pt x="17982" y="20336"/>
                    </a:cubicBezTo>
                    <a:cubicBezTo>
                      <a:pt x="21600" y="14118"/>
                      <a:pt x="21600" y="7411"/>
                      <a:pt x="12582" y="1178"/>
                    </a:cubicBezTo>
                    <a:cubicBezTo>
                      <a:pt x="11826" y="373"/>
                      <a:pt x="9504" y="0"/>
                      <a:pt x="707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0" name="Google Shape;3224;p72"/>
              <p:cNvSpPr/>
              <p:nvPr/>
            </p:nvSpPr>
            <p:spPr>
              <a:xfrm>
                <a:off x="1070054" y="177550"/>
                <a:ext cx="12701" cy="34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41" h="21600" fill="norm" stroke="1" extrusionOk="0">
                    <a:moveTo>
                      <a:pt x="9156" y="0"/>
                    </a:moveTo>
                    <a:cubicBezTo>
                      <a:pt x="5420" y="0"/>
                      <a:pt x="2010" y="459"/>
                      <a:pt x="2010" y="1349"/>
                    </a:cubicBezTo>
                    <a:cubicBezTo>
                      <a:pt x="-670" y="7650"/>
                      <a:pt x="-670" y="13950"/>
                      <a:pt x="2010" y="20251"/>
                    </a:cubicBezTo>
                    <a:cubicBezTo>
                      <a:pt x="2010" y="21155"/>
                      <a:pt x="6070" y="21600"/>
                      <a:pt x="10130" y="21600"/>
                    </a:cubicBezTo>
                    <a:cubicBezTo>
                      <a:pt x="14190" y="21600"/>
                      <a:pt x="18250" y="21155"/>
                      <a:pt x="18250" y="20251"/>
                    </a:cubicBezTo>
                    <a:cubicBezTo>
                      <a:pt x="18250" y="13950"/>
                      <a:pt x="20930" y="7650"/>
                      <a:pt x="18250" y="1349"/>
                    </a:cubicBezTo>
                    <a:cubicBezTo>
                      <a:pt x="16870" y="459"/>
                      <a:pt x="12810" y="0"/>
                      <a:pt x="915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1" name="Google Shape;3225;p72"/>
              <p:cNvSpPr/>
              <p:nvPr/>
            </p:nvSpPr>
            <p:spPr>
              <a:xfrm>
                <a:off x="1011180" y="27747"/>
                <a:ext cx="35093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8" h="21600" fill="norm" stroke="1" extrusionOk="0">
                    <a:moveTo>
                      <a:pt x="13451" y="0"/>
                    </a:moveTo>
                    <a:cubicBezTo>
                      <a:pt x="9502" y="0"/>
                      <a:pt x="5540" y="1165"/>
                      <a:pt x="1591" y="1165"/>
                    </a:cubicBezTo>
                    <a:cubicBezTo>
                      <a:pt x="-530" y="1165"/>
                      <a:pt x="-530" y="19269"/>
                      <a:pt x="1591" y="19269"/>
                    </a:cubicBezTo>
                    <a:cubicBezTo>
                      <a:pt x="5540" y="19269"/>
                      <a:pt x="9502" y="21600"/>
                      <a:pt x="13451" y="21600"/>
                    </a:cubicBezTo>
                    <a:cubicBezTo>
                      <a:pt x="15432" y="21600"/>
                      <a:pt x="17400" y="21056"/>
                      <a:pt x="19381" y="19269"/>
                    </a:cubicBezTo>
                    <a:cubicBezTo>
                      <a:pt x="21070" y="19269"/>
                      <a:pt x="21070" y="3729"/>
                      <a:pt x="19381" y="1165"/>
                    </a:cubicBezTo>
                    <a:cubicBezTo>
                      <a:pt x="17400" y="311"/>
                      <a:pt x="15432" y="0"/>
                      <a:pt x="1345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2" name="Google Shape;3226;p72"/>
              <p:cNvSpPr/>
              <p:nvPr/>
            </p:nvSpPr>
            <p:spPr>
              <a:xfrm>
                <a:off x="958709" y="678019"/>
                <a:ext cx="45683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3" h="21600" fill="norm" stroke="1" extrusionOk="0">
                    <a:moveTo>
                      <a:pt x="19840" y="0"/>
                    </a:moveTo>
                    <a:cubicBezTo>
                      <a:pt x="16240" y="0"/>
                      <a:pt x="12973" y="0"/>
                      <a:pt x="9373" y="2134"/>
                    </a:cubicBezTo>
                    <a:lnTo>
                      <a:pt x="9040" y="2134"/>
                    </a:lnTo>
                    <a:cubicBezTo>
                      <a:pt x="6430" y="4333"/>
                      <a:pt x="3478" y="6467"/>
                      <a:pt x="868" y="8601"/>
                    </a:cubicBezTo>
                    <a:cubicBezTo>
                      <a:pt x="-122" y="8601"/>
                      <a:pt x="-446" y="21600"/>
                      <a:pt x="868" y="21600"/>
                    </a:cubicBezTo>
                    <a:cubicBezTo>
                      <a:pt x="7078" y="21600"/>
                      <a:pt x="13954" y="21600"/>
                      <a:pt x="20173" y="12934"/>
                    </a:cubicBezTo>
                    <a:cubicBezTo>
                      <a:pt x="21154" y="12934"/>
                      <a:pt x="20820" y="0"/>
                      <a:pt x="1984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3" name="Google Shape;3227;p72"/>
              <p:cNvSpPr/>
              <p:nvPr/>
            </p:nvSpPr>
            <p:spPr>
              <a:xfrm>
                <a:off x="944432" y="27467"/>
                <a:ext cx="36918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16" h="21600" fill="norm" stroke="1" extrusionOk="0">
                    <a:moveTo>
                      <a:pt x="1789" y="0"/>
                    </a:moveTo>
                    <a:cubicBezTo>
                      <a:pt x="-214" y="0"/>
                      <a:pt x="-610" y="12135"/>
                      <a:pt x="985" y="14198"/>
                    </a:cubicBezTo>
                    <a:cubicBezTo>
                      <a:pt x="4415" y="17899"/>
                      <a:pt x="8445" y="21600"/>
                      <a:pt x="12439" y="21600"/>
                    </a:cubicBezTo>
                    <a:cubicBezTo>
                      <a:pt x="14957" y="21600"/>
                      <a:pt x="17464" y="20144"/>
                      <a:pt x="19791" y="16200"/>
                    </a:cubicBezTo>
                    <a:cubicBezTo>
                      <a:pt x="20990" y="14198"/>
                      <a:pt x="20594" y="4065"/>
                      <a:pt x="19395" y="4065"/>
                    </a:cubicBezTo>
                    <a:cubicBezTo>
                      <a:pt x="13386" y="2002"/>
                      <a:pt x="7785" y="4065"/>
                      <a:pt x="178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4" name="Google Shape;3228;p72"/>
              <p:cNvSpPr/>
              <p:nvPr/>
            </p:nvSpPr>
            <p:spPr>
              <a:xfrm>
                <a:off x="882139" y="676574"/>
                <a:ext cx="48510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3" h="21600" fill="norm" stroke="1" extrusionOk="0">
                    <a:moveTo>
                      <a:pt x="19745" y="0"/>
                    </a:moveTo>
                    <a:cubicBezTo>
                      <a:pt x="13575" y="0"/>
                      <a:pt x="7405" y="4333"/>
                      <a:pt x="930" y="6467"/>
                    </a:cubicBezTo>
                    <a:cubicBezTo>
                      <a:pt x="-310" y="6467"/>
                      <a:pt x="-310" y="21600"/>
                      <a:pt x="930" y="21600"/>
                    </a:cubicBezTo>
                    <a:cubicBezTo>
                      <a:pt x="7100" y="19401"/>
                      <a:pt x="13575" y="19401"/>
                      <a:pt x="19745" y="12934"/>
                    </a:cubicBezTo>
                    <a:cubicBezTo>
                      <a:pt x="20985" y="12934"/>
                      <a:pt x="21290" y="0"/>
                      <a:pt x="197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5" name="Google Shape;3229;p72"/>
              <p:cNvSpPr/>
              <p:nvPr/>
            </p:nvSpPr>
            <p:spPr>
              <a:xfrm>
                <a:off x="863747" y="32085"/>
                <a:ext cx="4129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2" h="21600" fill="norm" stroke="1" extrusionOk="0">
                    <a:moveTo>
                      <a:pt x="1281" y="0"/>
                    </a:moveTo>
                    <a:cubicBezTo>
                      <a:pt x="-166" y="0"/>
                      <a:pt x="-522" y="11347"/>
                      <a:pt x="914" y="13671"/>
                    </a:cubicBezTo>
                    <a:cubicBezTo>
                      <a:pt x="4908" y="18114"/>
                      <a:pt x="9042" y="21600"/>
                      <a:pt x="13241" y="21600"/>
                    </a:cubicBezTo>
                    <a:cubicBezTo>
                      <a:pt x="15486" y="21600"/>
                      <a:pt x="17742" y="20575"/>
                      <a:pt x="19999" y="18182"/>
                    </a:cubicBezTo>
                    <a:cubicBezTo>
                      <a:pt x="21078" y="15927"/>
                      <a:pt x="20722" y="4511"/>
                      <a:pt x="19642" y="4511"/>
                    </a:cubicBezTo>
                    <a:cubicBezTo>
                      <a:pt x="13522" y="2256"/>
                      <a:pt x="7401" y="4511"/>
                      <a:pt x="128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6" name="Google Shape;3230;p72"/>
              <p:cNvSpPr/>
              <p:nvPr/>
            </p:nvSpPr>
            <p:spPr>
              <a:xfrm>
                <a:off x="803543" y="676703"/>
                <a:ext cx="41556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28" h="21600" fill="norm" stroke="1" extrusionOk="0">
                    <a:moveTo>
                      <a:pt x="1208" y="0"/>
                    </a:moveTo>
                    <a:cubicBezTo>
                      <a:pt x="-18" y="0"/>
                      <a:pt x="-551" y="12457"/>
                      <a:pt x="771" y="12457"/>
                    </a:cubicBezTo>
                    <a:cubicBezTo>
                      <a:pt x="5046" y="17918"/>
                      <a:pt x="9311" y="21600"/>
                      <a:pt x="13469" y="21600"/>
                    </a:cubicBezTo>
                    <a:cubicBezTo>
                      <a:pt x="15558" y="21600"/>
                      <a:pt x="17605" y="20680"/>
                      <a:pt x="19620" y="18593"/>
                    </a:cubicBezTo>
                    <a:cubicBezTo>
                      <a:pt x="21049" y="18593"/>
                      <a:pt x="20687" y="6320"/>
                      <a:pt x="19269" y="6320"/>
                    </a:cubicBezTo>
                    <a:cubicBezTo>
                      <a:pt x="13224" y="4295"/>
                      <a:pt x="7530" y="6320"/>
                      <a:pt x="1485" y="184"/>
                    </a:cubicBezTo>
                    <a:cubicBezTo>
                      <a:pt x="1389" y="61"/>
                      <a:pt x="1304" y="0"/>
                      <a:pt x="12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7" name="Google Shape;3231;p72"/>
              <p:cNvSpPr/>
              <p:nvPr/>
            </p:nvSpPr>
            <p:spPr>
              <a:xfrm>
                <a:off x="792160" y="23000"/>
                <a:ext cx="41032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67" h="21600" fill="norm" stroke="1" extrusionOk="0">
                    <a:moveTo>
                      <a:pt x="13541" y="0"/>
                    </a:moveTo>
                    <a:cubicBezTo>
                      <a:pt x="9392" y="0"/>
                      <a:pt x="5244" y="2418"/>
                      <a:pt x="1095" y="2418"/>
                    </a:cubicBezTo>
                    <a:cubicBezTo>
                      <a:pt x="-365" y="2418"/>
                      <a:pt x="-365" y="18537"/>
                      <a:pt x="1095" y="18537"/>
                    </a:cubicBezTo>
                    <a:cubicBezTo>
                      <a:pt x="4684" y="20069"/>
                      <a:pt x="8284" y="21600"/>
                      <a:pt x="11873" y="21600"/>
                    </a:cubicBezTo>
                    <a:cubicBezTo>
                      <a:pt x="14507" y="21600"/>
                      <a:pt x="17141" y="20794"/>
                      <a:pt x="19764" y="18537"/>
                    </a:cubicBezTo>
                    <a:cubicBezTo>
                      <a:pt x="21235" y="18537"/>
                      <a:pt x="21235" y="2418"/>
                      <a:pt x="19764" y="2418"/>
                    </a:cubicBezTo>
                    <a:cubicBezTo>
                      <a:pt x="17690" y="564"/>
                      <a:pt x="15615" y="0"/>
                      <a:pt x="1354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8" name="Google Shape;3232;p72"/>
              <p:cNvSpPr/>
              <p:nvPr/>
            </p:nvSpPr>
            <p:spPr>
              <a:xfrm>
                <a:off x="724666" y="27186"/>
                <a:ext cx="42210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7" h="21600" fill="norm" stroke="1" extrusionOk="0">
                    <a:moveTo>
                      <a:pt x="19236" y="0"/>
                    </a:moveTo>
                    <a:cubicBezTo>
                      <a:pt x="19120" y="0"/>
                      <a:pt x="18984" y="128"/>
                      <a:pt x="18857" y="256"/>
                    </a:cubicBezTo>
                    <a:cubicBezTo>
                      <a:pt x="14746" y="3387"/>
                      <a:pt x="10445" y="5368"/>
                      <a:pt x="6101" y="5368"/>
                    </a:cubicBezTo>
                    <a:cubicBezTo>
                      <a:pt x="4514" y="5368"/>
                      <a:pt x="2915" y="5112"/>
                      <a:pt x="1317" y="4537"/>
                    </a:cubicBezTo>
                    <a:cubicBezTo>
                      <a:pt x="1201" y="4409"/>
                      <a:pt x="1085" y="4346"/>
                      <a:pt x="991" y="4346"/>
                    </a:cubicBezTo>
                    <a:cubicBezTo>
                      <a:pt x="-429" y="4346"/>
                      <a:pt x="-324" y="17446"/>
                      <a:pt x="1317" y="19427"/>
                    </a:cubicBezTo>
                    <a:cubicBezTo>
                      <a:pt x="3420" y="20897"/>
                      <a:pt x="5481" y="21600"/>
                      <a:pt x="7521" y="21600"/>
                    </a:cubicBezTo>
                    <a:cubicBezTo>
                      <a:pt x="11601" y="21600"/>
                      <a:pt x="15576" y="18724"/>
                      <a:pt x="19552" y="13037"/>
                    </a:cubicBezTo>
                    <a:cubicBezTo>
                      <a:pt x="21171" y="11056"/>
                      <a:pt x="20698" y="0"/>
                      <a:pt x="1923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9" name="Google Shape;3233;p72"/>
              <p:cNvSpPr/>
              <p:nvPr/>
            </p:nvSpPr>
            <p:spPr>
              <a:xfrm>
                <a:off x="732013" y="683307"/>
                <a:ext cx="27486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72" h="21600" fill="norm" stroke="1" extrusionOk="0">
                    <a:moveTo>
                      <a:pt x="1428" y="0"/>
                    </a:moveTo>
                    <a:cubicBezTo>
                      <a:pt x="-307" y="0"/>
                      <a:pt x="-609" y="10385"/>
                      <a:pt x="1349" y="14064"/>
                    </a:cubicBezTo>
                    <a:cubicBezTo>
                      <a:pt x="5567" y="18336"/>
                      <a:pt x="9769" y="21600"/>
                      <a:pt x="13971" y="21600"/>
                    </a:cubicBezTo>
                    <a:cubicBezTo>
                      <a:pt x="15611" y="21600"/>
                      <a:pt x="17234" y="21125"/>
                      <a:pt x="18874" y="19998"/>
                    </a:cubicBezTo>
                    <a:cubicBezTo>
                      <a:pt x="20991" y="18040"/>
                      <a:pt x="20466" y="6171"/>
                      <a:pt x="18874" y="6171"/>
                    </a:cubicBezTo>
                    <a:cubicBezTo>
                      <a:pt x="16932" y="6824"/>
                      <a:pt x="15038" y="7240"/>
                      <a:pt x="13176" y="7240"/>
                    </a:cubicBezTo>
                    <a:cubicBezTo>
                      <a:pt x="9435" y="7240"/>
                      <a:pt x="5774" y="5459"/>
                      <a:pt x="1874" y="178"/>
                    </a:cubicBezTo>
                    <a:cubicBezTo>
                      <a:pt x="1715" y="59"/>
                      <a:pt x="1572" y="0"/>
                      <a:pt x="142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40" name="Google Shape;3234;p72"/>
              <p:cNvSpPr/>
              <p:nvPr/>
            </p:nvSpPr>
            <p:spPr>
              <a:xfrm>
                <a:off x="655911" y="25418"/>
                <a:ext cx="39058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26" h="21600" fill="norm" stroke="1" extrusionOk="0">
                    <a:moveTo>
                      <a:pt x="13494" y="0"/>
                    </a:moveTo>
                    <a:cubicBezTo>
                      <a:pt x="9274" y="0"/>
                      <a:pt x="4984" y="1237"/>
                      <a:pt x="867" y="1237"/>
                    </a:cubicBezTo>
                    <a:cubicBezTo>
                      <a:pt x="-289" y="1237"/>
                      <a:pt x="-289" y="17725"/>
                      <a:pt x="867" y="17725"/>
                    </a:cubicBezTo>
                    <a:cubicBezTo>
                      <a:pt x="5238" y="19621"/>
                      <a:pt x="9794" y="21600"/>
                      <a:pt x="14269" y="21600"/>
                    </a:cubicBezTo>
                    <a:cubicBezTo>
                      <a:pt x="16119" y="21600"/>
                      <a:pt x="17958" y="21270"/>
                      <a:pt x="19773" y="20446"/>
                    </a:cubicBezTo>
                    <a:cubicBezTo>
                      <a:pt x="21311" y="17725"/>
                      <a:pt x="21311" y="3957"/>
                      <a:pt x="19773" y="1237"/>
                    </a:cubicBezTo>
                    <a:cubicBezTo>
                      <a:pt x="17715" y="330"/>
                      <a:pt x="15610" y="0"/>
                      <a:pt x="134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41" name="Google Shape;3235;p72"/>
              <p:cNvSpPr/>
              <p:nvPr/>
            </p:nvSpPr>
            <p:spPr>
              <a:xfrm>
                <a:off x="658803" y="677297"/>
                <a:ext cx="30582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64" h="21600" fill="norm" stroke="1" extrusionOk="0">
                    <a:moveTo>
                      <a:pt x="13620" y="0"/>
                    </a:moveTo>
                    <a:cubicBezTo>
                      <a:pt x="9394" y="0"/>
                      <a:pt x="5021" y="1988"/>
                      <a:pt x="1104" y="1988"/>
                    </a:cubicBezTo>
                    <a:cubicBezTo>
                      <a:pt x="-368" y="6361"/>
                      <a:pt x="-368" y="19612"/>
                      <a:pt x="1104" y="19612"/>
                    </a:cubicBezTo>
                    <a:cubicBezTo>
                      <a:pt x="5021" y="19612"/>
                      <a:pt x="9394" y="21600"/>
                      <a:pt x="13620" y="21600"/>
                    </a:cubicBezTo>
                    <a:cubicBezTo>
                      <a:pt x="15725" y="21600"/>
                      <a:pt x="17801" y="21070"/>
                      <a:pt x="19760" y="19612"/>
                    </a:cubicBezTo>
                    <a:cubicBezTo>
                      <a:pt x="21232" y="19612"/>
                      <a:pt x="21232" y="1988"/>
                      <a:pt x="19760" y="1988"/>
                    </a:cubicBezTo>
                    <a:cubicBezTo>
                      <a:pt x="17801" y="530"/>
                      <a:pt x="15725" y="0"/>
                      <a:pt x="136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42" name="Google Shape;3236;p72"/>
              <p:cNvSpPr/>
              <p:nvPr/>
            </p:nvSpPr>
            <p:spPr>
              <a:xfrm>
                <a:off x="593994" y="20594"/>
                <a:ext cx="34024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7" h="21600" fill="norm" stroke="1" extrusionOk="0">
                    <a:moveTo>
                      <a:pt x="13330" y="0"/>
                    </a:moveTo>
                    <a:cubicBezTo>
                      <a:pt x="9222" y="0"/>
                      <a:pt x="5113" y="1507"/>
                      <a:pt x="991" y="1507"/>
                    </a:cubicBezTo>
                    <a:cubicBezTo>
                      <a:pt x="-330" y="4822"/>
                      <a:pt x="-330" y="18184"/>
                      <a:pt x="991" y="18184"/>
                    </a:cubicBezTo>
                    <a:cubicBezTo>
                      <a:pt x="7161" y="21600"/>
                      <a:pt x="13330" y="21600"/>
                      <a:pt x="19500" y="21600"/>
                    </a:cubicBezTo>
                    <a:cubicBezTo>
                      <a:pt x="21270" y="21600"/>
                      <a:pt x="21270" y="1507"/>
                      <a:pt x="19500" y="1507"/>
                    </a:cubicBezTo>
                    <a:cubicBezTo>
                      <a:pt x="17452" y="301"/>
                      <a:pt x="15391" y="0"/>
                      <a:pt x="1333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43" name="Google Shape;3237;p72"/>
              <p:cNvSpPr/>
              <p:nvPr/>
            </p:nvSpPr>
            <p:spPr>
              <a:xfrm>
                <a:off x="570254" y="680351"/>
                <a:ext cx="36338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9" h="21600" fill="norm" stroke="1" extrusionOk="0">
                    <a:moveTo>
                      <a:pt x="19646" y="0"/>
                    </a:moveTo>
                    <a:cubicBezTo>
                      <a:pt x="19560" y="0"/>
                      <a:pt x="19461" y="74"/>
                      <a:pt x="19375" y="223"/>
                    </a:cubicBezTo>
                    <a:cubicBezTo>
                      <a:pt x="14863" y="3873"/>
                      <a:pt x="10364" y="6182"/>
                      <a:pt x="5864" y="6182"/>
                    </a:cubicBezTo>
                    <a:cubicBezTo>
                      <a:pt x="4217" y="6182"/>
                      <a:pt x="2570" y="5884"/>
                      <a:pt x="922" y="5214"/>
                    </a:cubicBezTo>
                    <a:cubicBezTo>
                      <a:pt x="-307" y="5214"/>
                      <a:pt x="-307" y="17652"/>
                      <a:pt x="922" y="20110"/>
                    </a:cubicBezTo>
                    <a:cubicBezTo>
                      <a:pt x="3320" y="21004"/>
                      <a:pt x="5668" y="21600"/>
                      <a:pt x="7979" y="21600"/>
                    </a:cubicBezTo>
                    <a:cubicBezTo>
                      <a:pt x="11987" y="21600"/>
                      <a:pt x="15884" y="19887"/>
                      <a:pt x="19781" y="15194"/>
                    </a:cubicBezTo>
                    <a:cubicBezTo>
                      <a:pt x="21293" y="12886"/>
                      <a:pt x="20715" y="0"/>
                      <a:pt x="196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44" name="Google Shape;3238;p72"/>
              <p:cNvSpPr/>
              <p:nvPr/>
            </p:nvSpPr>
            <p:spPr>
              <a:xfrm>
                <a:off x="528574" y="21424"/>
                <a:ext cx="31899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5" h="21600" fill="norm" stroke="1" extrusionOk="0">
                    <a:moveTo>
                      <a:pt x="8259" y="0"/>
                    </a:moveTo>
                    <a:cubicBezTo>
                      <a:pt x="5789" y="0"/>
                      <a:pt x="3320" y="999"/>
                      <a:pt x="989" y="2622"/>
                    </a:cubicBezTo>
                    <a:cubicBezTo>
                      <a:pt x="-398" y="4682"/>
                      <a:pt x="-398" y="15108"/>
                      <a:pt x="1447" y="15108"/>
                    </a:cubicBezTo>
                    <a:cubicBezTo>
                      <a:pt x="7010" y="15108"/>
                      <a:pt x="13017" y="17168"/>
                      <a:pt x="18580" y="21350"/>
                    </a:cubicBezTo>
                    <a:cubicBezTo>
                      <a:pt x="18719" y="21475"/>
                      <a:pt x="18857" y="21600"/>
                      <a:pt x="18982" y="21600"/>
                    </a:cubicBezTo>
                    <a:cubicBezTo>
                      <a:pt x="20550" y="21600"/>
                      <a:pt x="21202" y="10738"/>
                      <a:pt x="19496" y="8865"/>
                    </a:cubicBezTo>
                    <a:cubicBezTo>
                      <a:pt x="16097" y="2435"/>
                      <a:pt x="12171" y="0"/>
                      <a:pt x="82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45" name="Google Shape;3239;p72"/>
              <p:cNvSpPr/>
              <p:nvPr/>
            </p:nvSpPr>
            <p:spPr>
              <a:xfrm>
                <a:off x="489733" y="679271"/>
                <a:ext cx="47210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81" h="21600" fill="norm" stroke="1" extrusionOk="0">
                    <a:moveTo>
                      <a:pt x="20114" y="0"/>
                    </a:moveTo>
                    <a:cubicBezTo>
                      <a:pt x="20037" y="0"/>
                      <a:pt x="19951" y="55"/>
                      <a:pt x="19865" y="220"/>
                    </a:cubicBezTo>
                    <a:cubicBezTo>
                      <a:pt x="15232" y="6888"/>
                      <a:pt x="10762" y="11627"/>
                      <a:pt x="6091" y="11627"/>
                    </a:cubicBezTo>
                    <a:cubicBezTo>
                      <a:pt x="4317" y="11627"/>
                      <a:pt x="2523" y="10965"/>
                      <a:pt x="672" y="9422"/>
                    </a:cubicBezTo>
                    <a:cubicBezTo>
                      <a:pt x="595" y="9202"/>
                      <a:pt x="528" y="9147"/>
                      <a:pt x="471" y="9147"/>
                    </a:cubicBezTo>
                    <a:cubicBezTo>
                      <a:pt x="-28" y="9147"/>
                      <a:pt x="-220" y="15153"/>
                      <a:pt x="346" y="16806"/>
                    </a:cubicBezTo>
                    <a:cubicBezTo>
                      <a:pt x="3262" y="19837"/>
                      <a:pt x="6178" y="21600"/>
                      <a:pt x="9026" y="21600"/>
                    </a:cubicBezTo>
                    <a:cubicBezTo>
                      <a:pt x="13055" y="21600"/>
                      <a:pt x="16949" y="18018"/>
                      <a:pt x="20507" y="9422"/>
                    </a:cubicBezTo>
                    <a:cubicBezTo>
                      <a:pt x="21380" y="7769"/>
                      <a:pt x="20929" y="0"/>
                      <a:pt x="2011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46" name="Google Shape;3240;p72"/>
              <p:cNvSpPr/>
              <p:nvPr/>
            </p:nvSpPr>
            <p:spPr>
              <a:xfrm>
                <a:off x="470544" y="19979"/>
                <a:ext cx="29873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6" h="21600" fill="norm" stroke="1" extrusionOk="0">
                    <a:moveTo>
                      <a:pt x="19158" y="0"/>
                    </a:moveTo>
                    <a:cubicBezTo>
                      <a:pt x="18995" y="0"/>
                      <a:pt x="18832" y="64"/>
                      <a:pt x="18654" y="256"/>
                    </a:cubicBezTo>
                    <a:cubicBezTo>
                      <a:pt x="13217" y="2428"/>
                      <a:pt x="7291" y="6710"/>
                      <a:pt x="1854" y="6710"/>
                    </a:cubicBezTo>
                    <a:cubicBezTo>
                      <a:pt x="1691" y="6518"/>
                      <a:pt x="1528" y="6454"/>
                      <a:pt x="1395" y="6454"/>
                    </a:cubicBezTo>
                    <a:cubicBezTo>
                      <a:pt x="-605" y="6454"/>
                      <a:pt x="-457" y="19619"/>
                      <a:pt x="1854" y="21600"/>
                    </a:cubicBezTo>
                    <a:cubicBezTo>
                      <a:pt x="7780" y="21600"/>
                      <a:pt x="13706" y="19491"/>
                      <a:pt x="19647" y="10928"/>
                    </a:cubicBezTo>
                    <a:cubicBezTo>
                      <a:pt x="20995" y="9011"/>
                      <a:pt x="20699" y="0"/>
                      <a:pt x="191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47" name="Google Shape;3241;p72"/>
              <p:cNvSpPr/>
              <p:nvPr/>
            </p:nvSpPr>
            <p:spPr>
              <a:xfrm>
                <a:off x="422124" y="681969"/>
                <a:ext cx="43925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4" h="21600" fill="norm" stroke="1" extrusionOk="0">
                    <a:moveTo>
                      <a:pt x="19881" y="0"/>
                    </a:moveTo>
                    <a:cubicBezTo>
                      <a:pt x="13715" y="0"/>
                      <a:pt x="7201" y="0"/>
                      <a:pt x="1025" y="3138"/>
                    </a:cubicBezTo>
                    <a:cubicBezTo>
                      <a:pt x="-342" y="3138"/>
                      <a:pt x="-342" y="18554"/>
                      <a:pt x="1025" y="18554"/>
                    </a:cubicBezTo>
                    <a:cubicBezTo>
                      <a:pt x="7201" y="21600"/>
                      <a:pt x="13715" y="21600"/>
                      <a:pt x="19881" y="21600"/>
                    </a:cubicBezTo>
                    <a:cubicBezTo>
                      <a:pt x="21258" y="18554"/>
                      <a:pt x="21258" y="3138"/>
                      <a:pt x="1988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48" name="Google Shape;3242;p72"/>
              <p:cNvSpPr/>
              <p:nvPr/>
            </p:nvSpPr>
            <p:spPr>
              <a:xfrm>
                <a:off x="392146" y="17540"/>
                <a:ext cx="41239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8" h="21600" fill="norm" stroke="1" extrusionOk="0">
                    <a:moveTo>
                      <a:pt x="950" y="0"/>
                    </a:moveTo>
                    <a:cubicBezTo>
                      <a:pt x="-489" y="0"/>
                      <a:pt x="-132" y="11866"/>
                      <a:pt x="950" y="14282"/>
                    </a:cubicBezTo>
                    <a:cubicBezTo>
                      <a:pt x="7097" y="16626"/>
                      <a:pt x="13233" y="21387"/>
                      <a:pt x="19726" y="21387"/>
                    </a:cubicBezTo>
                    <a:cubicBezTo>
                      <a:pt x="19834" y="21529"/>
                      <a:pt x="19931" y="21600"/>
                      <a:pt x="20029" y="21600"/>
                    </a:cubicBezTo>
                    <a:cubicBezTo>
                      <a:pt x="21111" y="21600"/>
                      <a:pt x="20721" y="9308"/>
                      <a:pt x="19726" y="7105"/>
                    </a:cubicBezTo>
                    <a:cubicBezTo>
                      <a:pt x="13590" y="2416"/>
                      <a:pt x="7097" y="2416"/>
                      <a:pt x="9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49" name="Google Shape;3243;p72"/>
              <p:cNvSpPr/>
              <p:nvPr/>
            </p:nvSpPr>
            <p:spPr>
              <a:xfrm>
                <a:off x="348526" y="684483"/>
                <a:ext cx="4121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8" h="21600" fill="norm" stroke="1" extrusionOk="0">
                    <a:moveTo>
                      <a:pt x="13544" y="0"/>
                    </a:moveTo>
                    <a:cubicBezTo>
                      <a:pt x="9286" y="0"/>
                      <a:pt x="4972" y="1415"/>
                      <a:pt x="824" y="1415"/>
                    </a:cubicBezTo>
                    <a:cubicBezTo>
                      <a:pt x="-274" y="4528"/>
                      <a:pt x="-274" y="17167"/>
                      <a:pt x="824" y="17167"/>
                    </a:cubicBezTo>
                    <a:cubicBezTo>
                      <a:pt x="5225" y="19336"/>
                      <a:pt x="9802" y="21600"/>
                      <a:pt x="14313" y="21600"/>
                    </a:cubicBezTo>
                    <a:cubicBezTo>
                      <a:pt x="16178" y="21600"/>
                      <a:pt x="18033" y="21223"/>
                      <a:pt x="19855" y="20279"/>
                    </a:cubicBezTo>
                    <a:cubicBezTo>
                      <a:pt x="21326" y="20279"/>
                      <a:pt x="21326" y="1415"/>
                      <a:pt x="19855" y="1415"/>
                    </a:cubicBezTo>
                    <a:cubicBezTo>
                      <a:pt x="17781" y="377"/>
                      <a:pt x="15674" y="0"/>
                      <a:pt x="135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0" name="Google Shape;3244;p72"/>
              <p:cNvSpPr/>
              <p:nvPr/>
            </p:nvSpPr>
            <p:spPr>
              <a:xfrm>
                <a:off x="329976" y="25428"/>
                <a:ext cx="29525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91" h="21600" fill="norm" stroke="1" extrusionOk="0">
                    <a:moveTo>
                      <a:pt x="1513" y="0"/>
                    </a:moveTo>
                    <a:cubicBezTo>
                      <a:pt x="-504" y="0"/>
                      <a:pt x="-504" y="21600"/>
                      <a:pt x="1513" y="21600"/>
                    </a:cubicBezTo>
                    <a:lnTo>
                      <a:pt x="19079" y="21600"/>
                    </a:lnTo>
                    <a:cubicBezTo>
                      <a:pt x="21096" y="18541"/>
                      <a:pt x="21096" y="3059"/>
                      <a:pt x="1907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1" name="Google Shape;3245;p72"/>
              <p:cNvSpPr/>
              <p:nvPr/>
            </p:nvSpPr>
            <p:spPr>
              <a:xfrm>
                <a:off x="271664" y="681968"/>
                <a:ext cx="39052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24" h="21600" fill="norm" stroke="1" extrusionOk="0">
                    <a:moveTo>
                      <a:pt x="10610" y="0"/>
                    </a:moveTo>
                    <a:cubicBezTo>
                      <a:pt x="7430" y="0"/>
                      <a:pt x="4250" y="691"/>
                      <a:pt x="1162" y="691"/>
                    </a:cubicBezTo>
                    <a:cubicBezTo>
                      <a:pt x="-387" y="691"/>
                      <a:pt x="-387" y="20909"/>
                      <a:pt x="1162" y="20909"/>
                    </a:cubicBezTo>
                    <a:cubicBezTo>
                      <a:pt x="4250" y="20909"/>
                      <a:pt x="7430" y="21600"/>
                      <a:pt x="10610" y="21600"/>
                    </a:cubicBezTo>
                    <a:cubicBezTo>
                      <a:pt x="13789" y="21600"/>
                      <a:pt x="16969" y="20909"/>
                      <a:pt x="20057" y="18058"/>
                    </a:cubicBezTo>
                    <a:cubicBezTo>
                      <a:pt x="21213" y="18058"/>
                      <a:pt x="21213" y="3629"/>
                      <a:pt x="20057" y="3629"/>
                    </a:cubicBezTo>
                    <a:cubicBezTo>
                      <a:pt x="16969" y="691"/>
                      <a:pt x="13789" y="0"/>
                      <a:pt x="106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2" name="Google Shape;3246;p72"/>
              <p:cNvSpPr/>
              <p:nvPr/>
            </p:nvSpPr>
            <p:spPr>
              <a:xfrm>
                <a:off x="267897" y="18587"/>
                <a:ext cx="24108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5" h="21600" fill="norm" stroke="1" extrusionOk="0">
                    <a:moveTo>
                      <a:pt x="1388" y="0"/>
                    </a:moveTo>
                    <a:cubicBezTo>
                      <a:pt x="-463" y="0"/>
                      <a:pt x="-463" y="17946"/>
                      <a:pt x="1388" y="21600"/>
                    </a:cubicBezTo>
                    <a:cubicBezTo>
                      <a:pt x="7551" y="21600"/>
                      <a:pt x="13104" y="21600"/>
                      <a:pt x="19286" y="17946"/>
                    </a:cubicBezTo>
                    <a:cubicBezTo>
                      <a:pt x="21137" y="17946"/>
                      <a:pt x="21137" y="0"/>
                      <a:pt x="1928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3" name="Google Shape;3247;p72"/>
              <p:cNvSpPr/>
              <p:nvPr/>
            </p:nvSpPr>
            <p:spPr>
              <a:xfrm>
                <a:off x="210297" y="20744"/>
                <a:ext cx="23573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05" h="21600" fill="norm" stroke="1" extrusionOk="0">
                    <a:moveTo>
                      <a:pt x="10400" y="0"/>
                    </a:moveTo>
                    <a:cubicBezTo>
                      <a:pt x="7314" y="0"/>
                      <a:pt x="4286" y="944"/>
                      <a:pt x="1429" y="2951"/>
                    </a:cubicBezTo>
                    <a:cubicBezTo>
                      <a:pt x="-476" y="2951"/>
                      <a:pt x="-476" y="18649"/>
                      <a:pt x="1429" y="18649"/>
                    </a:cubicBezTo>
                    <a:cubicBezTo>
                      <a:pt x="4286" y="20656"/>
                      <a:pt x="7314" y="21600"/>
                      <a:pt x="10400" y="21600"/>
                    </a:cubicBezTo>
                    <a:cubicBezTo>
                      <a:pt x="13505" y="21600"/>
                      <a:pt x="16686" y="20656"/>
                      <a:pt x="19848" y="18649"/>
                    </a:cubicBezTo>
                    <a:cubicBezTo>
                      <a:pt x="21124" y="18649"/>
                      <a:pt x="21124" y="2951"/>
                      <a:pt x="19848" y="2951"/>
                    </a:cubicBezTo>
                    <a:cubicBezTo>
                      <a:pt x="16686" y="944"/>
                      <a:pt x="13505" y="0"/>
                      <a:pt x="104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4" name="Google Shape;3248;p72"/>
              <p:cNvSpPr/>
              <p:nvPr/>
            </p:nvSpPr>
            <p:spPr>
              <a:xfrm>
                <a:off x="198238" y="679552"/>
                <a:ext cx="3383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1" h="21600" fill="norm" stroke="1" extrusionOk="0">
                    <a:moveTo>
                      <a:pt x="10360" y="0"/>
                    </a:moveTo>
                    <a:cubicBezTo>
                      <a:pt x="7386" y="0"/>
                      <a:pt x="4411" y="900"/>
                      <a:pt x="1318" y="2812"/>
                    </a:cubicBezTo>
                    <a:cubicBezTo>
                      <a:pt x="-440" y="2812"/>
                      <a:pt x="-440" y="21600"/>
                      <a:pt x="1318" y="21600"/>
                    </a:cubicBezTo>
                    <a:lnTo>
                      <a:pt x="19402" y="21600"/>
                    </a:lnTo>
                    <a:cubicBezTo>
                      <a:pt x="21160" y="21600"/>
                      <a:pt x="21160" y="2812"/>
                      <a:pt x="19402" y="2812"/>
                    </a:cubicBezTo>
                    <a:cubicBezTo>
                      <a:pt x="16322" y="900"/>
                      <a:pt x="13334" y="0"/>
                      <a:pt x="1036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5" name="Google Shape;3249;p72"/>
              <p:cNvSpPr/>
              <p:nvPr/>
            </p:nvSpPr>
            <p:spPr>
              <a:xfrm>
                <a:off x="149826" y="20744"/>
                <a:ext cx="28445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11" h="21600" fill="norm" stroke="1" extrusionOk="0">
                    <a:moveTo>
                      <a:pt x="10594" y="0"/>
                    </a:moveTo>
                    <a:cubicBezTo>
                      <a:pt x="7500" y="0"/>
                      <a:pt x="4342" y="944"/>
                      <a:pt x="1184" y="2951"/>
                    </a:cubicBezTo>
                    <a:cubicBezTo>
                      <a:pt x="-395" y="2951"/>
                      <a:pt x="-395" y="18649"/>
                      <a:pt x="1184" y="18649"/>
                    </a:cubicBezTo>
                    <a:cubicBezTo>
                      <a:pt x="4342" y="20656"/>
                      <a:pt x="7500" y="21600"/>
                      <a:pt x="10594" y="21600"/>
                    </a:cubicBezTo>
                    <a:cubicBezTo>
                      <a:pt x="13689" y="21600"/>
                      <a:pt x="16721" y="20656"/>
                      <a:pt x="19626" y="18649"/>
                    </a:cubicBezTo>
                    <a:cubicBezTo>
                      <a:pt x="21205" y="18649"/>
                      <a:pt x="21205" y="2951"/>
                      <a:pt x="19626" y="2951"/>
                    </a:cubicBezTo>
                    <a:cubicBezTo>
                      <a:pt x="16721" y="944"/>
                      <a:pt x="13689" y="0"/>
                      <a:pt x="105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6" name="Google Shape;3250;p72"/>
              <p:cNvSpPr/>
              <p:nvPr/>
            </p:nvSpPr>
            <p:spPr>
              <a:xfrm>
                <a:off x="130564" y="682131"/>
                <a:ext cx="32400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80" h="21600" fill="norm" stroke="1" extrusionOk="0">
                    <a:moveTo>
                      <a:pt x="1385" y="0"/>
                    </a:moveTo>
                    <a:cubicBezTo>
                      <a:pt x="-461" y="0"/>
                      <a:pt x="-461" y="20299"/>
                      <a:pt x="1385" y="20299"/>
                    </a:cubicBezTo>
                    <a:cubicBezTo>
                      <a:pt x="3369" y="21253"/>
                      <a:pt x="5366" y="21600"/>
                      <a:pt x="7350" y="21600"/>
                    </a:cubicBezTo>
                    <a:cubicBezTo>
                      <a:pt x="11345" y="21600"/>
                      <a:pt x="15326" y="20299"/>
                      <a:pt x="19307" y="20299"/>
                    </a:cubicBezTo>
                    <a:cubicBezTo>
                      <a:pt x="21139" y="17436"/>
                      <a:pt x="21139" y="2949"/>
                      <a:pt x="1930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7" name="Google Shape;3251;p72"/>
              <p:cNvSpPr/>
              <p:nvPr/>
            </p:nvSpPr>
            <p:spPr>
              <a:xfrm>
                <a:off x="90066" y="23064"/>
                <a:ext cx="26287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8" h="21600" fill="norm" stroke="1" extrusionOk="0">
                    <a:moveTo>
                      <a:pt x="19471" y="0"/>
                    </a:moveTo>
                    <a:cubicBezTo>
                      <a:pt x="13219" y="0"/>
                      <a:pt x="6967" y="3331"/>
                      <a:pt x="1277" y="3331"/>
                    </a:cubicBezTo>
                    <a:cubicBezTo>
                      <a:pt x="-426" y="3331"/>
                      <a:pt x="-426" y="16755"/>
                      <a:pt x="1277" y="16755"/>
                    </a:cubicBezTo>
                    <a:cubicBezTo>
                      <a:pt x="5298" y="19178"/>
                      <a:pt x="9607" y="21600"/>
                      <a:pt x="13985" y="21600"/>
                    </a:cubicBezTo>
                    <a:cubicBezTo>
                      <a:pt x="15808" y="21600"/>
                      <a:pt x="17631" y="21196"/>
                      <a:pt x="19471" y="20187"/>
                    </a:cubicBezTo>
                    <a:cubicBezTo>
                      <a:pt x="21174" y="20187"/>
                      <a:pt x="21174" y="0"/>
                      <a:pt x="194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8" name="Google Shape;3252;p72"/>
              <p:cNvSpPr/>
              <p:nvPr/>
            </p:nvSpPr>
            <p:spPr>
              <a:xfrm>
                <a:off x="66636" y="684235"/>
                <a:ext cx="31109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96" h="21600" fill="norm" stroke="1" extrusionOk="0">
                    <a:moveTo>
                      <a:pt x="909" y="0"/>
                    </a:moveTo>
                    <a:cubicBezTo>
                      <a:pt x="-178" y="0"/>
                      <a:pt x="-410" y="9014"/>
                      <a:pt x="880" y="9014"/>
                    </a:cubicBezTo>
                    <a:cubicBezTo>
                      <a:pt x="4751" y="16583"/>
                      <a:pt x="9259" y="21600"/>
                      <a:pt x="13695" y="21600"/>
                    </a:cubicBezTo>
                    <a:cubicBezTo>
                      <a:pt x="15913" y="21600"/>
                      <a:pt x="18117" y="20324"/>
                      <a:pt x="20219" y="17518"/>
                    </a:cubicBezTo>
                    <a:cubicBezTo>
                      <a:pt x="21190" y="14627"/>
                      <a:pt x="21190" y="3317"/>
                      <a:pt x="19740" y="3317"/>
                    </a:cubicBezTo>
                    <a:cubicBezTo>
                      <a:pt x="16595" y="3317"/>
                      <a:pt x="13565" y="3997"/>
                      <a:pt x="10549" y="3997"/>
                    </a:cubicBezTo>
                    <a:cubicBezTo>
                      <a:pt x="7520" y="3997"/>
                      <a:pt x="4504" y="3317"/>
                      <a:pt x="1359" y="510"/>
                    </a:cubicBezTo>
                    <a:cubicBezTo>
                      <a:pt x="1199" y="170"/>
                      <a:pt x="1054" y="0"/>
                      <a:pt x="9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9" name="Google Shape;3253;p72"/>
              <p:cNvSpPr/>
              <p:nvPr/>
            </p:nvSpPr>
            <p:spPr>
              <a:xfrm>
                <a:off x="31408" y="21349"/>
                <a:ext cx="27864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9" h="21600" fill="norm" stroke="1" extrusionOk="0">
                    <a:moveTo>
                      <a:pt x="12669" y="0"/>
                    </a:moveTo>
                    <a:cubicBezTo>
                      <a:pt x="8715" y="0"/>
                      <a:pt x="4699" y="3671"/>
                      <a:pt x="900" y="9117"/>
                    </a:cubicBezTo>
                    <a:cubicBezTo>
                      <a:pt x="-527" y="10953"/>
                      <a:pt x="-201" y="21600"/>
                      <a:pt x="1489" y="21600"/>
                    </a:cubicBezTo>
                    <a:cubicBezTo>
                      <a:pt x="1628" y="21600"/>
                      <a:pt x="1783" y="21478"/>
                      <a:pt x="1938" y="21355"/>
                    </a:cubicBezTo>
                    <a:cubicBezTo>
                      <a:pt x="5551" y="17439"/>
                      <a:pt x="8947" y="16032"/>
                      <a:pt x="12266" y="16032"/>
                    </a:cubicBezTo>
                    <a:cubicBezTo>
                      <a:pt x="14188" y="16032"/>
                      <a:pt x="16080" y="16521"/>
                      <a:pt x="17972" y="17256"/>
                    </a:cubicBezTo>
                    <a:cubicBezTo>
                      <a:pt x="20034" y="17256"/>
                      <a:pt x="21073" y="2998"/>
                      <a:pt x="18483" y="2998"/>
                    </a:cubicBezTo>
                    <a:cubicBezTo>
                      <a:pt x="16592" y="918"/>
                      <a:pt x="14638" y="0"/>
                      <a:pt x="1266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0" name="Google Shape;3254;p72"/>
              <p:cNvSpPr/>
              <p:nvPr/>
            </p:nvSpPr>
            <p:spPr>
              <a:xfrm>
                <a:off x="35447" y="653487"/>
                <a:ext cx="12701" cy="278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7" h="21600" fill="norm" stroke="1" extrusionOk="0">
                    <a:moveTo>
                      <a:pt x="7482" y="0"/>
                    </a:moveTo>
                    <a:cubicBezTo>
                      <a:pt x="5586" y="0"/>
                      <a:pt x="3566" y="485"/>
                      <a:pt x="2453" y="1606"/>
                    </a:cubicBezTo>
                    <a:cubicBezTo>
                      <a:pt x="-3029" y="8315"/>
                      <a:pt x="1093" y="15008"/>
                      <a:pt x="10698" y="21148"/>
                    </a:cubicBezTo>
                    <a:cubicBezTo>
                      <a:pt x="11481" y="21466"/>
                      <a:pt x="12470" y="21600"/>
                      <a:pt x="13460" y="21600"/>
                    </a:cubicBezTo>
                    <a:cubicBezTo>
                      <a:pt x="15974" y="21600"/>
                      <a:pt x="18571" y="20680"/>
                      <a:pt x="17582" y="19475"/>
                    </a:cubicBezTo>
                    <a:cubicBezTo>
                      <a:pt x="10698" y="14456"/>
                      <a:pt x="9337" y="8315"/>
                      <a:pt x="12099" y="2727"/>
                    </a:cubicBezTo>
                    <a:cubicBezTo>
                      <a:pt x="12882" y="1071"/>
                      <a:pt x="10286" y="0"/>
                      <a:pt x="748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1" name="Google Shape;3255;p72"/>
              <p:cNvSpPr/>
              <p:nvPr/>
            </p:nvSpPr>
            <p:spPr>
              <a:xfrm>
                <a:off x="32072" y="521667"/>
                <a:ext cx="12701" cy="345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94" h="21600" fill="norm" stroke="1" extrusionOk="0">
                    <a:moveTo>
                      <a:pt x="7599" y="0"/>
                    </a:moveTo>
                    <a:cubicBezTo>
                      <a:pt x="5115" y="0"/>
                      <a:pt x="2847" y="445"/>
                      <a:pt x="2847" y="1349"/>
                    </a:cubicBezTo>
                    <a:cubicBezTo>
                      <a:pt x="-2553" y="7204"/>
                      <a:pt x="1065" y="14396"/>
                      <a:pt x="2847" y="20251"/>
                    </a:cubicBezTo>
                    <a:cubicBezTo>
                      <a:pt x="3765" y="21155"/>
                      <a:pt x="5979" y="21600"/>
                      <a:pt x="8247" y="21600"/>
                    </a:cubicBezTo>
                    <a:cubicBezTo>
                      <a:pt x="10515" y="21600"/>
                      <a:pt x="12729" y="21155"/>
                      <a:pt x="13647" y="20251"/>
                    </a:cubicBezTo>
                    <a:cubicBezTo>
                      <a:pt x="15429" y="14396"/>
                      <a:pt x="19047" y="7204"/>
                      <a:pt x="13647" y="1349"/>
                    </a:cubicBezTo>
                    <a:cubicBezTo>
                      <a:pt x="12729" y="445"/>
                      <a:pt x="10029" y="0"/>
                      <a:pt x="75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2" name="Google Shape;3256;p72"/>
              <p:cNvSpPr/>
              <p:nvPr/>
            </p:nvSpPr>
            <p:spPr>
              <a:xfrm>
                <a:off x="32040" y="593727"/>
                <a:ext cx="12701" cy="272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447" h="21600" fill="norm" stroke="1" extrusionOk="0">
                    <a:moveTo>
                      <a:pt x="6947" y="0"/>
                    </a:moveTo>
                    <a:cubicBezTo>
                      <a:pt x="4554" y="0"/>
                      <a:pt x="2355" y="308"/>
                      <a:pt x="2355" y="1077"/>
                    </a:cubicBezTo>
                    <a:cubicBezTo>
                      <a:pt x="-1978" y="7348"/>
                      <a:pt x="221" y="13620"/>
                      <a:pt x="4489" y="19891"/>
                    </a:cubicBezTo>
                    <a:cubicBezTo>
                      <a:pt x="4489" y="21036"/>
                      <a:pt x="7205" y="21600"/>
                      <a:pt x="9921" y="21600"/>
                    </a:cubicBezTo>
                    <a:cubicBezTo>
                      <a:pt x="12573" y="21600"/>
                      <a:pt x="15289" y="21036"/>
                      <a:pt x="15289" y="19891"/>
                    </a:cubicBezTo>
                    <a:cubicBezTo>
                      <a:pt x="17423" y="13620"/>
                      <a:pt x="19622" y="7348"/>
                      <a:pt x="13155" y="1077"/>
                    </a:cubicBezTo>
                    <a:cubicBezTo>
                      <a:pt x="13155" y="461"/>
                      <a:pt x="9921" y="0"/>
                      <a:pt x="694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3" name="Google Shape;3257;p72"/>
              <p:cNvSpPr/>
              <p:nvPr/>
            </p:nvSpPr>
            <p:spPr>
              <a:xfrm>
                <a:off x="29989" y="454785"/>
                <a:ext cx="12701" cy="30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694" h="21600" fill="norm" stroke="1" extrusionOk="0">
                    <a:moveTo>
                      <a:pt x="9180" y="0"/>
                    </a:moveTo>
                    <a:cubicBezTo>
                      <a:pt x="6613" y="0"/>
                      <a:pt x="3603" y="415"/>
                      <a:pt x="2806" y="985"/>
                    </a:cubicBezTo>
                    <a:cubicBezTo>
                      <a:pt x="-3125" y="7138"/>
                      <a:pt x="1301" y="14323"/>
                      <a:pt x="7232" y="20477"/>
                    </a:cubicBezTo>
                    <a:cubicBezTo>
                      <a:pt x="7764" y="21262"/>
                      <a:pt x="9623" y="21600"/>
                      <a:pt x="11614" y="21600"/>
                    </a:cubicBezTo>
                    <a:cubicBezTo>
                      <a:pt x="14845" y="21600"/>
                      <a:pt x="18475" y="20723"/>
                      <a:pt x="17545" y="19446"/>
                    </a:cubicBezTo>
                    <a:cubicBezTo>
                      <a:pt x="13119" y="13292"/>
                      <a:pt x="16085" y="7138"/>
                      <a:pt x="13119" y="985"/>
                    </a:cubicBezTo>
                    <a:cubicBezTo>
                      <a:pt x="13119" y="277"/>
                      <a:pt x="11305" y="0"/>
                      <a:pt x="918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4" name="Google Shape;3258;p72"/>
              <p:cNvSpPr/>
              <p:nvPr/>
            </p:nvSpPr>
            <p:spPr>
              <a:xfrm>
                <a:off x="27725" y="114532"/>
                <a:ext cx="12701" cy="397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168" h="21600" fill="norm" stroke="1" extrusionOk="0">
                    <a:moveTo>
                      <a:pt x="8187" y="0"/>
                    </a:moveTo>
                    <a:cubicBezTo>
                      <a:pt x="5902" y="0"/>
                      <a:pt x="3700" y="305"/>
                      <a:pt x="3077" y="996"/>
                    </a:cubicBezTo>
                    <a:cubicBezTo>
                      <a:pt x="-3818" y="7637"/>
                      <a:pt x="1707" y="14666"/>
                      <a:pt x="11427" y="20921"/>
                    </a:cubicBezTo>
                    <a:cubicBezTo>
                      <a:pt x="11967" y="21389"/>
                      <a:pt x="13171" y="21600"/>
                      <a:pt x="14293" y="21600"/>
                    </a:cubicBezTo>
                    <a:cubicBezTo>
                      <a:pt x="16079" y="21600"/>
                      <a:pt x="17782" y="21085"/>
                      <a:pt x="16951" y="20136"/>
                    </a:cubicBezTo>
                    <a:cubicBezTo>
                      <a:pt x="10014" y="13892"/>
                      <a:pt x="11427" y="8024"/>
                      <a:pt x="14168" y="1382"/>
                    </a:cubicBezTo>
                    <a:cubicBezTo>
                      <a:pt x="14168" y="504"/>
                      <a:pt x="11136" y="0"/>
                      <a:pt x="818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5" name="Google Shape;3259;p72"/>
              <p:cNvSpPr/>
              <p:nvPr/>
            </p:nvSpPr>
            <p:spPr>
              <a:xfrm>
                <a:off x="29558" y="258718"/>
                <a:ext cx="12701" cy="2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035" h="21600" fill="norm" stroke="1" extrusionOk="0">
                    <a:moveTo>
                      <a:pt x="7988" y="0"/>
                    </a:moveTo>
                    <a:cubicBezTo>
                      <a:pt x="5574" y="0"/>
                      <a:pt x="3103" y="400"/>
                      <a:pt x="3103" y="1199"/>
                    </a:cubicBezTo>
                    <a:cubicBezTo>
                      <a:pt x="-2783" y="7067"/>
                      <a:pt x="1160" y="14006"/>
                      <a:pt x="3103" y="20401"/>
                    </a:cubicBezTo>
                    <a:cubicBezTo>
                      <a:pt x="3103" y="21200"/>
                      <a:pt x="5574" y="21600"/>
                      <a:pt x="7988" y="21600"/>
                    </a:cubicBezTo>
                    <a:cubicBezTo>
                      <a:pt x="10460" y="21600"/>
                      <a:pt x="12931" y="21200"/>
                      <a:pt x="12931" y="20401"/>
                    </a:cubicBezTo>
                    <a:cubicBezTo>
                      <a:pt x="14874" y="14006"/>
                      <a:pt x="18817" y="7067"/>
                      <a:pt x="12931" y="1199"/>
                    </a:cubicBezTo>
                    <a:cubicBezTo>
                      <a:pt x="12931" y="400"/>
                      <a:pt x="10460" y="0"/>
                      <a:pt x="79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6" name="Google Shape;3260;p72"/>
              <p:cNvSpPr/>
              <p:nvPr/>
            </p:nvSpPr>
            <p:spPr>
              <a:xfrm>
                <a:off x="26974" y="387365"/>
                <a:ext cx="12701" cy="350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97" h="21600" fill="norm" stroke="1" extrusionOk="0">
                    <a:moveTo>
                      <a:pt x="9759" y="0"/>
                    </a:moveTo>
                    <a:cubicBezTo>
                      <a:pt x="6522" y="0"/>
                      <a:pt x="3099" y="585"/>
                      <a:pt x="3099" y="1581"/>
                    </a:cubicBezTo>
                    <a:cubicBezTo>
                      <a:pt x="1573" y="7785"/>
                      <a:pt x="4625" y="13537"/>
                      <a:pt x="0" y="19740"/>
                    </a:cubicBezTo>
                    <a:cubicBezTo>
                      <a:pt x="0" y="20843"/>
                      <a:pt x="2960" y="21600"/>
                      <a:pt x="5597" y="21600"/>
                    </a:cubicBezTo>
                    <a:cubicBezTo>
                      <a:pt x="7215" y="21600"/>
                      <a:pt x="8696" y="21308"/>
                      <a:pt x="9297" y="20630"/>
                    </a:cubicBezTo>
                    <a:cubicBezTo>
                      <a:pt x="16975" y="14427"/>
                      <a:pt x="21600" y="7333"/>
                      <a:pt x="15448" y="1129"/>
                    </a:cubicBezTo>
                    <a:cubicBezTo>
                      <a:pt x="14755" y="359"/>
                      <a:pt x="12303" y="0"/>
                      <a:pt x="97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7" name="Google Shape;3261;p72"/>
              <p:cNvSpPr/>
              <p:nvPr/>
            </p:nvSpPr>
            <p:spPr>
              <a:xfrm>
                <a:off x="27135" y="318110"/>
                <a:ext cx="12701" cy="327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01" h="21600" fill="norm" stroke="1" extrusionOk="0">
                    <a:moveTo>
                      <a:pt x="9283" y="0"/>
                    </a:moveTo>
                    <a:cubicBezTo>
                      <a:pt x="5780" y="0"/>
                      <a:pt x="2472" y="598"/>
                      <a:pt x="2472" y="1779"/>
                    </a:cubicBezTo>
                    <a:cubicBezTo>
                      <a:pt x="-1809" y="7954"/>
                      <a:pt x="332" y="14130"/>
                      <a:pt x="2472" y="19821"/>
                    </a:cubicBezTo>
                    <a:cubicBezTo>
                      <a:pt x="2472" y="21002"/>
                      <a:pt x="5780" y="21600"/>
                      <a:pt x="9283" y="21600"/>
                    </a:cubicBezTo>
                    <a:cubicBezTo>
                      <a:pt x="12786" y="21600"/>
                      <a:pt x="16548" y="21002"/>
                      <a:pt x="17650" y="19821"/>
                    </a:cubicBezTo>
                    <a:cubicBezTo>
                      <a:pt x="17650" y="14130"/>
                      <a:pt x="19791" y="7954"/>
                      <a:pt x="17650" y="1779"/>
                    </a:cubicBezTo>
                    <a:cubicBezTo>
                      <a:pt x="16548" y="598"/>
                      <a:pt x="12786" y="0"/>
                      <a:pt x="928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8" name="Google Shape;3262;p72"/>
              <p:cNvSpPr/>
              <p:nvPr/>
            </p:nvSpPr>
            <p:spPr>
              <a:xfrm>
                <a:off x="26528" y="190844"/>
                <a:ext cx="12701" cy="397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90" h="21600" fill="norm" stroke="1" extrusionOk="0">
                    <a:moveTo>
                      <a:pt x="12271" y="0"/>
                    </a:moveTo>
                    <a:cubicBezTo>
                      <a:pt x="9167" y="0"/>
                      <a:pt x="6127" y="305"/>
                      <a:pt x="5157" y="996"/>
                    </a:cubicBezTo>
                    <a:cubicBezTo>
                      <a:pt x="-1310" y="7239"/>
                      <a:pt x="-1310" y="13892"/>
                      <a:pt x="3023" y="20136"/>
                    </a:cubicBezTo>
                    <a:cubicBezTo>
                      <a:pt x="3023" y="21120"/>
                      <a:pt x="6256" y="21600"/>
                      <a:pt x="9490" y="21600"/>
                    </a:cubicBezTo>
                    <a:cubicBezTo>
                      <a:pt x="12724" y="21600"/>
                      <a:pt x="15957" y="21120"/>
                      <a:pt x="15957" y="20136"/>
                    </a:cubicBezTo>
                    <a:cubicBezTo>
                      <a:pt x="18156" y="13892"/>
                      <a:pt x="20290" y="7637"/>
                      <a:pt x="20290" y="1382"/>
                    </a:cubicBezTo>
                    <a:cubicBezTo>
                      <a:pt x="20290" y="504"/>
                      <a:pt x="16216" y="0"/>
                      <a:pt x="122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9" name="Google Shape;3263;p72"/>
              <p:cNvSpPr/>
              <p:nvPr/>
            </p:nvSpPr>
            <p:spPr>
              <a:xfrm>
                <a:off x="22864" y="56802"/>
                <a:ext cx="12701" cy="322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85" h="21600" fill="norm" stroke="1" extrusionOk="0">
                    <a:moveTo>
                      <a:pt x="8641" y="0"/>
                    </a:moveTo>
                    <a:cubicBezTo>
                      <a:pt x="5073" y="0"/>
                      <a:pt x="1830" y="594"/>
                      <a:pt x="1830" y="1810"/>
                    </a:cubicBezTo>
                    <a:cubicBezTo>
                      <a:pt x="-2451" y="8078"/>
                      <a:pt x="1830" y="13884"/>
                      <a:pt x="4035" y="20152"/>
                    </a:cubicBezTo>
                    <a:cubicBezTo>
                      <a:pt x="4035" y="21122"/>
                      <a:pt x="6176" y="21600"/>
                      <a:pt x="8317" y="21600"/>
                    </a:cubicBezTo>
                    <a:cubicBezTo>
                      <a:pt x="10522" y="21600"/>
                      <a:pt x="12663" y="21122"/>
                      <a:pt x="12663" y="20152"/>
                    </a:cubicBezTo>
                    <a:cubicBezTo>
                      <a:pt x="14803" y="14361"/>
                      <a:pt x="19149" y="8078"/>
                      <a:pt x="17008" y="1810"/>
                    </a:cubicBezTo>
                    <a:cubicBezTo>
                      <a:pt x="15906" y="594"/>
                      <a:pt x="12144" y="0"/>
                      <a:pt x="864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073" name="Google Shape;2222;p57"/>
            <p:cNvGrpSpPr/>
            <p:nvPr/>
          </p:nvGrpSpPr>
          <p:grpSpPr>
            <a:xfrm>
              <a:off x="194793" y="237261"/>
              <a:ext cx="674109" cy="515798"/>
              <a:chOff x="0" y="0"/>
              <a:chExt cx="674108" cy="515797"/>
            </a:xfrm>
          </p:grpSpPr>
          <p:sp>
            <p:nvSpPr>
              <p:cNvPr id="2071" name="Google Shape;2223;p57"/>
              <p:cNvSpPr/>
              <p:nvPr/>
            </p:nvSpPr>
            <p:spPr>
              <a:xfrm>
                <a:off x="5490" y="9418"/>
                <a:ext cx="663130" cy="497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0371" y="1332"/>
                      <a:pt x="9647" y="2159"/>
                      <a:pt x="8900" y="2159"/>
                    </a:cubicBezTo>
                    <a:cubicBezTo>
                      <a:pt x="8659" y="2159"/>
                      <a:pt x="8416" y="2073"/>
                      <a:pt x="8180" y="1891"/>
                    </a:cubicBezTo>
                    <a:cubicBezTo>
                      <a:pt x="7400" y="1287"/>
                      <a:pt x="6805" y="259"/>
                      <a:pt x="5940" y="152"/>
                    </a:cubicBezTo>
                    <a:cubicBezTo>
                      <a:pt x="5885" y="145"/>
                      <a:pt x="5828" y="142"/>
                      <a:pt x="5769" y="142"/>
                    </a:cubicBezTo>
                    <a:cubicBezTo>
                      <a:pt x="4922" y="142"/>
                      <a:pt x="3774" y="870"/>
                      <a:pt x="3903" y="3062"/>
                    </a:cubicBezTo>
                    <a:cubicBezTo>
                      <a:pt x="3910" y="3196"/>
                      <a:pt x="3859" y="3258"/>
                      <a:pt x="3807" y="3258"/>
                    </a:cubicBezTo>
                    <a:cubicBezTo>
                      <a:pt x="3781" y="3258"/>
                      <a:pt x="3754" y="3242"/>
                      <a:pt x="3735" y="3209"/>
                    </a:cubicBezTo>
                    <a:cubicBezTo>
                      <a:pt x="3191" y="2297"/>
                      <a:pt x="2254" y="1364"/>
                      <a:pt x="1489" y="1364"/>
                    </a:cubicBezTo>
                    <a:cubicBezTo>
                      <a:pt x="827" y="1364"/>
                      <a:pt x="295" y="2064"/>
                      <a:pt x="262" y="4084"/>
                    </a:cubicBezTo>
                    <a:cubicBezTo>
                      <a:pt x="237" y="5622"/>
                      <a:pt x="987" y="9133"/>
                      <a:pt x="0" y="9995"/>
                    </a:cubicBezTo>
                    <a:cubicBezTo>
                      <a:pt x="1166" y="11126"/>
                      <a:pt x="230" y="14251"/>
                      <a:pt x="208" y="16048"/>
                    </a:cubicBezTo>
                    <a:cubicBezTo>
                      <a:pt x="185" y="17917"/>
                      <a:pt x="800" y="19279"/>
                      <a:pt x="1680" y="19362"/>
                    </a:cubicBezTo>
                    <a:cubicBezTo>
                      <a:pt x="1710" y="19365"/>
                      <a:pt x="1739" y="19366"/>
                      <a:pt x="1769" y="19366"/>
                    </a:cubicBezTo>
                    <a:cubicBezTo>
                      <a:pt x="2507" y="19366"/>
                      <a:pt x="3148" y="18506"/>
                      <a:pt x="3816" y="17948"/>
                    </a:cubicBezTo>
                    <a:cubicBezTo>
                      <a:pt x="3822" y="17942"/>
                      <a:pt x="3828" y="17940"/>
                      <a:pt x="3833" y="17940"/>
                    </a:cubicBezTo>
                    <a:cubicBezTo>
                      <a:pt x="3860" y="17940"/>
                      <a:pt x="3872" y="18012"/>
                      <a:pt x="3862" y="18066"/>
                    </a:cubicBezTo>
                    <a:cubicBezTo>
                      <a:pt x="3876" y="18094"/>
                      <a:pt x="3886" y="18129"/>
                      <a:pt x="3887" y="18179"/>
                    </a:cubicBezTo>
                    <a:cubicBezTo>
                      <a:pt x="3970" y="20082"/>
                      <a:pt x="4649" y="21490"/>
                      <a:pt x="5560" y="21592"/>
                    </a:cubicBezTo>
                    <a:cubicBezTo>
                      <a:pt x="5605" y="21598"/>
                      <a:pt x="5651" y="21600"/>
                      <a:pt x="5696" y="21600"/>
                    </a:cubicBezTo>
                    <a:cubicBezTo>
                      <a:pt x="6420" y="21600"/>
                      <a:pt x="7108" y="20961"/>
                      <a:pt x="7776" y="20443"/>
                    </a:cubicBezTo>
                    <a:cubicBezTo>
                      <a:pt x="8262" y="20065"/>
                      <a:pt x="8786" y="19716"/>
                      <a:pt x="9311" y="19716"/>
                    </a:cubicBezTo>
                    <a:cubicBezTo>
                      <a:pt x="9468" y="19716"/>
                      <a:pt x="9626" y="19748"/>
                      <a:pt x="9782" y="19819"/>
                    </a:cubicBezTo>
                    <a:cubicBezTo>
                      <a:pt x="10192" y="20008"/>
                      <a:pt x="10671" y="20518"/>
                      <a:pt x="10800" y="21417"/>
                    </a:cubicBezTo>
                    <a:cubicBezTo>
                      <a:pt x="10929" y="20518"/>
                      <a:pt x="11408" y="20008"/>
                      <a:pt x="11817" y="19819"/>
                    </a:cubicBezTo>
                    <a:cubicBezTo>
                      <a:pt x="11974" y="19748"/>
                      <a:pt x="12132" y="19716"/>
                      <a:pt x="12289" y="19716"/>
                    </a:cubicBezTo>
                    <a:cubicBezTo>
                      <a:pt x="12814" y="19716"/>
                      <a:pt x="13338" y="20065"/>
                      <a:pt x="13824" y="20443"/>
                    </a:cubicBezTo>
                    <a:cubicBezTo>
                      <a:pt x="14492" y="20961"/>
                      <a:pt x="15181" y="21599"/>
                      <a:pt x="15905" y="21599"/>
                    </a:cubicBezTo>
                    <a:cubicBezTo>
                      <a:pt x="15950" y="21599"/>
                      <a:pt x="15995" y="21597"/>
                      <a:pt x="16039" y="21592"/>
                    </a:cubicBezTo>
                    <a:cubicBezTo>
                      <a:pt x="16951" y="21490"/>
                      <a:pt x="17630" y="20082"/>
                      <a:pt x="17712" y="18179"/>
                    </a:cubicBezTo>
                    <a:cubicBezTo>
                      <a:pt x="17714" y="18130"/>
                      <a:pt x="17725" y="18094"/>
                      <a:pt x="17737" y="18066"/>
                    </a:cubicBezTo>
                    <a:cubicBezTo>
                      <a:pt x="17728" y="18012"/>
                      <a:pt x="17740" y="17940"/>
                      <a:pt x="17768" y="17940"/>
                    </a:cubicBezTo>
                    <a:cubicBezTo>
                      <a:pt x="17772" y="17940"/>
                      <a:pt x="17778" y="17942"/>
                      <a:pt x="17784" y="17948"/>
                    </a:cubicBezTo>
                    <a:cubicBezTo>
                      <a:pt x="18452" y="18506"/>
                      <a:pt x="19093" y="19366"/>
                      <a:pt x="19831" y="19366"/>
                    </a:cubicBezTo>
                    <a:cubicBezTo>
                      <a:pt x="19861" y="19366"/>
                      <a:pt x="19890" y="19365"/>
                      <a:pt x="19920" y="19362"/>
                    </a:cubicBezTo>
                    <a:cubicBezTo>
                      <a:pt x="20800" y="19279"/>
                      <a:pt x="21415" y="17917"/>
                      <a:pt x="21392" y="16048"/>
                    </a:cubicBezTo>
                    <a:cubicBezTo>
                      <a:pt x="21370" y="14251"/>
                      <a:pt x="20434" y="11126"/>
                      <a:pt x="21600" y="9995"/>
                    </a:cubicBezTo>
                    <a:cubicBezTo>
                      <a:pt x="20614" y="9133"/>
                      <a:pt x="21363" y="5622"/>
                      <a:pt x="21338" y="4084"/>
                    </a:cubicBezTo>
                    <a:cubicBezTo>
                      <a:pt x="21305" y="2064"/>
                      <a:pt x="20773" y="1364"/>
                      <a:pt x="20111" y="1364"/>
                    </a:cubicBezTo>
                    <a:cubicBezTo>
                      <a:pt x="19347" y="1364"/>
                      <a:pt x="18409" y="2297"/>
                      <a:pt x="17866" y="3209"/>
                    </a:cubicBezTo>
                    <a:cubicBezTo>
                      <a:pt x="17846" y="3242"/>
                      <a:pt x="17819" y="3258"/>
                      <a:pt x="17793" y="3258"/>
                    </a:cubicBezTo>
                    <a:cubicBezTo>
                      <a:pt x="17740" y="3258"/>
                      <a:pt x="17690" y="3196"/>
                      <a:pt x="17697" y="3062"/>
                    </a:cubicBezTo>
                    <a:cubicBezTo>
                      <a:pt x="17826" y="870"/>
                      <a:pt x="16678" y="142"/>
                      <a:pt x="15831" y="142"/>
                    </a:cubicBezTo>
                    <a:cubicBezTo>
                      <a:pt x="15773" y="142"/>
                      <a:pt x="15716" y="145"/>
                      <a:pt x="15661" y="152"/>
                    </a:cubicBezTo>
                    <a:cubicBezTo>
                      <a:pt x="14795" y="259"/>
                      <a:pt x="14199" y="1287"/>
                      <a:pt x="13420" y="1891"/>
                    </a:cubicBezTo>
                    <a:cubicBezTo>
                      <a:pt x="13184" y="2073"/>
                      <a:pt x="12941" y="2159"/>
                      <a:pt x="12701" y="2159"/>
                    </a:cubicBezTo>
                    <a:cubicBezTo>
                      <a:pt x="11954" y="2159"/>
                      <a:pt x="11229" y="1332"/>
                      <a:pt x="108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72" name="Google Shape;2224;p57"/>
              <p:cNvSpPr/>
              <p:nvPr/>
            </p:nvSpPr>
            <p:spPr>
              <a:xfrm>
                <a:off x="0" y="0"/>
                <a:ext cx="674109" cy="515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2" h="21600" fill="norm" stroke="1" extrusionOk="0">
                    <a:moveTo>
                      <a:pt x="10786" y="394"/>
                    </a:moveTo>
                    <a:cubicBezTo>
                      <a:pt x="11207" y="1680"/>
                      <a:pt x="11919" y="2477"/>
                      <a:pt x="12653" y="2477"/>
                    </a:cubicBezTo>
                    <a:cubicBezTo>
                      <a:pt x="12889" y="2477"/>
                      <a:pt x="13128" y="2395"/>
                      <a:pt x="13360" y="2219"/>
                    </a:cubicBezTo>
                    <a:cubicBezTo>
                      <a:pt x="14126" y="1637"/>
                      <a:pt x="14711" y="645"/>
                      <a:pt x="15561" y="541"/>
                    </a:cubicBezTo>
                    <a:cubicBezTo>
                      <a:pt x="15615" y="535"/>
                      <a:pt x="15671" y="531"/>
                      <a:pt x="15729" y="531"/>
                    </a:cubicBezTo>
                    <a:cubicBezTo>
                      <a:pt x="16560" y="531"/>
                      <a:pt x="17689" y="1234"/>
                      <a:pt x="17562" y="3349"/>
                    </a:cubicBezTo>
                    <a:cubicBezTo>
                      <a:pt x="17554" y="3478"/>
                      <a:pt x="17604" y="3539"/>
                      <a:pt x="17655" y="3539"/>
                    </a:cubicBezTo>
                    <a:cubicBezTo>
                      <a:pt x="17682" y="3539"/>
                      <a:pt x="17708" y="3523"/>
                      <a:pt x="17727" y="3491"/>
                    </a:cubicBezTo>
                    <a:cubicBezTo>
                      <a:pt x="18261" y="2610"/>
                      <a:pt x="19182" y="1711"/>
                      <a:pt x="19933" y="1711"/>
                    </a:cubicBezTo>
                    <a:cubicBezTo>
                      <a:pt x="20584" y="1711"/>
                      <a:pt x="21107" y="2386"/>
                      <a:pt x="21139" y="4335"/>
                    </a:cubicBezTo>
                    <a:cubicBezTo>
                      <a:pt x="21164" y="5819"/>
                      <a:pt x="20427" y="9207"/>
                      <a:pt x="21396" y="10039"/>
                    </a:cubicBezTo>
                    <a:cubicBezTo>
                      <a:pt x="20251" y="11131"/>
                      <a:pt x="21171" y="14147"/>
                      <a:pt x="21192" y="15880"/>
                    </a:cubicBezTo>
                    <a:cubicBezTo>
                      <a:pt x="21214" y="17683"/>
                      <a:pt x="20610" y="18997"/>
                      <a:pt x="19746" y="19078"/>
                    </a:cubicBezTo>
                    <a:cubicBezTo>
                      <a:pt x="19717" y="19080"/>
                      <a:pt x="19688" y="19082"/>
                      <a:pt x="19659" y="19082"/>
                    </a:cubicBezTo>
                    <a:cubicBezTo>
                      <a:pt x="18933" y="19082"/>
                      <a:pt x="18304" y="18251"/>
                      <a:pt x="17647" y="17713"/>
                    </a:cubicBezTo>
                    <a:cubicBezTo>
                      <a:pt x="17641" y="17707"/>
                      <a:pt x="17636" y="17706"/>
                      <a:pt x="17631" y="17706"/>
                    </a:cubicBezTo>
                    <a:cubicBezTo>
                      <a:pt x="17604" y="17706"/>
                      <a:pt x="17592" y="17775"/>
                      <a:pt x="17601" y="17827"/>
                    </a:cubicBezTo>
                    <a:cubicBezTo>
                      <a:pt x="17589" y="17854"/>
                      <a:pt x="17579" y="17889"/>
                      <a:pt x="17577" y="17936"/>
                    </a:cubicBezTo>
                    <a:cubicBezTo>
                      <a:pt x="17496" y="19772"/>
                      <a:pt x="16829" y="21131"/>
                      <a:pt x="15933" y="21229"/>
                    </a:cubicBezTo>
                    <a:cubicBezTo>
                      <a:pt x="15889" y="21235"/>
                      <a:pt x="15845" y="21237"/>
                      <a:pt x="15801" y="21237"/>
                    </a:cubicBezTo>
                    <a:cubicBezTo>
                      <a:pt x="15089" y="21237"/>
                      <a:pt x="14414" y="20621"/>
                      <a:pt x="13756" y="20121"/>
                    </a:cubicBezTo>
                    <a:cubicBezTo>
                      <a:pt x="13279" y="19756"/>
                      <a:pt x="12765" y="19419"/>
                      <a:pt x="12249" y="19419"/>
                    </a:cubicBezTo>
                    <a:cubicBezTo>
                      <a:pt x="12094" y="19419"/>
                      <a:pt x="11940" y="19450"/>
                      <a:pt x="11785" y="19519"/>
                    </a:cubicBezTo>
                    <a:cubicBezTo>
                      <a:pt x="11383" y="19701"/>
                      <a:pt x="10913" y="20193"/>
                      <a:pt x="10786" y="21061"/>
                    </a:cubicBezTo>
                    <a:cubicBezTo>
                      <a:pt x="10659" y="20193"/>
                      <a:pt x="10189" y="19701"/>
                      <a:pt x="9786" y="19519"/>
                    </a:cubicBezTo>
                    <a:cubicBezTo>
                      <a:pt x="9632" y="19450"/>
                      <a:pt x="9477" y="19419"/>
                      <a:pt x="9322" y="19419"/>
                    </a:cubicBezTo>
                    <a:cubicBezTo>
                      <a:pt x="8807" y="19419"/>
                      <a:pt x="8293" y="19756"/>
                      <a:pt x="7815" y="20121"/>
                    </a:cubicBezTo>
                    <a:cubicBezTo>
                      <a:pt x="7158" y="20621"/>
                      <a:pt x="6483" y="21237"/>
                      <a:pt x="5771" y="21237"/>
                    </a:cubicBezTo>
                    <a:cubicBezTo>
                      <a:pt x="5727" y="21237"/>
                      <a:pt x="5683" y="21235"/>
                      <a:pt x="5638" y="21229"/>
                    </a:cubicBezTo>
                    <a:cubicBezTo>
                      <a:pt x="4743" y="21131"/>
                      <a:pt x="4076" y="19772"/>
                      <a:pt x="3995" y="17936"/>
                    </a:cubicBezTo>
                    <a:cubicBezTo>
                      <a:pt x="3993" y="17889"/>
                      <a:pt x="3983" y="17854"/>
                      <a:pt x="3970" y="17827"/>
                    </a:cubicBezTo>
                    <a:cubicBezTo>
                      <a:pt x="3980" y="17775"/>
                      <a:pt x="3968" y="17706"/>
                      <a:pt x="3941" y="17706"/>
                    </a:cubicBezTo>
                    <a:cubicBezTo>
                      <a:pt x="3936" y="17706"/>
                      <a:pt x="3930" y="17707"/>
                      <a:pt x="3925" y="17713"/>
                    </a:cubicBezTo>
                    <a:cubicBezTo>
                      <a:pt x="3268" y="18251"/>
                      <a:pt x="2639" y="19082"/>
                      <a:pt x="1913" y="19082"/>
                    </a:cubicBezTo>
                    <a:cubicBezTo>
                      <a:pt x="1884" y="19082"/>
                      <a:pt x="1855" y="19080"/>
                      <a:pt x="1826" y="19078"/>
                    </a:cubicBezTo>
                    <a:cubicBezTo>
                      <a:pt x="962" y="18997"/>
                      <a:pt x="357" y="17683"/>
                      <a:pt x="380" y="15880"/>
                    </a:cubicBezTo>
                    <a:cubicBezTo>
                      <a:pt x="401" y="14147"/>
                      <a:pt x="1321" y="11131"/>
                      <a:pt x="176" y="10039"/>
                    </a:cubicBezTo>
                    <a:cubicBezTo>
                      <a:pt x="1146" y="9207"/>
                      <a:pt x="409" y="5819"/>
                      <a:pt x="433" y="4335"/>
                    </a:cubicBezTo>
                    <a:cubicBezTo>
                      <a:pt x="466" y="2386"/>
                      <a:pt x="988" y="1711"/>
                      <a:pt x="1639" y="1711"/>
                    </a:cubicBezTo>
                    <a:cubicBezTo>
                      <a:pt x="2390" y="1711"/>
                      <a:pt x="3311" y="2610"/>
                      <a:pt x="3845" y="3491"/>
                    </a:cubicBezTo>
                    <a:cubicBezTo>
                      <a:pt x="3864" y="3523"/>
                      <a:pt x="3890" y="3539"/>
                      <a:pt x="3916" y="3539"/>
                    </a:cubicBezTo>
                    <a:cubicBezTo>
                      <a:pt x="3967" y="3539"/>
                      <a:pt x="4018" y="3478"/>
                      <a:pt x="4010" y="3349"/>
                    </a:cubicBezTo>
                    <a:cubicBezTo>
                      <a:pt x="3883" y="1234"/>
                      <a:pt x="5011" y="531"/>
                      <a:pt x="5844" y="531"/>
                    </a:cubicBezTo>
                    <a:cubicBezTo>
                      <a:pt x="5901" y="531"/>
                      <a:pt x="5957" y="535"/>
                      <a:pt x="6011" y="541"/>
                    </a:cubicBezTo>
                    <a:cubicBezTo>
                      <a:pt x="6861" y="645"/>
                      <a:pt x="7446" y="1637"/>
                      <a:pt x="8212" y="2219"/>
                    </a:cubicBezTo>
                    <a:cubicBezTo>
                      <a:pt x="8444" y="2395"/>
                      <a:pt x="8683" y="2477"/>
                      <a:pt x="8920" y="2477"/>
                    </a:cubicBezTo>
                    <a:cubicBezTo>
                      <a:pt x="9653" y="2477"/>
                      <a:pt x="10364" y="1680"/>
                      <a:pt x="10786" y="394"/>
                    </a:cubicBezTo>
                    <a:close/>
                    <a:moveTo>
                      <a:pt x="10749" y="0"/>
                    </a:moveTo>
                    <a:cubicBezTo>
                      <a:pt x="10724" y="0"/>
                      <a:pt x="10698" y="23"/>
                      <a:pt x="10681" y="81"/>
                    </a:cubicBezTo>
                    <a:cubicBezTo>
                      <a:pt x="10318" y="1339"/>
                      <a:pt x="9648" y="2122"/>
                      <a:pt x="8942" y="2122"/>
                    </a:cubicBezTo>
                    <a:cubicBezTo>
                      <a:pt x="8884" y="2122"/>
                      <a:pt x="8826" y="2117"/>
                      <a:pt x="8767" y="2107"/>
                    </a:cubicBezTo>
                    <a:cubicBezTo>
                      <a:pt x="7973" y="1959"/>
                      <a:pt x="7351" y="663"/>
                      <a:pt x="6578" y="296"/>
                    </a:cubicBezTo>
                    <a:cubicBezTo>
                      <a:pt x="6371" y="198"/>
                      <a:pt x="6128" y="144"/>
                      <a:pt x="5872" y="144"/>
                    </a:cubicBezTo>
                    <a:cubicBezTo>
                      <a:pt x="4930" y="144"/>
                      <a:pt x="3823" y="882"/>
                      <a:pt x="3807" y="2935"/>
                    </a:cubicBezTo>
                    <a:cubicBezTo>
                      <a:pt x="3250" y="2101"/>
                      <a:pt x="2412" y="1196"/>
                      <a:pt x="1668" y="1196"/>
                    </a:cubicBezTo>
                    <a:cubicBezTo>
                      <a:pt x="1348" y="1196"/>
                      <a:pt x="1045" y="1362"/>
                      <a:pt x="789" y="1774"/>
                    </a:cubicBezTo>
                    <a:cubicBezTo>
                      <a:pt x="397" y="2403"/>
                      <a:pt x="251" y="3480"/>
                      <a:pt x="249" y="4465"/>
                    </a:cubicBezTo>
                    <a:cubicBezTo>
                      <a:pt x="245" y="5966"/>
                      <a:pt x="972" y="9122"/>
                      <a:pt x="41" y="9868"/>
                    </a:cubicBezTo>
                    <a:cubicBezTo>
                      <a:pt x="-14" y="9913"/>
                      <a:pt x="-9" y="10062"/>
                      <a:pt x="31" y="10106"/>
                    </a:cubicBezTo>
                    <a:cubicBezTo>
                      <a:pt x="6" y="10188"/>
                      <a:pt x="10" y="10294"/>
                      <a:pt x="64" y="10343"/>
                    </a:cubicBezTo>
                    <a:cubicBezTo>
                      <a:pt x="1010" y="11198"/>
                      <a:pt x="390" y="13677"/>
                      <a:pt x="244" y="15109"/>
                    </a:cubicBezTo>
                    <a:cubicBezTo>
                      <a:pt x="130" y="16226"/>
                      <a:pt x="202" y="17443"/>
                      <a:pt x="564" y="18345"/>
                    </a:cubicBezTo>
                    <a:cubicBezTo>
                      <a:pt x="908" y="19204"/>
                      <a:pt x="1364" y="19537"/>
                      <a:pt x="1847" y="19537"/>
                    </a:cubicBezTo>
                    <a:cubicBezTo>
                      <a:pt x="2542" y="19537"/>
                      <a:pt x="3290" y="18848"/>
                      <a:pt x="3831" y="18058"/>
                    </a:cubicBezTo>
                    <a:cubicBezTo>
                      <a:pt x="3924" y="20269"/>
                      <a:pt x="4805" y="21600"/>
                      <a:pt x="5808" y="21600"/>
                    </a:cubicBezTo>
                    <a:cubicBezTo>
                      <a:pt x="5925" y="21600"/>
                      <a:pt x="6045" y="21581"/>
                      <a:pt x="6165" y="21544"/>
                    </a:cubicBezTo>
                    <a:cubicBezTo>
                      <a:pt x="6915" y="21310"/>
                      <a:pt x="7594" y="20540"/>
                      <a:pt x="8313" y="20085"/>
                    </a:cubicBezTo>
                    <a:cubicBezTo>
                      <a:pt x="8641" y="19878"/>
                      <a:pt x="8985" y="19717"/>
                      <a:pt x="9329" y="19717"/>
                    </a:cubicBezTo>
                    <a:cubicBezTo>
                      <a:pt x="9469" y="19717"/>
                      <a:pt x="9609" y="19744"/>
                      <a:pt x="9749" y="19805"/>
                    </a:cubicBezTo>
                    <a:cubicBezTo>
                      <a:pt x="10204" y="20006"/>
                      <a:pt x="10463" y="20524"/>
                      <a:pt x="10753" y="21226"/>
                    </a:cubicBezTo>
                    <a:cubicBezTo>
                      <a:pt x="10758" y="21239"/>
                      <a:pt x="10764" y="21245"/>
                      <a:pt x="10771" y="21245"/>
                    </a:cubicBezTo>
                    <a:cubicBezTo>
                      <a:pt x="10776" y="21245"/>
                      <a:pt x="10781" y="21241"/>
                      <a:pt x="10786" y="21235"/>
                    </a:cubicBezTo>
                    <a:cubicBezTo>
                      <a:pt x="10791" y="21241"/>
                      <a:pt x="10796" y="21245"/>
                      <a:pt x="10801" y="21245"/>
                    </a:cubicBezTo>
                    <a:cubicBezTo>
                      <a:pt x="10808" y="21245"/>
                      <a:pt x="10814" y="21239"/>
                      <a:pt x="10819" y="21226"/>
                    </a:cubicBezTo>
                    <a:cubicBezTo>
                      <a:pt x="11109" y="20524"/>
                      <a:pt x="11369" y="20006"/>
                      <a:pt x="11823" y="19805"/>
                    </a:cubicBezTo>
                    <a:cubicBezTo>
                      <a:pt x="11962" y="19744"/>
                      <a:pt x="12103" y="19717"/>
                      <a:pt x="12243" y="19717"/>
                    </a:cubicBezTo>
                    <a:cubicBezTo>
                      <a:pt x="12587" y="19717"/>
                      <a:pt x="12931" y="19878"/>
                      <a:pt x="13259" y="20085"/>
                    </a:cubicBezTo>
                    <a:cubicBezTo>
                      <a:pt x="13978" y="20540"/>
                      <a:pt x="14657" y="21310"/>
                      <a:pt x="15407" y="21544"/>
                    </a:cubicBezTo>
                    <a:cubicBezTo>
                      <a:pt x="15527" y="21582"/>
                      <a:pt x="15647" y="21600"/>
                      <a:pt x="15764" y="21600"/>
                    </a:cubicBezTo>
                    <a:cubicBezTo>
                      <a:pt x="16768" y="21600"/>
                      <a:pt x="17648" y="20269"/>
                      <a:pt x="17741" y="18058"/>
                    </a:cubicBezTo>
                    <a:cubicBezTo>
                      <a:pt x="18282" y="18848"/>
                      <a:pt x="19030" y="19537"/>
                      <a:pt x="19725" y="19537"/>
                    </a:cubicBezTo>
                    <a:cubicBezTo>
                      <a:pt x="20207" y="19537"/>
                      <a:pt x="20664" y="19204"/>
                      <a:pt x="21008" y="18345"/>
                    </a:cubicBezTo>
                    <a:cubicBezTo>
                      <a:pt x="21370" y="17443"/>
                      <a:pt x="21442" y="16226"/>
                      <a:pt x="21328" y="15109"/>
                    </a:cubicBezTo>
                    <a:cubicBezTo>
                      <a:pt x="21182" y="13677"/>
                      <a:pt x="20562" y="11198"/>
                      <a:pt x="21509" y="10343"/>
                    </a:cubicBezTo>
                    <a:cubicBezTo>
                      <a:pt x="21563" y="10294"/>
                      <a:pt x="21565" y="10188"/>
                      <a:pt x="21541" y="10106"/>
                    </a:cubicBezTo>
                    <a:cubicBezTo>
                      <a:pt x="21581" y="10062"/>
                      <a:pt x="21586" y="9913"/>
                      <a:pt x="21531" y="9868"/>
                    </a:cubicBezTo>
                    <a:cubicBezTo>
                      <a:pt x="20600" y="9122"/>
                      <a:pt x="21328" y="5966"/>
                      <a:pt x="21323" y="4465"/>
                    </a:cubicBezTo>
                    <a:cubicBezTo>
                      <a:pt x="21322" y="3480"/>
                      <a:pt x="21175" y="2403"/>
                      <a:pt x="20783" y="1774"/>
                    </a:cubicBezTo>
                    <a:cubicBezTo>
                      <a:pt x="20527" y="1362"/>
                      <a:pt x="20224" y="1196"/>
                      <a:pt x="19905" y="1196"/>
                    </a:cubicBezTo>
                    <a:cubicBezTo>
                      <a:pt x="19160" y="1196"/>
                      <a:pt x="18323" y="2101"/>
                      <a:pt x="17766" y="2935"/>
                    </a:cubicBezTo>
                    <a:cubicBezTo>
                      <a:pt x="17749" y="882"/>
                      <a:pt x="16642" y="144"/>
                      <a:pt x="15700" y="144"/>
                    </a:cubicBezTo>
                    <a:cubicBezTo>
                      <a:pt x="15445" y="144"/>
                      <a:pt x="15201" y="198"/>
                      <a:pt x="14996" y="296"/>
                    </a:cubicBezTo>
                    <a:cubicBezTo>
                      <a:pt x="14221" y="663"/>
                      <a:pt x="13599" y="1959"/>
                      <a:pt x="12804" y="2107"/>
                    </a:cubicBezTo>
                    <a:cubicBezTo>
                      <a:pt x="12746" y="2117"/>
                      <a:pt x="12688" y="2122"/>
                      <a:pt x="12630" y="2122"/>
                    </a:cubicBezTo>
                    <a:cubicBezTo>
                      <a:pt x="11924" y="2122"/>
                      <a:pt x="11254" y="1339"/>
                      <a:pt x="10891" y="81"/>
                    </a:cubicBezTo>
                    <a:cubicBezTo>
                      <a:pt x="10874" y="23"/>
                      <a:pt x="10849" y="0"/>
                      <a:pt x="10823" y="0"/>
                    </a:cubicBezTo>
                    <a:cubicBezTo>
                      <a:pt x="10811" y="0"/>
                      <a:pt x="10798" y="6"/>
                      <a:pt x="10786" y="16"/>
                    </a:cubicBezTo>
                    <a:cubicBezTo>
                      <a:pt x="10774" y="6"/>
                      <a:pt x="10762" y="0"/>
                      <a:pt x="107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076" name="تجميع"/>
            <p:cNvGrpSpPr/>
            <p:nvPr/>
          </p:nvGrpSpPr>
          <p:grpSpPr>
            <a:xfrm>
              <a:off x="0" y="0"/>
              <a:ext cx="2332483" cy="816559"/>
              <a:chOff x="0" y="0"/>
              <a:chExt cx="2332482" cy="816558"/>
            </a:xfrm>
          </p:grpSpPr>
          <p:sp>
            <p:nvSpPr>
              <p:cNvPr id="2074" name="Google Shape;2243;p57"/>
              <p:cNvSpPr txBox="1"/>
              <p:nvPr/>
            </p:nvSpPr>
            <p:spPr>
              <a:xfrm>
                <a:off x="904967" y="0"/>
                <a:ext cx="1427516" cy="81655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4" tIns="91424" rIns="91424" bIns="91424" numCol="1" anchor="t">
                <a:normAutofit fontScale="100000" lnSpcReduction="0"/>
              </a:bodyPr>
              <a:lstStyle>
                <a:lvl1pPr algn="ctr" defTabSz="521208" rtl="0">
                  <a:defRPr b="1" sz="3989">
                    <a:latin typeface="Menlo Regular"/>
                    <a:ea typeface="Menlo Regular"/>
                    <a:cs typeface="Menlo Regular"/>
                    <a:sym typeface="Menlo Regular"/>
                  </a:defRPr>
                </a:lvl1pPr>
              </a:lstStyle>
              <a:p>
                <a:pPr/>
                <a:r>
                  <a:t>ص </a:t>
                </a:r>
              </a:p>
            </p:txBody>
          </p:sp>
          <p:sp>
            <p:nvSpPr>
              <p:cNvPr id="2075" name="Google Shape;2243;p57"/>
              <p:cNvSpPr txBox="1"/>
              <p:nvPr/>
            </p:nvSpPr>
            <p:spPr>
              <a:xfrm>
                <a:off x="0" y="160742"/>
                <a:ext cx="1090461" cy="6237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4" tIns="91424" rIns="91424" bIns="91424" numCol="1" anchor="t">
                <a:normAutofit fontScale="100000" lnSpcReduction="0"/>
              </a:bodyPr>
              <a:lstStyle>
                <a:lvl1pPr algn="ctr" defTabSz="365760" rtl="0">
                  <a:defRPr b="1" sz="2800">
                    <a:latin typeface="Menlo Regular"/>
                    <a:ea typeface="Menlo Regular"/>
                    <a:cs typeface="Menlo Regular"/>
                    <a:sym typeface="Menlo Regular"/>
                  </a:defRPr>
                </a:lvl1pPr>
              </a:lstStyle>
              <a:p>
                <a:pPr/>
                <a:r>
                  <a:t>٨٤ </a:t>
                </a:r>
              </a:p>
            </p:txBody>
          </p:sp>
        </p:grpSp>
      </p:grpSp>
      <p:sp>
        <p:nvSpPr>
          <p:cNvPr id="2078" name="Google Shape;2245;p57"/>
          <p:cNvSpPr txBox="1"/>
          <p:nvPr>
            <p:ph type="body" sz="quarter" idx="1"/>
          </p:nvPr>
        </p:nvSpPr>
        <p:spPr>
          <a:xfrm>
            <a:off x="2287854" y="3061062"/>
            <a:ext cx="5931594" cy="1493563"/>
          </a:xfrm>
          <a:prstGeom prst="rect">
            <a:avLst/>
          </a:prstGeom>
        </p:spPr>
        <p:txBody>
          <a:bodyPr anchor="ctr"/>
          <a:lstStyle>
            <a:lvl1pPr marL="0" indent="0" rtl="0">
              <a:defRPr sz="3100">
                <a:ln w="6350">
                  <a:solidFill>
                    <a:srgbClr val="FB0C40"/>
                  </a:solidFill>
                </a:ln>
                <a:latin typeface="modern madani 1 Bold"/>
                <a:ea typeface="modern madani 1 Bold"/>
                <a:cs typeface="modern madani 1 Bold"/>
                <a:sym typeface="modern madani 1 Bold"/>
              </a:defRPr>
            </a:lvl1pPr>
          </a:lstStyle>
          <a:p>
            <a:pPr/>
            <a:r>
              <a:t> التعليم هو أقوى سلاح يمكنك استعماله لتغيير العالم </a:t>
            </a:r>
          </a:p>
        </p:txBody>
      </p:sp>
      <p:grpSp>
        <p:nvGrpSpPr>
          <p:cNvPr id="2081" name="تجميع"/>
          <p:cNvGrpSpPr/>
          <p:nvPr/>
        </p:nvGrpSpPr>
        <p:grpSpPr>
          <a:xfrm>
            <a:off x="7442696" y="2561746"/>
            <a:ext cx="1269363" cy="910754"/>
            <a:chOff x="0" y="0"/>
            <a:chExt cx="1269362" cy="910752"/>
          </a:xfrm>
        </p:grpSpPr>
        <p:sp>
          <p:nvSpPr>
            <p:cNvPr id="2079" name="ختاماً"/>
            <p:cNvSpPr txBox="1"/>
            <p:nvPr/>
          </p:nvSpPr>
          <p:spPr>
            <a:xfrm>
              <a:off x="82097" y="57312"/>
              <a:ext cx="1187266" cy="853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rtl="0">
                <a:defRPr sz="3700">
                  <a:solidFill>
                    <a:srgbClr val="FB0C40"/>
                  </a:solidFill>
                  <a:latin typeface="Khaled Font"/>
                  <a:ea typeface="Khaled Font"/>
                  <a:cs typeface="Khaled Font"/>
                  <a:sym typeface="Khaled Font"/>
                </a:defRPr>
              </a:lvl1pPr>
            </a:lstStyle>
            <a:p>
              <a:pPr/>
              <a:r>
                <a:t>ختاماً</a:t>
              </a:r>
            </a:p>
          </p:txBody>
        </p:sp>
        <p:sp>
          <p:nvSpPr>
            <p:cNvPr id="2080" name="Google Shape;3387;p72"/>
            <p:cNvSpPr/>
            <p:nvPr/>
          </p:nvSpPr>
          <p:spPr>
            <a:xfrm rot="21330165">
              <a:off x="8417" y="10395"/>
              <a:ext cx="274003" cy="2254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11484" y="2709"/>
                  </a:moveTo>
                  <a:cubicBezTo>
                    <a:pt x="12737" y="6741"/>
                    <a:pt x="13997" y="10771"/>
                    <a:pt x="15250" y="14797"/>
                  </a:cubicBezTo>
                  <a:cubicBezTo>
                    <a:pt x="15360" y="15147"/>
                    <a:pt x="15617" y="15351"/>
                    <a:pt x="15875" y="15351"/>
                  </a:cubicBezTo>
                  <a:cubicBezTo>
                    <a:pt x="16070" y="15351"/>
                    <a:pt x="16265" y="15237"/>
                    <a:pt x="16398" y="14985"/>
                  </a:cubicBezTo>
                  <a:cubicBezTo>
                    <a:pt x="17493" y="12864"/>
                    <a:pt x="18709" y="10888"/>
                    <a:pt x="20052" y="9013"/>
                  </a:cubicBezTo>
                  <a:cubicBezTo>
                    <a:pt x="19699" y="12797"/>
                    <a:pt x="19076" y="16485"/>
                    <a:pt x="18588" y="20251"/>
                  </a:cubicBezTo>
                  <a:cubicBezTo>
                    <a:pt x="15667" y="19787"/>
                    <a:pt x="12478" y="19462"/>
                    <a:pt x="9331" y="19462"/>
                  </a:cubicBezTo>
                  <a:cubicBezTo>
                    <a:pt x="7015" y="19462"/>
                    <a:pt x="4722" y="19638"/>
                    <a:pt x="2575" y="20064"/>
                  </a:cubicBezTo>
                  <a:cubicBezTo>
                    <a:pt x="2671" y="19966"/>
                    <a:pt x="2735" y="19834"/>
                    <a:pt x="2717" y="19664"/>
                  </a:cubicBezTo>
                  <a:cubicBezTo>
                    <a:pt x="2481" y="16342"/>
                    <a:pt x="2030" y="13065"/>
                    <a:pt x="1551" y="9797"/>
                  </a:cubicBezTo>
                  <a:cubicBezTo>
                    <a:pt x="2857" y="11540"/>
                    <a:pt x="4151" y="13297"/>
                    <a:pt x="5395" y="15122"/>
                  </a:cubicBezTo>
                  <a:cubicBezTo>
                    <a:pt x="5498" y="15273"/>
                    <a:pt x="5649" y="15343"/>
                    <a:pt x="5803" y="15343"/>
                  </a:cubicBezTo>
                  <a:cubicBezTo>
                    <a:pt x="6023" y="15343"/>
                    <a:pt x="6252" y="15200"/>
                    <a:pt x="6359" y="14965"/>
                  </a:cubicBezTo>
                  <a:cubicBezTo>
                    <a:pt x="8210" y="10966"/>
                    <a:pt x="9912" y="6884"/>
                    <a:pt x="11484" y="2709"/>
                  </a:cubicBezTo>
                  <a:close/>
                  <a:moveTo>
                    <a:pt x="11461" y="0"/>
                  </a:moveTo>
                  <a:cubicBezTo>
                    <a:pt x="11273" y="0"/>
                    <a:pt x="11095" y="109"/>
                    <a:pt x="10996" y="375"/>
                  </a:cubicBezTo>
                  <a:cubicBezTo>
                    <a:pt x="9390" y="4768"/>
                    <a:pt x="7626" y="9064"/>
                    <a:pt x="5718" y="13272"/>
                  </a:cubicBezTo>
                  <a:cubicBezTo>
                    <a:pt x="4206" y="11101"/>
                    <a:pt x="2644" y="8974"/>
                    <a:pt x="1017" y="6934"/>
                  </a:cubicBezTo>
                  <a:cubicBezTo>
                    <a:pt x="896" y="6783"/>
                    <a:pt x="754" y="6716"/>
                    <a:pt x="614" y="6716"/>
                  </a:cubicBezTo>
                  <a:cubicBezTo>
                    <a:pt x="257" y="6716"/>
                    <a:pt x="-80" y="7147"/>
                    <a:pt x="16" y="7645"/>
                  </a:cubicBezTo>
                  <a:cubicBezTo>
                    <a:pt x="784" y="11663"/>
                    <a:pt x="1276" y="15740"/>
                    <a:pt x="1842" y="19812"/>
                  </a:cubicBezTo>
                  <a:cubicBezTo>
                    <a:pt x="1869" y="19997"/>
                    <a:pt x="1975" y="20109"/>
                    <a:pt x="2101" y="20159"/>
                  </a:cubicBezTo>
                  <a:cubicBezTo>
                    <a:pt x="1709" y="20276"/>
                    <a:pt x="1860" y="20948"/>
                    <a:pt x="2215" y="20993"/>
                  </a:cubicBezTo>
                  <a:cubicBezTo>
                    <a:pt x="3510" y="21169"/>
                    <a:pt x="4825" y="21208"/>
                    <a:pt x="6140" y="21208"/>
                  </a:cubicBezTo>
                  <a:cubicBezTo>
                    <a:pt x="7200" y="21208"/>
                    <a:pt x="8265" y="21183"/>
                    <a:pt x="9321" y="21183"/>
                  </a:cubicBezTo>
                  <a:cubicBezTo>
                    <a:pt x="9738" y="21183"/>
                    <a:pt x="10153" y="21189"/>
                    <a:pt x="10568" y="21200"/>
                  </a:cubicBezTo>
                  <a:cubicBezTo>
                    <a:pt x="13351" y="21270"/>
                    <a:pt x="16134" y="21586"/>
                    <a:pt x="18915" y="21600"/>
                  </a:cubicBezTo>
                  <a:cubicBezTo>
                    <a:pt x="19206" y="21600"/>
                    <a:pt x="19392" y="21303"/>
                    <a:pt x="19428" y="20998"/>
                  </a:cubicBezTo>
                  <a:cubicBezTo>
                    <a:pt x="19518" y="20920"/>
                    <a:pt x="19598" y="20814"/>
                    <a:pt x="19642" y="20646"/>
                  </a:cubicBezTo>
                  <a:cubicBezTo>
                    <a:pt x="20814" y="16236"/>
                    <a:pt x="21206" y="11411"/>
                    <a:pt x="21490" y="6805"/>
                  </a:cubicBezTo>
                  <a:cubicBezTo>
                    <a:pt x="21520" y="6347"/>
                    <a:pt x="21181" y="6050"/>
                    <a:pt x="20847" y="6050"/>
                  </a:cubicBezTo>
                  <a:cubicBezTo>
                    <a:pt x="20688" y="6050"/>
                    <a:pt x="20533" y="6114"/>
                    <a:pt x="20418" y="6260"/>
                  </a:cubicBezTo>
                  <a:cubicBezTo>
                    <a:pt x="18780" y="8342"/>
                    <a:pt x="17323" y="10566"/>
                    <a:pt x="16006" y="12942"/>
                  </a:cubicBezTo>
                  <a:cubicBezTo>
                    <a:pt x="14716" y="8815"/>
                    <a:pt x="13424" y="4684"/>
                    <a:pt x="12139" y="557"/>
                  </a:cubicBezTo>
                  <a:cubicBezTo>
                    <a:pt x="12038" y="238"/>
                    <a:pt x="11738" y="0"/>
                    <a:pt x="114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85" name="Google Shape;3390;p72"/>
          <p:cNvGrpSpPr/>
          <p:nvPr/>
        </p:nvGrpSpPr>
        <p:grpSpPr>
          <a:xfrm>
            <a:off x="4009983" y="3962250"/>
            <a:ext cx="305030" cy="229465"/>
            <a:chOff x="0" y="0"/>
            <a:chExt cx="305028" cy="229463"/>
          </a:xfrm>
        </p:grpSpPr>
        <p:sp>
          <p:nvSpPr>
            <p:cNvPr id="2082" name="Google Shape;3391;p72"/>
            <p:cNvSpPr/>
            <p:nvPr/>
          </p:nvSpPr>
          <p:spPr>
            <a:xfrm>
              <a:off x="0" y="0"/>
              <a:ext cx="305029" cy="229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9" h="21600" fill="norm" stroke="1" extrusionOk="0">
                  <a:moveTo>
                    <a:pt x="5247" y="786"/>
                  </a:moveTo>
                  <a:cubicBezTo>
                    <a:pt x="5529" y="786"/>
                    <a:pt x="5811" y="858"/>
                    <a:pt x="6033" y="1102"/>
                  </a:cubicBezTo>
                  <a:cubicBezTo>
                    <a:pt x="6390" y="1496"/>
                    <a:pt x="6300" y="1960"/>
                    <a:pt x="6335" y="2513"/>
                  </a:cubicBezTo>
                  <a:cubicBezTo>
                    <a:pt x="6335" y="2518"/>
                    <a:pt x="6335" y="2518"/>
                    <a:pt x="6339" y="2524"/>
                  </a:cubicBezTo>
                  <a:cubicBezTo>
                    <a:pt x="5922" y="2551"/>
                    <a:pt x="5504" y="2576"/>
                    <a:pt x="5089" y="2606"/>
                  </a:cubicBezTo>
                  <a:cubicBezTo>
                    <a:pt x="4651" y="2109"/>
                    <a:pt x="4181" y="1894"/>
                    <a:pt x="3716" y="1894"/>
                  </a:cubicBezTo>
                  <a:cubicBezTo>
                    <a:pt x="3619" y="1894"/>
                    <a:pt x="3523" y="1905"/>
                    <a:pt x="3428" y="1922"/>
                  </a:cubicBezTo>
                  <a:cubicBezTo>
                    <a:pt x="3625" y="1237"/>
                    <a:pt x="4551" y="869"/>
                    <a:pt x="4937" y="811"/>
                  </a:cubicBezTo>
                  <a:cubicBezTo>
                    <a:pt x="5038" y="797"/>
                    <a:pt x="5143" y="786"/>
                    <a:pt x="5247" y="786"/>
                  </a:cubicBezTo>
                  <a:close/>
                  <a:moveTo>
                    <a:pt x="3196" y="3337"/>
                  </a:moveTo>
                  <a:cubicBezTo>
                    <a:pt x="3233" y="3502"/>
                    <a:pt x="3327" y="3637"/>
                    <a:pt x="3490" y="3637"/>
                  </a:cubicBezTo>
                  <a:lnTo>
                    <a:pt x="4635" y="3637"/>
                  </a:lnTo>
                  <a:cubicBezTo>
                    <a:pt x="4703" y="3681"/>
                    <a:pt x="4768" y="3720"/>
                    <a:pt x="4834" y="3769"/>
                  </a:cubicBezTo>
                  <a:cubicBezTo>
                    <a:pt x="4896" y="3810"/>
                    <a:pt x="4958" y="3830"/>
                    <a:pt x="5017" y="3830"/>
                  </a:cubicBezTo>
                  <a:cubicBezTo>
                    <a:pt x="5134" y="3830"/>
                    <a:pt x="5241" y="3755"/>
                    <a:pt x="5319" y="3643"/>
                  </a:cubicBezTo>
                  <a:cubicBezTo>
                    <a:pt x="7145" y="3654"/>
                    <a:pt x="8976" y="3681"/>
                    <a:pt x="10801" y="3731"/>
                  </a:cubicBezTo>
                  <a:cubicBezTo>
                    <a:pt x="12594" y="3786"/>
                    <a:pt x="14393" y="3879"/>
                    <a:pt x="16187" y="3997"/>
                  </a:cubicBezTo>
                  <a:cubicBezTo>
                    <a:pt x="16748" y="4041"/>
                    <a:pt x="17311" y="4080"/>
                    <a:pt x="17877" y="4129"/>
                  </a:cubicBezTo>
                  <a:cubicBezTo>
                    <a:pt x="18826" y="4665"/>
                    <a:pt x="19213" y="5559"/>
                    <a:pt x="19038" y="6815"/>
                  </a:cubicBezTo>
                  <a:cubicBezTo>
                    <a:pt x="19217" y="7918"/>
                    <a:pt x="19096" y="9322"/>
                    <a:pt x="19108" y="10447"/>
                  </a:cubicBezTo>
                  <a:cubicBezTo>
                    <a:pt x="19131" y="12033"/>
                    <a:pt x="19225" y="13702"/>
                    <a:pt x="19127" y="15285"/>
                  </a:cubicBezTo>
                  <a:cubicBezTo>
                    <a:pt x="19213" y="16520"/>
                    <a:pt x="19014" y="17685"/>
                    <a:pt x="18539" y="18774"/>
                  </a:cubicBezTo>
                  <a:cubicBezTo>
                    <a:pt x="17967" y="18914"/>
                    <a:pt x="17396" y="19030"/>
                    <a:pt x="16820" y="19118"/>
                  </a:cubicBezTo>
                  <a:cubicBezTo>
                    <a:pt x="14672" y="19486"/>
                    <a:pt x="12508" y="19744"/>
                    <a:pt x="10343" y="19904"/>
                  </a:cubicBezTo>
                  <a:cubicBezTo>
                    <a:pt x="8549" y="20038"/>
                    <a:pt x="6752" y="20102"/>
                    <a:pt x="4958" y="20102"/>
                  </a:cubicBezTo>
                  <a:cubicBezTo>
                    <a:pt x="4633" y="20102"/>
                    <a:pt x="4310" y="20099"/>
                    <a:pt x="3985" y="20096"/>
                  </a:cubicBezTo>
                  <a:cubicBezTo>
                    <a:pt x="3956" y="20096"/>
                    <a:pt x="3926" y="20093"/>
                    <a:pt x="3897" y="20093"/>
                  </a:cubicBezTo>
                  <a:cubicBezTo>
                    <a:pt x="3605" y="20093"/>
                    <a:pt x="3354" y="20104"/>
                    <a:pt x="3134" y="20104"/>
                  </a:cubicBezTo>
                  <a:cubicBezTo>
                    <a:pt x="2281" y="20104"/>
                    <a:pt x="1905" y="19942"/>
                    <a:pt x="1547" y="18345"/>
                  </a:cubicBezTo>
                  <a:cubicBezTo>
                    <a:pt x="1260" y="17056"/>
                    <a:pt x="1292" y="15368"/>
                    <a:pt x="1249" y="14029"/>
                  </a:cubicBezTo>
                  <a:cubicBezTo>
                    <a:pt x="1206" y="12514"/>
                    <a:pt x="1210" y="10999"/>
                    <a:pt x="1296" y="9487"/>
                  </a:cubicBezTo>
                  <a:cubicBezTo>
                    <a:pt x="1385" y="7846"/>
                    <a:pt x="1605" y="3890"/>
                    <a:pt x="3196" y="3337"/>
                  </a:cubicBezTo>
                  <a:close/>
                  <a:moveTo>
                    <a:pt x="5266" y="0"/>
                  </a:moveTo>
                  <a:cubicBezTo>
                    <a:pt x="5145" y="0"/>
                    <a:pt x="5023" y="11"/>
                    <a:pt x="4902" y="30"/>
                  </a:cubicBezTo>
                  <a:cubicBezTo>
                    <a:pt x="4168" y="146"/>
                    <a:pt x="2959" y="921"/>
                    <a:pt x="2945" y="2081"/>
                  </a:cubicBezTo>
                  <a:cubicBezTo>
                    <a:pt x="1979" y="2537"/>
                    <a:pt x="1120" y="3802"/>
                    <a:pt x="725" y="5234"/>
                  </a:cubicBezTo>
                  <a:cubicBezTo>
                    <a:pt x="-572" y="9902"/>
                    <a:pt x="137" y="16209"/>
                    <a:pt x="807" y="20976"/>
                  </a:cubicBezTo>
                  <a:cubicBezTo>
                    <a:pt x="850" y="21309"/>
                    <a:pt x="1097" y="21523"/>
                    <a:pt x="1323" y="21529"/>
                  </a:cubicBezTo>
                  <a:cubicBezTo>
                    <a:pt x="2450" y="21575"/>
                    <a:pt x="3580" y="21600"/>
                    <a:pt x="4707" y="21600"/>
                  </a:cubicBezTo>
                  <a:cubicBezTo>
                    <a:pt x="8460" y="21600"/>
                    <a:pt x="12207" y="21333"/>
                    <a:pt x="15940" y="20767"/>
                  </a:cubicBezTo>
                  <a:cubicBezTo>
                    <a:pt x="17077" y="20597"/>
                    <a:pt x="19139" y="20811"/>
                    <a:pt x="19891" y="19233"/>
                  </a:cubicBezTo>
                  <a:cubicBezTo>
                    <a:pt x="20666" y="17614"/>
                    <a:pt x="20204" y="14051"/>
                    <a:pt x="20189" y="12261"/>
                  </a:cubicBezTo>
                  <a:cubicBezTo>
                    <a:pt x="20158" y="8847"/>
                    <a:pt x="21028" y="3337"/>
                    <a:pt x="17877" y="2812"/>
                  </a:cubicBezTo>
                  <a:cubicBezTo>
                    <a:pt x="15795" y="2463"/>
                    <a:pt x="13661" y="2342"/>
                    <a:pt x="11519" y="2342"/>
                  </a:cubicBezTo>
                  <a:cubicBezTo>
                    <a:pt x="9979" y="2342"/>
                    <a:pt x="8433" y="2405"/>
                    <a:pt x="6902" y="2491"/>
                  </a:cubicBezTo>
                  <a:cubicBezTo>
                    <a:pt x="7110" y="1993"/>
                    <a:pt x="6929" y="1273"/>
                    <a:pt x="6676" y="836"/>
                  </a:cubicBezTo>
                  <a:cubicBezTo>
                    <a:pt x="6322" y="214"/>
                    <a:pt x="5800" y="0"/>
                    <a:pt x="526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83" name="Google Shape;3392;p72"/>
            <p:cNvSpPr/>
            <p:nvPr/>
          </p:nvSpPr>
          <p:spPr>
            <a:xfrm>
              <a:off x="79484" y="52510"/>
              <a:ext cx="148037" cy="142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98" h="21600" fill="norm" stroke="1" extrusionOk="0">
                  <a:moveTo>
                    <a:pt x="10604" y="1925"/>
                  </a:moveTo>
                  <a:cubicBezTo>
                    <a:pt x="13026" y="1925"/>
                    <a:pt x="15434" y="3372"/>
                    <a:pt x="16662" y="6010"/>
                  </a:cubicBezTo>
                  <a:cubicBezTo>
                    <a:pt x="18572" y="10130"/>
                    <a:pt x="16753" y="15723"/>
                    <a:pt x="13520" y="18135"/>
                  </a:cubicBezTo>
                  <a:cubicBezTo>
                    <a:pt x="12152" y="19148"/>
                    <a:pt x="10657" y="19635"/>
                    <a:pt x="9195" y="19635"/>
                  </a:cubicBezTo>
                  <a:cubicBezTo>
                    <a:pt x="6433" y="19635"/>
                    <a:pt x="3803" y="17896"/>
                    <a:pt x="2428" y="14674"/>
                  </a:cubicBezTo>
                  <a:cubicBezTo>
                    <a:pt x="480" y="10085"/>
                    <a:pt x="2733" y="5098"/>
                    <a:pt x="6328" y="2912"/>
                  </a:cubicBezTo>
                  <a:cubicBezTo>
                    <a:pt x="6452" y="3036"/>
                    <a:pt x="6614" y="3115"/>
                    <a:pt x="6791" y="3115"/>
                  </a:cubicBezTo>
                  <a:cubicBezTo>
                    <a:pt x="6915" y="3115"/>
                    <a:pt x="7051" y="3076"/>
                    <a:pt x="7187" y="2983"/>
                  </a:cubicBezTo>
                  <a:cubicBezTo>
                    <a:pt x="8238" y="2266"/>
                    <a:pt x="9425" y="1925"/>
                    <a:pt x="10604" y="1925"/>
                  </a:cubicBezTo>
                  <a:close/>
                  <a:moveTo>
                    <a:pt x="10596" y="0"/>
                  </a:moveTo>
                  <a:cubicBezTo>
                    <a:pt x="9142" y="0"/>
                    <a:pt x="7684" y="443"/>
                    <a:pt x="6395" y="1390"/>
                  </a:cubicBezTo>
                  <a:cubicBezTo>
                    <a:pt x="6297" y="1452"/>
                    <a:pt x="6230" y="1531"/>
                    <a:pt x="6177" y="1624"/>
                  </a:cubicBezTo>
                  <a:cubicBezTo>
                    <a:pt x="1735" y="3301"/>
                    <a:pt x="-1155" y="8678"/>
                    <a:pt x="446" y="14316"/>
                  </a:cubicBezTo>
                  <a:cubicBezTo>
                    <a:pt x="1757" y="18918"/>
                    <a:pt x="5344" y="21600"/>
                    <a:pt x="9134" y="21600"/>
                  </a:cubicBezTo>
                  <a:cubicBezTo>
                    <a:pt x="9308" y="21600"/>
                    <a:pt x="9477" y="21596"/>
                    <a:pt x="9651" y="21582"/>
                  </a:cubicBezTo>
                  <a:cubicBezTo>
                    <a:pt x="10822" y="21507"/>
                    <a:pt x="12005" y="21180"/>
                    <a:pt x="13136" y="20582"/>
                  </a:cubicBezTo>
                  <a:cubicBezTo>
                    <a:pt x="17646" y="18170"/>
                    <a:pt x="20445" y="11457"/>
                    <a:pt x="18437" y="5908"/>
                  </a:cubicBezTo>
                  <a:cubicBezTo>
                    <a:pt x="17088" y="2208"/>
                    <a:pt x="13852" y="0"/>
                    <a:pt x="1059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84" name="Google Shape;3393;p72"/>
            <p:cNvSpPr/>
            <p:nvPr/>
          </p:nvSpPr>
          <p:spPr>
            <a:xfrm>
              <a:off x="108779" y="80050"/>
              <a:ext cx="83126" cy="83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5" h="21600" fill="norm" stroke="1" extrusionOk="0">
                  <a:moveTo>
                    <a:pt x="7912" y="2815"/>
                  </a:moveTo>
                  <a:cubicBezTo>
                    <a:pt x="8046" y="2868"/>
                    <a:pt x="8187" y="2906"/>
                    <a:pt x="8348" y="2906"/>
                  </a:cubicBezTo>
                  <a:cubicBezTo>
                    <a:pt x="8384" y="2906"/>
                    <a:pt x="8426" y="2906"/>
                    <a:pt x="8468" y="2898"/>
                  </a:cubicBezTo>
                  <a:cubicBezTo>
                    <a:pt x="8665" y="2883"/>
                    <a:pt x="8863" y="2875"/>
                    <a:pt x="9053" y="2875"/>
                  </a:cubicBezTo>
                  <a:cubicBezTo>
                    <a:pt x="17060" y="2875"/>
                    <a:pt x="20800" y="14626"/>
                    <a:pt x="12433" y="18098"/>
                  </a:cubicBezTo>
                  <a:cubicBezTo>
                    <a:pt x="11525" y="18475"/>
                    <a:pt x="10602" y="18657"/>
                    <a:pt x="9701" y="18657"/>
                  </a:cubicBezTo>
                  <a:cubicBezTo>
                    <a:pt x="6975" y="18657"/>
                    <a:pt x="4468" y="16989"/>
                    <a:pt x="3334" y="13985"/>
                  </a:cubicBezTo>
                  <a:cubicBezTo>
                    <a:pt x="1609" y="9487"/>
                    <a:pt x="4017" y="4800"/>
                    <a:pt x="7912" y="2815"/>
                  </a:cubicBezTo>
                  <a:close/>
                  <a:moveTo>
                    <a:pt x="9518" y="0"/>
                  </a:moveTo>
                  <a:cubicBezTo>
                    <a:pt x="9172" y="0"/>
                    <a:pt x="8820" y="15"/>
                    <a:pt x="8468" y="60"/>
                  </a:cubicBezTo>
                  <a:cubicBezTo>
                    <a:pt x="7658" y="151"/>
                    <a:pt x="7236" y="868"/>
                    <a:pt x="7201" y="1562"/>
                  </a:cubicBezTo>
                  <a:cubicBezTo>
                    <a:pt x="2454" y="2762"/>
                    <a:pt x="-800" y="7472"/>
                    <a:pt x="172" y="12974"/>
                  </a:cubicBezTo>
                  <a:cubicBezTo>
                    <a:pt x="1066" y="18015"/>
                    <a:pt x="5081" y="21600"/>
                    <a:pt x="9665" y="21600"/>
                  </a:cubicBezTo>
                  <a:cubicBezTo>
                    <a:pt x="10349" y="21600"/>
                    <a:pt x="11039" y="21517"/>
                    <a:pt x="11736" y="21351"/>
                  </a:cubicBezTo>
                  <a:cubicBezTo>
                    <a:pt x="16497" y="20242"/>
                    <a:pt x="20455" y="15638"/>
                    <a:pt x="20011" y="10257"/>
                  </a:cubicBezTo>
                  <a:cubicBezTo>
                    <a:pt x="19539" y="4619"/>
                    <a:pt x="14722" y="0"/>
                    <a:pt x="951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90" name="Google Shape;1648;p50"/>
          <p:cNvGrpSpPr/>
          <p:nvPr/>
        </p:nvGrpSpPr>
        <p:grpSpPr>
          <a:xfrm>
            <a:off x="2242201" y="4727398"/>
            <a:ext cx="4103707" cy="196433"/>
            <a:chOff x="0" y="0"/>
            <a:chExt cx="4103706" cy="196432"/>
          </a:xfrm>
        </p:grpSpPr>
        <p:sp>
          <p:nvSpPr>
            <p:cNvPr id="2086" name="Google Shape;1649;p50"/>
            <p:cNvSpPr/>
            <p:nvPr/>
          </p:nvSpPr>
          <p:spPr>
            <a:xfrm>
              <a:off x="0" y="0"/>
              <a:ext cx="4103707" cy="1964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" y="19735"/>
                  </a:lnTo>
                  <a:lnTo>
                    <a:pt x="21600" y="21600"/>
                  </a:lnTo>
                  <a:lnTo>
                    <a:pt x="21354" y="1075"/>
                  </a:lnTo>
                  <a:close/>
                </a:path>
              </a:pathLst>
            </a:custGeom>
            <a:solidFill>
              <a:schemeClr val="accent2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087" name="Google Shape;1650;p50">
              <a:hlinkClick r:id="" invalidUrl="" action="ppaction://hlinkshowjump?jump=nextslide" tgtFrame="" tooltip="" history="1" highlightClick="0" endSnd="0"/>
            </p:cNvPr>
            <p:cNvSpPr/>
            <p:nvPr/>
          </p:nvSpPr>
          <p:spPr>
            <a:xfrm>
              <a:off x="3857630" y="52781"/>
              <a:ext cx="125399" cy="95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5400"/>
                  </a:moveTo>
                  <a:lnTo>
                    <a:pt x="516" y="5400"/>
                  </a:lnTo>
                  <a:lnTo>
                    <a:pt x="516" y="16200"/>
                  </a:lnTo>
                  <a:lnTo>
                    <a:pt x="0" y="16200"/>
                  </a:lnTo>
                  <a:close/>
                  <a:moveTo>
                    <a:pt x="1033" y="5400"/>
                  </a:moveTo>
                  <a:lnTo>
                    <a:pt x="2065" y="5400"/>
                  </a:lnTo>
                  <a:lnTo>
                    <a:pt x="2065" y="16200"/>
                  </a:lnTo>
                  <a:lnTo>
                    <a:pt x="1033" y="16200"/>
                  </a:lnTo>
                  <a:close/>
                  <a:moveTo>
                    <a:pt x="2582" y="5400"/>
                  </a:moveTo>
                  <a:lnTo>
                    <a:pt x="13339" y="5400"/>
                  </a:lnTo>
                  <a:lnTo>
                    <a:pt x="13339" y="0"/>
                  </a:lnTo>
                  <a:lnTo>
                    <a:pt x="21600" y="10800"/>
                  </a:lnTo>
                  <a:lnTo>
                    <a:pt x="13339" y="21600"/>
                  </a:lnTo>
                  <a:lnTo>
                    <a:pt x="13339" y="16200"/>
                  </a:lnTo>
                  <a:lnTo>
                    <a:pt x="2582" y="16200"/>
                  </a:lnTo>
                  <a:close/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88" name="Google Shape;1651;p50">
              <a:hlinkClick r:id="" invalidUrl="" action="ppaction://hlinkshowjump?jump=previousslide" tgtFrame="" tooltip="" history="1" highlightClick="0" endSnd="0"/>
            </p:cNvPr>
            <p:cNvSpPr/>
            <p:nvPr/>
          </p:nvSpPr>
          <p:spPr>
            <a:xfrm flipH="1">
              <a:off x="63930" y="52781"/>
              <a:ext cx="125399" cy="95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5400"/>
                  </a:moveTo>
                  <a:lnTo>
                    <a:pt x="516" y="5400"/>
                  </a:lnTo>
                  <a:lnTo>
                    <a:pt x="516" y="16200"/>
                  </a:lnTo>
                  <a:lnTo>
                    <a:pt x="0" y="16200"/>
                  </a:lnTo>
                  <a:close/>
                  <a:moveTo>
                    <a:pt x="1033" y="5400"/>
                  </a:moveTo>
                  <a:lnTo>
                    <a:pt x="2065" y="5400"/>
                  </a:lnTo>
                  <a:lnTo>
                    <a:pt x="2065" y="16200"/>
                  </a:lnTo>
                  <a:lnTo>
                    <a:pt x="1033" y="16200"/>
                  </a:lnTo>
                  <a:close/>
                  <a:moveTo>
                    <a:pt x="2582" y="5400"/>
                  </a:moveTo>
                  <a:lnTo>
                    <a:pt x="13339" y="5400"/>
                  </a:lnTo>
                  <a:lnTo>
                    <a:pt x="13339" y="0"/>
                  </a:lnTo>
                  <a:lnTo>
                    <a:pt x="21600" y="10800"/>
                  </a:lnTo>
                  <a:lnTo>
                    <a:pt x="13339" y="21600"/>
                  </a:lnTo>
                  <a:lnTo>
                    <a:pt x="13339" y="16200"/>
                  </a:lnTo>
                  <a:lnTo>
                    <a:pt x="2582" y="16200"/>
                  </a:lnTo>
                  <a:close/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89" name="Google Shape;1652;p50">
              <a:hlinkClick r:id="rId2" invalidUrl="" action="ppaction://hlinksldjump" tgtFrame="" tooltip="" history="1" highlightClick="0" endSnd="0"/>
            </p:cNvPr>
            <p:cNvSpPr/>
            <p:nvPr/>
          </p:nvSpPr>
          <p:spPr>
            <a:xfrm>
              <a:off x="1960814" y="43388"/>
              <a:ext cx="125311" cy="108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4" y="20945"/>
                  </a:moveTo>
                  <a:lnTo>
                    <a:pt x="3923" y="10669"/>
                  </a:lnTo>
                  <a:lnTo>
                    <a:pt x="0" y="10604"/>
                  </a:lnTo>
                  <a:lnTo>
                    <a:pt x="11254" y="0"/>
                  </a:lnTo>
                  <a:lnTo>
                    <a:pt x="21600" y="10998"/>
                  </a:lnTo>
                  <a:lnTo>
                    <a:pt x="18131" y="10866"/>
                  </a:lnTo>
                  <a:lnTo>
                    <a:pt x="18417" y="21403"/>
                  </a:lnTo>
                  <a:lnTo>
                    <a:pt x="13415" y="21403"/>
                  </a:lnTo>
                  <a:lnTo>
                    <a:pt x="13415" y="15776"/>
                  </a:lnTo>
                  <a:lnTo>
                    <a:pt x="10117" y="15644"/>
                  </a:lnTo>
                  <a:lnTo>
                    <a:pt x="10061" y="21600"/>
                  </a:lnTo>
                  <a:close/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Class="entr" nodeType="afterEffect" presetSubtype="8" presetID="15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Class="entr" nodeType="afterEffect" presetSubtype="0" presetID="15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Class="entr" nodeType="afterEffect" presetSubtype="0" presetID="15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2000"/>
                                        <p:tgtEl>
                                          <p:spTgt spid="2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Class="entr" nodeType="afterEffect" presetSubtype="0" presetID="1" grpId="6" fill="hold">
                                  <p:stCondLst>
                                    <p:cond delay="60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65" grpId="1"/>
      <p:bldP build="whole" bldLvl="1" animBg="1" rev="0" advAuto="0" spid="2078" grpId="6"/>
      <p:bldP build="whole" bldLvl="1" animBg="1" rev="0" advAuto="0" spid="2081" grpId="5"/>
      <p:bldP build="whole" bldLvl="1" animBg="1" rev="0" advAuto="0" spid="2018" grpId="3"/>
      <p:bldP build="whole" bldLvl="1" animBg="1" rev="0" advAuto="0" spid="2077" grpId="4"/>
      <p:bldP build="whole" bldLvl="1" animBg="1" rev="0" advAuto="0" spid="1966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1" name="تجميع"/>
          <p:cNvGrpSpPr/>
          <p:nvPr/>
        </p:nvGrpSpPr>
        <p:grpSpPr>
          <a:xfrm>
            <a:off x="1097092" y="1232836"/>
            <a:ext cx="7310968" cy="2906221"/>
            <a:chOff x="0" y="0"/>
            <a:chExt cx="7310966" cy="2906220"/>
          </a:xfrm>
        </p:grpSpPr>
        <p:grpSp>
          <p:nvGrpSpPr>
            <p:cNvPr id="1124" name="تجميع">
              <a:hlinkClick r:id="rId2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4741003" y="0"/>
              <a:ext cx="2288809" cy="766484"/>
              <a:chOff x="0" y="0"/>
              <a:chExt cx="2288807" cy="766483"/>
            </a:xfrm>
          </p:grpSpPr>
          <p:grpSp>
            <p:nvGrpSpPr>
              <p:cNvPr id="1119" name="تجميع"/>
              <p:cNvGrpSpPr/>
              <p:nvPr/>
            </p:nvGrpSpPr>
            <p:grpSpPr>
              <a:xfrm>
                <a:off x="0" y="0"/>
                <a:ext cx="2288809" cy="766484"/>
                <a:chOff x="0" y="0"/>
                <a:chExt cx="2288808" cy="766483"/>
              </a:xfrm>
            </p:grpSpPr>
            <p:grpSp>
              <p:nvGrpSpPr>
                <p:cNvPr id="1113" name="Google Shape;1690;p51"/>
                <p:cNvGrpSpPr/>
                <p:nvPr/>
              </p:nvGrpSpPr>
              <p:grpSpPr>
                <a:xfrm>
                  <a:off x="0" y="236128"/>
                  <a:ext cx="481553" cy="422584"/>
                  <a:chOff x="0" y="0"/>
                  <a:chExt cx="481552" cy="422582"/>
                </a:xfrm>
              </p:grpSpPr>
              <p:sp>
                <p:nvSpPr>
                  <p:cNvPr id="1110" name="Google Shape;1691;p51"/>
                  <p:cNvSpPr/>
                  <p:nvPr/>
                </p:nvSpPr>
                <p:spPr>
                  <a:xfrm flipH="1" rot="11679053">
                    <a:off x="34933" y="46712"/>
                    <a:ext cx="411687" cy="3291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45" h="21600" fill="norm" stroke="1" extrusionOk="0">
                        <a:moveTo>
                          <a:pt x="4503" y="840"/>
                        </a:moveTo>
                        <a:cubicBezTo>
                          <a:pt x="5560" y="840"/>
                          <a:pt x="6630" y="986"/>
                          <a:pt x="7500" y="1269"/>
                        </a:cubicBezTo>
                        <a:cubicBezTo>
                          <a:pt x="7887" y="1394"/>
                          <a:pt x="8310" y="1478"/>
                          <a:pt x="8532" y="1478"/>
                        </a:cubicBezTo>
                        <a:cubicBezTo>
                          <a:pt x="8578" y="1478"/>
                          <a:pt x="8616" y="1474"/>
                          <a:pt x="8643" y="1464"/>
                        </a:cubicBezTo>
                        <a:cubicBezTo>
                          <a:pt x="8687" y="1450"/>
                          <a:pt x="8733" y="1447"/>
                          <a:pt x="8773" y="1447"/>
                        </a:cubicBezTo>
                        <a:cubicBezTo>
                          <a:pt x="8874" y="1447"/>
                          <a:pt x="8952" y="1485"/>
                          <a:pt x="8968" y="1551"/>
                        </a:cubicBezTo>
                        <a:cubicBezTo>
                          <a:pt x="8990" y="1645"/>
                          <a:pt x="9323" y="1812"/>
                          <a:pt x="9700" y="1917"/>
                        </a:cubicBezTo>
                        <a:cubicBezTo>
                          <a:pt x="11326" y="2377"/>
                          <a:pt x="14496" y="4929"/>
                          <a:pt x="15780" y="6814"/>
                        </a:cubicBezTo>
                        <a:cubicBezTo>
                          <a:pt x="16387" y="7696"/>
                          <a:pt x="17858" y="10366"/>
                          <a:pt x="17953" y="10742"/>
                        </a:cubicBezTo>
                        <a:cubicBezTo>
                          <a:pt x="18002" y="10952"/>
                          <a:pt x="18235" y="11178"/>
                          <a:pt x="18357" y="11178"/>
                        </a:cubicBezTo>
                        <a:cubicBezTo>
                          <a:pt x="18387" y="11178"/>
                          <a:pt x="18408" y="11168"/>
                          <a:pt x="18422" y="11136"/>
                        </a:cubicBezTo>
                        <a:cubicBezTo>
                          <a:pt x="18511" y="10917"/>
                          <a:pt x="20562" y="9341"/>
                          <a:pt x="20744" y="9341"/>
                        </a:cubicBezTo>
                        <a:cubicBezTo>
                          <a:pt x="20752" y="9341"/>
                          <a:pt x="20757" y="9345"/>
                          <a:pt x="20757" y="9352"/>
                        </a:cubicBezTo>
                        <a:cubicBezTo>
                          <a:pt x="20749" y="9463"/>
                          <a:pt x="20695" y="10174"/>
                          <a:pt x="20641" y="10931"/>
                        </a:cubicBezTo>
                        <a:cubicBezTo>
                          <a:pt x="20584" y="11691"/>
                          <a:pt x="20570" y="12447"/>
                          <a:pt x="20611" y="12618"/>
                        </a:cubicBezTo>
                        <a:cubicBezTo>
                          <a:pt x="20654" y="12785"/>
                          <a:pt x="20649" y="13350"/>
                          <a:pt x="20600" y="13883"/>
                        </a:cubicBezTo>
                        <a:cubicBezTo>
                          <a:pt x="20554" y="14406"/>
                          <a:pt x="20500" y="15347"/>
                          <a:pt x="20481" y="15957"/>
                        </a:cubicBezTo>
                        <a:cubicBezTo>
                          <a:pt x="20465" y="16563"/>
                          <a:pt x="20432" y="17295"/>
                          <a:pt x="20413" y="17560"/>
                        </a:cubicBezTo>
                        <a:cubicBezTo>
                          <a:pt x="20389" y="17832"/>
                          <a:pt x="20351" y="18477"/>
                          <a:pt x="20327" y="19014"/>
                        </a:cubicBezTo>
                        <a:cubicBezTo>
                          <a:pt x="20270" y="20136"/>
                          <a:pt x="20248" y="20481"/>
                          <a:pt x="20015" y="20481"/>
                        </a:cubicBezTo>
                        <a:cubicBezTo>
                          <a:pt x="19917" y="20481"/>
                          <a:pt x="19785" y="20422"/>
                          <a:pt x="19598" y="20331"/>
                        </a:cubicBezTo>
                        <a:cubicBezTo>
                          <a:pt x="18747" y="19930"/>
                          <a:pt x="18143" y="19721"/>
                          <a:pt x="16975" y="19418"/>
                        </a:cubicBezTo>
                        <a:cubicBezTo>
                          <a:pt x="16373" y="19261"/>
                          <a:pt x="15642" y="19021"/>
                          <a:pt x="15336" y="18878"/>
                        </a:cubicBezTo>
                        <a:cubicBezTo>
                          <a:pt x="15032" y="18735"/>
                          <a:pt x="14127" y="18390"/>
                          <a:pt x="13309" y="18107"/>
                        </a:cubicBezTo>
                        <a:lnTo>
                          <a:pt x="11835" y="17588"/>
                        </a:lnTo>
                        <a:lnTo>
                          <a:pt x="12125" y="17260"/>
                        </a:lnTo>
                        <a:cubicBezTo>
                          <a:pt x="12282" y="17086"/>
                          <a:pt x="12534" y="16888"/>
                          <a:pt x="12672" y="16828"/>
                        </a:cubicBezTo>
                        <a:cubicBezTo>
                          <a:pt x="12813" y="16773"/>
                          <a:pt x="13217" y="16396"/>
                          <a:pt x="13553" y="16002"/>
                        </a:cubicBezTo>
                        <a:cubicBezTo>
                          <a:pt x="13889" y="15612"/>
                          <a:pt x="14206" y="15267"/>
                          <a:pt x="14252" y="15246"/>
                        </a:cubicBezTo>
                        <a:cubicBezTo>
                          <a:pt x="14303" y="15228"/>
                          <a:pt x="14395" y="15058"/>
                          <a:pt x="14463" y="14862"/>
                        </a:cubicBezTo>
                        <a:cubicBezTo>
                          <a:pt x="14582" y="14531"/>
                          <a:pt x="14566" y="14476"/>
                          <a:pt x="14157" y="13803"/>
                        </a:cubicBezTo>
                        <a:cubicBezTo>
                          <a:pt x="13789" y="13196"/>
                          <a:pt x="12729" y="11987"/>
                          <a:pt x="11786" y="11108"/>
                        </a:cubicBezTo>
                        <a:cubicBezTo>
                          <a:pt x="11271" y="10624"/>
                          <a:pt x="9123" y="9272"/>
                          <a:pt x="8589" y="9087"/>
                        </a:cubicBezTo>
                        <a:cubicBezTo>
                          <a:pt x="8269" y="8979"/>
                          <a:pt x="7906" y="8822"/>
                          <a:pt x="7768" y="8742"/>
                        </a:cubicBezTo>
                        <a:cubicBezTo>
                          <a:pt x="7291" y="8449"/>
                          <a:pt x="4853" y="8017"/>
                          <a:pt x="3574" y="7996"/>
                        </a:cubicBezTo>
                        <a:cubicBezTo>
                          <a:pt x="2883" y="7989"/>
                          <a:pt x="2284" y="7923"/>
                          <a:pt x="2254" y="7853"/>
                        </a:cubicBezTo>
                        <a:cubicBezTo>
                          <a:pt x="2227" y="7780"/>
                          <a:pt x="2829" y="7285"/>
                          <a:pt x="3595" y="6748"/>
                        </a:cubicBezTo>
                        <a:cubicBezTo>
                          <a:pt x="5403" y="5486"/>
                          <a:pt x="5533" y="5340"/>
                          <a:pt x="5305" y="4807"/>
                        </a:cubicBezTo>
                        <a:cubicBezTo>
                          <a:pt x="5129" y="4392"/>
                          <a:pt x="2753" y="2189"/>
                          <a:pt x="2154" y="1882"/>
                        </a:cubicBezTo>
                        <a:cubicBezTo>
                          <a:pt x="1981" y="1799"/>
                          <a:pt x="1745" y="1638"/>
                          <a:pt x="1612" y="1523"/>
                        </a:cubicBezTo>
                        <a:cubicBezTo>
                          <a:pt x="1382" y="1325"/>
                          <a:pt x="1398" y="1314"/>
                          <a:pt x="2119" y="1119"/>
                        </a:cubicBezTo>
                        <a:cubicBezTo>
                          <a:pt x="2829" y="934"/>
                          <a:pt x="3661" y="840"/>
                          <a:pt x="4503" y="840"/>
                        </a:cubicBezTo>
                        <a:close/>
                        <a:moveTo>
                          <a:pt x="4408" y="0"/>
                        </a:moveTo>
                        <a:cubicBezTo>
                          <a:pt x="2406" y="0"/>
                          <a:pt x="558" y="446"/>
                          <a:pt x="182" y="1171"/>
                        </a:cubicBezTo>
                        <a:lnTo>
                          <a:pt x="0" y="1527"/>
                        </a:lnTo>
                        <a:lnTo>
                          <a:pt x="1376" y="2471"/>
                        </a:lnTo>
                        <a:cubicBezTo>
                          <a:pt x="2709" y="3391"/>
                          <a:pt x="4360" y="4761"/>
                          <a:pt x="4416" y="4998"/>
                        </a:cubicBezTo>
                        <a:cubicBezTo>
                          <a:pt x="4435" y="5068"/>
                          <a:pt x="4173" y="5277"/>
                          <a:pt x="3834" y="5472"/>
                        </a:cubicBezTo>
                        <a:cubicBezTo>
                          <a:pt x="2523" y="6218"/>
                          <a:pt x="769" y="7787"/>
                          <a:pt x="580" y="8390"/>
                        </a:cubicBezTo>
                        <a:cubicBezTo>
                          <a:pt x="455" y="8791"/>
                          <a:pt x="764" y="9055"/>
                          <a:pt x="1328" y="9055"/>
                        </a:cubicBezTo>
                        <a:cubicBezTo>
                          <a:pt x="1385" y="9055"/>
                          <a:pt x="1444" y="9052"/>
                          <a:pt x="1506" y="9049"/>
                        </a:cubicBezTo>
                        <a:cubicBezTo>
                          <a:pt x="2021" y="9000"/>
                          <a:pt x="2528" y="8979"/>
                          <a:pt x="3024" y="8979"/>
                        </a:cubicBezTo>
                        <a:cubicBezTo>
                          <a:pt x="6950" y="8979"/>
                          <a:pt x="10185" y="10429"/>
                          <a:pt x="12629" y="13290"/>
                        </a:cubicBezTo>
                        <a:cubicBezTo>
                          <a:pt x="13152" y="13907"/>
                          <a:pt x="13634" y="14573"/>
                          <a:pt x="13591" y="14629"/>
                        </a:cubicBezTo>
                        <a:cubicBezTo>
                          <a:pt x="12970" y="15392"/>
                          <a:pt x="12596" y="15772"/>
                          <a:pt x="12046" y="16204"/>
                        </a:cubicBezTo>
                        <a:cubicBezTo>
                          <a:pt x="11234" y="16846"/>
                          <a:pt x="10944" y="17327"/>
                          <a:pt x="11068" y="17839"/>
                        </a:cubicBezTo>
                        <a:cubicBezTo>
                          <a:pt x="11201" y="18386"/>
                          <a:pt x="11393" y="18505"/>
                          <a:pt x="13195" y="19157"/>
                        </a:cubicBezTo>
                        <a:cubicBezTo>
                          <a:pt x="14078" y="19474"/>
                          <a:pt x="15057" y="19840"/>
                          <a:pt x="15355" y="19969"/>
                        </a:cubicBezTo>
                        <a:cubicBezTo>
                          <a:pt x="15655" y="20094"/>
                          <a:pt x="16457" y="20349"/>
                          <a:pt x="17146" y="20533"/>
                        </a:cubicBezTo>
                        <a:cubicBezTo>
                          <a:pt x="17834" y="20725"/>
                          <a:pt x="18639" y="20997"/>
                          <a:pt x="18945" y="21147"/>
                        </a:cubicBezTo>
                        <a:cubicBezTo>
                          <a:pt x="19549" y="21443"/>
                          <a:pt x="19958" y="21600"/>
                          <a:pt x="20245" y="21600"/>
                        </a:cubicBezTo>
                        <a:cubicBezTo>
                          <a:pt x="20622" y="21600"/>
                          <a:pt x="20790" y="21339"/>
                          <a:pt x="20923" y="20784"/>
                        </a:cubicBezTo>
                        <a:cubicBezTo>
                          <a:pt x="21131" y="19889"/>
                          <a:pt x="21177" y="18477"/>
                          <a:pt x="21017" y="17818"/>
                        </a:cubicBezTo>
                        <a:cubicBezTo>
                          <a:pt x="20944" y="17522"/>
                          <a:pt x="20936" y="17316"/>
                          <a:pt x="20998" y="17316"/>
                        </a:cubicBezTo>
                        <a:cubicBezTo>
                          <a:pt x="21004" y="17316"/>
                          <a:pt x="21007" y="17316"/>
                          <a:pt x="21012" y="17316"/>
                        </a:cubicBezTo>
                        <a:cubicBezTo>
                          <a:pt x="21017" y="17320"/>
                          <a:pt x="21023" y="17320"/>
                          <a:pt x="21028" y="17320"/>
                        </a:cubicBezTo>
                        <a:cubicBezTo>
                          <a:pt x="21093" y="17320"/>
                          <a:pt x="21164" y="17191"/>
                          <a:pt x="21191" y="17016"/>
                        </a:cubicBezTo>
                        <a:cubicBezTo>
                          <a:pt x="21288" y="16326"/>
                          <a:pt x="21329" y="13674"/>
                          <a:pt x="21240" y="13615"/>
                        </a:cubicBezTo>
                        <a:cubicBezTo>
                          <a:pt x="21194" y="13587"/>
                          <a:pt x="21213" y="13538"/>
                          <a:pt x="21275" y="13510"/>
                        </a:cubicBezTo>
                        <a:cubicBezTo>
                          <a:pt x="21413" y="13454"/>
                          <a:pt x="21429" y="11304"/>
                          <a:pt x="21288" y="11150"/>
                        </a:cubicBezTo>
                        <a:cubicBezTo>
                          <a:pt x="21234" y="11091"/>
                          <a:pt x="21234" y="11018"/>
                          <a:pt x="21283" y="10969"/>
                        </a:cubicBezTo>
                        <a:cubicBezTo>
                          <a:pt x="21437" y="10816"/>
                          <a:pt x="21600" y="9177"/>
                          <a:pt x="21527" y="8547"/>
                        </a:cubicBezTo>
                        <a:cubicBezTo>
                          <a:pt x="21470" y="8045"/>
                          <a:pt x="21416" y="7930"/>
                          <a:pt x="21240" y="7916"/>
                        </a:cubicBezTo>
                        <a:cubicBezTo>
                          <a:pt x="21237" y="7916"/>
                          <a:pt x="21234" y="7916"/>
                          <a:pt x="21232" y="7916"/>
                        </a:cubicBezTo>
                        <a:cubicBezTo>
                          <a:pt x="21015" y="7916"/>
                          <a:pt x="20243" y="8449"/>
                          <a:pt x="19056" y="9432"/>
                        </a:cubicBezTo>
                        <a:cubicBezTo>
                          <a:pt x="18725" y="9704"/>
                          <a:pt x="18443" y="9927"/>
                          <a:pt x="18424" y="9934"/>
                        </a:cubicBezTo>
                        <a:cubicBezTo>
                          <a:pt x="18424" y="9934"/>
                          <a:pt x="18424" y="9934"/>
                          <a:pt x="18424" y="9934"/>
                        </a:cubicBezTo>
                        <a:cubicBezTo>
                          <a:pt x="18400" y="9934"/>
                          <a:pt x="18191" y="9512"/>
                          <a:pt x="17958" y="8996"/>
                        </a:cubicBezTo>
                        <a:cubicBezTo>
                          <a:pt x="17720" y="8477"/>
                          <a:pt x="17365" y="7822"/>
                          <a:pt x="17167" y="7550"/>
                        </a:cubicBezTo>
                        <a:cubicBezTo>
                          <a:pt x="16975" y="7285"/>
                          <a:pt x="16791" y="6985"/>
                          <a:pt x="16769" y="6894"/>
                        </a:cubicBezTo>
                        <a:cubicBezTo>
                          <a:pt x="16671" y="6497"/>
                          <a:pt x="15306" y="4841"/>
                          <a:pt x="14322" y="3932"/>
                        </a:cubicBezTo>
                        <a:cubicBezTo>
                          <a:pt x="12190" y="1955"/>
                          <a:pt x="10399" y="1056"/>
                          <a:pt x="7083" y="286"/>
                        </a:cubicBezTo>
                        <a:cubicBezTo>
                          <a:pt x="6240" y="91"/>
                          <a:pt x="5308" y="0"/>
                          <a:pt x="4408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111" name="Google Shape;1692;p51"/>
                  <p:cNvSpPr/>
                  <p:nvPr/>
                </p:nvSpPr>
                <p:spPr>
                  <a:xfrm flipH="1" rot="11679053">
                    <a:off x="330429" y="123740"/>
                    <a:ext cx="89119" cy="2841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80" h="21600" fill="norm" stroke="1" extrusionOk="0">
                        <a:moveTo>
                          <a:pt x="2349" y="0"/>
                        </a:moveTo>
                        <a:cubicBezTo>
                          <a:pt x="1504" y="0"/>
                          <a:pt x="1082" y="565"/>
                          <a:pt x="734" y="1655"/>
                        </a:cubicBezTo>
                        <a:cubicBezTo>
                          <a:pt x="262" y="3270"/>
                          <a:pt x="-73" y="5168"/>
                          <a:pt x="14" y="5975"/>
                        </a:cubicBezTo>
                        <a:cubicBezTo>
                          <a:pt x="213" y="8075"/>
                          <a:pt x="2809" y="10578"/>
                          <a:pt x="7442" y="13202"/>
                        </a:cubicBezTo>
                        <a:cubicBezTo>
                          <a:pt x="9553" y="14373"/>
                          <a:pt x="13255" y="16917"/>
                          <a:pt x="15627" y="18814"/>
                        </a:cubicBezTo>
                        <a:cubicBezTo>
                          <a:pt x="17987" y="20671"/>
                          <a:pt x="19291" y="21600"/>
                          <a:pt x="20061" y="21600"/>
                        </a:cubicBezTo>
                        <a:cubicBezTo>
                          <a:pt x="20831" y="21600"/>
                          <a:pt x="21067" y="20631"/>
                          <a:pt x="21303" y="18693"/>
                        </a:cubicBezTo>
                        <a:cubicBezTo>
                          <a:pt x="21527" y="16957"/>
                          <a:pt x="21266" y="15181"/>
                          <a:pt x="20496" y="13202"/>
                        </a:cubicBezTo>
                        <a:cubicBezTo>
                          <a:pt x="19950" y="11830"/>
                          <a:pt x="19279" y="10861"/>
                          <a:pt x="18869" y="10861"/>
                        </a:cubicBezTo>
                        <a:cubicBezTo>
                          <a:pt x="18794" y="10861"/>
                          <a:pt x="18732" y="10901"/>
                          <a:pt x="18683" y="10941"/>
                        </a:cubicBezTo>
                        <a:cubicBezTo>
                          <a:pt x="18558" y="11062"/>
                          <a:pt x="18447" y="11103"/>
                          <a:pt x="18347" y="11103"/>
                        </a:cubicBezTo>
                        <a:cubicBezTo>
                          <a:pt x="18099" y="11103"/>
                          <a:pt x="17913" y="10780"/>
                          <a:pt x="17863" y="10215"/>
                        </a:cubicBezTo>
                        <a:cubicBezTo>
                          <a:pt x="17726" y="8882"/>
                          <a:pt x="16273" y="7752"/>
                          <a:pt x="7131" y="2140"/>
                        </a:cubicBezTo>
                        <a:cubicBezTo>
                          <a:pt x="4734" y="686"/>
                          <a:pt x="3293" y="0"/>
                          <a:pt x="2349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112" name="Google Shape;1693;p51"/>
                  <p:cNvSpPr/>
                  <p:nvPr/>
                </p:nvSpPr>
                <p:spPr>
                  <a:xfrm flipH="1" rot="11679053">
                    <a:off x="140296" y="179563"/>
                    <a:ext cx="172793" cy="10341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10" h="21600" fill="norm" stroke="1" extrusionOk="0">
                        <a:moveTo>
                          <a:pt x="1786" y="0"/>
                        </a:moveTo>
                        <a:cubicBezTo>
                          <a:pt x="1735" y="0"/>
                          <a:pt x="1690" y="0"/>
                          <a:pt x="1639" y="0"/>
                        </a:cubicBezTo>
                        <a:cubicBezTo>
                          <a:pt x="593" y="22"/>
                          <a:pt x="388" y="166"/>
                          <a:pt x="125" y="987"/>
                        </a:cubicBezTo>
                        <a:cubicBezTo>
                          <a:pt x="-29" y="1476"/>
                          <a:pt x="-42" y="2208"/>
                          <a:pt x="93" y="2496"/>
                        </a:cubicBezTo>
                        <a:cubicBezTo>
                          <a:pt x="266" y="2884"/>
                          <a:pt x="1312" y="3106"/>
                          <a:pt x="2223" y="3106"/>
                        </a:cubicBezTo>
                        <a:cubicBezTo>
                          <a:pt x="2871" y="3106"/>
                          <a:pt x="3441" y="2984"/>
                          <a:pt x="3570" y="2740"/>
                        </a:cubicBezTo>
                        <a:cubicBezTo>
                          <a:pt x="3602" y="2663"/>
                          <a:pt x="3640" y="2629"/>
                          <a:pt x="3685" y="2629"/>
                        </a:cubicBezTo>
                        <a:cubicBezTo>
                          <a:pt x="3769" y="2629"/>
                          <a:pt x="3852" y="2785"/>
                          <a:pt x="3903" y="3040"/>
                        </a:cubicBezTo>
                        <a:cubicBezTo>
                          <a:pt x="3961" y="3395"/>
                          <a:pt x="4109" y="3639"/>
                          <a:pt x="4231" y="3639"/>
                        </a:cubicBezTo>
                        <a:cubicBezTo>
                          <a:pt x="4250" y="3639"/>
                          <a:pt x="4263" y="3628"/>
                          <a:pt x="4282" y="3628"/>
                        </a:cubicBezTo>
                        <a:cubicBezTo>
                          <a:pt x="4282" y="3628"/>
                          <a:pt x="4288" y="3628"/>
                          <a:pt x="4295" y="3628"/>
                        </a:cubicBezTo>
                        <a:cubicBezTo>
                          <a:pt x="4513" y="3628"/>
                          <a:pt x="6258" y="4970"/>
                          <a:pt x="8234" y="6667"/>
                        </a:cubicBezTo>
                        <a:cubicBezTo>
                          <a:pt x="10203" y="8354"/>
                          <a:pt x="11768" y="9463"/>
                          <a:pt x="12173" y="9463"/>
                        </a:cubicBezTo>
                        <a:cubicBezTo>
                          <a:pt x="12211" y="9463"/>
                          <a:pt x="12243" y="9452"/>
                          <a:pt x="12256" y="9430"/>
                        </a:cubicBezTo>
                        <a:cubicBezTo>
                          <a:pt x="12333" y="9330"/>
                          <a:pt x="12391" y="9286"/>
                          <a:pt x="12436" y="9286"/>
                        </a:cubicBezTo>
                        <a:cubicBezTo>
                          <a:pt x="12500" y="9286"/>
                          <a:pt x="12525" y="9419"/>
                          <a:pt x="12487" y="9674"/>
                        </a:cubicBezTo>
                        <a:cubicBezTo>
                          <a:pt x="12436" y="10040"/>
                          <a:pt x="13084" y="11127"/>
                          <a:pt x="14052" y="12281"/>
                        </a:cubicBezTo>
                        <a:cubicBezTo>
                          <a:pt x="15925" y="14522"/>
                          <a:pt x="18543" y="18405"/>
                          <a:pt x="19441" y="20302"/>
                        </a:cubicBezTo>
                        <a:cubicBezTo>
                          <a:pt x="19852" y="21156"/>
                          <a:pt x="20269" y="21600"/>
                          <a:pt x="20621" y="21600"/>
                        </a:cubicBezTo>
                        <a:cubicBezTo>
                          <a:pt x="20865" y="21600"/>
                          <a:pt x="21077" y="21389"/>
                          <a:pt x="21237" y="20968"/>
                        </a:cubicBezTo>
                        <a:cubicBezTo>
                          <a:pt x="21558" y="20113"/>
                          <a:pt x="21462" y="19592"/>
                          <a:pt x="20705" y="18083"/>
                        </a:cubicBezTo>
                        <a:cubicBezTo>
                          <a:pt x="18883" y="14444"/>
                          <a:pt x="14129" y="8409"/>
                          <a:pt x="13135" y="8409"/>
                        </a:cubicBezTo>
                        <a:cubicBezTo>
                          <a:pt x="13103" y="8409"/>
                          <a:pt x="13077" y="8409"/>
                          <a:pt x="13051" y="8420"/>
                        </a:cubicBezTo>
                        <a:cubicBezTo>
                          <a:pt x="13007" y="8443"/>
                          <a:pt x="12974" y="8454"/>
                          <a:pt x="12936" y="8454"/>
                        </a:cubicBezTo>
                        <a:cubicBezTo>
                          <a:pt x="12814" y="8454"/>
                          <a:pt x="12744" y="8309"/>
                          <a:pt x="12782" y="8043"/>
                        </a:cubicBezTo>
                        <a:cubicBezTo>
                          <a:pt x="12885" y="7333"/>
                          <a:pt x="11230" y="5691"/>
                          <a:pt x="7502" y="2785"/>
                        </a:cubicBezTo>
                        <a:cubicBezTo>
                          <a:pt x="6091" y="1675"/>
                          <a:pt x="5334" y="1187"/>
                          <a:pt x="4975" y="1187"/>
                        </a:cubicBezTo>
                        <a:cubicBezTo>
                          <a:pt x="4821" y="1187"/>
                          <a:pt x="4744" y="1276"/>
                          <a:pt x="4718" y="1453"/>
                        </a:cubicBezTo>
                        <a:cubicBezTo>
                          <a:pt x="4680" y="1742"/>
                          <a:pt x="4641" y="1886"/>
                          <a:pt x="4603" y="1886"/>
                        </a:cubicBezTo>
                        <a:cubicBezTo>
                          <a:pt x="4564" y="1886"/>
                          <a:pt x="4519" y="1753"/>
                          <a:pt x="4474" y="1464"/>
                        </a:cubicBezTo>
                        <a:cubicBezTo>
                          <a:pt x="4308" y="544"/>
                          <a:pt x="3294" y="0"/>
                          <a:pt x="1786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grpSp>
              <p:nvGrpSpPr>
                <p:cNvPr id="1117" name="Google Shape;1694;p51"/>
                <p:cNvGrpSpPr/>
                <p:nvPr/>
              </p:nvGrpSpPr>
              <p:grpSpPr>
                <a:xfrm>
                  <a:off x="666000" y="162767"/>
                  <a:ext cx="586458" cy="569599"/>
                  <a:chOff x="0" y="0"/>
                  <a:chExt cx="586457" cy="569597"/>
                </a:xfrm>
              </p:grpSpPr>
              <p:sp>
                <p:nvSpPr>
                  <p:cNvPr id="1114" name="Google Shape;1695;p51"/>
                  <p:cNvSpPr/>
                  <p:nvPr/>
                </p:nvSpPr>
                <p:spPr>
                  <a:xfrm>
                    <a:off x="0" y="0"/>
                    <a:ext cx="586458" cy="56959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76" h="21600" fill="norm" stroke="1" extrusionOk="0">
                        <a:moveTo>
                          <a:pt x="10362" y="269"/>
                        </a:moveTo>
                        <a:cubicBezTo>
                          <a:pt x="10480" y="269"/>
                          <a:pt x="10598" y="269"/>
                          <a:pt x="10717" y="269"/>
                        </a:cubicBezTo>
                        <a:cubicBezTo>
                          <a:pt x="13824" y="274"/>
                          <a:pt x="16936" y="276"/>
                          <a:pt x="20044" y="316"/>
                        </a:cubicBezTo>
                        <a:cubicBezTo>
                          <a:pt x="20024" y="332"/>
                          <a:pt x="20010" y="354"/>
                          <a:pt x="20010" y="383"/>
                        </a:cubicBezTo>
                        <a:cubicBezTo>
                          <a:pt x="20043" y="3650"/>
                          <a:pt x="20066" y="6917"/>
                          <a:pt x="20093" y="10185"/>
                        </a:cubicBezTo>
                        <a:cubicBezTo>
                          <a:pt x="20120" y="13417"/>
                          <a:pt x="20035" y="16667"/>
                          <a:pt x="20208" y="19896"/>
                        </a:cubicBezTo>
                        <a:cubicBezTo>
                          <a:pt x="17046" y="18513"/>
                          <a:pt x="13918" y="17053"/>
                          <a:pt x="10704" y="15758"/>
                        </a:cubicBezTo>
                        <a:cubicBezTo>
                          <a:pt x="10691" y="15753"/>
                          <a:pt x="10679" y="15751"/>
                          <a:pt x="10667" y="15751"/>
                        </a:cubicBezTo>
                        <a:cubicBezTo>
                          <a:pt x="10613" y="15751"/>
                          <a:pt x="10573" y="15799"/>
                          <a:pt x="10591" y="15837"/>
                        </a:cubicBezTo>
                        <a:cubicBezTo>
                          <a:pt x="10576" y="15837"/>
                          <a:pt x="10561" y="15840"/>
                          <a:pt x="10546" y="15846"/>
                        </a:cubicBezTo>
                        <a:cubicBezTo>
                          <a:pt x="7557" y="16999"/>
                          <a:pt x="4518" y="18072"/>
                          <a:pt x="1513" y="19199"/>
                        </a:cubicBezTo>
                        <a:cubicBezTo>
                          <a:pt x="1517" y="12902"/>
                          <a:pt x="1519" y="6596"/>
                          <a:pt x="1368" y="302"/>
                        </a:cubicBezTo>
                        <a:cubicBezTo>
                          <a:pt x="1861" y="305"/>
                          <a:pt x="2355" y="306"/>
                          <a:pt x="2849" y="306"/>
                        </a:cubicBezTo>
                        <a:cubicBezTo>
                          <a:pt x="5353" y="306"/>
                          <a:pt x="7859" y="269"/>
                          <a:pt x="10362" y="269"/>
                        </a:cubicBezTo>
                        <a:close/>
                        <a:moveTo>
                          <a:pt x="274" y="290"/>
                        </a:moveTo>
                        <a:cubicBezTo>
                          <a:pt x="599" y="295"/>
                          <a:pt x="923" y="298"/>
                          <a:pt x="1250" y="300"/>
                        </a:cubicBezTo>
                        <a:cubicBezTo>
                          <a:pt x="1160" y="6653"/>
                          <a:pt x="1258" y="13015"/>
                          <a:pt x="1324" y="19368"/>
                        </a:cubicBezTo>
                        <a:cubicBezTo>
                          <a:pt x="1324" y="19424"/>
                          <a:pt x="1384" y="19452"/>
                          <a:pt x="1444" y="19452"/>
                        </a:cubicBezTo>
                        <a:cubicBezTo>
                          <a:pt x="1505" y="19452"/>
                          <a:pt x="1565" y="19424"/>
                          <a:pt x="1565" y="19368"/>
                        </a:cubicBezTo>
                        <a:lnTo>
                          <a:pt x="1565" y="19351"/>
                        </a:lnTo>
                        <a:cubicBezTo>
                          <a:pt x="4555" y="18300"/>
                          <a:pt x="7636" y="17134"/>
                          <a:pt x="10666" y="15991"/>
                        </a:cubicBezTo>
                        <a:cubicBezTo>
                          <a:pt x="10713" y="15973"/>
                          <a:pt x="10724" y="15941"/>
                          <a:pt x="10709" y="15909"/>
                        </a:cubicBezTo>
                        <a:cubicBezTo>
                          <a:pt x="13784" y="17363"/>
                          <a:pt x="16971" y="18673"/>
                          <a:pt x="20102" y="20045"/>
                        </a:cubicBezTo>
                        <a:cubicBezTo>
                          <a:pt x="20119" y="20053"/>
                          <a:pt x="20135" y="20056"/>
                          <a:pt x="20151" y="20056"/>
                        </a:cubicBezTo>
                        <a:cubicBezTo>
                          <a:pt x="20183" y="20056"/>
                          <a:pt x="20212" y="20043"/>
                          <a:pt x="20230" y="20023"/>
                        </a:cubicBezTo>
                        <a:cubicBezTo>
                          <a:pt x="20243" y="20032"/>
                          <a:pt x="20261" y="20038"/>
                          <a:pt x="20278" y="20038"/>
                        </a:cubicBezTo>
                        <a:cubicBezTo>
                          <a:pt x="20309" y="20038"/>
                          <a:pt x="20340" y="20021"/>
                          <a:pt x="20341" y="19986"/>
                        </a:cubicBezTo>
                        <a:cubicBezTo>
                          <a:pt x="20470" y="16727"/>
                          <a:pt x="20332" y="13447"/>
                          <a:pt x="20310" y="10185"/>
                        </a:cubicBezTo>
                        <a:cubicBezTo>
                          <a:pt x="20288" y="6917"/>
                          <a:pt x="20259" y="3650"/>
                          <a:pt x="20243" y="383"/>
                        </a:cubicBezTo>
                        <a:cubicBezTo>
                          <a:pt x="20243" y="355"/>
                          <a:pt x="20229" y="333"/>
                          <a:pt x="20210" y="318"/>
                        </a:cubicBezTo>
                        <a:cubicBezTo>
                          <a:pt x="20505" y="323"/>
                          <a:pt x="20800" y="325"/>
                          <a:pt x="21095" y="330"/>
                        </a:cubicBezTo>
                        <a:cubicBezTo>
                          <a:pt x="21201" y="3783"/>
                          <a:pt x="21273" y="7239"/>
                          <a:pt x="21231" y="10695"/>
                        </a:cubicBezTo>
                        <a:cubicBezTo>
                          <a:pt x="21210" y="12396"/>
                          <a:pt x="21209" y="14096"/>
                          <a:pt x="21204" y="15798"/>
                        </a:cubicBezTo>
                        <a:cubicBezTo>
                          <a:pt x="21197" y="17534"/>
                          <a:pt x="21063" y="19311"/>
                          <a:pt x="21230" y="21044"/>
                        </a:cubicBezTo>
                        <a:cubicBezTo>
                          <a:pt x="21224" y="21051"/>
                          <a:pt x="21218" y="21056"/>
                          <a:pt x="21215" y="21064"/>
                        </a:cubicBezTo>
                        <a:cubicBezTo>
                          <a:pt x="21186" y="21121"/>
                          <a:pt x="21207" y="21186"/>
                          <a:pt x="21207" y="21246"/>
                        </a:cubicBezTo>
                        <a:cubicBezTo>
                          <a:pt x="21207" y="21295"/>
                          <a:pt x="21200" y="21343"/>
                          <a:pt x="21192" y="21389"/>
                        </a:cubicBezTo>
                        <a:cubicBezTo>
                          <a:pt x="19310" y="20664"/>
                          <a:pt x="17430" y="19935"/>
                          <a:pt x="15564" y="19182"/>
                        </a:cubicBezTo>
                        <a:cubicBezTo>
                          <a:pt x="14649" y="18813"/>
                          <a:pt x="13736" y="18438"/>
                          <a:pt x="12825" y="18061"/>
                        </a:cubicBezTo>
                        <a:cubicBezTo>
                          <a:pt x="12129" y="17772"/>
                          <a:pt x="11344" y="17339"/>
                          <a:pt x="10545" y="17305"/>
                        </a:cubicBezTo>
                        <a:cubicBezTo>
                          <a:pt x="10543" y="17305"/>
                          <a:pt x="10542" y="17304"/>
                          <a:pt x="10540" y="17304"/>
                        </a:cubicBezTo>
                        <a:cubicBezTo>
                          <a:pt x="10523" y="17304"/>
                          <a:pt x="10510" y="17312"/>
                          <a:pt x="10501" y="17321"/>
                        </a:cubicBezTo>
                        <a:cubicBezTo>
                          <a:pt x="10488" y="17318"/>
                          <a:pt x="10475" y="17316"/>
                          <a:pt x="10460" y="17316"/>
                        </a:cubicBezTo>
                        <a:cubicBezTo>
                          <a:pt x="10440" y="17316"/>
                          <a:pt x="10420" y="17320"/>
                          <a:pt x="10399" y="17329"/>
                        </a:cubicBezTo>
                        <a:cubicBezTo>
                          <a:pt x="7065" y="18696"/>
                          <a:pt x="3618" y="19772"/>
                          <a:pt x="177" y="20933"/>
                        </a:cubicBezTo>
                        <a:lnTo>
                          <a:pt x="175" y="20933"/>
                        </a:lnTo>
                        <a:cubicBezTo>
                          <a:pt x="287" y="19241"/>
                          <a:pt x="233" y="17531"/>
                          <a:pt x="238" y="15837"/>
                        </a:cubicBezTo>
                        <a:cubicBezTo>
                          <a:pt x="243" y="14112"/>
                          <a:pt x="241" y="12386"/>
                          <a:pt x="251" y="10662"/>
                        </a:cubicBezTo>
                        <a:cubicBezTo>
                          <a:pt x="274" y="7212"/>
                          <a:pt x="273" y="3761"/>
                          <a:pt x="278" y="311"/>
                        </a:cubicBezTo>
                        <a:cubicBezTo>
                          <a:pt x="278" y="304"/>
                          <a:pt x="275" y="298"/>
                          <a:pt x="274" y="290"/>
                        </a:cubicBezTo>
                        <a:close/>
                        <a:moveTo>
                          <a:pt x="7845" y="0"/>
                        </a:moveTo>
                        <a:cubicBezTo>
                          <a:pt x="5296" y="0"/>
                          <a:pt x="2747" y="34"/>
                          <a:pt x="204" y="130"/>
                        </a:cubicBezTo>
                        <a:cubicBezTo>
                          <a:pt x="138" y="134"/>
                          <a:pt x="107" y="178"/>
                          <a:pt x="112" y="220"/>
                        </a:cubicBezTo>
                        <a:cubicBezTo>
                          <a:pt x="67" y="231"/>
                          <a:pt x="31" y="262"/>
                          <a:pt x="31" y="311"/>
                        </a:cubicBezTo>
                        <a:cubicBezTo>
                          <a:pt x="27" y="3761"/>
                          <a:pt x="12" y="7212"/>
                          <a:pt x="22" y="10662"/>
                        </a:cubicBezTo>
                        <a:cubicBezTo>
                          <a:pt x="28" y="12350"/>
                          <a:pt x="20" y="14038"/>
                          <a:pt x="18" y="15727"/>
                        </a:cubicBezTo>
                        <a:cubicBezTo>
                          <a:pt x="18" y="17485"/>
                          <a:pt x="-47" y="19257"/>
                          <a:pt x="69" y="21012"/>
                        </a:cubicBezTo>
                        <a:cubicBezTo>
                          <a:pt x="70" y="21039"/>
                          <a:pt x="95" y="21052"/>
                          <a:pt x="121" y="21052"/>
                        </a:cubicBezTo>
                        <a:cubicBezTo>
                          <a:pt x="124" y="21052"/>
                          <a:pt x="128" y="21052"/>
                          <a:pt x="131" y="21052"/>
                        </a:cubicBezTo>
                        <a:cubicBezTo>
                          <a:pt x="144" y="21069"/>
                          <a:pt x="167" y="21081"/>
                          <a:pt x="196" y="21081"/>
                        </a:cubicBezTo>
                        <a:cubicBezTo>
                          <a:pt x="205" y="21081"/>
                          <a:pt x="215" y="21080"/>
                          <a:pt x="226" y="21077"/>
                        </a:cubicBezTo>
                        <a:cubicBezTo>
                          <a:pt x="3776" y="20205"/>
                          <a:pt x="7231" y="18877"/>
                          <a:pt x="10540" y="17526"/>
                        </a:cubicBezTo>
                        <a:cubicBezTo>
                          <a:pt x="10590" y="17505"/>
                          <a:pt x="10609" y="17471"/>
                          <a:pt x="10609" y="17438"/>
                        </a:cubicBezTo>
                        <a:cubicBezTo>
                          <a:pt x="11363" y="17761"/>
                          <a:pt x="12169" y="18026"/>
                          <a:pt x="12930" y="18345"/>
                        </a:cubicBezTo>
                        <a:cubicBezTo>
                          <a:pt x="13838" y="18727"/>
                          <a:pt x="14750" y="19102"/>
                          <a:pt x="15663" y="19473"/>
                        </a:cubicBezTo>
                        <a:cubicBezTo>
                          <a:pt x="17453" y="20198"/>
                          <a:pt x="19251" y="20910"/>
                          <a:pt x="21067" y="21589"/>
                        </a:cubicBezTo>
                        <a:cubicBezTo>
                          <a:pt x="21087" y="21597"/>
                          <a:pt x="21107" y="21600"/>
                          <a:pt x="21126" y="21600"/>
                        </a:cubicBezTo>
                        <a:cubicBezTo>
                          <a:pt x="21187" y="21600"/>
                          <a:pt x="21237" y="21567"/>
                          <a:pt x="21261" y="21526"/>
                        </a:cubicBezTo>
                        <a:cubicBezTo>
                          <a:pt x="21268" y="21528"/>
                          <a:pt x="21275" y="21528"/>
                          <a:pt x="21282" y="21528"/>
                        </a:cubicBezTo>
                        <a:cubicBezTo>
                          <a:pt x="21306" y="21528"/>
                          <a:pt x="21329" y="21519"/>
                          <a:pt x="21344" y="21492"/>
                        </a:cubicBezTo>
                        <a:cubicBezTo>
                          <a:pt x="21386" y="21422"/>
                          <a:pt x="21409" y="21348"/>
                          <a:pt x="21424" y="21270"/>
                        </a:cubicBezTo>
                        <a:cubicBezTo>
                          <a:pt x="21438" y="21195"/>
                          <a:pt x="21455" y="21110"/>
                          <a:pt x="21402" y="21044"/>
                        </a:cubicBezTo>
                        <a:cubicBezTo>
                          <a:pt x="21396" y="21036"/>
                          <a:pt x="21389" y="21029"/>
                          <a:pt x="21382" y="21025"/>
                        </a:cubicBezTo>
                        <a:cubicBezTo>
                          <a:pt x="21553" y="19336"/>
                          <a:pt x="21438" y="17603"/>
                          <a:pt x="21444" y="15909"/>
                        </a:cubicBezTo>
                        <a:cubicBezTo>
                          <a:pt x="21451" y="14170"/>
                          <a:pt x="21468" y="12432"/>
                          <a:pt x="21456" y="10695"/>
                        </a:cubicBezTo>
                        <a:cubicBezTo>
                          <a:pt x="21432" y="7233"/>
                          <a:pt x="21539" y="3772"/>
                          <a:pt x="21385" y="311"/>
                        </a:cubicBezTo>
                        <a:cubicBezTo>
                          <a:pt x="21383" y="260"/>
                          <a:pt x="21348" y="228"/>
                          <a:pt x="21305" y="210"/>
                        </a:cubicBezTo>
                        <a:cubicBezTo>
                          <a:pt x="21289" y="188"/>
                          <a:pt x="21263" y="170"/>
                          <a:pt x="21223" y="170"/>
                        </a:cubicBezTo>
                        <a:cubicBezTo>
                          <a:pt x="16774" y="105"/>
                          <a:pt x="12307" y="0"/>
                          <a:pt x="784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115" name="Google Shape;1696;p51"/>
                  <p:cNvSpPr/>
                  <p:nvPr/>
                </p:nvSpPr>
                <p:spPr>
                  <a:xfrm>
                    <a:off x="4807" y="7650"/>
                    <a:ext cx="575287" cy="55639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70" h="21600" fill="norm" stroke="1" extrusionOk="0">
                        <a:moveTo>
                          <a:pt x="100" y="0"/>
                        </a:moveTo>
                        <a:cubicBezTo>
                          <a:pt x="102" y="8"/>
                          <a:pt x="104" y="14"/>
                          <a:pt x="104" y="22"/>
                        </a:cubicBezTo>
                        <a:cubicBezTo>
                          <a:pt x="99" y="3553"/>
                          <a:pt x="100" y="7086"/>
                          <a:pt x="78" y="10618"/>
                        </a:cubicBezTo>
                        <a:cubicBezTo>
                          <a:pt x="67" y="12383"/>
                          <a:pt x="70" y="14150"/>
                          <a:pt x="64" y="15916"/>
                        </a:cubicBezTo>
                        <a:cubicBezTo>
                          <a:pt x="58" y="17651"/>
                          <a:pt x="114" y="19401"/>
                          <a:pt x="0" y="21133"/>
                        </a:cubicBezTo>
                        <a:lnTo>
                          <a:pt x="1" y="21133"/>
                        </a:lnTo>
                        <a:cubicBezTo>
                          <a:pt x="3524" y="19944"/>
                          <a:pt x="7054" y="18843"/>
                          <a:pt x="10467" y="17443"/>
                        </a:cubicBezTo>
                        <a:cubicBezTo>
                          <a:pt x="10489" y="17434"/>
                          <a:pt x="10510" y="17430"/>
                          <a:pt x="10530" y="17430"/>
                        </a:cubicBezTo>
                        <a:cubicBezTo>
                          <a:pt x="10545" y="17430"/>
                          <a:pt x="10559" y="17432"/>
                          <a:pt x="10573" y="17435"/>
                        </a:cubicBezTo>
                        <a:cubicBezTo>
                          <a:pt x="10582" y="17426"/>
                          <a:pt x="10595" y="17419"/>
                          <a:pt x="10613" y="17419"/>
                        </a:cubicBezTo>
                        <a:cubicBezTo>
                          <a:pt x="10614" y="17419"/>
                          <a:pt x="10615" y="17419"/>
                          <a:pt x="10616" y="17419"/>
                        </a:cubicBezTo>
                        <a:cubicBezTo>
                          <a:pt x="11435" y="17453"/>
                          <a:pt x="12239" y="17897"/>
                          <a:pt x="12951" y="18193"/>
                        </a:cubicBezTo>
                        <a:cubicBezTo>
                          <a:pt x="13884" y="18580"/>
                          <a:pt x="14819" y="18963"/>
                          <a:pt x="15755" y="19340"/>
                        </a:cubicBezTo>
                        <a:cubicBezTo>
                          <a:pt x="17665" y="20111"/>
                          <a:pt x="19591" y="20858"/>
                          <a:pt x="21519" y="21600"/>
                        </a:cubicBezTo>
                        <a:cubicBezTo>
                          <a:pt x="21526" y="21552"/>
                          <a:pt x="21534" y="21503"/>
                          <a:pt x="21534" y="21453"/>
                        </a:cubicBezTo>
                        <a:cubicBezTo>
                          <a:pt x="21534" y="21392"/>
                          <a:pt x="21511" y="21325"/>
                          <a:pt x="21540" y="21267"/>
                        </a:cubicBezTo>
                        <a:cubicBezTo>
                          <a:pt x="21545" y="21259"/>
                          <a:pt x="21550" y="21253"/>
                          <a:pt x="21556" y="21247"/>
                        </a:cubicBezTo>
                        <a:cubicBezTo>
                          <a:pt x="21385" y="19472"/>
                          <a:pt x="21522" y="17653"/>
                          <a:pt x="21529" y="15876"/>
                        </a:cubicBezTo>
                        <a:cubicBezTo>
                          <a:pt x="21534" y="14134"/>
                          <a:pt x="21536" y="12393"/>
                          <a:pt x="21557" y="10651"/>
                        </a:cubicBezTo>
                        <a:cubicBezTo>
                          <a:pt x="21600" y="7114"/>
                          <a:pt x="21526" y="3576"/>
                          <a:pt x="21418" y="40"/>
                        </a:cubicBezTo>
                        <a:cubicBezTo>
                          <a:pt x="21116" y="35"/>
                          <a:pt x="20814" y="33"/>
                          <a:pt x="20512" y="29"/>
                        </a:cubicBezTo>
                        <a:cubicBezTo>
                          <a:pt x="20532" y="44"/>
                          <a:pt x="20545" y="66"/>
                          <a:pt x="20545" y="95"/>
                        </a:cubicBezTo>
                        <a:cubicBezTo>
                          <a:pt x="20562" y="3440"/>
                          <a:pt x="20591" y="6784"/>
                          <a:pt x="20614" y="10129"/>
                        </a:cubicBezTo>
                        <a:cubicBezTo>
                          <a:pt x="20638" y="13469"/>
                          <a:pt x="20778" y="16827"/>
                          <a:pt x="20646" y="20164"/>
                        </a:cubicBezTo>
                        <a:cubicBezTo>
                          <a:pt x="20645" y="20199"/>
                          <a:pt x="20613" y="20216"/>
                          <a:pt x="20582" y="20216"/>
                        </a:cubicBezTo>
                        <a:cubicBezTo>
                          <a:pt x="20564" y="20216"/>
                          <a:pt x="20547" y="20211"/>
                          <a:pt x="20533" y="20202"/>
                        </a:cubicBezTo>
                        <a:cubicBezTo>
                          <a:pt x="20513" y="20221"/>
                          <a:pt x="20485" y="20235"/>
                          <a:pt x="20451" y="20235"/>
                        </a:cubicBezTo>
                        <a:cubicBezTo>
                          <a:pt x="20435" y="20235"/>
                          <a:pt x="20418" y="20232"/>
                          <a:pt x="20401" y="20224"/>
                        </a:cubicBezTo>
                        <a:cubicBezTo>
                          <a:pt x="17197" y="18820"/>
                          <a:pt x="13932" y="17479"/>
                          <a:pt x="10785" y="15990"/>
                        </a:cubicBezTo>
                        <a:cubicBezTo>
                          <a:pt x="10799" y="16022"/>
                          <a:pt x="10789" y="16056"/>
                          <a:pt x="10740" y="16074"/>
                        </a:cubicBezTo>
                        <a:cubicBezTo>
                          <a:pt x="7639" y="17244"/>
                          <a:pt x="4484" y="18437"/>
                          <a:pt x="1422" y="19513"/>
                        </a:cubicBezTo>
                        <a:lnTo>
                          <a:pt x="1422" y="19532"/>
                        </a:lnTo>
                        <a:cubicBezTo>
                          <a:pt x="1422" y="19588"/>
                          <a:pt x="1361" y="19617"/>
                          <a:pt x="1299" y="19617"/>
                        </a:cubicBezTo>
                        <a:cubicBezTo>
                          <a:pt x="1237" y="19617"/>
                          <a:pt x="1176" y="19588"/>
                          <a:pt x="1176" y="19532"/>
                        </a:cubicBezTo>
                        <a:cubicBezTo>
                          <a:pt x="1108" y="13027"/>
                          <a:pt x="1008" y="6514"/>
                          <a:pt x="1099" y="10"/>
                        </a:cubicBezTo>
                        <a:cubicBezTo>
                          <a:pt x="765" y="8"/>
                          <a:pt x="433" y="5"/>
                          <a:pt x="100" y="0"/>
                        </a:cubicBezTo>
                        <a:close/>
                      </a:path>
                    </a:pathLst>
                  </a:custGeom>
                  <a:solidFill>
                    <a:srgbClr val="CCB1F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116" name="Google Shape;1697;p51"/>
                  <p:cNvSpPr/>
                  <p:nvPr/>
                </p:nvSpPr>
                <p:spPr>
                  <a:xfrm>
                    <a:off x="37353" y="7092"/>
                    <a:ext cx="514475" cy="5175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312" y="0"/>
                        </a:moveTo>
                        <a:cubicBezTo>
                          <a:pt x="7442" y="0"/>
                          <a:pt x="4569" y="41"/>
                          <a:pt x="1698" y="41"/>
                        </a:cubicBezTo>
                        <a:cubicBezTo>
                          <a:pt x="1132" y="41"/>
                          <a:pt x="565" y="40"/>
                          <a:pt x="0" y="36"/>
                        </a:cubicBezTo>
                        <a:cubicBezTo>
                          <a:pt x="173" y="6963"/>
                          <a:pt x="171" y="13902"/>
                          <a:pt x="166" y="20832"/>
                        </a:cubicBezTo>
                        <a:cubicBezTo>
                          <a:pt x="3612" y="19593"/>
                          <a:pt x="7096" y="18411"/>
                          <a:pt x="10523" y="17143"/>
                        </a:cubicBezTo>
                        <a:cubicBezTo>
                          <a:pt x="10541" y="17136"/>
                          <a:pt x="10557" y="17133"/>
                          <a:pt x="10574" y="17133"/>
                        </a:cubicBezTo>
                        <a:cubicBezTo>
                          <a:pt x="10553" y="17091"/>
                          <a:pt x="10599" y="17038"/>
                          <a:pt x="10661" y="17038"/>
                        </a:cubicBezTo>
                        <a:cubicBezTo>
                          <a:pt x="10675" y="17038"/>
                          <a:pt x="10689" y="17040"/>
                          <a:pt x="10703" y="17046"/>
                        </a:cubicBezTo>
                        <a:cubicBezTo>
                          <a:pt x="14389" y="18471"/>
                          <a:pt x="17975" y="20078"/>
                          <a:pt x="21600" y="21600"/>
                        </a:cubicBezTo>
                        <a:cubicBezTo>
                          <a:pt x="21402" y="18046"/>
                          <a:pt x="21499" y="14470"/>
                          <a:pt x="21468" y="10912"/>
                        </a:cubicBezTo>
                        <a:cubicBezTo>
                          <a:pt x="21437" y="7316"/>
                          <a:pt x="21411" y="3721"/>
                          <a:pt x="21373" y="125"/>
                        </a:cubicBezTo>
                        <a:cubicBezTo>
                          <a:pt x="21373" y="93"/>
                          <a:pt x="21389" y="69"/>
                          <a:pt x="21412" y="52"/>
                        </a:cubicBezTo>
                        <a:cubicBezTo>
                          <a:pt x="17849" y="7"/>
                          <a:pt x="14281" y="5"/>
                          <a:pt x="10718" y="1"/>
                        </a:cubicBezTo>
                        <a:cubicBezTo>
                          <a:pt x="10582" y="0"/>
                          <a:pt x="10447" y="0"/>
                          <a:pt x="10312" y="0"/>
                        </a:cubicBezTo>
                        <a:close/>
                      </a:path>
                    </a:pathLst>
                  </a:custGeom>
                  <a:solidFill>
                    <a:srgbClr val="CCB1F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1118" name="Google Shape;1625;p50"/>
                <p:cNvSpPr txBox="1"/>
                <p:nvPr/>
              </p:nvSpPr>
              <p:spPr>
                <a:xfrm>
                  <a:off x="1176201" y="0"/>
                  <a:ext cx="1112608" cy="76648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24" tIns="91424" rIns="91424" bIns="91424" numCol="1" anchor="ctr">
                  <a:normAutofit fontScale="100000" lnSpcReduction="0"/>
                </a:bodyPr>
                <a:lstStyle>
                  <a:lvl1pPr algn="ctr" defTabSz="365760">
                    <a:defRPr sz="2960">
                      <a:ln w="6350">
                        <a:solidFill>
                          <a:srgbClr val="B18CFE"/>
                        </a:solidFill>
                      </a:ln>
                      <a:latin typeface="Diwan Thuluth Regular"/>
                      <a:ea typeface="Diwan Thuluth Regular"/>
                      <a:cs typeface="Diwan Thuluth Regular"/>
                      <a:sym typeface="Diwan Thuluth Regular"/>
                    </a:defRPr>
                  </a:lvl1pPr>
                </a:lstStyle>
                <a:p>
                  <a:pPr rtl="0">
                    <a:defRPr/>
                  </a:pPr>
                  <a:r>
                    <a:t>استعد</a:t>
                  </a:r>
                </a:p>
              </p:txBody>
            </p:sp>
          </p:grpSp>
          <p:grpSp>
            <p:nvGrpSpPr>
              <p:cNvPr id="1123" name="Google Shape;1704;p51"/>
              <p:cNvGrpSpPr/>
              <p:nvPr/>
            </p:nvGrpSpPr>
            <p:grpSpPr>
              <a:xfrm>
                <a:off x="788754" y="213989"/>
                <a:ext cx="339700" cy="338499"/>
                <a:chOff x="0" y="0"/>
                <a:chExt cx="339699" cy="338498"/>
              </a:xfrm>
            </p:grpSpPr>
            <p:sp>
              <p:nvSpPr>
                <p:cNvPr id="1120" name="Google Shape;1705;p51"/>
                <p:cNvSpPr/>
                <p:nvPr/>
              </p:nvSpPr>
              <p:spPr>
                <a:xfrm>
                  <a:off x="0" y="0"/>
                  <a:ext cx="339700" cy="3384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60" h="21600" fill="norm" stroke="1" extrusionOk="0">
                      <a:moveTo>
                        <a:pt x="10802" y="838"/>
                      </a:moveTo>
                      <a:cubicBezTo>
                        <a:pt x="15843" y="838"/>
                        <a:pt x="19917" y="4845"/>
                        <a:pt x="20409" y="9923"/>
                      </a:cubicBezTo>
                      <a:cubicBezTo>
                        <a:pt x="20963" y="15602"/>
                        <a:pt x="16478" y="20365"/>
                        <a:pt x="11017" y="20852"/>
                      </a:cubicBezTo>
                      <a:cubicBezTo>
                        <a:pt x="10932" y="20861"/>
                        <a:pt x="10867" y="20899"/>
                        <a:pt x="10811" y="20943"/>
                      </a:cubicBezTo>
                      <a:cubicBezTo>
                        <a:pt x="5721" y="20193"/>
                        <a:pt x="1028" y="17112"/>
                        <a:pt x="835" y="11354"/>
                      </a:cubicBezTo>
                      <a:cubicBezTo>
                        <a:pt x="650" y="5827"/>
                        <a:pt x="4873" y="1132"/>
                        <a:pt x="10308" y="850"/>
                      </a:cubicBezTo>
                      <a:cubicBezTo>
                        <a:pt x="10473" y="842"/>
                        <a:pt x="10637" y="838"/>
                        <a:pt x="10802" y="838"/>
                      </a:cubicBezTo>
                      <a:close/>
                      <a:moveTo>
                        <a:pt x="10549" y="0"/>
                      </a:moveTo>
                      <a:cubicBezTo>
                        <a:pt x="10468" y="0"/>
                        <a:pt x="10387" y="0"/>
                        <a:pt x="10306" y="2"/>
                      </a:cubicBezTo>
                      <a:cubicBezTo>
                        <a:pt x="4418" y="127"/>
                        <a:pt x="-55" y="5033"/>
                        <a:pt x="1" y="10966"/>
                      </a:cubicBezTo>
                      <a:cubicBezTo>
                        <a:pt x="45" y="16284"/>
                        <a:pt x="4629" y="21529"/>
                        <a:pt x="10006" y="21529"/>
                      </a:cubicBezTo>
                      <a:cubicBezTo>
                        <a:pt x="10252" y="21529"/>
                        <a:pt x="10500" y="21520"/>
                        <a:pt x="10751" y="21496"/>
                      </a:cubicBezTo>
                      <a:cubicBezTo>
                        <a:pt x="10804" y="21560"/>
                        <a:pt x="10883" y="21600"/>
                        <a:pt x="10985" y="21600"/>
                      </a:cubicBezTo>
                      <a:cubicBezTo>
                        <a:pt x="10997" y="21600"/>
                        <a:pt x="11006" y="21600"/>
                        <a:pt x="11017" y="21600"/>
                      </a:cubicBezTo>
                      <a:cubicBezTo>
                        <a:pt x="16708" y="21231"/>
                        <a:pt x="21545" y="16607"/>
                        <a:pt x="21355" y="10629"/>
                      </a:cubicBezTo>
                      <a:cubicBezTo>
                        <a:pt x="21172" y="4633"/>
                        <a:pt x="16388" y="0"/>
                        <a:pt x="1054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1" name="Google Shape;1706;p51"/>
                <p:cNvSpPr/>
                <p:nvPr/>
              </p:nvSpPr>
              <p:spPr>
                <a:xfrm>
                  <a:off x="13190" y="13128"/>
                  <a:ext cx="312116" cy="315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69" h="21600" fill="norm" stroke="1" extrusionOk="0">
                      <a:moveTo>
                        <a:pt x="8737" y="3595"/>
                      </a:moveTo>
                      <a:cubicBezTo>
                        <a:pt x="10173" y="3595"/>
                        <a:pt x="11507" y="3909"/>
                        <a:pt x="13050" y="3909"/>
                      </a:cubicBezTo>
                      <a:cubicBezTo>
                        <a:pt x="13694" y="3914"/>
                        <a:pt x="14051" y="4513"/>
                        <a:pt x="13943" y="5115"/>
                      </a:cubicBezTo>
                      <a:cubicBezTo>
                        <a:pt x="13681" y="6569"/>
                        <a:pt x="13099" y="7952"/>
                        <a:pt x="12377" y="9259"/>
                      </a:cubicBezTo>
                      <a:cubicBezTo>
                        <a:pt x="15356" y="9621"/>
                        <a:pt x="17979" y="11760"/>
                        <a:pt x="16682" y="15400"/>
                      </a:cubicBezTo>
                      <a:cubicBezTo>
                        <a:pt x="15925" y="17534"/>
                        <a:pt x="14029" y="18571"/>
                        <a:pt x="12135" y="18571"/>
                      </a:cubicBezTo>
                      <a:cubicBezTo>
                        <a:pt x="10054" y="18571"/>
                        <a:pt x="7976" y="17319"/>
                        <a:pt x="7413" y="14902"/>
                      </a:cubicBezTo>
                      <a:cubicBezTo>
                        <a:pt x="7273" y="14316"/>
                        <a:pt x="7773" y="13767"/>
                        <a:pt x="8286" y="13767"/>
                      </a:cubicBezTo>
                      <a:cubicBezTo>
                        <a:pt x="8484" y="13767"/>
                        <a:pt x="8683" y="13848"/>
                        <a:pt x="8848" y="14043"/>
                      </a:cubicBezTo>
                      <a:cubicBezTo>
                        <a:pt x="9657" y="14986"/>
                        <a:pt x="11299" y="16290"/>
                        <a:pt x="12626" y="16290"/>
                      </a:cubicBezTo>
                      <a:cubicBezTo>
                        <a:pt x="13437" y="16290"/>
                        <a:pt x="14133" y="15802"/>
                        <a:pt x="14448" y="14450"/>
                      </a:cubicBezTo>
                      <a:cubicBezTo>
                        <a:pt x="14885" y="12604"/>
                        <a:pt x="13827" y="11997"/>
                        <a:pt x="12550" y="11997"/>
                      </a:cubicBezTo>
                      <a:cubicBezTo>
                        <a:pt x="11662" y="11997"/>
                        <a:pt x="10673" y="12288"/>
                        <a:pt x="10002" y="12660"/>
                      </a:cubicBezTo>
                      <a:cubicBezTo>
                        <a:pt x="9736" y="12806"/>
                        <a:pt x="9472" y="12872"/>
                        <a:pt x="9226" y="12872"/>
                      </a:cubicBezTo>
                      <a:cubicBezTo>
                        <a:pt x="7988" y="12872"/>
                        <a:pt x="7120" y="11254"/>
                        <a:pt x="8109" y="10136"/>
                      </a:cubicBezTo>
                      <a:cubicBezTo>
                        <a:pt x="9502" y="8559"/>
                        <a:pt x="10550" y="6809"/>
                        <a:pt x="11733" y="5105"/>
                      </a:cubicBezTo>
                      <a:cubicBezTo>
                        <a:pt x="10742" y="4597"/>
                        <a:pt x="9450" y="4493"/>
                        <a:pt x="8291" y="4493"/>
                      </a:cubicBezTo>
                      <a:cubicBezTo>
                        <a:pt x="7857" y="4493"/>
                        <a:pt x="7443" y="4508"/>
                        <a:pt x="7071" y="4521"/>
                      </a:cubicBezTo>
                      <a:cubicBezTo>
                        <a:pt x="7068" y="4521"/>
                        <a:pt x="7063" y="4521"/>
                        <a:pt x="7061" y="4521"/>
                      </a:cubicBezTo>
                      <a:cubicBezTo>
                        <a:pt x="6661" y="4521"/>
                        <a:pt x="6573" y="3871"/>
                        <a:pt x="6972" y="3777"/>
                      </a:cubicBezTo>
                      <a:cubicBezTo>
                        <a:pt x="7591" y="3643"/>
                        <a:pt x="8173" y="3595"/>
                        <a:pt x="8737" y="3595"/>
                      </a:cubicBezTo>
                      <a:close/>
                      <a:moveTo>
                        <a:pt x="10604" y="0"/>
                      </a:moveTo>
                      <a:cubicBezTo>
                        <a:pt x="10429" y="0"/>
                        <a:pt x="10254" y="5"/>
                        <a:pt x="10079" y="13"/>
                      </a:cubicBezTo>
                      <a:cubicBezTo>
                        <a:pt x="4299" y="316"/>
                        <a:pt x="-191" y="5358"/>
                        <a:pt x="6" y="11299"/>
                      </a:cubicBezTo>
                      <a:cubicBezTo>
                        <a:pt x="211" y="17486"/>
                        <a:pt x="5202" y="20796"/>
                        <a:pt x="10614" y="21600"/>
                      </a:cubicBezTo>
                      <a:cubicBezTo>
                        <a:pt x="10673" y="21554"/>
                        <a:pt x="10742" y="21514"/>
                        <a:pt x="10833" y="21504"/>
                      </a:cubicBezTo>
                      <a:cubicBezTo>
                        <a:pt x="16643" y="20981"/>
                        <a:pt x="21409" y="15863"/>
                        <a:pt x="20820" y="9762"/>
                      </a:cubicBezTo>
                      <a:cubicBezTo>
                        <a:pt x="20297" y="4306"/>
                        <a:pt x="15965" y="0"/>
                        <a:pt x="106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2" name="Google Shape;1707;p51"/>
                <p:cNvSpPr/>
                <p:nvPr/>
              </p:nvSpPr>
              <p:spPr>
                <a:xfrm>
                  <a:off x="113603" y="65568"/>
                  <a:ext cx="154170" cy="2184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24" h="21600" fill="norm" stroke="1" extrusionOk="0">
                      <a:moveTo>
                        <a:pt x="3842" y="0"/>
                      </a:moveTo>
                      <a:cubicBezTo>
                        <a:pt x="2768" y="0"/>
                        <a:pt x="1661" y="69"/>
                        <a:pt x="489" y="263"/>
                      </a:cubicBezTo>
                      <a:cubicBezTo>
                        <a:pt x="-263" y="394"/>
                        <a:pt x="-100" y="1331"/>
                        <a:pt x="652" y="1331"/>
                      </a:cubicBezTo>
                      <a:cubicBezTo>
                        <a:pt x="662" y="1331"/>
                        <a:pt x="666" y="1331"/>
                        <a:pt x="676" y="1331"/>
                      </a:cubicBezTo>
                      <a:cubicBezTo>
                        <a:pt x="1372" y="1313"/>
                        <a:pt x="2147" y="1295"/>
                        <a:pt x="2955" y="1295"/>
                      </a:cubicBezTo>
                      <a:cubicBezTo>
                        <a:pt x="5159" y="1295"/>
                        <a:pt x="7625" y="1440"/>
                        <a:pt x="9507" y="2173"/>
                      </a:cubicBezTo>
                      <a:cubicBezTo>
                        <a:pt x="7265" y="4635"/>
                        <a:pt x="5281" y="7159"/>
                        <a:pt x="2642" y="9434"/>
                      </a:cubicBezTo>
                      <a:cubicBezTo>
                        <a:pt x="774" y="11046"/>
                        <a:pt x="2408" y="13376"/>
                        <a:pt x="4753" y="13376"/>
                      </a:cubicBezTo>
                      <a:cubicBezTo>
                        <a:pt x="5225" y="13376"/>
                        <a:pt x="5724" y="13282"/>
                        <a:pt x="6229" y="13070"/>
                      </a:cubicBezTo>
                      <a:cubicBezTo>
                        <a:pt x="7494" y="12534"/>
                        <a:pt x="9372" y="12115"/>
                        <a:pt x="11048" y="12115"/>
                      </a:cubicBezTo>
                      <a:cubicBezTo>
                        <a:pt x="13472" y="12115"/>
                        <a:pt x="15476" y="12990"/>
                        <a:pt x="14649" y="15656"/>
                      </a:cubicBezTo>
                      <a:cubicBezTo>
                        <a:pt x="14051" y="17607"/>
                        <a:pt x="12734" y="18307"/>
                        <a:pt x="11203" y="18307"/>
                      </a:cubicBezTo>
                      <a:cubicBezTo>
                        <a:pt x="8685" y="18307"/>
                        <a:pt x="5575" y="16425"/>
                        <a:pt x="4043" y="15069"/>
                      </a:cubicBezTo>
                      <a:cubicBezTo>
                        <a:pt x="3730" y="14788"/>
                        <a:pt x="3352" y="14667"/>
                        <a:pt x="2973" y="14667"/>
                      </a:cubicBezTo>
                      <a:cubicBezTo>
                        <a:pt x="2007" y="14667"/>
                        <a:pt x="1063" y="15462"/>
                        <a:pt x="1325" y="16305"/>
                      </a:cubicBezTo>
                      <a:cubicBezTo>
                        <a:pt x="2394" y="19795"/>
                        <a:pt x="6331" y="21600"/>
                        <a:pt x="10273" y="21600"/>
                      </a:cubicBezTo>
                      <a:cubicBezTo>
                        <a:pt x="13860" y="21600"/>
                        <a:pt x="17447" y="20105"/>
                        <a:pt x="18880" y="17027"/>
                      </a:cubicBezTo>
                      <a:cubicBezTo>
                        <a:pt x="21337" y="11772"/>
                        <a:pt x="16368" y="8690"/>
                        <a:pt x="10726" y="8169"/>
                      </a:cubicBezTo>
                      <a:cubicBezTo>
                        <a:pt x="12095" y="6283"/>
                        <a:pt x="13197" y="4289"/>
                        <a:pt x="13692" y="2192"/>
                      </a:cubicBezTo>
                      <a:cubicBezTo>
                        <a:pt x="13897" y="1324"/>
                        <a:pt x="13220" y="456"/>
                        <a:pt x="12001" y="449"/>
                      </a:cubicBezTo>
                      <a:cubicBezTo>
                        <a:pt x="9078" y="449"/>
                        <a:pt x="6560" y="0"/>
                        <a:pt x="38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grpSp>
          <p:nvGrpSpPr>
            <p:cNvPr id="1139" name="تجميع">
              <a:hlinkClick r:id="rId3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2145083" y="31197"/>
              <a:ext cx="2449124" cy="704090"/>
              <a:chOff x="0" y="0"/>
              <a:chExt cx="2449122" cy="704089"/>
            </a:xfrm>
          </p:grpSpPr>
          <p:grpSp>
            <p:nvGrpSpPr>
              <p:cNvPr id="1128" name="Google Shape;1676;p51"/>
              <p:cNvGrpSpPr/>
              <p:nvPr/>
            </p:nvGrpSpPr>
            <p:grpSpPr>
              <a:xfrm>
                <a:off x="-1" y="208170"/>
                <a:ext cx="481554" cy="422583"/>
                <a:chOff x="0" y="0"/>
                <a:chExt cx="481552" cy="422582"/>
              </a:xfrm>
            </p:grpSpPr>
            <p:sp>
              <p:nvSpPr>
                <p:cNvPr id="1125" name="Google Shape;1677;p51"/>
                <p:cNvSpPr/>
                <p:nvPr/>
              </p:nvSpPr>
              <p:spPr>
                <a:xfrm rot="20720945">
                  <a:off x="34933" y="46712"/>
                  <a:ext cx="411687" cy="3291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5" h="21600" fill="norm" stroke="1" extrusionOk="0">
                      <a:moveTo>
                        <a:pt x="4503" y="840"/>
                      </a:moveTo>
                      <a:cubicBezTo>
                        <a:pt x="5560" y="840"/>
                        <a:pt x="6630" y="986"/>
                        <a:pt x="7500" y="1269"/>
                      </a:cubicBezTo>
                      <a:cubicBezTo>
                        <a:pt x="7887" y="1394"/>
                        <a:pt x="8310" y="1478"/>
                        <a:pt x="8532" y="1478"/>
                      </a:cubicBezTo>
                      <a:cubicBezTo>
                        <a:pt x="8578" y="1478"/>
                        <a:pt x="8616" y="1474"/>
                        <a:pt x="8643" y="1464"/>
                      </a:cubicBezTo>
                      <a:cubicBezTo>
                        <a:pt x="8687" y="1450"/>
                        <a:pt x="8733" y="1447"/>
                        <a:pt x="8773" y="1447"/>
                      </a:cubicBezTo>
                      <a:cubicBezTo>
                        <a:pt x="8874" y="1447"/>
                        <a:pt x="8952" y="1485"/>
                        <a:pt x="8968" y="1551"/>
                      </a:cubicBezTo>
                      <a:cubicBezTo>
                        <a:pt x="8990" y="1645"/>
                        <a:pt x="9323" y="1812"/>
                        <a:pt x="9700" y="1917"/>
                      </a:cubicBezTo>
                      <a:cubicBezTo>
                        <a:pt x="11326" y="2377"/>
                        <a:pt x="14496" y="4929"/>
                        <a:pt x="15780" y="6814"/>
                      </a:cubicBezTo>
                      <a:cubicBezTo>
                        <a:pt x="16387" y="7696"/>
                        <a:pt x="17858" y="10366"/>
                        <a:pt x="17953" y="10742"/>
                      </a:cubicBezTo>
                      <a:cubicBezTo>
                        <a:pt x="18002" y="10952"/>
                        <a:pt x="18235" y="11178"/>
                        <a:pt x="18357" y="11178"/>
                      </a:cubicBezTo>
                      <a:cubicBezTo>
                        <a:pt x="18387" y="11178"/>
                        <a:pt x="18408" y="11168"/>
                        <a:pt x="18422" y="11136"/>
                      </a:cubicBezTo>
                      <a:cubicBezTo>
                        <a:pt x="18511" y="10917"/>
                        <a:pt x="20562" y="9341"/>
                        <a:pt x="20744" y="9341"/>
                      </a:cubicBezTo>
                      <a:cubicBezTo>
                        <a:pt x="20752" y="9341"/>
                        <a:pt x="20757" y="9345"/>
                        <a:pt x="20757" y="9352"/>
                      </a:cubicBezTo>
                      <a:cubicBezTo>
                        <a:pt x="20749" y="9463"/>
                        <a:pt x="20695" y="10174"/>
                        <a:pt x="20641" y="10931"/>
                      </a:cubicBezTo>
                      <a:cubicBezTo>
                        <a:pt x="20584" y="11691"/>
                        <a:pt x="20570" y="12447"/>
                        <a:pt x="20611" y="12618"/>
                      </a:cubicBezTo>
                      <a:cubicBezTo>
                        <a:pt x="20654" y="12785"/>
                        <a:pt x="20649" y="13350"/>
                        <a:pt x="20600" y="13883"/>
                      </a:cubicBezTo>
                      <a:cubicBezTo>
                        <a:pt x="20554" y="14406"/>
                        <a:pt x="20500" y="15347"/>
                        <a:pt x="20481" y="15957"/>
                      </a:cubicBezTo>
                      <a:cubicBezTo>
                        <a:pt x="20465" y="16563"/>
                        <a:pt x="20432" y="17295"/>
                        <a:pt x="20413" y="17560"/>
                      </a:cubicBezTo>
                      <a:cubicBezTo>
                        <a:pt x="20389" y="17832"/>
                        <a:pt x="20351" y="18477"/>
                        <a:pt x="20327" y="19014"/>
                      </a:cubicBezTo>
                      <a:cubicBezTo>
                        <a:pt x="20270" y="20136"/>
                        <a:pt x="20248" y="20481"/>
                        <a:pt x="20015" y="20481"/>
                      </a:cubicBezTo>
                      <a:cubicBezTo>
                        <a:pt x="19917" y="20481"/>
                        <a:pt x="19785" y="20422"/>
                        <a:pt x="19598" y="20331"/>
                      </a:cubicBezTo>
                      <a:cubicBezTo>
                        <a:pt x="18747" y="19930"/>
                        <a:pt x="18143" y="19721"/>
                        <a:pt x="16975" y="19418"/>
                      </a:cubicBezTo>
                      <a:cubicBezTo>
                        <a:pt x="16373" y="19261"/>
                        <a:pt x="15642" y="19021"/>
                        <a:pt x="15336" y="18878"/>
                      </a:cubicBezTo>
                      <a:cubicBezTo>
                        <a:pt x="15032" y="18735"/>
                        <a:pt x="14127" y="18390"/>
                        <a:pt x="13309" y="18107"/>
                      </a:cubicBezTo>
                      <a:lnTo>
                        <a:pt x="11835" y="17588"/>
                      </a:lnTo>
                      <a:lnTo>
                        <a:pt x="12125" y="17260"/>
                      </a:lnTo>
                      <a:cubicBezTo>
                        <a:pt x="12282" y="17086"/>
                        <a:pt x="12534" y="16888"/>
                        <a:pt x="12672" y="16828"/>
                      </a:cubicBezTo>
                      <a:cubicBezTo>
                        <a:pt x="12813" y="16773"/>
                        <a:pt x="13217" y="16396"/>
                        <a:pt x="13553" y="16002"/>
                      </a:cubicBezTo>
                      <a:cubicBezTo>
                        <a:pt x="13889" y="15612"/>
                        <a:pt x="14206" y="15267"/>
                        <a:pt x="14252" y="15246"/>
                      </a:cubicBezTo>
                      <a:cubicBezTo>
                        <a:pt x="14303" y="15228"/>
                        <a:pt x="14395" y="15058"/>
                        <a:pt x="14463" y="14862"/>
                      </a:cubicBezTo>
                      <a:cubicBezTo>
                        <a:pt x="14582" y="14531"/>
                        <a:pt x="14566" y="14476"/>
                        <a:pt x="14157" y="13803"/>
                      </a:cubicBezTo>
                      <a:cubicBezTo>
                        <a:pt x="13789" y="13196"/>
                        <a:pt x="12729" y="11987"/>
                        <a:pt x="11786" y="11108"/>
                      </a:cubicBezTo>
                      <a:cubicBezTo>
                        <a:pt x="11271" y="10624"/>
                        <a:pt x="9123" y="9272"/>
                        <a:pt x="8589" y="9087"/>
                      </a:cubicBezTo>
                      <a:cubicBezTo>
                        <a:pt x="8269" y="8979"/>
                        <a:pt x="7906" y="8822"/>
                        <a:pt x="7768" y="8742"/>
                      </a:cubicBezTo>
                      <a:cubicBezTo>
                        <a:pt x="7291" y="8449"/>
                        <a:pt x="4853" y="8017"/>
                        <a:pt x="3574" y="7996"/>
                      </a:cubicBezTo>
                      <a:cubicBezTo>
                        <a:pt x="2883" y="7989"/>
                        <a:pt x="2284" y="7923"/>
                        <a:pt x="2254" y="7853"/>
                      </a:cubicBezTo>
                      <a:cubicBezTo>
                        <a:pt x="2227" y="7780"/>
                        <a:pt x="2829" y="7285"/>
                        <a:pt x="3595" y="6748"/>
                      </a:cubicBezTo>
                      <a:cubicBezTo>
                        <a:pt x="5403" y="5486"/>
                        <a:pt x="5533" y="5340"/>
                        <a:pt x="5305" y="4807"/>
                      </a:cubicBezTo>
                      <a:cubicBezTo>
                        <a:pt x="5129" y="4392"/>
                        <a:pt x="2753" y="2189"/>
                        <a:pt x="2154" y="1882"/>
                      </a:cubicBezTo>
                      <a:cubicBezTo>
                        <a:pt x="1981" y="1799"/>
                        <a:pt x="1745" y="1638"/>
                        <a:pt x="1612" y="1523"/>
                      </a:cubicBezTo>
                      <a:cubicBezTo>
                        <a:pt x="1382" y="1325"/>
                        <a:pt x="1398" y="1314"/>
                        <a:pt x="2119" y="1119"/>
                      </a:cubicBezTo>
                      <a:cubicBezTo>
                        <a:pt x="2829" y="934"/>
                        <a:pt x="3661" y="840"/>
                        <a:pt x="4503" y="840"/>
                      </a:cubicBezTo>
                      <a:close/>
                      <a:moveTo>
                        <a:pt x="4408" y="0"/>
                      </a:moveTo>
                      <a:cubicBezTo>
                        <a:pt x="2406" y="0"/>
                        <a:pt x="558" y="446"/>
                        <a:pt x="182" y="1171"/>
                      </a:cubicBezTo>
                      <a:lnTo>
                        <a:pt x="0" y="1527"/>
                      </a:lnTo>
                      <a:lnTo>
                        <a:pt x="1376" y="2471"/>
                      </a:lnTo>
                      <a:cubicBezTo>
                        <a:pt x="2709" y="3391"/>
                        <a:pt x="4360" y="4761"/>
                        <a:pt x="4416" y="4998"/>
                      </a:cubicBezTo>
                      <a:cubicBezTo>
                        <a:pt x="4435" y="5068"/>
                        <a:pt x="4173" y="5277"/>
                        <a:pt x="3834" y="5472"/>
                      </a:cubicBezTo>
                      <a:cubicBezTo>
                        <a:pt x="2523" y="6218"/>
                        <a:pt x="769" y="7787"/>
                        <a:pt x="580" y="8390"/>
                      </a:cubicBezTo>
                      <a:cubicBezTo>
                        <a:pt x="455" y="8791"/>
                        <a:pt x="764" y="9055"/>
                        <a:pt x="1328" y="9055"/>
                      </a:cubicBezTo>
                      <a:cubicBezTo>
                        <a:pt x="1385" y="9055"/>
                        <a:pt x="1444" y="9052"/>
                        <a:pt x="1506" y="9049"/>
                      </a:cubicBezTo>
                      <a:cubicBezTo>
                        <a:pt x="2021" y="9000"/>
                        <a:pt x="2528" y="8979"/>
                        <a:pt x="3024" y="8979"/>
                      </a:cubicBezTo>
                      <a:cubicBezTo>
                        <a:pt x="6950" y="8979"/>
                        <a:pt x="10185" y="10429"/>
                        <a:pt x="12629" y="13290"/>
                      </a:cubicBezTo>
                      <a:cubicBezTo>
                        <a:pt x="13152" y="13907"/>
                        <a:pt x="13634" y="14573"/>
                        <a:pt x="13591" y="14629"/>
                      </a:cubicBezTo>
                      <a:cubicBezTo>
                        <a:pt x="12970" y="15392"/>
                        <a:pt x="12596" y="15772"/>
                        <a:pt x="12046" y="16204"/>
                      </a:cubicBezTo>
                      <a:cubicBezTo>
                        <a:pt x="11234" y="16846"/>
                        <a:pt x="10944" y="17327"/>
                        <a:pt x="11068" y="17839"/>
                      </a:cubicBezTo>
                      <a:cubicBezTo>
                        <a:pt x="11201" y="18386"/>
                        <a:pt x="11393" y="18505"/>
                        <a:pt x="13195" y="19157"/>
                      </a:cubicBezTo>
                      <a:cubicBezTo>
                        <a:pt x="14078" y="19474"/>
                        <a:pt x="15057" y="19840"/>
                        <a:pt x="15355" y="19969"/>
                      </a:cubicBezTo>
                      <a:cubicBezTo>
                        <a:pt x="15655" y="20094"/>
                        <a:pt x="16457" y="20349"/>
                        <a:pt x="17146" y="20533"/>
                      </a:cubicBezTo>
                      <a:cubicBezTo>
                        <a:pt x="17834" y="20725"/>
                        <a:pt x="18639" y="20997"/>
                        <a:pt x="18945" y="21147"/>
                      </a:cubicBezTo>
                      <a:cubicBezTo>
                        <a:pt x="19549" y="21443"/>
                        <a:pt x="19958" y="21600"/>
                        <a:pt x="20245" y="21600"/>
                      </a:cubicBezTo>
                      <a:cubicBezTo>
                        <a:pt x="20622" y="21600"/>
                        <a:pt x="20790" y="21339"/>
                        <a:pt x="20923" y="20784"/>
                      </a:cubicBezTo>
                      <a:cubicBezTo>
                        <a:pt x="21131" y="19889"/>
                        <a:pt x="21177" y="18477"/>
                        <a:pt x="21017" y="17818"/>
                      </a:cubicBezTo>
                      <a:cubicBezTo>
                        <a:pt x="20944" y="17522"/>
                        <a:pt x="20936" y="17316"/>
                        <a:pt x="20998" y="17316"/>
                      </a:cubicBezTo>
                      <a:cubicBezTo>
                        <a:pt x="21004" y="17316"/>
                        <a:pt x="21007" y="17316"/>
                        <a:pt x="21012" y="17316"/>
                      </a:cubicBezTo>
                      <a:cubicBezTo>
                        <a:pt x="21017" y="17320"/>
                        <a:pt x="21023" y="17320"/>
                        <a:pt x="21028" y="17320"/>
                      </a:cubicBezTo>
                      <a:cubicBezTo>
                        <a:pt x="21093" y="17320"/>
                        <a:pt x="21164" y="17191"/>
                        <a:pt x="21191" y="17016"/>
                      </a:cubicBezTo>
                      <a:cubicBezTo>
                        <a:pt x="21288" y="16326"/>
                        <a:pt x="21329" y="13674"/>
                        <a:pt x="21240" y="13615"/>
                      </a:cubicBezTo>
                      <a:cubicBezTo>
                        <a:pt x="21194" y="13587"/>
                        <a:pt x="21213" y="13538"/>
                        <a:pt x="21275" y="13510"/>
                      </a:cubicBezTo>
                      <a:cubicBezTo>
                        <a:pt x="21413" y="13454"/>
                        <a:pt x="21429" y="11304"/>
                        <a:pt x="21288" y="11150"/>
                      </a:cubicBezTo>
                      <a:cubicBezTo>
                        <a:pt x="21234" y="11091"/>
                        <a:pt x="21234" y="11018"/>
                        <a:pt x="21283" y="10969"/>
                      </a:cubicBezTo>
                      <a:cubicBezTo>
                        <a:pt x="21437" y="10816"/>
                        <a:pt x="21600" y="9177"/>
                        <a:pt x="21527" y="8547"/>
                      </a:cubicBezTo>
                      <a:cubicBezTo>
                        <a:pt x="21470" y="8045"/>
                        <a:pt x="21416" y="7930"/>
                        <a:pt x="21240" y="7916"/>
                      </a:cubicBezTo>
                      <a:cubicBezTo>
                        <a:pt x="21237" y="7916"/>
                        <a:pt x="21234" y="7916"/>
                        <a:pt x="21232" y="7916"/>
                      </a:cubicBezTo>
                      <a:cubicBezTo>
                        <a:pt x="21015" y="7916"/>
                        <a:pt x="20243" y="8449"/>
                        <a:pt x="19056" y="9432"/>
                      </a:cubicBezTo>
                      <a:cubicBezTo>
                        <a:pt x="18725" y="9704"/>
                        <a:pt x="18443" y="9927"/>
                        <a:pt x="18424" y="9934"/>
                      </a:cubicBezTo>
                      <a:cubicBezTo>
                        <a:pt x="18424" y="9934"/>
                        <a:pt x="18424" y="9934"/>
                        <a:pt x="18424" y="9934"/>
                      </a:cubicBezTo>
                      <a:cubicBezTo>
                        <a:pt x="18400" y="9934"/>
                        <a:pt x="18191" y="9512"/>
                        <a:pt x="17958" y="8996"/>
                      </a:cubicBezTo>
                      <a:cubicBezTo>
                        <a:pt x="17720" y="8477"/>
                        <a:pt x="17365" y="7822"/>
                        <a:pt x="17167" y="7550"/>
                      </a:cubicBezTo>
                      <a:cubicBezTo>
                        <a:pt x="16975" y="7285"/>
                        <a:pt x="16791" y="6985"/>
                        <a:pt x="16769" y="6894"/>
                      </a:cubicBezTo>
                      <a:cubicBezTo>
                        <a:pt x="16671" y="6497"/>
                        <a:pt x="15306" y="4841"/>
                        <a:pt x="14322" y="3932"/>
                      </a:cubicBezTo>
                      <a:cubicBezTo>
                        <a:pt x="12190" y="1955"/>
                        <a:pt x="10399" y="1056"/>
                        <a:pt x="7083" y="286"/>
                      </a:cubicBezTo>
                      <a:cubicBezTo>
                        <a:pt x="6240" y="91"/>
                        <a:pt x="5308" y="0"/>
                        <a:pt x="440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6" name="Google Shape;1678;p51"/>
                <p:cNvSpPr/>
                <p:nvPr/>
              </p:nvSpPr>
              <p:spPr>
                <a:xfrm rot="20720945">
                  <a:off x="330429" y="270424"/>
                  <a:ext cx="89120" cy="284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0" h="21600" fill="norm" stroke="1" extrusionOk="0">
                      <a:moveTo>
                        <a:pt x="2349" y="0"/>
                      </a:moveTo>
                      <a:cubicBezTo>
                        <a:pt x="1504" y="0"/>
                        <a:pt x="1082" y="565"/>
                        <a:pt x="734" y="1655"/>
                      </a:cubicBezTo>
                      <a:cubicBezTo>
                        <a:pt x="262" y="3270"/>
                        <a:pt x="-73" y="5168"/>
                        <a:pt x="14" y="5975"/>
                      </a:cubicBezTo>
                      <a:cubicBezTo>
                        <a:pt x="213" y="8075"/>
                        <a:pt x="2809" y="10578"/>
                        <a:pt x="7442" y="13202"/>
                      </a:cubicBezTo>
                      <a:cubicBezTo>
                        <a:pt x="9553" y="14373"/>
                        <a:pt x="13255" y="16917"/>
                        <a:pt x="15627" y="18814"/>
                      </a:cubicBezTo>
                      <a:cubicBezTo>
                        <a:pt x="17987" y="20671"/>
                        <a:pt x="19291" y="21600"/>
                        <a:pt x="20061" y="21600"/>
                      </a:cubicBezTo>
                      <a:cubicBezTo>
                        <a:pt x="20831" y="21600"/>
                        <a:pt x="21067" y="20631"/>
                        <a:pt x="21303" y="18693"/>
                      </a:cubicBezTo>
                      <a:cubicBezTo>
                        <a:pt x="21527" y="16957"/>
                        <a:pt x="21266" y="15181"/>
                        <a:pt x="20496" y="13202"/>
                      </a:cubicBezTo>
                      <a:cubicBezTo>
                        <a:pt x="19950" y="11830"/>
                        <a:pt x="19279" y="10861"/>
                        <a:pt x="18869" y="10861"/>
                      </a:cubicBezTo>
                      <a:cubicBezTo>
                        <a:pt x="18794" y="10861"/>
                        <a:pt x="18732" y="10901"/>
                        <a:pt x="18683" y="10941"/>
                      </a:cubicBezTo>
                      <a:cubicBezTo>
                        <a:pt x="18558" y="11062"/>
                        <a:pt x="18447" y="11103"/>
                        <a:pt x="18347" y="11103"/>
                      </a:cubicBezTo>
                      <a:cubicBezTo>
                        <a:pt x="18099" y="11103"/>
                        <a:pt x="17913" y="10780"/>
                        <a:pt x="17863" y="10215"/>
                      </a:cubicBezTo>
                      <a:cubicBezTo>
                        <a:pt x="17726" y="8882"/>
                        <a:pt x="16273" y="7752"/>
                        <a:pt x="7131" y="2140"/>
                      </a:cubicBezTo>
                      <a:cubicBezTo>
                        <a:pt x="4734" y="686"/>
                        <a:pt x="3293" y="0"/>
                        <a:pt x="234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7" name="Google Shape;1679;p51"/>
                <p:cNvSpPr/>
                <p:nvPr/>
              </p:nvSpPr>
              <p:spPr>
                <a:xfrm rot="20720945">
                  <a:off x="140296" y="139602"/>
                  <a:ext cx="172793" cy="1034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0" h="21600" fill="norm" stroke="1" extrusionOk="0">
                      <a:moveTo>
                        <a:pt x="1786" y="0"/>
                      </a:moveTo>
                      <a:cubicBezTo>
                        <a:pt x="1735" y="0"/>
                        <a:pt x="1690" y="0"/>
                        <a:pt x="1639" y="0"/>
                      </a:cubicBezTo>
                      <a:cubicBezTo>
                        <a:pt x="593" y="22"/>
                        <a:pt x="388" y="166"/>
                        <a:pt x="125" y="987"/>
                      </a:cubicBezTo>
                      <a:cubicBezTo>
                        <a:pt x="-29" y="1476"/>
                        <a:pt x="-42" y="2208"/>
                        <a:pt x="93" y="2496"/>
                      </a:cubicBezTo>
                      <a:cubicBezTo>
                        <a:pt x="266" y="2884"/>
                        <a:pt x="1312" y="3106"/>
                        <a:pt x="2223" y="3106"/>
                      </a:cubicBezTo>
                      <a:cubicBezTo>
                        <a:pt x="2871" y="3106"/>
                        <a:pt x="3441" y="2984"/>
                        <a:pt x="3570" y="2740"/>
                      </a:cubicBezTo>
                      <a:cubicBezTo>
                        <a:pt x="3602" y="2663"/>
                        <a:pt x="3640" y="2629"/>
                        <a:pt x="3685" y="2629"/>
                      </a:cubicBezTo>
                      <a:cubicBezTo>
                        <a:pt x="3769" y="2629"/>
                        <a:pt x="3852" y="2785"/>
                        <a:pt x="3903" y="3040"/>
                      </a:cubicBezTo>
                      <a:cubicBezTo>
                        <a:pt x="3961" y="3395"/>
                        <a:pt x="4109" y="3639"/>
                        <a:pt x="4231" y="3639"/>
                      </a:cubicBezTo>
                      <a:cubicBezTo>
                        <a:pt x="4250" y="3639"/>
                        <a:pt x="4263" y="3628"/>
                        <a:pt x="4282" y="3628"/>
                      </a:cubicBezTo>
                      <a:cubicBezTo>
                        <a:pt x="4282" y="3628"/>
                        <a:pt x="4288" y="3628"/>
                        <a:pt x="4295" y="3628"/>
                      </a:cubicBezTo>
                      <a:cubicBezTo>
                        <a:pt x="4513" y="3628"/>
                        <a:pt x="6258" y="4970"/>
                        <a:pt x="8234" y="6667"/>
                      </a:cubicBezTo>
                      <a:cubicBezTo>
                        <a:pt x="10203" y="8354"/>
                        <a:pt x="11768" y="9463"/>
                        <a:pt x="12173" y="9463"/>
                      </a:cubicBezTo>
                      <a:cubicBezTo>
                        <a:pt x="12211" y="9463"/>
                        <a:pt x="12243" y="9452"/>
                        <a:pt x="12256" y="9430"/>
                      </a:cubicBezTo>
                      <a:cubicBezTo>
                        <a:pt x="12333" y="9330"/>
                        <a:pt x="12391" y="9286"/>
                        <a:pt x="12436" y="9286"/>
                      </a:cubicBezTo>
                      <a:cubicBezTo>
                        <a:pt x="12500" y="9286"/>
                        <a:pt x="12525" y="9419"/>
                        <a:pt x="12487" y="9674"/>
                      </a:cubicBezTo>
                      <a:cubicBezTo>
                        <a:pt x="12436" y="10040"/>
                        <a:pt x="13084" y="11127"/>
                        <a:pt x="14052" y="12281"/>
                      </a:cubicBezTo>
                      <a:cubicBezTo>
                        <a:pt x="15925" y="14522"/>
                        <a:pt x="18543" y="18405"/>
                        <a:pt x="19441" y="20302"/>
                      </a:cubicBezTo>
                      <a:cubicBezTo>
                        <a:pt x="19852" y="21156"/>
                        <a:pt x="20269" y="21600"/>
                        <a:pt x="20621" y="21600"/>
                      </a:cubicBezTo>
                      <a:cubicBezTo>
                        <a:pt x="20865" y="21600"/>
                        <a:pt x="21077" y="21389"/>
                        <a:pt x="21237" y="20968"/>
                      </a:cubicBezTo>
                      <a:cubicBezTo>
                        <a:pt x="21558" y="20113"/>
                        <a:pt x="21462" y="19592"/>
                        <a:pt x="20705" y="18083"/>
                      </a:cubicBezTo>
                      <a:cubicBezTo>
                        <a:pt x="18883" y="14444"/>
                        <a:pt x="14129" y="8409"/>
                        <a:pt x="13135" y="8409"/>
                      </a:cubicBezTo>
                      <a:cubicBezTo>
                        <a:pt x="13103" y="8409"/>
                        <a:pt x="13077" y="8409"/>
                        <a:pt x="13051" y="8420"/>
                      </a:cubicBezTo>
                      <a:cubicBezTo>
                        <a:pt x="13007" y="8443"/>
                        <a:pt x="12974" y="8454"/>
                        <a:pt x="12936" y="8454"/>
                      </a:cubicBezTo>
                      <a:cubicBezTo>
                        <a:pt x="12814" y="8454"/>
                        <a:pt x="12744" y="8309"/>
                        <a:pt x="12782" y="8043"/>
                      </a:cubicBezTo>
                      <a:cubicBezTo>
                        <a:pt x="12885" y="7333"/>
                        <a:pt x="11230" y="5691"/>
                        <a:pt x="7502" y="2785"/>
                      </a:cubicBezTo>
                      <a:cubicBezTo>
                        <a:pt x="6091" y="1675"/>
                        <a:pt x="5334" y="1187"/>
                        <a:pt x="4975" y="1187"/>
                      </a:cubicBezTo>
                      <a:cubicBezTo>
                        <a:pt x="4821" y="1187"/>
                        <a:pt x="4744" y="1276"/>
                        <a:pt x="4718" y="1453"/>
                      </a:cubicBezTo>
                      <a:cubicBezTo>
                        <a:pt x="4680" y="1742"/>
                        <a:pt x="4641" y="1886"/>
                        <a:pt x="4603" y="1886"/>
                      </a:cubicBezTo>
                      <a:cubicBezTo>
                        <a:pt x="4564" y="1886"/>
                        <a:pt x="4519" y="1753"/>
                        <a:pt x="4474" y="1464"/>
                      </a:cubicBezTo>
                      <a:cubicBezTo>
                        <a:pt x="4308" y="544"/>
                        <a:pt x="3294" y="0"/>
                        <a:pt x="178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137" name="تجميع"/>
              <p:cNvGrpSpPr/>
              <p:nvPr/>
            </p:nvGrpSpPr>
            <p:grpSpPr>
              <a:xfrm>
                <a:off x="664330" y="134491"/>
                <a:ext cx="586458" cy="569599"/>
                <a:chOff x="0" y="0"/>
                <a:chExt cx="586457" cy="569597"/>
              </a:xfrm>
            </p:grpSpPr>
            <p:grpSp>
              <p:nvGrpSpPr>
                <p:cNvPr id="1132" name="Google Shape;1684;p51"/>
                <p:cNvGrpSpPr/>
                <p:nvPr/>
              </p:nvGrpSpPr>
              <p:grpSpPr>
                <a:xfrm>
                  <a:off x="0" y="0"/>
                  <a:ext cx="586458" cy="569598"/>
                  <a:chOff x="0" y="0"/>
                  <a:chExt cx="586457" cy="569597"/>
                </a:xfrm>
              </p:grpSpPr>
              <p:sp>
                <p:nvSpPr>
                  <p:cNvPr id="1129" name="Google Shape;1685;p51"/>
                  <p:cNvSpPr/>
                  <p:nvPr/>
                </p:nvSpPr>
                <p:spPr>
                  <a:xfrm>
                    <a:off x="0" y="0"/>
                    <a:ext cx="586458" cy="56959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76" h="21600" fill="norm" stroke="1" extrusionOk="0">
                        <a:moveTo>
                          <a:pt x="10362" y="269"/>
                        </a:moveTo>
                        <a:cubicBezTo>
                          <a:pt x="10480" y="269"/>
                          <a:pt x="10598" y="269"/>
                          <a:pt x="10717" y="269"/>
                        </a:cubicBezTo>
                        <a:cubicBezTo>
                          <a:pt x="13824" y="274"/>
                          <a:pt x="16936" y="276"/>
                          <a:pt x="20044" y="316"/>
                        </a:cubicBezTo>
                        <a:cubicBezTo>
                          <a:pt x="20024" y="332"/>
                          <a:pt x="20010" y="354"/>
                          <a:pt x="20010" y="383"/>
                        </a:cubicBezTo>
                        <a:cubicBezTo>
                          <a:pt x="20043" y="3650"/>
                          <a:pt x="20066" y="6917"/>
                          <a:pt x="20093" y="10185"/>
                        </a:cubicBezTo>
                        <a:cubicBezTo>
                          <a:pt x="20120" y="13417"/>
                          <a:pt x="20035" y="16667"/>
                          <a:pt x="20208" y="19896"/>
                        </a:cubicBezTo>
                        <a:cubicBezTo>
                          <a:pt x="17046" y="18513"/>
                          <a:pt x="13918" y="17053"/>
                          <a:pt x="10704" y="15758"/>
                        </a:cubicBezTo>
                        <a:cubicBezTo>
                          <a:pt x="10691" y="15753"/>
                          <a:pt x="10679" y="15751"/>
                          <a:pt x="10667" y="15751"/>
                        </a:cubicBezTo>
                        <a:cubicBezTo>
                          <a:pt x="10613" y="15751"/>
                          <a:pt x="10573" y="15799"/>
                          <a:pt x="10591" y="15837"/>
                        </a:cubicBezTo>
                        <a:cubicBezTo>
                          <a:pt x="10576" y="15837"/>
                          <a:pt x="10561" y="15840"/>
                          <a:pt x="10546" y="15846"/>
                        </a:cubicBezTo>
                        <a:cubicBezTo>
                          <a:pt x="7557" y="16999"/>
                          <a:pt x="4518" y="18072"/>
                          <a:pt x="1513" y="19199"/>
                        </a:cubicBezTo>
                        <a:cubicBezTo>
                          <a:pt x="1517" y="12902"/>
                          <a:pt x="1519" y="6596"/>
                          <a:pt x="1368" y="302"/>
                        </a:cubicBezTo>
                        <a:cubicBezTo>
                          <a:pt x="1861" y="305"/>
                          <a:pt x="2355" y="306"/>
                          <a:pt x="2849" y="306"/>
                        </a:cubicBezTo>
                        <a:cubicBezTo>
                          <a:pt x="5353" y="306"/>
                          <a:pt x="7859" y="269"/>
                          <a:pt x="10362" y="269"/>
                        </a:cubicBezTo>
                        <a:close/>
                        <a:moveTo>
                          <a:pt x="274" y="290"/>
                        </a:moveTo>
                        <a:cubicBezTo>
                          <a:pt x="599" y="295"/>
                          <a:pt x="923" y="298"/>
                          <a:pt x="1250" y="300"/>
                        </a:cubicBezTo>
                        <a:cubicBezTo>
                          <a:pt x="1160" y="6653"/>
                          <a:pt x="1258" y="13015"/>
                          <a:pt x="1324" y="19368"/>
                        </a:cubicBezTo>
                        <a:cubicBezTo>
                          <a:pt x="1324" y="19424"/>
                          <a:pt x="1384" y="19452"/>
                          <a:pt x="1444" y="19452"/>
                        </a:cubicBezTo>
                        <a:cubicBezTo>
                          <a:pt x="1505" y="19452"/>
                          <a:pt x="1565" y="19424"/>
                          <a:pt x="1565" y="19368"/>
                        </a:cubicBezTo>
                        <a:lnTo>
                          <a:pt x="1565" y="19351"/>
                        </a:lnTo>
                        <a:cubicBezTo>
                          <a:pt x="4555" y="18300"/>
                          <a:pt x="7636" y="17134"/>
                          <a:pt x="10666" y="15991"/>
                        </a:cubicBezTo>
                        <a:cubicBezTo>
                          <a:pt x="10713" y="15973"/>
                          <a:pt x="10724" y="15941"/>
                          <a:pt x="10709" y="15909"/>
                        </a:cubicBezTo>
                        <a:cubicBezTo>
                          <a:pt x="13784" y="17363"/>
                          <a:pt x="16971" y="18673"/>
                          <a:pt x="20102" y="20045"/>
                        </a:cubicBezTo>
                        <a:cubicBezTo>
                          <a:pt x="20119" y="20053"/>
                          <a:pt x="20135" y="20056"/>
                          <a:pt x="20151" y="20056"/>
                        </a:cubicBezTo>
                        <a:cubicBezTo>
                          <a:pt x="20183" y="20056"/>
                          <a:pt x="20212" y="20043"/>
                          <a:pt x="20230" y="20023"/>
                        </a:cubicBezTo>
                        <a:cubicBezTo>
                          <a:pt x="20243" y="20032"/>
                          <a:pt x="20261" y="20038"/>
                          <a:pt x="20278" y="20038"/>
                        </a:cubicBezTo>
                        <a:cubicBezTo>
                          <a:pt x="20309" y="20038"/>
                          <a:pt x="20340" y="20021"/>
                          <a:pt x="20341" y="19986"/>
                        </a:cubicBezTo>
                        <a:cubicBezTo>
                          <a:pt x="20470" y="16727"/>
                          <a:pt x="20332" y="13447"/>
                          <a:pt x="20310" y="10185"/>
                        </a:cubicBezTo>
                        <a:cubicBezTo>
                          <a:pt x="20288" y="6917"/>
                          <a:pt x="20259" y="3650"/>
                          <a:pt x="20243" y="383"/>
                        </a:cubicBezTo>
                        <a:cubicBezTo>
                          <a:pt x="20243" y="355"/>
                          <a:pt x="20229" y="333"/>
                          <a:pt x="20210" y="318"/>
                        </a:cubicBezTo>
                        <a:cubicBezTo>
                          <a:pt x="20505" y="323"/>
                          <a:pt x="20800" y="325"/>
                          <a:pt x="21095" y="330"/>
                        </a:cubicBezTo>
                        <a:cubicBezTo>
                          <a:pt x="21201" y="3783"/>
                          <a:pt x="21273" y="7239"/>
                          <a:pt x="21231" y="10695"/>
                        </a:cubicBezTo>
                        <a:cubicBezTo>
                          <a:pt x="21210" y="12396"/>
                          <a:pt x="21209" y="14096"/>
                          <a:pt x="21204" y="15798"/>
                        </a:cubicBezTo>
                        <a:cubicBezTo>
                          <a:pt x="21197" y="17534"/>
                          <a:pt x="21063" y="19311"/>
                          <a:pt x="21230" y="21044"/>
                        </a:cubicBezTo>
                        <a:cubicBezTo>
                          <a:pt x="21224" y="21051"/>
                          <a:pt x="21218" y="21056"/>
                          <a:pt x="21215" y="21064"/>
                        </a:cubicBezTo>
                        <a:cubicBezTo>
                          <a:pt x="21186" y="21121"/>
                          <a:pt x="21207" y="21186"/>
                          <a:pt x="21207" y="21246"/>
                        </a:cubicBezTo>
                        <a:cubicBezTo>
                          <a:pt x="21207" y="21295"/>
                          <a:pt x="21200" y="21343"/>
                          <a:pt x="21192" y="21389"/>
                        </a:cubicBezTo>
                        <a:cubicBezTo>
                          <a:pt x="19310" y="20664"/>
                          <a:pt x="17430" y="19935"/>
                          <a:pt x="15564" y="19182"/>
                        </a:cubicBezTo>
                        <a:cubicBezTo>
                          <a:pt x="14649" y="18813"/>
                          <a:pt x="13736" y="18438"/>
                          <a:pt x="12825" y="18061"/>
                        </a:cubicBezTo>
                        <a:cubicBezTo>
                          <a:pt x="12129" y="17772"/>
                          <a:pt x="11344" y="17339"/>
                          <a:pt x="10545" y="17305"/>
                        </a:cubicBezTo>
                        <a:cubicBezTo>
                          <a:pt x="10543" y="17305"/>
                          <a:pt x="10542" y="17304"/>
                          <a:pt x="10540" y="17304"/>
                        </a:cubicBezTo>
                        <a:cubicBezTo>
                          <a:pt x="10523" y="17304"/>
                          <a:pt x="10510" y="17312"/>
                          <a:pt x="10501" y="17321"/>
                        </a:cubicBezTo>
                        <a:cubicBezTo>
                          <a:pt x="10488" y="17318"/>
                          <a:pt x="10475" y="17316"/>
                          <a:pt x="10460" y="17316"/>
                        </a:cubicBezTo>
                        <a:cubicBezTo>
                          <a:pt x="10440" y="17316"/>
                          <a:pt x="10420" y="17320"/>
                          <a:pt x="10399" y="17329"/>
                        </a:cubicBezTo>
                        <a:cubicBezTo>
                          <a:pt x="7065" y="18696"/>
                          <a:pt x="3618" y="19772"/>
                          <a:pt x="177" y="20933"/>
                        </a:cubicBezTo>
                        <a:lnTo>
                          <a:pt x="175" y="20933"/>
                        </a:lnTo>
                        <a:cubicBezTo>
                          <a:pt x="287" y="19241"/>
                          <a:pt x="233" y="17531"/>
                          <a:pt x="238" y="15837"/>
                        </a:cubicBezTo>
                        <a:cubicBezTo>
                          <a:pt x="243" y="14112"/>
                          <a:pt x="241" y="12386"/>
                          <a:pt x="251" y="10662"/>
                        </a:cubicBezTo>
                        <a:cubicBezTo>
                          <a:pt x="274" y="7212"/>
                          <a:pt x="273" y="3761"/>
                          <a:pt x="278" y="311"/>
                        </a:cubicBezTo>
                        <a:cubicBezTo>
                          <a:pt x="278" y="304"/>
                          <a:pt x="275" y="298"/>
                          <a:pt x="274" y="290"/>
                        </a:cubicBezTo>
                        <a:close/>
                        <a:moveTo>
                          <a:pt x="7845" y="0"/>
                        </a:moveTo>
                        <a:cubicBezTo>
                          <a:pt x="5296" y="0"/>
                          <a:pt x="2747" y="34"/>
                          <a:pt x="204" y="130"/>
                        </a:cubicBezTo>
                        <a:cubicBezTo>
                          <a:pt x="138" y="134"/>
                          <a:pt x="107" y="178"/>
                          <a:pt x="112" y="220"/>
                        </a:cubicBezTo>
                        <a:cubicBezTo>
                          <a:pt x="67" y="231"/>
                          <a:pt x="31" y="262"/>
                          <a:pt x="31" y="311"/>
                        </a:cubicBezTo>
                        <a:cubicBezTo>
                          <a:pt x="27" y="3761"/>
                          <a:pt x="12" y="7212"/>
                          <a:pt x="22" y="10662"/>
                        </a:cubicBezTo>
                        <a:cubicBezTo>
                          <a:pt x="28" y="12350"/>
                          <a:pt x="20" y="14038"/>
                          <a:pt x="18" y="15727"/>
                        </a:cubicBezTo>
                        <a:cubicBezTo>
                          <a:pt x="18" y="17485"/>
                          <a:pt x="-47" y="19257"/>
                          <a:pt x="69" y="21012"/>
                        </a:cubicBezTo>
                        <a:cubicBezTo>
                          <a:pt x="70" y="21039"/>
                          <a:pt x="95" y="21052"/>
                          <a:pt x="121" y="21052"/>
                        </a:cubicBezTo>
                        <a:cubicBezTo>
                          <a:pt x="124" y="21052"/>
                          <a:pt x="128" y="21052"/>
                          <a:pt x="131" y="21052"/>
                        </a:cubicBezTo>
                        <a:cubicBezTo>
                          <a:pt x="144" y="21069"/>
                          <a:pt x="167" y="21081"/>
                          <a:pt x="196" y="21081"/>
                        </a:cubicBezTo>
                        <a:cubicBezTo>
                          <a:pt x="205" y="21081"/>
                          <a:pt x="215" y="21080"/>
                          <a:pt x="226" y="21077"/>
                        </a:cubicBezTo>
                        <a:cubicBezTo>
                          <a:pt x="3776" y="20205"/>
                          <a:pt x="7231" y="18877"/>
                          <a:pt x="10540" y="17526"/>
                        </a:cubicBezTo>
                        <a:cubicBezTo>
                          <a:pt x="10590" y="17505"/>
                          <a:pt x="10609" y="17471"/>
                          <a:pt x="10609" y="17438"/>
                        </a:cubicBezTo>
                        <a:cubicBezTo>
                          <a:pt x="11363" y="17761"/>
                          <a:pt x="12169" y="18026"/>
                          <a:pt x="12930" y="18345"/>
                        </a:cubicBezTo>
                        <a:cubicBezTo>
                          <a:pt x="13838" y="18727"/>
                          <a:pt x="14750" y="19102"/>
                          <a:pt x="15663" y="19473"/>
                        </a:cubicBezTo>
                        <a:cubicBezTo>
                          <a:pt x="17453" y="20198"/>
                          <a:pt x="19251" y="20910"/>
                          <a:pt x="21067" y="21589"/>
                        </a:cubicBezTo>
                        <a:cubicBezTo>
                          <a:pt x="21087" y="21597"/>
                          <a:pt x="21107" y="21600"/>
                          <a:pt x="21126" y="21600"/>
                        </a:cubicBezTo>
                        <a:cubicBezTo>
                          <a:pt x="21187" y="21600"/>
                          <a:pt x="21237" y="21567"/>
                          <a:pt x="21261" y="21526"/>
                        </a:cubicBezTo>
                        <a:cubicBezTo>
                          <a:pt x="21268" y="21528"/>
                          <a:pt x="21275" y="21528"/>
                          <a:pt x="21282" y="21528"/>
                        </a:cubicBezTo>
                        <a:cubicBezTo>
                          <a:pt x="21306" y="21528"/>
                          <a:pt x="21329" y="21519"/>
                          <a:pt x="21344" y="21492"/>
                        </a:cubicBezTo>
                        <a:cubicBezTo>
                          <a:pt x="21386" y="21422"/>
                          <a:pt x="21409" y="21348"/>
                          <a:pt x="21424" y="21270"/>
                        </a:cubicBezTo>
                        <a:cubicBezTo>
                          <a:pt x="21438" y="21195"/>
                          <a:pt x="21455" y="21110"/>
                          <a:pt x="21402" y="21044"/>
                        </a:cubicBezTo>
                        <a:cubicBezTo>
                          <a:pt x="21396" y="21036"/>
                          <a:pt x="21389" y="21029"/>
                          <a:pt x="21382" y="21025"/>
                        </a:cubicBezTo>
                        <a:cubicBezTo>
                          <a:pt x="21553" y="19336"/>
                          <a:pt x="21438" y="17603"/>
                          <a:pt x="21444" y="15909"/>
                        </a:cubicBezTo>
                        <a:cubicBezTo>
                          <a:pt x="21451" y="14170"/>
                          <a:pt x="21468" y="12432"/>
                          <a:pt x="21456" y="10695"/>
                        </a:cubicBezTo>
                        <a:cubicBezTo>
                          <a:pt x="21432" y="7233"/>
                          <a:pt x="21539" y="3772"/>
                          <a:pt x="21385" y="311"/>
                        </a:cubicBezTo>
                        <a:cubicBezTo>
                          <a:pt x="21383" y="260"/>
                          <a:pt x="21348" y="228"/>
                          <a:pt x="21305" y="210"/>
                        </a:cubicBezTo>
                        <a:cubicBezTo>
                          <a:pt x="21289" y="188"/>
                          <a:pt x="21263" y="170"/>
                          <a:pt x="21223" y="170"/>
                        </a:cubicBezTo>
                        <a:cubicBezTo>
                          <a:pt x="16774" y="105"/>
                          <a:pt x="12307" y="0"/>
                          <a:pt x="784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130" name="Google Shape;1686;p51"/>
                  <p:cNvSpPr/>
                  <p:nvPr/>
                </p:nvSpPr>
                <p:spPr>
                  <a:xfrm>
                    <a:off x="4807" y="7650"/>
                    <a:ext cx="575287" cy="55639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70" h="21600" fill="norm" stroke="1" extrusionOk="0">
                        <a:moveTo>
                          <a:pt x="100" y="0"/>
                        </a:moveTo>
                        <a:cubicBezTo>
                          <a:pt x="102" y="8"/>
                          <a:pt x="104" y="14"/>
                          <a:pt x="104" y="22"/>
                        </a:cubicBezTo>
                        <a:cubicBezTo>
                          <a:pt x="99" y="3553"/>
                          <a:pt x="100" y="7086"/>
                          <a:pt x="78" y="10618"/>
                        </a:cubicBezTo>
                        <a:cubicBezTo>
                          <a:pt x="67" y="12383"/>
                          <a:pt x="70" y="14150"/>
                          <a:pt x="64" y="15916"/>
                        </a:cubicBezTo>
                        <a:cubicBezTo>
                          <a:pt x="58" y="17651"/>
                          <a:pt x="114" y="19401"/>
                          <a:pt x="0" y="21133"/>
                        </a:cubicBezTo>
                        <a:lnTo>
                          <a:pt x="1" y="21133"/>
                        </a:lnTo>
                        <a:cubicBezTo>
                          <a:pt x="3524" y="19944"/>
                          <a:pt x="7054" y="18843"/>
                          <a:pt x="10467" y="17443"/>
                        </a:cubicBezTo>
                        <a:cubicBezTo>
                          <a:pt x="10489" y="17434"/>
                          <a:pt x="10510" y="17430"/>
                          <a:pt x="10530" y="17430"/>
                        </a:cubicBezTo>
                        <a:cubicBezTo>
                          <a:pt x="10545" y="17430"/>
                          <a:pt x="10559" y="17432"/>
                          <a:pt x="10573" y="17435"/>
                        </a:cubicBezTo>
                        <a:cubicBezTo>
                          <a:pt x="10582" y="17426"/>
                          <a:pt x="10595" y="17419"/>
                          <a:pt x="10613" y="17419"/>
                        </a:cubicBezTo>
                        <a:cubicBezTo>
                          <a:pt x="10614" y="17419"/>
                          <a:pt x="10615" y="17419"/>
                          <a:pt x="10616" y="17419"/>
                        </a:cubicBezTo>
                        <a:cubicBezTo>
                          <a:pt x="11435" y="17453"/>
                          <a:pt x="12239" y="17897"/>
                          <a:pt x="12951" y="18193"/>
                        </a:cubicBezTo>
                        <a:cubicBezTo>
                          <a:pt x="13884" y="18580"/>
                          <a:pt x="14819" y="18963"/>
                          <a:pt x="15755" y="19340"/>
                        </a:cubicBezTo>
                        <a:cubicBezTo>
                          <a:pt x="17665" y="20111"/>
                          <a:pt x="19591" y="20858"/>
                          <a:pt x="21519" y="21600"/>
                        </a:cubicBezTo>
                        <a:cubicBezTo>
                          <a:pt x="21526" y="21552"/>
                          <a:pt x="21534" y="21503"/>
                          <a:pt x="21534" y="21453"/>
                        </a:cubicBezTo>
                        <a:cubicBezTo>
                          <a:pt x="21534" y="21392"/>
                          <a:pt x="21511" y="21325"/>
                          <a:pt x="21540" y="21267"/>
                        </a:cubicBezTo>
                        <a:cubicBezTo>
                          <a:pt x="21545" y="21259"/>
                          <a:pt x="21550" y="21253"/>
                          <a:pt x="21556" y="21247"/>
                        </a:cubicBezTo>
                        <a:cubicBezTo>
                          <a:pt x="21385" y="19472"/>
                          <a:pt x="21522" y="17653"/>
                          <a:pt x="21529" y="15876"/>
                        </a:cubicBezTo>
                        <a:cubicBezTo>
                          <a:pt x="21534" y="14134"/>
                          <a:pt x="21536" y="12393"/>
                          <a:pt x="21557" y="10651"/>
                        </a:cubicBezTo>
                        <a:cubicBezTo>
                          <a:pt x="21600" y="7114"/>
                          <a:pt x="21526" y="3576"/>
                          <a:pt x="21418" y="40"/>
                        </a:cubicBezTo>
                        <a:cubicBezTo>
                          <a:pt x="21116" y="35"/>
                          <a:pt x="20814" y="33"/>
                          <a:pt x="20512" y="29"/>
                        </a:cubicBezTo>
                        <a:cubicBezTo>
                          <a:pt x="20532" y="44"/>
                          <a:pt x="20545" y="66"/>
                          <a:pt x="20545" y="95"/>
                        </a:cubicBezTo>
                        <a:cubicBezTo>
                          <a:pt x="20562" y="3440"/>
                          <a:pt x="20591" y="6784"/>
                          <a:pt x="20614" y="10129"/>
                        </a:cubicBezTo>
                        <a:cubicBezTo>
                          <a:pt x="20638" y="13469"/>
                          <a:pt x="20778" y="16827"/>
                          <a:pt x="20646" y="20164"/>
                        </a:cubicBezTo>
                        <a:cubicBezTo>
                          <a:pt x="20645" y="20199"/>
                          <a:pt x="20613" y="20216"/>
                          <a:pt x="20582" y="20216"/>
                        </a:cubicBezTo>
                        <a:cubicBezTo>
                          <a:pt x="20564" y="20216"/>
                          <a:pt x="20547" y="20211"/>
                          <a:pt x="20533" y="20202"/>
                        </a:cubicBezTo>
                        <a:cubicBezTo>
                          <a:pt x="20513" y="20221"/>
                          <a:pt x="20485" y="20235"/>
                          <a:pt x="20451" y="20235"/>
                        </a:cubicBezTo>
                        <a:cubicBezTo>
                          <a:pt x="20435" y="20235"/>
                          <a:pt x="20418" y="20232"/>
                          <a:pt x="20401" y="20224"/>
                        </a:cubicBezTo>
                        <a:cubicBezTo>
                          <a:pt x="17197" y="18820"/>
                          <a:pt x="13932" y="17479"/>
                          <a:pt x="10785" y="15990"/>
                        </a:cubicBezTo>
                        <a:cubicBezTo>
                          <a:pt x="10799" y="16022"/>
                          <a:pt x="10789" y="16056"/>
                          <a:pt x="10740" y="16074"/>
                        </a:cubicBezTo>
                        <a:cubicBezTo>
                          <a:pt x="7639" y="17244"/>
                          <a:pt x="4484" y="18437"/>
                          <a:pt x="1422" y="19513"/>
                        </a:cubicBezTo>
                        <a:lnTo>
                          <a:pt x="1422" y="19532"/>
                        </a:lnTo>
                        <a:cubicBezTo>
                          <a:pt x="1422" y="19588"/>
                          <a:pt x="1361" y="19617"/>
                          <a:pt x="1299" y="19617"/>
                        </a:cubicBezTo>
                        <a:cubicBezTo>
                          <a:pt x="1237" y="19617"/>
                          <a:pt x="1176" y="19588"/>
                          <a:pt x="1176" y="19532"/>
                        </a:cubicBezTo>
                        <a:cubicBezTo>
                          <a:pt x="1108" y="13027"/>
                          <a:pt x="1008" y="6514"/>
                          <a:pt x="1099" y="10"/>
                        </a:cubicBezTo>
                        <a:cubicBezTo>
                          <a:pt x="765" y="8"/>
                          <a:pt x="433" y="5"/>
                          <a:pt x="100" y="0"/>
                        </a:cubicBezTo>
                        <a:close/>
                      </a:path>
                    </a:pathLst>
                  </a:custGeom>
                  <a:solidFill>
                    <a:srgbClr val="CCB1F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131" name="Google Shape;1687;p51"/>
                  <p:cNvSpPr/>
                  <p:nvPr/>
                </p:nvSpPr>
                <p:spPr>
                  <a:xfrm>
                    <a:off x="37353" y="7092"/>
                    <a:ext cx="514475" cy="5175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312" y="0"/>
                        </a:moveTo>
                        <a:cubicBezTo>
                          <a:pt x="7442" y="0"/>
                          <a:pt x="4569" y="41"/>
                          <a:pt x="1698" y="41"/>
                        </a:cubicBezTo>
                        <a:cubicBezTo>
                          <a:pt x="1132" y="41"/>
                          <a:pt x="565" y="40"/>
                          <a:pt x="0" y="36"/>
                        </a:cubicBezTo>
                        <a:cubicBezTo>
                          <a:pt x="173" y="6963"/>
                          <a:pt x="171" y="13902"/>
                          <a:pt x="166" y="20832"/>
                        </a:cubicBezTo>
                        <a:cubicBezTo>
                          <a:pt x="3612" y="19593"/>
                          <a:pt x="7096" y="18411"/>
                          <a:pt x="10523" y="17143"/>
                        </a:cubicBezTo>
                        <a:cubicBezTo>
                          <a:pt x="10541" y="17136"/>
                          <a:pt x="10557" y="17133"/>
                          <a:pt x="10574" y="17133"/>
                        </a:cubicBezTo>
                        <a:cubicBezTo>
                          <a:pt x="10553" y="17091"/>
                          <a:pt x="10599" y="17038"/>
                          <a:pt x="10661" y="17038"/>
                        </a:cubicBezTo>
                        <a:cubicBezTo>
                          <a:pt x="10675" y="17038"/>
                          <a:pt x="10689" y="17040"/>
                          <a:pt x="10703" y="17046"/>
                        </a:cubicBezTo>
                        <a:cubicBezTo>
                          <a:pt x="14389" y="18471"/>
                          <a:pt x="17975" y="20078"/>
                          <a:pt x="21600" y="21600"/>
                        </a:cubicBezTo>
                        <a:cubicBezTo>
                          <a:pt x="21402" y="18046"/>
                          <a:pt x="21499" y="14470"/>
                          <a:pt x="21468" y="10912"/>
                        </a:cubicBezTo>
                        <a:cubicBezTo>
                          <a:pt x="21437" y="7316"/>
                          <a:pt x="21411" y="3721"/>
                          <a:pt x="21373" y="125"/>
                        </a:cubicBezTo>
                        <a:cubicBezTo>
                          <a:pt x="21373" y="93"/>
                          <a:pt x="21389" y="69"/>
                          <a:pt x="21412" y="52"/>
                        </a:cubicBezTo>
                        <a:cubicBezTo>
                          <a:pt x="17849" y="7"/>
                          <a:pt x="14281" y="5"/>
                          <a:pt x="10718" y="1"/>
                        </a:cubicBezTo>
                        <a:cubicBezTo>
                          <a:pt x="10582" y="0"/>
                          <a:pt x="10447" y="0"/>
                          <a:pt x="10312" y="0"/>
                        </a:cubicBezTo>
                        <a:close/>
                      </a:path>
                    </a:pathLst>
                  </a:custGeom>
                  <a:solidFill>
                    <a:srgbClr val="CCB1F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grpSp>
              <p:nvGrpSpPr>
                <p:cNvPr id="1136" name="Google Shape;1700;p51"/>
                <p:cNvGrpSpPr/>
                <p:nvPr/>
              </p:nvGrpSpPr>
              <p:grpSpPr>
                <a:xfrm>
                  <a:off x="122613" y="51214"/>
                  <a:ext cx="339862" cy="338522"/>
                  <a:chOff x="0" y="0"/>
                  <a:chExt cx="339861" cy="338521"/>
                </a:xfrm>
              </p:grpSpPr>
              <p:sp>
                <p:nvSpPr>
                  <p:cNvPr id="1133" name="Google Shape;1701;p51"/>
                  <p:cNvSpPr/>
                  <p:nvPr/>
                </p:nvSpPr>
                <p:spPr>
                  <a:xfrm>
                    <a:off x="0" y="0"/>
                    <a:ext cx="339862" cy="33852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76" h="21600" fill="norm" stroke="1" extrusionOk="0">
                        <a:moveTo>
                          <a:pt x="10805" y="838"/>
                        </a:moveTo>
                        <a:cubicBezTo>
                          <a:pt x="15850" y="838"/>
                          <a:pt x="19926" y="4845"/>
                          <a:pt x="20417" y="9923"/>
                        </a:cubicBezTo>
                        <a:cubicBezTo>
                          <a:pt x="20969" y="15602"/>
                          <a:pt x="16488" y="20365"/>
                          <a:pt x="11023" y="20852"/>
                        </a:cubicBezTo>
                        <a:cubicBezTo>
                          <a:pt x="10940" y="20861"/>
                          <a:pt x="10875" y="20899"/>
                          <a:pt x="10814" y="20943"/>
                        </a:cubicBezTo>
                        <a:cubicBezTo>
                          <a:pt x="5727" y="20193"/>
                          <a:pt x="1030" y="17112"/>
                          <a:pt x="838" y="11354"/>
                        </a:cubicBezTo>
                        <a:cubicBezTo>
                          <a:pt x="650" y="5827"/>
                          <a:pt x="4876" y="1132"/>
                          <a:pt x="10311" y="850"/>
                        </a:cubicBezTo>
                        <a:cubicBezTo>
                          <a:pt x="10478" y="842"/>
                          <a:pt x="10643" y="838"/>
                          <a:pt x="10805" y="838"/>
                        </a:cubicBezTo>
                        <a:close/>
                        <a:moveTo>
                          <a:pt x="10555" y="0"/>
                        </a:moveTo>
                        <a:cubicBezTo>
                          <a:pt x="10473" y="0"/>
                          <a:pt x="10392" y="0"/>
                          <a:pt x="10311" y="2"/>
                        </a:cubicBezTo>
                        <a:cubicBezTo>
                          <a:pt x="4422" y="127"/>
                          <a:pt x="-46" y="5033"/>
                          <a:pt x="0" y="10966"/>
                        </a:cubicBezTo>
                        <a:cubicBezTo>
                          <a:pt x="54" y="16284"/>
                          <a:pt x="4633" y="21529"/>
                          <a:pt x="10009" y="21529"/>
                        </a:cubicBezTo>
                        <a:cubicBezTo>
                          <a:pt x="10258" y="21529"/>
                          <a:pt x="10506" y="21520"/>
                          <a:pt x="10756" y="21496"/>
                        </a:cubicBezTo>
                        <a:cubicBezTo>
                          <a:pt x="10810" y="21560"/>
                          <a:pt x="10889" y="21600"/>
                          <a:pt x="10991" y="21600"/>
                        </a:cubicBezTo>
                        <a:cubicBezTo>
                          <a:pt x="11000" y="21600"/>
                          <a:pt x="11011" y="21600"/>
                          <a:pt x="11023" y="21600"/>
                        </a:cubicBezTo>
                        <a:cubicBezTo>
                          <a:pt x="16718" y="21231"/>
                          <a:pt x="21554" y="16607"/>
                          <a:pt x="21371" y="10629"/>
                        </a:cubicBezTo>
                        <a:cubicBezTo>
                          <a:pt x="21185" y="4633"/>
                          <a:pt x="16395" y="0"/>
                          <a:pt x="1055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134" name="Google Shape;1702;p51"/>
                  <p:cNvSpPr/>
                  <p:nvPr/>
                </p:nvSpPr>
                <p:spPr>
                  <a:xfrm>
                    <a:off x="13223" y="13129"/>
                    <a:ext cx="312134" cy="31506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69" h="21600" fill="norm" stroke="1" extrusionOk="0">
                        <a:moveTo>
                          <a:pt x="10627" y="3067"/>
                        </a:moveTo>
                        <a:cubicBezTo>
                          <a:pt x="11485" y="3067"/>
                          <a:pt x="12363" y="3353"/>
                          <a:pt x="13176" y="4005"/>
                        </a:cubicBezTo>
                        <a:cubicBezTo>
                          <a:pt x="15181" y="5623"/>
                          <a:pt x="14461" y="8468"/>
                          <a:pt x="13652" y="10538"/>
                        </a:cubicBezTo>
                        <a:cubicBezTo>
                          <a:pt x="13137" y="11871"/>
                          <a:pt x="12491" y="13345"/>
                          <a:pt x="11643" y="14627"/>
                        </a:cubicBezTo>
                        <a:cubicBezTo>
                          <a:pt x="12750" y="14753"/>
                          <a:pt x="13862" y="14806"/>
                          <a:pt x="14979" y="14859"/>
                        </a:cubicBezTo>
                        <a:cubicBezTo>
                          <a:pt x="15975" y="14905"/>
                          <a:pt x="15975" y="16407"/>
                          <a:pt x="14979" y="16447"/>
                        </a:cubicBezTo>
                        <a:cubicBezTo>
                          <a:pt x="13004" y="16528"/>
                          <a:pt x="11029" y="16611"/>
                          <a:pt x="9110" y="17099"/>
                        </a:cubicBezTo>
                        <a:cubicBezTo>
                          <a:pt x="8965" y="17137"/>
                          <a:pt x="8827" y="17155"/>
                          <a:pt x="8696" y="17155"/>
                        </a:cubicBezTo>
                        <a:cubicBezTo>
                          <a:pt x="7594" y="17155"/>
                          <a:pt x="7002" y="15924"/>
                          <a:pt x="7436" y="14872"/>
                        </a:cubicBezTo>
                        <a:cubicBezTo>
                          <a:pt x="8341" y="12675"/>
                          <a:pt x="10010" y="10918"/>
                          <a:pt x="10841" y="8614"/>
                        </a:cubicBezTo>
                        <a:cubicBezTo>
                          <a:pt x="11280" y="7378"/>
                          <a:pt x="11892" y="5557"/>
                          <a:pt x="10000" y="5557"/>
                        </a:cubicBezTo>
                        <a:cubicBezTo>
                          <a:pt x="9986" y="5557"/>
                          <a:pt x="9968" y="5557"/>
                          <a:pt x="9954" y="5557"/>
                        </a:cubicBezTo>
                        <a:cubicBezTo>
                          <a:pt x="8336" y="5583"/>
                          <a:pt x="7118" y="7193"/>
                          <a:pt x="7014" y="8776"/>
                        </a:cubicBezTo>
                        <a:cubicBezTo>
                          <a:pt x="6992" y="9110"/>
                          <a:pt x="6686" y="9322"/>
                          <a:pt x="6408" y="9322"/>
                        </a:cubicBezTo>
                        <a:cubicBezTo>
                          <a:pt x="6196" y="9322"/>
                          <a:pt x="5999" y="9201"/>
                          <a:pt x="5949" y="8920"/>
                        </a:cubicBezTo>
                        <a:cubicBezTo>
                          <a:pt x="5424" y="5924"/>
                          <a:pt x="7912" y="3067"/>
                          <a:pt x="10627" y="3067"/>
                        </a:cubicBezTo>
                        <a:close/>
                        <a:moveTo>
                          <a:pt x="10602" y="0"/>
                        </a:moveTo>
                        <a:cubicBezTo>
                          <a:pt x="10429" y="0"/>
                          <a:pt x="10254" y="5"/>
                          <a:pt x="10077" y="13"/>
                        </a:cubicBezTo>
                        <a:cubicBezTo>
                          <a:pt x="4300" y="316"/>
                          <a:pt x="-193" y="5358"/>
                          <a:pt x="7" y="11299"/>
                        </a:cubicBezTo>
                        <a:cubicBezTo>
                          <a:pt x="211" y="17486"/>
                          <a:pt x="5205" y="20796"/>
                          <a:pt x="10612" y="21600"/>
                        </a:cubicBezTo>
                        <a:cubicBezTo>
                          <a:pt x="10676" y="21554"/>
                          <a:pt x="10745" y="21514"/>
                          <a:pt x="10834" y="21504"/>
                        </a:cubicBezTo>
                        <a:cubicBezTo>
                          <a:pt x="16643" y="20981"/>
                          <a:pt x="21407" y="15863"/>
                          <a:pt x="20820" y="9762"/>
                        </a:cubicBezTo>
                        <a:cubicBezTo>
                          <a:pt x="20297" y="4306"/>
                          <a:pt x="15965" y="0"/>
                          <a:pt x="1060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135" name="Google Shape;1703;p51"/>
                  <p:cNvSpPr/>
                  <p:nvPr/>
                </p:nvSpPr>
                <p:spPr>
                  <a:xfrm>
                    <a:off x="101143" y="57864"/>
                    <a:ext cx="147287" cy="20549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60" h="21600" fill="norm" stroke="1" extrusionOk="0">
                        <a:moveTo>
                          <a:pt x="9720" y="0"/>
                        </a:moveTo>
                        <a:cubicBezTo>
                          <a:pt x="4162" y="0"/>
                          <a:pt x="-931" y="4380"/>
                          <a:pt x="144" y="8974"/>
                        </a:cubicBezTo>
                        <a:cubicBezTo>
                          <a:pt x="245" y="9404"/>
                          <a:pt x="649" y="9591"/>
                          <a:pt x="1083" y="9591"/>
                        </a:cubicBezTo>
                        <a:cubicBezTo>
                          <a:pt x="1654" y="9591"/>
                          <a:pt x="2279" y="9265"/>
                          <a:pt x="2325" y="8753"/>
                        </a:cubicBezTo>
                        <a:cubicBezTo>
                          <a:pt x="2537" y="6326"/>
                          <a:pt x="5031" y="3857"/>
                          <a:pt x="8342" y="3818"/>
                        </a:cubicBezTo>
                        <a:cubicBezTo>
                          <a:pt x="8372" y="3818"/>
                          <a:pt x="8408" y="3818"/>
                          <a:pt x="8438" y="3818"/>
                        </a:cubicBezTo>
                        <a:cubicBezTo>
                          <a:pt x="12310" y="3818"/>
                          <a:pt x="11058" y="6609"/>
                          <a:pt x="10159" y="8505"/>
                        </a:cubicBezTo>
                        <a:cubicBezTo>
                          <a:pt x="8458" y="12037"/>
                          <a:pt x="5041" y="14731"/>
                          <a:pt x="3188" y="18099"/>
                        </a:cubicBezTo>
                        <a:cubicBezTo>
                          <a:pt x="2300" y="19712"/>
                          <a:pt x="3511" y="21600"/>
                          <a:pt x="5768" y="21600"/>
                        </a:cubicBezTo>
                        <a:cubicBezTo>
                          <a:pt x="6035" y="21600"/>
                          <a:pt x="6318" y="21573"/>
                          <a:pt x="6616" y="21515"/>
                        </a:cubicBezTo>
                        <a:cubicBezTo>
                          <a:pt x="10543" y="20767"/>
                          <a:pt x="14586" y="20639"/>
                          <a:pt x="18630" y="20515"/>
                        </a:cubicBezTo>
                        <a:cubicBezTo>
                          <a:pt x="20669" y="20453"/>
                          <a:pt x="20669" y="18150"/>
                          <a:pt x="18630" y="18080"/>
                        </a:cubicBezTo>
                        <a:cubicBezTo>
                          <a:pt x="16343" y="17999"/>
                          <a:pt x="14066" y="17917"/>
                          <a:pt x="11800" y="17723"/>
                        </a:cubicBezTo>
                        <a:cubicBezTo>
                          <a:pt x="13541" y="15758"/>
                          <a:pt x="14859" y="13494"/>
                          <a:pt x="15914" y="11455"/>
                        </a:cubicBezTo>
                        <a:cubicBezTo>
                          <a:pt x="17570" y="8276"/>
                          <a:pt x="19044" y="3919"/>
                          <a:pt x="14940" y="1438"/>
                        </a:cubicBezTo>
                        <a:cubicBezTo>
                          <a:pt x="13274" y="438"/>
                          <a:pt x="11477" y="0"/>
                          <a:pt x="9720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</p:grpSp>
          <p:sp>
            <p:nvSpPr>
              <p:cNvPr id="1138" name="Google Shape;1623;p50"/>
              <p:cNvSpPr txBox="1"/>
              <p:nvPr/>
            </p:nvSpPr>
            <p:spPr>
              <a:xfrm>
                <a:off x="903822" y="0"/>
                <a:ext cx="1545301" cy="6645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4" tIns="91424" rIns="91424" bIns="91424" numCol="1" anchor="ctr">
                <a:normAutofit fontScale="100000" lnSpcReduction="0"/>
              </a:bodyPr>
              <a:lstStyle>
                <a:lvl1pPr algn="ctr" defTabSz="365760">
                  <a:defRPr sz="2960">
                    <a:ln w="6350">
                      <a:solidFill>
                        <a:srgbClr val="B18CFE"/>
                      </a:solidFill>
                    </a:ln>
                    <a:latin typeface="Diwan Thuluth Regular"/>
                    <a:ea typeface="Diwan Thuluth Regular"/>
                    <a:cs typeface="Diwan Thuluth Regular"/>
                    <a:sym typeface="Diwan Thuluth Regular"/>
                  </a:defRPr>
                </a:lvl1pPr>
              </a:lstStyle>
              <a:p>
                <a:pPr rtl="0">
                  <a:defRPr/>
                </a:pPr>
                <a:r>
                  <a:t>المفردات</a:t>
                </a:r>
              </a:p>
            </p:txBody>
          </p:sp>
        </p:grpSp>
        <p:grpSp>
          <p:nvGrpSpPr>
            <p:cNvPr id="1154" name="تجميع">
              <a:hlinkClick r:id="rId4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2145083" y="1226034"/>
              <a:ext cx="2037310" cy="677201"/>
              <a:chOff x="0" y="0"/>
              <a:chExt cx="2037308" cy="677199"/>
            </a:xfrm>
          </p:grpSpPr>
          <p:grpSp>
            <p:nvGrpSpPr>
              <p:cNvPr id="1143" name="Google Shape;1714;p51"/>
              <p:cNvGrpSpPr/>
              <p:nvPr/>
            </p:nvGrpSpPr>
            <p:grpSpPr>
              <a:xfrm>
                <a:off x="0" y="180963"/>
                <a:ext cx="481553" cy="422583"/>
                <a:chOff x="0" y="0"/>
                <a:chExt cx="481552" cy="422582"/>
              </a:xfrm>
            </p:grpSpPr>
            <p:sp>
              <p:nvSpPr>
                <p:cNvPr id="1140" name="Google Shape;1715;p51"/>
                <p:cNvSpPr/>
                <p:nvPr/>
              </p:nvSpPr>
              <p:spPr>
                <a:xfrm flipH="1" rot="11679053">
                  <a:off x="34933" y="46712"/>
                  <a:ext cx="411687" cy="3291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5" h="21600" fill="norm" stroke="1" extrusionOk="0">
                      <a:moveTo>
                        <a:pt x="4503" y="840"/>
                      </a:moveTo>
                      <a:cubicBezTo>
                        <a:pt x="5560" y="840"/>
                        <a:pt x="6630" y="986"/>
                        <a:pt x="7500" y="1269"/>
                      </a:cubicBezTo>
                      <a:cubicBezTo>
                        <a:pt x="7887" y="1394"/>
                        <a:pt x="8310" y="1478"/>
                        <a:pt x="8532" y="1478"/>
                      </a:cubicBezTo>
                      <a:cubicBezTo>
                        <a:pt x="8578" y="1478"/>
                        <a:pt x="8616" y="1474"/>
                        <a:pt x="8643" y="1464"/>
                      </a:cubicBezTo>
                      <a:cubicBezTo>
                        <a:pt x="8687" y="1450"/>
                        <a:pt x="8733" y="1447"/>
                        <a:pt x="8773" y="1447"/>
                      </a:cubicBezTo>
                      <a:cubicBezTo>
                        <a:pt x="8874" y="1447"/>
                        <a:pt x="8952" y="1485"/>
                        <a:pt x="8968" y="1551"/>
                      </a:cubicBezTo>
                      <a:cubicBezTo>
                        <a:pt x="8990" y="1645"/>
                        <a:pt x="9323" y="1812"/>
                        <a:pt x="9700" y="1917"/>
                      </a:cubicBezTo>
                      <a:cubicBezTo>
                        <a:pt x="11326" y="2377"/>
                        <a:pt x="14496" y="4929"/>
                        <a:pt x="15780" y="6814"/>
                      </a:cubicBezTo>
                      <a:cubicBezTo>
                        <a:pt x="16387" y="7696"/>
                        <a:pt x="17858" y="10366"/>
                        <a:pt x="17953" y="10742"/>
                      </a:cubicBezTo>
                      <a:cubicBezTo>
                        <a:pt x="18002" y="10952"/>
                        <a:pt x="18235" y="11178"/>
                        <a:pt x="18357" y="11178"/>
                      </a:cubicBezTo>
                      <a:cubicBezTo>
                        <a:pt x="18387" y="11178"/>
                        <a:pt x="18408" y="11168"/>
                        <a:pt x="18422" y="11136"/>
                      </a:cubicBezTo>
                      <a:cubicBezTo>
                        <a:pt x="18511" y="10917"/>
                        <a:pt x="20562" y="9341"/>
                        <a:pt x="20744" y="9341"/>
                      </a:cubicBezTo>
                      <a:cubicBezTo>
                        <a:pt x="20752" y="9341"/>
                        <a:pt x="20757" y="9345"/>
                        <a:pt x="20757" y="9352"/>
                      </a:cubicBezTo>
                      <a:cubicBezTo>
                        <a:pt x="20749" y="9463"/>
                        <a:pt x="20695" y="10174"/>
                        <a:pt x="20641" y="10931"/>
                      </a:cubicBezTo>
                      <a:cubicBezTo>
                        <a:pt x="20584" y="11691"/>
                        <a:pt x="20570" y="12447"/>
                        <a:pt x="20611" y="12618"/>
                      </a:cubicBezTo>
                      <a:cubicBezTo>
                        <a:pt x="20654" y="12785"/>
                        <a:pt x="20649" y="13350"/>
                        <a:pt x="20600" y="13883"/>
                      </a:cubicBezTo>
                      <a:cubicBezTo>
                        <a:pt x="20554" y="14406"/>
                        <a:pt x="20500" y="15347"/>
                        <a:pt x="20481" y="15957"/>
                      </a:cubicBezTo>
                      <a:cubicBezTo>
                        <a:pt x="20465" y="16563"/>
                        <a:pt x="20432" y="17295"/>
                        <a:pt x="20413" y="17560"/>
                      </a:cubicBezTo>
                      <a:cubicBezTo>
                        <a:pt x="20389" y="17832"/>
                        <a:pt x="20351" y="18477"/>
                        <a:pt x="20327" y="19014"/>
                      </a:cubicBezTo>
                      <a:cubicBezTo>
                        <a:pt x="20270" y="20136"/>
                        <a:pt x="20248" y="20481"/>
                        <a:pt x="20015" y="20481"/>
                      </a:cubicBezTo>
                      <a:cubicBezTo>
                        <a:pt x="19917" y="20481"/>
                        <a:pt x="19785" y="20422"/>
                        <a:pt x="19598" y="20331"/>
                      </a:cubicBezTo>
                      <a:cubicBezTo>
                        <a:pt x="18747" y="19930"/>
                        <a:pt x="18143" y="19721"/>
                        <a:pt x="16975" y="19418"/>
                      </a:cubicBezTo>
                      <a:cubicBezTo>
                        <a:pt x="16373" y="19261"/>
                        <a:pt x="15642" y="19021"/>
                        <a:pt x="15336" y="18878"/>
                      </a:cubicBezTo>
                      <a:cubicBezTo>
                        <a:pt x="15032" y="18735"/>
                        <a:pt x="14127" y="18390"/>
                        <a:pt x="13309" y="18107"/>
                      </a:cubicBezTo>
                      <a:lnTo>
                        <a:pt x="11835" y="17588"/>
                      </a:lnTo>
                      <a:lnTo>
                        <a:pt x="12125" y="17260"/>
                      </a:lnTo>
                      <a:cubicBezTo>
                        <a:pt x="12282" y="17086"/>
                        <a:pt x="12534" y="16888"/>
                        <a:pt x="12672" y="16828"/>
                      </a:cubicBezTo>
                      <a:cubicBezTo>
                        <a:pt x="12813" y="16773"/>
                        <a:pt x="13217" y="16396"/>
                        <a:pt x="13553" y="16002"/>
                      </a:cubicBezTo>
                      <a:cubicBezTo>
                        <a:pt x="13889" y="15612"/>
                        <a:pt x="14206" y="15267"/>
                        <a:pt x="14252" y="15246"/>
                      </a:cubicBezTo>
                      <a:cubicBezTo>
                        <a:pt x="14303" y="15228"/>
                        <a:pt x="14395" y="15058"/>
                        <a:pt x="14463" y="14862"/>
                      </a:cubicBezTo>
                      <a:cubicBezTo>
                        <a:pt x="14582" y="14531"/>
                        <a:pt x="14566" y="14476"/>
                        <a:pt x="14157" y="13803"/>
                      </a:cubicBezTo>
                      <a:cubicBezTo>
                        <a:pt x="13789" y="13196"/>
                        <a:pt x="12729" y="11987"/>
                        <a:pt x="11786" y="11108"/>
                      </a:cubicBezTo>
                      <a:cubicBezTo>
                        <a:pt x="11271" y="10624"/>
                        <a:pt x="9123" y="9272"/>
                        <a:pt x="8589" y="9087"/>
                      </a:cubicBezTo>
                      <a:cubicBezTo>
                        <a:pt x="8269" y="8979"/>
                        <a:pt x="7906" y="8822"/>
                        <a:pt x="7768" y="8742"/>
                      </a:cubicBezTo>
                      <a:cubicBezTo>
                        <a:pt x="7291" y="8449"/>
                        <a:pt x="4853" y="8017"/>
                        <a:pt x="3574" y="7996"/>
                      </a:cubicBezTo>
                      <a:cubicBezTo>
                        <a:pt x="2883" y="7989"/>
                        <a:pt x="2284" y="7923"/>
                        <a:pt x="2254" y="7853"/>
                      </a:cubicBezTo>
                      <a:cubicBezTo>
                        <a:pt x="2227" y="7780"/>
                        <a:pt x="2829" y="7285"/>
                        <a:pt x="3595" y="6748"/>
                      </a:cubicBezTo>
                      <a:cubicBezTo>
                        <a:pt x="5403" y="5486"/>
                        <a:pt x="5533" y="5340"/>
                        <a:pt x="5305" y="4807"/>
                      </a:cubicBezTo>
                      <a:cubicBezTo>
                        <a:pt x="5129" y="4392"/>
                        <a:pt x="2753" y="2189"/>
                        <a:pt x="2154" y="1882"/>
                      </a:cubicBezTo>
                      <a:cubicBezTo>
                        <a:pt x="1981" y="1799"/>
                        <a:pt x="1745" y="1638"/>
                        <a:pt x="1612" y="1523"/>
                      </a:cubicBezTo>
                      <a:cubicBezTo>
                        <a:pt x="1382" y="1325"/>
                        <a:pt x="1398" y="1314"/>
                        <a:pt x="2119" y="1119"/>
                      </a:cubicBezTo>
                      <a:cubicBezTo>
                        <a:pt x="2829" y="934"/>
                        <a:pt x="3661" y="840"/>
                        <a:pt x="4503" y="840"/>
                      </a:cubicBezTo>
                      <a:close/>
                      <a:moveTo>
                        <a:pt x="4408" y="0"/>
                      </a:moveTo>
                      <a:cubicBezTo>
                        <a:pt x="2406" y="0"/>
                        <a:pt x="558" y="446"/>
                        <a:pt x="182" y="1171"/>
                      </a:cubicBezTo>
                      <a:lnTo>
                        <a:pt x="0" y="1527"/>
                      </a:lnTo>
                      <a:lnTo>
                        <a:pt x="1376" y="2471"/>
                      </a:lnTo>
                      <a:cubicBezTo>
                        <a:pt x="2709" y="3391"/>
                        <a:pt x="4360" y="4761"/>
                        <a:pt x="4416" y="4998"/>
                      </a:cubicBezTo>
                      <a:cubicBezTo>
                        <a:pt x="4435" y="5068"/>
                        <a:pt x="4173" y="5277"/>
                        <a:pt x="3834" y="5472"/>
                      </a:cubicBezTo>
                      <a:cubicBezTo>
                        <a:pt x="2523" y="6218"/>
                        <a:pt x="769" y="7787"/>
                        <a:pt x="580" y="8390"/>
                      </a:cubicBezTo>
                      <a:cubicBezTo>
                        <a:pt x="455" y="8791"/>
                        <a:pt x="764" y="9055"/>
                        <a:pt x="1328" y="9055"/>
                      </a:cubicBezTo>
                      <a:cubicBezTo>
                        <a:pt x="1385" y="9055"/>
                        <a:pt x="1444" y="9052"/>
                        <a:pt x="1506" y="9049"/>
                      </a:cubicBezTo>
                      <a:cubicBezTo>
                        <a:pt x="2021" y="9000"/>
                        <a:pt x="2528" y="8979"/>
                        <a:pt x="3024" y="8979"/>
                      </a:cubicBezTo>
                      <a:cubicBezTo>
                        <a:pt x="6950" y="8979"/>
                        <a:pt x="10185" y="10429"/>
                        <a:pt x="12629" y="13290"/>
                      </a:cubicBezTo>
                      <a:cubicBezTo>
                        <a:pt x="13152" y="13907"/>
                        <a:pt x="13634" y="14573"/>
                        <a:pt x="13591" y="14629"/>
                      </a:cubicBezTo>
                      <a:cubicBezTo>
                        <a:pt x="12970" y="15392"/>
                        <a:pt x="12596" y="15772"/>
                        <a:pt x="12046" y="16204"/>
                      </a:cubicBezTo>
                      <a:cubicBezTo>
                        <a:pt x="11234" y="16846"/>
                        <a:pt x="10944" y="17327"/>
                        <a:pt x="11068" y="17839"/>
                      </a:cubicBezTo>
                      <a:cubicBezTo>
                        <a:pt x="11201" y="18386"/>
                        <a:pt x="11393" y="18505"/>
                        <a:pt x="13195" y="19157"/>
                      </a:cubicBezTo>
                      <a:cubicBezTo>
                        <a:pt x="14078" y="19474"/>
                        <a:pt x="15057" y="19840"/>
                        <a:pt x="15355" y="19969"/>
                      </a:cubicBezTo>
                      <a:cubicBezTo>
                        <a:pt x="15655" y="20094"/>
                        <a:pt x="16457" y="20349"/>
                        <a:pt x="17146" y="20533"/>
                      </a:cubicBezTo>
                      <a:cubicBezTo>
                        <a:pt x="17834" y="20725"/>
                        <a:pt x="18639" y="20997"/>
                        <a:pt x="18945" y="21147"/>
                      </a:cubicBezTo>
                      <a:cubicBezTo>
                        <a:pt x="19549" y="21443"/>
                        <a:pt x="19958" y="21600"/>
                        <a:pt x="20245" y="21600"/>
                      </a:cubicBezTo>
                      <a:cubicBezTo>
                        <a:pt x="20622" y="21600"/>
                        <a:pt x="20790" y="21339"/>
                        <a:pt x="20923" y="20784"/>
                      </a:cubicBezTo>
                      <a:cubicBezTo>
                        <a:pt x="21131" y="19889"/>
                        <a:pt x="21177" y="18477"/>
                        <a:pt x="21017" y="17818"/>
                      </a:cubicBezTo>
                      <a:cubicBezTo>
                        <a:pt x="20944" y="17522"/>
                        <a:pt x="20936" y="17316"/>
                        <a:pt x="20998" y="17316"/>
                      </a:cubicBezTo>
                      <a:cubicBezTo>
                        <a:pt x="21004" y="17316"/>
                        <a:pt x="21007" y="17316"/>
                        <a:pt x="21012" y="17316"/>
                      </a:cubicBezTo>
                      <a:cubicBezTo>
                        <a:pt x="21017" y="17320"/>
                        <a:pt x="21023" y="17320"/>
                        <a:pt x="21028" y="17320"/>
                      </a:cubicBezTo>
                      <a:cubicBezTo>
                        <a:pt x="21093" y="17320"/>
                        <a:pt x="21164" y="17191"/>
                        <a:pt x="21191" y="17016"/>
                      </a:cubicBezTo>
                      <a:cubicBezTo>
                        <a:pt x="21288" y="16326"/>
                        <a:pt x="21329" y="13674"/>
                        <a:pt x="21240" y="13615"/>
                      </a:cubicBezTo>
                      <a:cubicBezTo>
                        <a:pt x="21194" y="13587"/>
                        <a:pt x="21213" y="13538"/>
                        <a:pt x="21275" y="13510"/>
                      </a:cubicBezTo>
                      <a:cubicBezTo>
                        <a:pt x="21413" y="13454"/>
                        <a:pt x="21429" y="11304"/>
                        <a:pt x="21288" y="11150"/>
                      </a:cubicBezTo>
                      <a:cubicBezTo>
                        <a:pt x="21234" y="11091"/>
                        <a:pt x="21234" y="11018"/>
                        <a:pt x="21283" y="10969"/>
                      </a:cubicBezTo>
                      <a:cubicBezTo>
                        <a:pt x="21437" y="10816"/>
                        <a:pt x="21600" y="9177"/>
                        <a:pt x="21527" y="8547"/>
                      </a:cubicBezTo>
                      <a:cubicBezTo>
                        <a:pt x="21470" y="8045"/>
                        <a:pt x="21416" y="7930"/>
                        <a:pt x="21240" y="7916"/>
                      </a:cubicBezTo>
                      <a:cubicBezTo>
                        <a:pt x="21237" y="7916"/>
                        <a:pt x="21234" y="7916"/>
                        <a:pt x="21232" y="7916"/>
                      </a:cubicBezTo>
                      <a:cubicBezTo>
                        <a:pt x="21015" y="7916"/>
                        <a:pt x="20243" y="8449"/>
                        <a:pt x="19056" y="9432"/>
                      </a:cubicBezTo>
                      <a:cubicBezTo>
                        <a:pt x="18725" y="9704"/>
                        <a:pt x="18443" y="9927"/>
                        <a:pt x="18424" y="9934"/>
                      </a:cubicBezTo>
                      <a:cubicBezTo>
                        <a:pt x="18424" y="9934"/>
                        <a:pt x="18424" y="9934"/>
                        <a:pt x="18424" y="9934"/>
                      </a:cubicBezTo>
                      <a:cubicBezTo>
                        <a:pt x="18400" y="9934"/>
                        <a:pt x="18191" y="9512"/>
                        <a:pt x="17958" y="8996"/>
                      </a:cubicBezTo>
                      <a:cubicBezTo>
                        <a:pt x="17720" y="8477"/>
                        <a:pt x="17365" y="7822"/>
                        <a:pt x="17167" y="7550"/>
                      </a:cubicBezTo>
                      <a:cubicBezTo>
                        <a:pt x="16975" y="7285"/>
                        <a:pt x="16791" y="6985"/>
                        <a:pt x="16769" y="6894"/>
                      </a:cubicBezTo>
                      <a:cubicBezTo>
                        <a:pt x="16671" y="6497"/>
                        <a:pt x="15306" y="4841"/>
                        <a:pt x="14322" y="3932"/>
                      </a:cubicBezTo>
                      <a:cubicBezTo>
                        <a:pt x="12190" y="1955"/>
                        <a:pt x="10399" y="1056"/>
                        <a:pt x="7083" y="286"/>
                      </a:cubicBezTo>
                      <a:cubicBezTo>
                        <a:pt x="6240" y="91"/>
                        <a:pt x="5308" y="0"/>
                        <a:pt x="440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1" name="Google Shape;1716;p51"/>
                <p:cNvSpPr/>
                <p:nvPr/>
              </p:nvSpPr>
              <p:spPr>
                <a:xfrm flipH="1" rot="11679053">
                  <a:off x="330429" y="123740"/>
                  <a:ext cx="89119" cy="284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0" h="21600" fill="norm" stroke="1" extrusionOk="0">
                      <a:moveTo>
                        <a:pt x="2349" y="0"/>
                      </a:moveTo>
                      <a:cubicBezTo>
                        <a:pt x="1504" y="0"/>
                        <a:pt x="1082" y="565"/>
                        <a:pt x="734" y="1655"/>
                      </a:cubicBezTo>
                      <a:cubicBezTo>
                        <a:pt x="262" y="3270"/>
                        <a:pt x="-73" y="5168"/>
                        <a:pt x="14" y="5975"/>
                      </a:cubicBezTo>
                      <a:cubicBezTo>
                        <a:pt x="213" y="8075"/>
                        <a:pt x="2809" y="10578"/>
                        <a:pt x="7442" y="13202"/>
                      </a:cubicBezTo>
                      <a:cubicBezTo>
                        <a:pt x="9553" y="14373"/>
                        <a:pt x="13255" y="16917"/>
                        <a:pt x="15627" y="18814"/>
                      </a:cubicBezTo>
                      <a:cubicBezTo>
                        <a:pt x="17987" y="20671"/>
                        <a:pt x="19291" y="21600"/>
                        <a:pt x="20061" y="21600"/>
                      </a:cubicBezTo>
                      <a:cubicBezTo>
                        <a:pt x="20831" y="21600"/>
                        <a:pt x="21067" y="20631"/>
                        <a:pt x="21303" y="18693"/>
                      </a:cubicBezTo>
                      <a:cubicBezTo>
                        <a:pt x="21527" y="16957"/>
                        <a:pt x="21266" y="15181"/>
                        <a:pt x="20496" y="13202"/>
                      </a:cubicBezTo>
                      <a:cubicBezTo>
                        <a:pt x="19950" y="11830"/>
                        <a:pt x="19279" y="10861"/>
                        <a:pt x="18869" y="10861"/>
                      </a:cubicBezTo>
                      <a:cubicBezTo>
                        <a:pt x="18794" y="10861"/>
                        <a:pt x="18732" y="10901"/>
                        <a:pt x="18683" y="10941"/>
                      </a:cubicBezTo>
                      <a:cubicBezTo>
                        <a:pt x="18558" y="11062"/>
                        <a:pt x="18447" y="11103"/>
                        <a:pt x="18347" y="11103"/>
                      </a:cubicBezTo>
                      <a:cubicBezTo>
                        <a:pt x="18099" y="11103"/>
                        <a:pt x="17913" y="10780"/>
                        <a:pt x="17863" y="10215"/>
                      </a:cubicBezTo>
                      <a:cubicBezTo>
                        <a:pt x="17726" y="8882"/>
                        <a:pt x="16273" y="7752"/>
                        <a:pt x="7131" y="2140"/>
                      </a:cubicBezTo>
                      <a:cubicBezTo>
                        <a:pt x="4734" y="686"/>
                        <a:pt x="3293" y="0"/>
                        <a:pt x="234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2" name="Google Shape;1717;p51"/>
                <p:cNvSpPr/>
                <p:nvPr/>
              </p:nvSpPr>
              <p:spPr>
                <a:xfrm flipH="1" rot="11679053">
                  <a:off x="140296" y="179563"/>
                  <a:ext cx="172793" cy="1034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0" h="21600" fill="norm" stroke="1" extrusionOk="0">
                      <a:moveTo>
                        <a:pt x="1786" y="0"/>
                      </a:moveTo>
                      <a:cubicBezTo>
                        <a:pt x="1735" y="0"/>
                        <a:pt x="1690" y="0"/>
                        <a:pt x="1639" y="0"/>
                      </a:cubicBezTo>
                      <a:cubicBezTo>
                        <a:pt x="593" y="22"/>
                        <a:pt x="388" y="166"/>
                        <a:pt x="125" y="987"/>
                      </a:cubicBezTo>
                      <a:cubicBezTo>
                        <a:pt x="-29" y="1476"/>
                        <a:pt x="-42" y="2208"/>
                        <a:pt x="93" y="2496"/>
                      </a:cubicBezTo>
                      <a:cubicBezTo>
                        <a:pt x="266" y="2884"/>
                        <a:pt x="1312" y="3106"/>
                        <a:pt x="2223" y="3106"/>
                      </a:cubicBezTo>
                      <a:cubicBezTo>
                        <a:pt x="2871" y="3106"/>
                        <a:pt x="3441" y="2984"/>
                        <a:pt x="3570" y="2740"/>
                      </a:cubicBezTo>
                      <a:cubicBezTo>
                        <a:pt x="3602" y="2663"/>
                        <a:pt x="3640" y="2629"/>
                        <a:pt x="3685" y="2629"/>
                      </a:cubicBezTo>
                      <a:cubicBezTo>
                        <a:pt x="3769" y="2629"/>
                        <a:pt x="3852" y="2785"/>
                        <a:pt x="3903" y="3040"/>
                      </a:cubicBezTo>
                      <a:cubicBezTo>
                        <a:pt x="3961" y="3395"/>
                        <a:pt x="4109" y="3639"/>
                        <a:pt x="4231" y="3639"/>
                      </a:cubicBezTo>
                      <a:cubicBezTo>
                        <a:pt x="4250" y="3639"/>
                        <a:pt x="4263" y="3628"/>
                        <a:pt x="4282" y="3628"/>
                      </a:cubicBezTo>
                      <a:cubicBezTo>
                        <a:pt x="4282" y="3628"/>
                        <a:pt x="4288" y="3628"/>
                        <a:pt x="4295" y="3628"/>
                      </a:cubicBezTo>
                      <a:cubicBezTo>
                        <a:pt x="4513" y="3628"/>
                        <a:pt x="6258" y="4970"/>
                        <a:pt x="8234" y="6667"/>
                      </a:cubicBezTo>
                      <a:cubicBezTo>
                        <a:pt x="10203" y="8354"/>
                        <a:pt x="11768" y="9463"/>
                        <a:pt x="12173" y="9463"/>
                      </a:cubicBezTo>
                      <a:cubicBezTo>
                        <a:pt x="12211" y="9463"/>
                        <a:pt x="12243" y="9452"/>
                        <a:pt x="12256" y="9430"/>
                      </a:cubicBezTo>
                      <a:cubicBezTo>
                        <a:pt x="12333" y="9330"/>
                        <a:pt x="12391" y="9286"/>
                        <a:pt x="12436" y="9286"/>
                      </a:cubicBezTo>
                      <a:cubicBezTo>
                        <a:pt x="12500" y="9286"/>
                        <a:pt x="12525" y="9419"/>
                        <a:pt x="12487" y="9674"/>
                      </a:cubicBezTo>
                      <a:cubicBezTo>
                        <a:pt x="12436" y="10040"/>
                        <a:pt x="13084" y="11127"/>
                        <a:pt x="14052" y="12281"/>
                      </a:cubicBezTo>
                      <a:cubicBezTo>
                        <a:pt x="15925" y="14522"/>
                        <a:pt x="18543" y="18405"/>
                        <a:pt x="19441" y="20302"/>
                      </a:cubicBezTo>
                      <a:cubicBezTo>
                        <a:pt x="19852" y="21156"/>
                        <a:pt x="20269" y="21600"/>
                        <a:pt x="20621" y="21600"/>
                      </a:cubicBezTo>
                      <a:cubicBezTo>
                        <a:pt x="20865" y="21600"/>
                        <a:pt x="21077" y="21389"/>
                        <a:pt x="21237" y="20968"/>
                      </a:cubicBezTo>
                      <a:cubicBezTo>
                        <a:pt x="21558" y="20113"/>
                        <a:pt x="21462" y="19592"/>
                        <a:pt x="20705" y="18083"/>
                      </a:cubicBezTo>
                      <a:cubicBezTo>
                        <a:pt x="18883" y="14444"/>
                        <a:pt x="14129" y="8409"/>
                        <a:pt x="13135" y="8409"/>
                      </a:cubicBezTo>
                      <a:cubicBezTo>
                        <a:pt x="13103" y="8409"/>
                        <a:pt x="13077" y="8409"/>
                        <a:pt x="13051" y="8420"/>
                      </a:cubicBezTo>
                      <a:cubicBezTo>
                        <a:pt x="13007" y="8443"/>
                        <a:pt x="12974" y="8454"/>
                        <a:pt x="12936" y="8454"/>
                      </a:cubicBezTo>
                      <a:cubicBezTo>
                        <a:pt x="12814" y="8454"/>
                        <a:pt x="12744" y="8309"/>
                        <a:pt x="12782" y="8043"/>
                      </a:cubicBezTo>
                      <a:cubicBezTo>
                        <a:pt x="12885" y="7333"/>
                        <a:pt x="11230" y="5691"/>
                        <a:pt x="7502" y="2785"/>
                      </a:cubicBezTo>
                      <a:cubicBezTo>
                        <a:pt x="6091" y="1675"/>
                        <a:pt x="5334" y="1187"/>
                        <a:pt x="4975" y="1187"/>
                      </a:cubicBezTo>
                      <a:cubicBezTo>
                        <a:pt x="4821" y="1187"/>
                        <a:pt x="4744" y="1276"/>
                        <a:pt x="4718" y="1453"/>
                      </a:cubicBezTo>
                      <a:cubicBezTo>
                        <a:pt x="4680" y="1742"/>
                        <a:pt x="4641" y="1886"/>
                        <a:pt x="4603" y="1886"/>
                      </a:cubicBezTo>
                      <a:cubicBezTo>
                        <a:pt x="4564" y="1886"/>
                        <a:pt x="4519" y="1753"/>
                        <a:pt x="4474" y="1464"/>
                      </a:cubicBezTo>
                      <a:cubicBezTo>
                        <a:pt x="4308" y="544"/>
                        <a:pt x="3294" y="0"/>
                        <a:pt x="178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152" name="تجميع"/>
              <p:cNvGrpSpPr/>
              <p:nvPr/>
            </p:nvGrpSpPr>
            <p:grpSpPr>
              <a:xfrm>
                <a:off x="664330" y="107602"/>
                <a:ext cx="586458" cy="569598"/>
                <a:chOff x="0" y="0"/>
                <a:chExt cx="586457" cy="569597"/>
              </a:xfrm>
            </p:grpSpPr>
            <p:grpSp>
              <p:nvGrpSpPr>
                <p:cNvPr id="1147" name="Google Shape;1718;p51"/>
                <p:cNvGrpSpPr/>
                <p:nvPr/>
              </p:nvGrpSpPr>
              <p:grpSpPr>
                <a:xfrm>
                  <a:off x="0" y="0"/>
                  <a:ext cx="586458" cy="569598"/>
                  <a:chOff x="0" y="0"/>
                  <a:chExt cx="586457" cy="569597"/>
                </a:xfrm>
              </p:grpSpPr>
              <p:sp>
                <p:nvSpPr>
                  <p:cNvPr id="1144" name="Google Shape;1719;p51"/>
                  <p:cNvSpPr/>
                  <p:nvPr/>
                </p:nvSpPr>
                <p:spPr>
                  <a:xfrm>
                    <a:off x="0" y="0"/>
                    <a:ext cx="586458" cy="56959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76" h="21600" fill="norm" stroke="1" extrusionOk="0">
                        <a:moveTo>
                          <a:pt x="10362" y="269"/>
                        </a:moveTo>
                        <a:cubicBezTo>
                          <a:pt x="10480" y="269"/>
                          <a:pt x="10598" y="269"/>
                          <a:pt x="10717" y="269"/>
                        </a:cubicBezTo>
                        <a:cubicBezTo>
                          <a:pt x="13824" y="274"/>
                          <a:pt x="16936" y="276"/>
                          <a:pt x="20044" y="316"/>
                        </a:cubicBezTo>
                        <a:cubicBezTo>
                          <a:pt x="20024" y="332"/>
                          <a:pt x="20010" y="354"/>
                          <a:pt x="20010" y="383"/>
                        </a:cubicBezTo>
                        <a:cubicBezTo>
                          <a:pt x="20043" y="3650"/>
                          <a:pt x="20066" y="6917"/>
                          <a:pt x="20093" y="10185"/>
                        </a:cubicBezTo>
                        <a:cubicBezTo>
                          <a:pt x="20120" y="13417"/>
                          <a:pt x="20035" y="16667"/>
                          <a:pt x="20208" y="19896"/>
                        </a:cubicBezTo>
                        <a:cubicBezTo>
                          <a:pt x="17046" y="18513"/>
                          <a:pt x="13918" y="17053"/>
                          <a:pt x="10704" y="15758"/>
                        </a:cubicBezTo>
                        <a:cubicBezTo>
                          <a:pt x="10691" y="15753"/>
                          <a:pt x="10679" y="15751"/>
                          <a:pt x="10667" y="15751"/>
                        </a:cubicBezTo>
                        <a:cubicBezTo>
                          <a:pt x="10613" y="15751"/>
                          <a:pt x="10573" y="15799"/>
                          <a:pt x="10591" y="15837"/>
                        </a:cubicBezTo>
                        <a:cubicBezTo>
                          <a:pt x="10576" y="15837"/>
                          <a:pt x="10561" y="15840"/>
                          <a:pt x="10546" y="15846"/>
                        </a:cubicBezTo>
                        <a:cubicBezTo>
                          <a:pt x="7557" y="16999"/>
                          <a:pt x="4518" y="18072"/>
                          <a:pt x="1513" y="19199"/>
                        </a:cubicBezTo>
                        <a:cubicBezTo>
                          <a:pt x="1517" y="12902"/>
                          <a:pt x="1519" y="6596"/>
                          <a:pt x="1368" y="302"/>
                        </a:cubicBezTo>
                        <a:cubicBezTo>
                          <a:pt x="1861" y="305"/>
                          <a:pt x="2355" y="306"/>
                          <a:pt x="2849" y="306"/>
                        </a:cubicBezTo>
                        <a:cubicBezTo>
                          <a:pt x="5353" y="306"/>
                          <a:pt x="7859" y="269"/>
                          <a:pt x="10362" y="269"/>
                        </a:cubicBezTo>
                        <a:close/>
                        <a:moveTo>
                          <a:pt x="274" y="290"/>
                        </a:moveTo>
                        <a:cubicBezTo>
                          <a:pt x="599" y="295"/>
                          <a:pt x="923" y="298"/>
                          <a:pt x="1250" y="300"/>
                        </a:cubicBezTo>
                        <a:cubicBezTo>
                          <a:pt x="1160" y="6653"/>
                          <a:pt x="1258" y="13015"/>
                          <a:pt x="1324" y="19368"/>
                        </a:cubicBezTo>
                        <a:cubicBezTo>
                          <a:pt x="1324" y="19424"/>
                          <a:pt x="1384" y="19452"/>
                          <a:pt x="1444" y="19452"/>
                        </a:cubicBezTo>
                        <a:cubicBezTo>
                          <a:pt x="1505" y="19452"/>
                          <a:pt x="1565" y="19424"/>
                          <a:pt x="1565" y="19368"/>
                        </a:cubicBezTo>
                        <a:lnTo>
                          <a:pt x="1565" y="19351"/>
                        </a:lnTo>
                        <a:cubicBezTo>
                          <a:pt x="4555" y="18300"/>
                          <a:pt x="7636" y="17134"/>
                          <a:pt x="10666" y="15991"/>
                        </a:cubicBezTo>
                        <a:cubicBezTo>
                          <a:pt x="10713" y="15973"/>
                          <a:pt x="10724" y="15941"/>
                          <a:pt x="10709" y="15909"/>
                        </a:cubicBezTo>
                        <a:cubicBezTo>
                          <a:pt x="13784" y="17363"/>
                          <a:pt x="16971" y="18673"/>
                          <a:pt x="20102" y="20045"/>
                        </a:cubicBezTo>
                        <a:cubicBezTo>
                          <a:pt x="20119" y="20053"/>
                          <a:pt x="20135" y="20056"/>
                          <a:pt x="20151" y="20056"/>
                        </a:cubicBezTo>
                        <a:cubicBezTo>
                          <a:pt x="20183" y="20056"/>
                          <a:pt x="20212" y="20043"/>
                          <a:pt x="20230" y="20023"/>
                        </a:cubicBezTo>
                        <a:cubicBezTo>
                          <a:pt x="20243" y="20032"/>
                          <a:pt x="20261" y="20038"/>
                          <a:pt x="20278" y="20038"/>
                        </a:cubicBezTo>
                        <a:cubicBezTo>
                          <a:pt x="20309" y="20038"/>
                          <a:pt x="20340" y="20021"/>
                          <a:pt x="20341" y="19986"/>
                        </a:cubicBezTo>
                        <a:cubicBezTo>
                          <a:pt x="20470" y="16727"/>
                          <a:pt x="20332" y="13447"/>
                          <a:pt x="20310" y="10185"/>
                        </a:cubicBezTo>
                        <a:cubicBezTo>
                          <a:pt x="20288" y="6917"/>
                          <a:pt x="20259" y="3650"/>
                          <a:pt x="20243" y="383"/>
                        </a:cubicBezTo>
                        <a:cubicBezTo>
                          <a:pt x="20243" y="355"/>
                          <a:pt x="20229" y="333"/>
                          <a:pt x="20210" y="318"/>
                        </a:cubicBezTo>
                        <a:cubicBezTo>
                          <a:pt x="20505" y="323"/>
                          <a:pt x="20800" y="325"/>
                          <a:pt x="21095" y="330"/>
                        </a:cubicBezTo>
                        <a:cubicBezTo>
                          <a:pt x="21201" y="3783"/>
                          <a:pt x="21273" y="7239"/>
                          <a:pt x="21231" y="10695"/>
                        </a:cubicBezTo>
                        <a:cubicBezTo>
                          <a:pt x="21210" y="12396"/>
                          <a:pt x="21209" y="14096"/>
                          <a:pt x="21204" y="15798"/>
                        </a:cubicBezTo>
                        <a:cubicBezTo>
                          <a:pt x="21197" y="17534"/>
                          <a:pt x="21063" y="19311"/>
                          <a:pt x="21230" y="21044"/>
                        </a:cubicBezTo>
                        <a:cubicBezTo>
                          <a:pt x="21224" y="21051"/>
                          <a:pt x="21218" y="21056"/>
                          <a:pt x="21215" y="21064"/>
                        </a:cubicBezTo>
                        <a:cubicBezTo>
                          <a:pt x="21186" y="21121"/>
                          <a:pt x="21207" y="21186"/>
                          <a:pt x="21207" y="21246"/>
                        </a:cubicBezTo>
                        <a:cubicBezTo>
                          <a:pt x="21207" y="21295"/>
                          <a:pt x="21200" y="21343"/>
                          <a:pt x="21192" y="21389"/>
                        </a:cubicBezTo>
                        <a:cubicBezTo>
                          <a:pt x="19310" y="20664"/>
                          <a:pt x="17430" y="19935"/>
                          <a:pt x="15564" y="19182"/>
                        </a:cubicBezTo>
                        <a:cubicBezTo>
                          <a:pt x="14649" y="18813"/>
                          <a:pt x="13736" y="18438"/>
                          <a:pt x="12825" y="18061"/>
                        </a:cubicBezTo>
                        <a:cubicBezTo>
                          <a:pt x="12129" y="17772"/>
                          <a:pt x="11344" y="17339"/>
                          <a:pt x="10545" y="17305"/>
                        </a:cubicBezTo>
                        <a:cubicBezTo>
                          <a:pt x="10543" y="17305"/>
                          <a:pt x="10542" y="17304"/>
                          <a:pt x="10540" y="17304"/>
                        </a:cubicBezTo>
                        <a:cubicBezTo>
                          <a:pt x="10523" y="17304"/>
                          <a:pt x="10510" y="17312"/>
                          <a:pt x="10501" y="17321"/>
                        </a:cubicBezTo>
                        <a:cubicBezTo>
                          <a:pt x="10488" y="17318"/>
                          <a:pt x="10475" y="17316"/>
                          <a:pt x="10460" y="17316"/>
                        </a:cubicBezTo>
                        <a:cubicBezTo>
                          <a:pt x="10440" y="17316"/>
                          <a:pt x="10420" y="17320"/>
                          <a:pt x="10399" y="17329"/>
                        </a:cubicBezTo>
                        <a:cubicBezTo>
                          <a:pt x="7065" y="18696"/>
                          <a:pt x="3618" y="19772"/>
                          <a:pt x="177" y="20933"/>
                        </a:cubicBezTo>
                        <a:lnTo>
                          <a:pt x="175" y="20933"/>
                        </a:lnTo>
                        <a:cubicBezTo>
                          <a:pt x="287" y="19241"/>
                          <a:pt x="233" y="17531"/>
                          <a:pt x="238" y="15837"/>
                        </a:cubicBezTo>
                        <a:cubicBezTo>
                          <a:pt x="243" y="14112"/>
                          <a:pt x="241" y="12386"/>
                          <a:pt x="251" y="10662"/>
                        </a:cubicBezTo>
                        <a:cubicBezTo>
                          <a:pt x="274" y="7212"/>
                          <a:pt x="273" y="3761"/>
                          <a:pt x="278" y="311"/>
                        </a:cubicBezTo>
                        <a:cubicBezTo>
                          <a:pt x="278" y="304"/>
                          <a:pt x="275" y="298"/>
                          <a:pt x="274" y="290"/>
                        </a:cubicBezTo>
                        <a:close/>
                        <a:moveTo>
                          <a:pt x="7845" y="0"/>
                        </a:moveTo>
                        <a:cubicBezTo>
                          <a:pt x="5296" y="0"/>
                          <a:pt x="2747" y="34"/>
                          <a:pt x="204" y="130"/>
                        </a:cubicBezTo>
                        <a:cubicBezTo>
                          <a:pt x="138" y="134"/>
                          <a:pt x="107" y="178"/>
                          <a:pt x="112" y="220"/>
                        </a:cubicBezTo>
                        <a:cubicBezTo>
                          <a:pt x="67" y="231"/>
                          <a:pt x="31" y="262"/>
                          <a:pt x="31" y="311"/>
                        </a:cubicBezTo>
                        <a:cubicBezTo>
                          <a:pt x="27" y="3761"/>
                          <a:pt x="12" y="7212"/>
                          <a:pt x="22" y="10662"/>
                        </a:cubicBezTo>
                        <a:cubicBezTo>
                          <a:pt x="28" y="12350"/>
                          <a:pt x="20" y="14038"/>
                          <a:pt x="18" y="15727"/>
                        </a:cubicBezTo>
                        <a:cubicBezTo>
                          <a:pt x="18" y="17485"/>
                          <a:pt x="-47" y="19257"/>
                          <a:pt x="69" y="21012"/>
                        </a:cubicBezTo>
                        <a:cubicBezTo>
                          <a:pt x="70" y="21039"/>
                          <a:pt x="95" y="21052"/>
                          <a:pt x="121" y="21052"/>
                        </a:cubicBezTo>
                        <a:cubicBezTo>
                          <a:pt x="124" y="21052"/>
                          <a:pt x="128" y="21052"/>
                          <a:pt x="131" y="21052"/>
                        </a:cubicBezTo>
                        <a:cubicBezTo>
                          <a:pt x="144" y="21069"/>
                          <a:pt x="167" y="21081"/>
                          <a:pt x="196" y="21081"/>
                        </a:cubicBezTo>
                        <a:cubicBezTo>
                          <a:pt x="205" y="21081"/>
                          <a:pt x="215" y="21080"/>
                          <a:pt x="226" y="21077"/>
                        </a:cubicBezTo>
                        <a:cubicBezTo>
                          <a:pt x="3776" y="20205"/>
                          <a:pt x="7231" y="18877"/>
                          <a:pt x="10540" y="17526"/>
                        </a:cubicBezTo>
                        <a:cubicBezTo>
                          <a:pt x="10590" y="17505"/>
                          <a:pt x="10609" y="17471"/>
                          <a:pt x="10609" y="17438"/>
                        </a:cubicBezTo>
                        <a:cubicBezTo>
                          <a:pt x="11363" y="17761"/>
                          <a:pt x="12169" y="18026"/>
                          <a:pt x="12930" y="18345"/>
                        </a:cubicBezTo>
                        <a:cubicBezTo>
                          <a:pt x="13838" y="18727"/>
                          <a:pt x="14750" y="19102"/>
                          <a:pt x="15663" y="19473"/>
                        </a:cubicBezTo>
                        <a:cubicBezTo>
                          <a:pt x="17453" y="20198"/>
                          <a:pt x="19251" y="20910"/>
                          <a:pt x="21067" y="21589"/>
                        </a:cubicBezTo>
                        <a:cubicBezTo>
                          <a:pt x="21087" y="21597"/>
                          <a:pt x="21107" y="21600"/>
                          <a:pt x="21126" y="21600"/>
                        </a:cubicBezTo>
                        <a:cubicBezTo>
                          <a:pt x="21187" y="21600"/>
                          <a:pt x="21237" y="21567"/>
                          <a:pt x="21261" y="21526"/>
                        </a:cubicBezTo>
                        <a:cubicBezTo>
                          <a:pt x="21268" y="21528"/>
                          <a:pt x="21275" y="21528"/>
                          <a:pt x="21282" y="21528"/>
                        </a:cubicBezTo>
                        <a:cubicBezTo>
                          <a:pt x="21306" y="21528"/>
                          <a:pt x="21329" y="21519"/>
                          <a:pt x="21344" y="21492"/>
                        </a:cubicBezTo>
                        <a:cubicBezTo>
                          <a:pt x="21386" y="21422"/>
                          <a:pt x="21409" y="21348"/>
                          <a:pt x="21424" y="21270"/>
                        </a:cubicBezTo>
                        <a:cubicBezTo>
                          <a:pt x="21438" y="21195"/>
                          <a:pt x="21455" y="21110"/>
                          <a:pt x="21402" y="21044"/>
                        </a:cubicBezTo>
                        <a:cubicBezTo>
                          <a:pt x="21396" y="21036"/>
                          <a:pt x="21389" y="21029"/>
                          <a:pt x="21382" y="21025"/>
                        </a:cubicBezTo>
                        <a:cubicBezTo>
                          <a:pt x="21553" y="19336"/>
                          <a:pt x="21438" y="17603"/>
                          <a:pt x="21444" y="15909"/>
                        </a:cubicBezTo>
                        <a:cubicBezTo>
                          <a:pt x="21451" y="14170"/>
                          <a:pt x="21468" y="12432"/>
                          <a:pt x="21456" y="10695"/>
                        </a:cubicBezTo>
                        <a:cubicBezTo>
                          <a:pt x="21432" y="7233"/>
                          <a:pt x="21539" y="3772"/>
                          <a:pt x="21385" y="311"/>
                        </a:cubicBezTo>
                        <a:cubicBezTo>
                          <a:pt x="21383" y="260"/>
                          <a:pt x="21348" y="228"/>
                          <a:pt x="21305" y="210"/>
                        </a:cubicBezTo>
                        <a:cubicBezTo>
                          <a:pt x="21289" y="188"/>
                          <a:pt x="21263" y="170"/>
                          <a:pt x="21223" y="170"/>
                        </a:cubicBezTo>
                        <a:cubicBezTo>
                          <a:pt x="16774" y="105"/>
                          <a:pt x="12307" y="0"/>
                          <a:pt x="784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145" name="Google Shape;1720;p51"/>
                  <p:cNvSpPr/>
                  <p:nvPr/>
                </p:nvSpPr>
                <p:spPr>
                  <a:xfrm>
                    <a:off x="4807" y="7650"/>
                    <a:ext cx="575287" cy="55639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70" h="21600" fill="norm" stroke="1" extrusionOk="0">
                        <a:moveTo>
                          <a:pt x="100" y="0"/>
                        </a:moveTo>
                        <a:cubicBezTo>
                          <a:pt x="102" y="8"/>
                          <a:pt x="104" y="14"/>
                          <a:pt x="104" y="22"/>
                        </a:cubicBezTo>
                        <a:cubicBezTo>
                          <a:pt x="99" y="3553"/>
                          <a:pt x="100" y="7086"/>
                          <a:pt x="78" y="10618"/>
                        </a:cubicBezTo>
                        <a:cubicBezTo>
                          <a:pt x="67" y="12383"/>
                          <a:pt x="70" y="14150"/>
                          <a:pt x="64" y="15916"/>
                        </a:cubicBezTo>
                        <a:cubicBezTo>
                          <a:pt x="58" y="17651"/>
                          <a:pt x="114" y="19401"/>
                          <a:pt x="0" y="21133"/>
                        </a:cubicBezTo>
                        <a:lnTo>
                          <a:pt x="1" y="21133"/>
                        </a:lnTo>
                        <a:cubicBezTo>
                          <a:pt x="3524" y="19944"/>
                          <a:pt x="7054" y="18843"/>
                          <a:pt x="10467" y="17443"/>
                        </a:cubicBezTo>
                        <a:cubicBezTo>
                          <a:pt x="10489" y="17434"/>
                          <a:pt x="10510" y="17430"/>
                          <a:pt x="10530" y="17430"/>
                        </a:cubicBezTo>
                        <a:cubicBezTo>
                          <a:pt x="10545" y="17430"/>
                          <a:pt x="10559" y="17432"/>
                          <a:pt x="10573" y="17435"/>
                        </a:cubicBezTo>
                        <a:cubicBezTo>
                          <a:pt x="10582" y="17426"/>
                          <a:pt x="10595" y="17419"/>
                          <a:pt x="10613" y="17419"/>
                        </a:cubicBezTo>
                        <a:cubicBezTo>
                          <a:pt x="10614" y="17419"/>
                          <a:pt x="10615" y="17419"/>
                          <a:pt x="10616" y="17419"/>
                        </a:cubicBezTo>
                        <a:cubicBezTo>
                          <a:pt x="11435" y="17453"/>
                          <a:pt x="12239" y="17897"/>
                          <a:pt x="12951" y="18193"/>
                        </a:cubicBezTo>
                        <a:cubicBezTo>
                          <a:pt x="13884" y="18580"/>
                          <a:pt x="14819" y="18963"/>
                          <a:pt x="15755" y="19340"/>
                        </a:cubicBezTo>
                        <a:cubicBezTo>
                          <a:pt x="17665" y="20111"/>
                          <a:pt x="19591" y="20858"/>
                          <a:pt x="21519" y="21600"/>
                        </a:cubicBezTo>
                        <a:cubicBezTo>
                          <a:pt x="21526" y="21552"/>
                          <a:pt x="21534" y="21503"/>
                          <a:pt x="21534" y="21453"/>
                        </a:cubicBezTo>
                        <a:cubicBezTo>
                          <a:pt x="21534" y="21392"/>
                          <a:pt x="21511" y="21325"/>
                          <a:pt x="21540" y="21267"/>
                        </a:cubicBezTo>
                        <a:cubicBezTo>
                          <a:pt x="21545" y="21259"/>
                          <a:pt x="21550" y="21253"/>
                          <a:pt x="21556" y="21247"/>
                        </a:cubicBezTo>
                        <a:cubicBezTo>
                          <a:pt x="21385" y="19472"/>
                          <a:pt x="21522" y="17653"/>
                          <a:pt x="21529" y="15876"/>
                        </a:cubicBezTo>
                        <a:cubicBezTo>
                          <a:pt x="21534" y="14134"/>
                          <a:pt x="21536" y="12393"/>
                          <a:pt x="21557" y="10651"/>
                        </a:cubicBezTo>
                        <a:cubicBezTo>
                          <a:pt x="21600" y="7114"/>
                          <a:pt x="21526" y="3576"/>
                          <a:pt x="21418" y="40"/>
                        </a:cubicBezTo>
                        <a:cubicBezTo>
                          <a:pt x="21116" y="35"/>
                          <a:pt x="20814" y="33"/>
                          <a:pt x="20512" y="29"/>
                        </a:cubicBezTo>
                        <a:cubicBezTo>
                          <a:pt x="20532" y="44"/>
                          <a:pt x="20545" y="66"/>
                          <a:pt x="20545" y="95"/>
                        </a:cubicBezTo>
                        <a:cubicBezTo>
                          <a:pt x="20562" y="3440"/>
                          <a:pt x="20591" y="6784"/>
                          <a:pt x="20614" y="10129"/>
                        </a:cubicBezTo>
                        <a:cubicBezTo>
                          <a:pt x="20638" y="13469"/>
                          <a:pt x="20778" y="16827"/>
                          <a:pt x="20646" y="20164"/>
                        </a:cubicBezTo>
                        <a:cubicBezTo>
                          <a:pt x="20645" y="20199"/>
                          <a:pt x="20613" y="20216"/>
                          <a:pt x="20582" y="20216"/>
                        </a:cubicBezTo>
                        <a:cubicBezTo>
                          <a:pt x="20564" y="20216"/>
                          <a:pt x="20547" y="20211"/>
                          <a:pt x="20533" y="20202"/>
                        </a:cubicBezTo>
                        <a:cubicBezTo>
                          <a:pt x="20513" y="20221"/>
                          <a:pt x="20485" y="20235"/>
                          <a:pt x="20451" y="20235"/>
                        </a:cubicBezTo>
                        <a:cubicBezTo>
                          <a:pt x="20435" y="20235"/>
                          <a:pt x="20418" y="20232"/>
                          <a:pt x="20401" y="20224"/>
                        </a:cubicBezTo>
                        <a:cubicBezTo>
                          <a:pt x="17197" y="18820"/>
                          <a:pt x="13932" y="17479"/>
                          <a:pt x="10785" y="15990"/>
                        </a:cubicBezTo>
                        <a:cubicBezTo>
                          <a:pt x="10799" y="16022"/>
                          <a:pt x="10789" y="16056"/>
                          <a:pt x="10740" y="16074"/>
                        </a:cubicBezTo>
                        <a:cubicBezTo>
                          <a:pt x="7639" y="17244"/>
                          <a:pt x="4484" y="18437"/>
                          <a:pt x="1422" y="19513"/>
                        </a:cubicBezTo>
                        <a:lnTo>
                          <a:pt x="1422" y="19532"/>
                        </a:lnTo>
                        <a:cubicBezTo>
                          <a:pt x="1422" y="19588"/>
                          <a:pt x="1361" y="19617"/>
                          <a:pt x="1299" y="19617"/>
                        </a:cubicBezTo>
                        <a:cubicBezTo>
                          <a:pt x="1237" y="19617"/>
                          <a:pt x="1176" y="19588"/>
                          <a:pt x="1176" y="19532"/>
                        </a:cubicBezTo>
                        <a:cubicBezTo>
                          <a:pt x="1108" y="13027"/>
                          <a:pt x="1008" y="6514"/>
                          <a:pt x="1099" y="10"/>
                        </a:cubicBezTo>
                        <a:cubicBezTo>
                          <a:pt x="765" y="8"/>
                          <a:pt x="433" y="5"/>
                          <a:pt x="100" y="0"/>
                        </a:cubicBezTo>
                        <a:close/>
                      </a:path>
                    </a:pathLst>
                  </a:custGeom>
                  <a:solidFill>
                    <a:srgbClr val="CCB1F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146" name="Google Shape;1721;p51"/>
                  <p:cNvSpPr/>
                  <p:nvPr/>
                </p:nvSpPr>
                <p:spPr>
                  <a:xfrm>
                    <a:off x="37353" y="7092"/>
                    <a:ext cx="514475" cy="5175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312" y="0"/>
                        </a:moveTo>
                        <a:cubicBezTo>
                          <a:pt x="7442" y="0"/>
                          <a:pt x="4569" y="41"/>
                          <a:pt x="1698" y="41"/>
                        </a:cubicBezTo>
                        <a:cubicBezTo>
                          <a:pt x="1132" y="41"/>
                          <a:pt x="565" y="40"/>
                          <a:pt x="0" y="36"/>
                        </a:cubicBezTo>
                        <a:cubicBezTo>
                          <a:pt x="173" y="6963"/>
                          <a:pt x="171" y="13902"/>
                          <a:pt x="166" y="20832"/>
                        </a:cubicBezTo>
                        <a:cubicBezTo>
                          <a:pt x="3612" y="19593"/>
                          <a:pt x="7096" y="18411"/>
                          <a:pt x="10523" y="17143"/>
                        </a:cubicBezTo>
                        <a:cubicBezTo>
                          <a:pt x="10541" y="17136"/>
                          <a:pt x="10557" y="17133"/>
                          <a:pt x="10574" y="17133"/>
                        </a:cubicBezTo>
                        <a:cubicBezTo>
                          <a:pt x="10553" y="17091"/>
                          <a:pt x="10599" y="17038"/>
                          <a:pt x="10661" y="17038"/>
                        </a:cubicBezTo>
                        <a:cubicBezTo>
                          <a:pt x="10675" y="17038"/>
                          <a:pt x="10689" y="17040"/>
                          <a:pt x="10703" y="17046"/>
                        </a:cubicBezTo>
                        <a:cubicBezTo>
                          <a:pt x="14389" y="18471"/>
                          <a:pt x="17975" y="20078"/>
                          <a:pt x="21600" y="21600"/>
                        </a:cubicBezTo>
                        <a:cubicBezTo>
                          <a:pt x="21402" y="18046"/>
                          <a:pt x="21499" y="14470"/>
                          <a:pt x="21468" y="10912"/>
                        </a:cubicBezTo>
                        <a:cubicBezTo>
                          <a:pt x="21437" y="7316"/>
                          <a:pt x="21411" y="3721"/>
                          <a:pt x="21373" y="125"/>
                        </a:cubicBezTo>
                        <a:cubicBezTo>
                          <a:pt x="21373" y="93"/>
                          <a:pt x="21389" y="69"/>
                          <a:pt x="21412" y="52"/>
                        </a:cubicBezTo>
                        <a:cubicBezTo>
                          <a:pt x="17849" y="7"/>
                          <a:pt x="14281" y="5"/>
                          <a:pt x="10718" y="1"/>
                        </a:cubicBezTo>
                        <a:cubicBezTo>
                          <a:pt x="10582" y="0"/>
                          <a:pt x="10447" y="0"/>
                          <a:pt x="10312" y="0"/>
                        </a:cubicBezTo>
                        <a:close/>
                      </a:path>
                    </a:pathLst>
                  </a:custGeom>
                  <a:solidFill>
                    <a:srgbClr val="CCB1F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grpSp>
              <p:nvGrpSpPr>
                <p:cNvPr id="1151" name="Google Shape;1743;p51"/>
                <p:cNvGrpSpPr/>
                <p:nvPr/>
              </p:nvGrpSpPr>
              <p:grpSpPr>
                <a:xfrm>
                  <a:off x="122728" y="46605"/>
                  <a:ext cx="339792" cy="338522"/>
                  <a:chOff x="0" y="0"/>
                  <a:chExt cx="339791" cy="338521"/>
                </a:xfrm>
              </p:grpSpPr>
              <p:sp>
                <p:nvSpPr>
                  <p:cNvPr id="1148" name="Google Shape;1744;p51"/>
                  <p:cNvSpPr/>
                  <p:nvPr/>
                </p:nvSpPr>
                <p:spPr>
                  <a:xfrm>
                    <a:off x="0" y="0"/>
                    <a:ext cx="339792" cy="33852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67" h="21600" fill="norm" stroke="1" extrusionOk="0">
                        <a:moveTo>
                          <a:pt x="10798" y="838"/>
                        </a:moveTo>
                        <a:cubicBezTo>
                          <a:pt x="15840" y="838"/>
                          <a:pt x="19914" y="4843"/>
                          <a:pt x="20406" y="9923"/>
                        </a:cubicBezTo>
                        <a:cubicBezTo>
                          <a:pt x="20960" y="15602"/>
                          <a:pt x="16477" y="20369"/>
                          <a:pt x="11021" y="20854"/>
                        </a:cubicBezTo>
                        <a:cubicBezTo>
                          <a:pt x="10928" y="20861"/>
                          <a:pt x="10865" y="20899"/>
                          <a:pt x="10812" y="20941"/>
                        </a:cubicBezTo>
                        <a:cubicBezTo>
                          <a:pt x="5717" y="20190"/>
                          <a:pt x="1023" y="17117"/>
                          <a:pt x="831" y="11352"/>
                        </a:cubicBezTo>
                        <a:cubicBezTo>
                          <a:pt x="645" y="5824"/>
                          <a:pt x="4868" y="1132"/>
                          <a:pt x="10304" y="850"/>
                        </a:cubicBezTo>
                        <a:cubicBezTo>
                          <a:pt x="10469" y="840"/>
                          <a:pt x="10633" y="838"/>
                          <a:pt x="10798" y="838"/>
                        </a:cubicBezTo>
                        <a:close/>
                        <a:moveTo>
                          <a:pt x="10538" y="0"/>
                        </a:moveTo>
                        <a:cubicBezTo>
                          <a:pt x="10459" y="0"/>
                          <a:pt x="10383" y="0"/>
                          <a:pt x="10304" y="2"/>
                        </a:cubicBezTo>
                        <a:cubicBezTo>
                          <a:pt x="4418" y="125"/>
                          <a:pt x="-53" y="5033"/>
                          <a:pt x="0" y="10971"/>
                        </a:cubicBezTo>
                        <a:cubicBezTo>
                          <a:pt x="47" y="16286"/>
                          <a:pt x="4634" y="21534"/>
                          <a:pt x="10010" y="21534"/>
                        </a:cubicBezTo>
                        <a:cubicBezTo>
                          <a:pt x="10253" y="21534"/>
                          <a:pt x="10499" y="21522"/>
                          <a:pt x="10747" y="21501"/>
                        </a:cubicBezTo>
                        <a:cubicBezTo>
                          <a:pt x="10800" y="21560"/>
                          <a:pt x="10879" y="21600"/>
                          <a:pt x="10984" y="21600"/>
                        </a:cubicBezTo>
                        <a:cubicBezTo>
                          <a:pt x="10995" y="21600"/>
                          <a:pt x="11007" y="21600"/>
                          <a:pt x="11021" y="21600"/>
                        </a:cubicBezTo>
                        <a:cubicBezTo>
                          <a:pt x="16712" y="21231"/>
                          <a:pt x="21547" y="16607"/>
                          <a:pt x="21361" y="10629"/>
                        </a:cubicBezTo>
                        <a:cubicBezTo>
                          <a:pt x="21174" y="4629"/>
                          <a:pt x="16385" y="0"/>
                          <a:pt x="10538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149" name="Google Shape;1745;p51"/>
                  <p:cNvSpPr/>
                  <p:nvPr/>
                </p:nvSpPr>
                <p:spPr>
                  <a:xfrm>
                    <a:off x="13116" y="13129"/>
                    <a:ext cx="312137" cy="31506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69" h="21600" fill="norm" stroke="1" extrusionOk="0">
                        <a:moveTo>
                          <a:pt x="8908" y="4976"/>
                        </a:moveTo>
                        <a:cubicBezTo>
                          <a:pt x="9245" y="4976"/>
                          <a:pt x="9576" y="5004"/>
                          <a:pt x="9850" y="5004"/>
                        </a:cubicBezTo>
                        <a:cubicBezTo>
                          <a:pt x="11102" y="5009"/>
                          <a:pt x="12320" y="5097"/>
                          <a:pt x="13561" y="5282"/>
                        </a:cubicBezTo>
                        <a:cubicBezTo>
                          <a:pt x="14017" y="5348"/>
                          <a:pt x="13982" y="6101"/>
                          <a:pt x="13561" y="6187"/>
                        </a:cubicBezTo>
                        <a:cubicBezTo>
                          <a:pt x="12182" y="6493"/>
                          <a:pt x="10846" y="6584"/>
                          <a:pt x="9453" y="6736"/>
                        </a:cubicBezTo>
                        <a:cubicBezTo>
                          <a:pt x="8402" y="6849"/>
                          <a:pt x="8688" y="6574"/>
                          <a:pt x="8844" y="7739"/>
                        </a:cubicBezTo>
                        <a:cubicBezTo>
                          <a:pt x="8898" y="8172"/>
                          <a:pt x="8945" y="8599"/>
                          <a:pt x="8984" y="9026"/>
                        </a:cubicBezTo>
                        <a:cubicBezTo>
                          <a:pt x="9465" y="8776"/>
                          <a:pt x="10005" y="8645"/>
                          <a:pt x="10562" y="8645"/>
                        </a:cubicBezTo>
                        <a:cubicBezTo>
                          <a:pt x="11013" y="8645"/>
                          <a:pt x="11474" y="8731"/>
                          <a:pt x="11923" y="8915"/>
                        </a:cubicBezTo>
                        <a:cubicBezTo>
                          <a:pt x="13893" y="9701"/>
                          <a:pt x="15020" y="11931"/>
                          <a:pt x="14882" y="14027"/>
                        </a:cubicBezTo>
                        <a:cubicBezTo>
                          <a:pt x="14737" y="16285"/>
                          <a:pt x="13237" y="18290"/>
                          <a:pt x="11011" y="18657"/>
                        </a:cubicBezTo>
                        <a:cubicBezTo>
                          <a:pt x="10782" y="18695"/>
                          <a:pt x="10545" y="18713"/>
                          <a:pt x="10303" y="18713"/>
                        </a:cubicBezTo>
                        <a:cubicBezTo>
                          <a:pt x="8641" y="18713"/>
                          <a:pt x="6814" y="17830"/>
                          <a:pt x="6541" y="16035"/>
                        </a:cubicBezTo>
                        <a:cubicBezTo>
                          <a:pt x="6420" y="15259"/>
                          <a:pt x="6987" y="14432"/>
                          <a:pt x="7712" y="14432"/>
                        </a:cubicBezTo>
                        <a:cubicBezTo>
                          <a:pt x="7909" y="14432"/>
                          <a:pt x="8116" y="14493"/>
                          <a:pt x="8323" y="14632"/>
                        </a:cubicBezTo>
                        <a:cubicBezTo>
                          <a:pt x="8991" y="15072"/>
                          <a:pt x="9741" y="15532"/>
                          <a:pt x="10414" y="15532"/>
                        </a:cubicBezTo>
                        <a:cubicBezTo>
                          <a:pt x="10942" y="15532"/>
                          <a:pt x="11420" y="15246"/>
                          <a:pt x="11770" y="14442"/>
                        </a:cubicBezTo>
                        <a:cubicBezTo>
                          <a:pt x="12325" y="13153"/>
                          <a:pt x="11465" y="11163"/>
                          <a:pt x="10256" y="11163"/>
                        </a:cubicBezTo>
                        <a:cubicBezTo>
                          <a:pt x="9862" y="11163"/>
                          <a:pt x="9428" y="11378"/>
                          <a:pt x="8996" y="11899"/>
                        </a:cubicBezTo>
                        <a:cubicBezTo>
                          <a:pt x="8819" y="12111"/>
                          <a:pt x="8587" y="12202"/>
                          <a:pt x="8353" y="12202"/>
                        </a:cubicBezTo>
                        <a:cubicBezTo>
                          <a:pt x="7833" y="12202"/>
                          <a:pt x="7297" y="11754"/>
                          <a:pt x="7305" y="11178"/>
                        </a:cubicBezTo>
                        <a:cubicBezTo>
                          <a:pt x="7330" y="9727"/>
                          <a:pt x="6183" y="6356"/>
                          <a:pt x="7613" y="5287"/>
                        </a:cubicBezTo>
                        <a:cubicBezTo>
                          <a:pt x="7961" y="5031"/>
                          <a:pt x="8439" y="4976"/>
                          <a:pt x="8908" y="4976"/>
                        </a:cubicBezTo>
                        <a:close/>
                        <a:moveTo>
                          <a:pt x="10604" y="0"/>
                        </a:moveTo>
                        <a:cubicBezTo>
                          <a:pt x="10429" y="0"/>
                          <a:pt x="10254" y="3"/>
                          <a:pt x="10079" y="13"/>
                        </a:cubicBezTo>
                        <a:cubicBezTo>
                          <a:pt x="4299" y="316"/>
                          <a:pt x="-191" y="5358"/>
                          <a:pt x="6" y="11297"/>
                        </a:cubicBezTo>
                        <a:cubicBezTo>
                          <a:pt x="211" y="17491"/>
                          <a:pt x="5207" y="20793"/>
                          <a:pt x="10619" y="21600"/>
                        </a:cubicBezTo>
                        <a:cubicBezTo>
                          <a:pt x="10676" y="21554"/>
                          <a:pt x="10745" y="21514"/>
                          <a:pt x="10841" y="21506"/>
                        </a:cubicBezTo>
                        <a:cubicBezTo>
                          <a:pt x="16643" y="20986"/>
                          <a:pt x="21409" y="15863"/>
                          <a:pt x="20820" y="9762"/>
                        </a:cubicBezTo>
                        <a:cubicBezTo>
                          <a:pt x="20297" y="4303"/>
                          <a:pt x="15965" y="0"/>
                          <a:pt x="106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150" name="Google Shape;1746;p51"/>
                  <p:cNvSpPr/>
                  <p:nvPr/>
                </p:nvSpPr>
                <p:spPr>
                  <a:xfrm>
                    <a:off x="110698" y="85709"/>
                    <a:ext cx="125180" cy="20036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56" h="21600" fill="norm" stroke="1" extrusionOk="0">
                        <a:moveTo>
                          <a:pt x="5832" y="0"/>
                        </a:moveTo>
                        <a:cubicBezTo>
                          <a:pt x="4687" y="0"/>
                          <a:pt x="3511" y="87"/>
                          <a:pt x="2662" y="493"/>
                        </a:cubicBezTo>
                        <a:cubicBezTo>
                          <a:pt x="-834" y="2171"/>
                          <a:pt x="1968" y="7470"/>
                          <a:pt x="1908" y="9752"/>
                        </a:cubicBezTo>
                        <a:cubicBezTo>
                          <a:pt x="1890" y="10659"/>
                          <a:pt x="3198" y="11363"/>
                          <a:pt x="4470" y="11363"/>
                        </a:cubicBezTo>
                        <a:cubicBezTo>
                          <a:pt x="5042" y="11363"/>
                          <a:pt x="5609" y="11219"/>
                          <a:pt x="6043" y="10885"/>
                        </a:cubicBezTo>
                        <a:cubicBezTo>
                          <a:pt x="7097" y="10066"/>
                          <a:pt x="8158" y="9729"/>
                          <a:pt x="9122" y="9729"/>
                        </a:cubicBezTo>
                        <a:cubicBezTo>
                          <a:pt x="12075" y="9729"/>
                          <a:pt x="14179" y="12861"/>
                          <a:pt x="12817" y="14889"/>
                        </a:cubicBezTo>
                        <a:cubicBezTo>
                          <a:pt x="11967" y="16153"/>
                          <a:pt x="10798" y="16599"/>
                          <a:pt x="9508" y="16599"/>
                        </a:cubicBezTo>
                        <a:cubicBezTo>
                          <a:pt x="7869" y="16599"/>
                          <a:pt x="6031" y="15875"/>
                          <a:pt x="4397" y="15183"/>
                        </a:cubicBezTo>
                        <a:cubicBezTo>
                          <a:pt x="3891" y="14965"/>
                          <a:pt x="3385" y="14869"/>
                          <a:pt x="2903" y="14869"/>
                        </a:cubicBezTo>
                        <a:cubicBezTo>
                          <a:pt x="1131" y="14869"/>
                          <a:pt x="-255" y="16169"/>
                          <a:pt x="40" y="17394"/>
                        </a:cubicBezTo>
                        <a:cubicBezTo>
                          <a:pt x="709" y="20212"/>
                          <a:pt x="5175" y="21600"/>
                          <a:pt x="9237" y="21600"/>
                        </a:cubicBezTo>
                        <a:cubicBezTo>
                          <a:pt x="9827" y="21600"/>
                          <a:pt x="10406" y="21572"/>
                          <a:pt x="10966" y="21513"/>
                        </a:cubicBezTo>
                        <a:cubicBezTo>
                          <a:pt x="16409" y="20936"/>
                          <a:pt x="20061" y="17791"/>
                          <a:pt x="20428" y="14233"/>
                        </a:cubicBezTo>
                        <a:cubicBezTo>
                          <a:pt x="20766" y="10937"/>
                          <a:pt x="18012" y="7431"/>
                          <a:pt x="13196" y="6194"/>
                        </a:cubicBezTo>
                        <a:cubicBezTo>
                          <a:pt x="12093" y="5904"/>
                          <a:pt x="10966" y="5769"/>
                          <a:pt x="9864" y="5769"/>
                        </a:cubicBezTo>
                        <a:cubicBezTo>
                          <a:pt x="8508" y="5769"/>
                          <a:pt x="7188" y="5975"/>
                          <a:pt x="6012" y="6369"/>
                        </a:cubicBezTo>
                        <a:cubicBezTo>
                          <a:pt x="5910" y="5697"/>
                          <a:pt x="5801" y="5025"/>
                          <a:pt x="5669" y="4345"/>
                        </a:cubicBezTo>
                        <a:cubicBezTo>
                          <a:pt x="5289" y="2513"/>
                          <a:pt x="4590" y="2946"/>
                          <a:pt x="7158" y="2771"/>
                        </a:cubicBezTo>
                        <a:cubicBezTo>
                          <a:pt x="10563" y="2529"/>
                          <a:pt x="13829" y="2385"/>
                          <a:pt x="17198" y="1904"/>
                        </a:cubicBezTo>
                        <a:cubicBezTo>
                          <a:pt x="18229" y="1769"/>
                          <a:pt x="18313" y="584"/>
                          <a:pt x="17198" y="481"/>
                        </a:cubicBezTo>
                        <a:cubicBezTo>
                          <a:pt x="14167" y="191"/>
                          <a:pt x="11189" y="52"/>
                          <a:pt x="8128" y="44"/>
                        </a:cubicBezTo>
                        <a:cubicBezTo>
                          <a:pt x="7459" y="44"/>
                          <a:pt x="6657" y="0"/>
                          <a:pt x="5832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</p:grpSp>
          <p:sp>
            <p:nvSpPr>
              <p:cNvPr id="1153" name="Google Shape;1642;p50"/>
              <p:cNvSpPr txBox="1"/>
              <p:nvPr/>
            </p:nvSpPr>
            <p:spPr>
              <a:xfrm>
                <a:off x="1010447" y="0"/>
                <a:ext cx="1026862" cy="6645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4" tIns="91424" rIns="91424" bIns="91424" numCol="1" anchor="ctr">
                <a:normAutofit fontScale="100000" lnSpcReduction="0"/>
              </a:bodyPr>
              <a:lstStyle>
                <a:lvl1pPr algn="ctr" defTabSz="365760">
                  <a:defRPr sz="2960">
                    <a:ln w="6350">
                      <a:solidFill>
                        <a:srgbClr val="B18CFE"/>
                      </a:solidFill>
                    </a:ln>
                    <a:latin typeface="Diwan Thuluth Regular"/>
                    <a:ea typeface="Diwan Thuluth Regular"/>
                    <a:cs typeface="Diwan Thuluth Regular"/>
                    <a:sym typeface="Diwan Thuluth Regular"/>
                  </a:defRPr>
                </a:lvl1pPr>
              </a:lstStyle>
              <a:p>
                <a:pPr rtl="0">
                  <a:defRPr/>
                </a:pPr>
                <a:r>
                  <a:t>تأكد</a:t>
                </a:r>
              </a:p>
            </p:txBody>
          </p:sp>
        </p:grpSp>
        <p:grpSp>
          <p:nvGrpSpPr>
            <p:cNvPr id="1165" name="تجميع">
              <a:hlinkClick r:id="rId5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0" y="1198056"/>
              <a:ext cx="1902029" cy="697218"/>
              <a:chOff x="0" y="0"/>
              <a:chExt cx="1902028" cy="697217"/>
            </a:xfrm>
          </p:grpSpPr>
          <p:grpSp>
            <p:nvGrpSpPr>
              <p:cNvPr id="1163" name="تجميع"/>
              <p:cNvGrpSpPr/>
              <p:nvPr/>
            </p:nvGrpSpPr>
            <p:grpSpPr>
              <a:xfrm>
                <a:off x="0" y="127619"/>
                <a:ext cx="586458" cy="569599"/>
                <a:chOff x="0" y="0"/>
                <a:chExt cx="586457" cy="569597"/>
              </a:xfrm>
            </p:grpSpPr>
            <p:grpSp>
              <p:nvGrpSpPr>
                <p:cNvPr id="1158" name="Google Shape;1708;p51"/>
                <p:cNvGrpSpPr/>
                <p:nvPr/>
              </p:nvGrpSpPr>
              <p:grpSpPr>
                <a:xfrm>
                  <a:off x="0" y="0"/>
                  <a:ext cx="586458" cy="569598"/>
                  <a:chOff x="0" y="0"/>
                  <a:chExt cx="586457" cy="569597"/>
                </a:xfrm>
              </p:grpSpPr>
              <p:sp>
                <p:nvSpPr>
                  <p:cNvPr id="1155" name="Google Shape;1709;p51"/>
                  <p:cNvSpPr/>
                  <p:nvPr/>
                </p:nvSpPr>
                <p:spPr>
                  <a:xfrm>
                    <a:off x="0" y="0"/>
                    <a:ext cx="586458" cy="56959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76" h="21600" fill="norm" stroke="1" extrusionOk="0">
                        <a:moveTo>
                          <a:pt x="10362" y="269"/>
                        </a:moveTo>
                        <a:cubicBezTo>
                          <a:pt x="10480" y="269"/>
                          <a:pt x="10598" y="269"/>
                          <a:pt x="10717" y="269"/>
                        </a:cubicBezTo>
                        <a:cubicBezTo>
                          <a:pt x="13824" y="274"/>
                          <a:pt x="16936" y="276"/>
                          <a:pt x="20044" y="316"/>
                        </a:cubicBezTo>
                        <a:cubicBezTo>
                          <a:pt x="20024" y="332"/>
                          <a:pt x="20010" y="354"/>
                          <a:pt x="20010" y="383"/>
                        </a:cubicBezTo>
                        <a:cubicBezTo>
                          <a:pt x="20043" y="3650"/>
                          <a:pt x="20066" y="6917"/>
                          <a:pt x="20093" y="10185"/>
                        </a:cubicBezTo>
                        <a:cubicBezTo>
                          <a:pt x="20120" y="13417"/>
                          <a:pt x="20035" y="16667"/>
                          <a:pt x="20208" y="19896"/>
                        </a:cubicBezTo>
                        <a:cubicBezTo>
                          <a:pt x="17046" y="18513"/>
                          <a:pt x="13918" y="17053"/>
                          <a:pt x="10704" y="15758"/>
                        </a:cubicBezTo>
                        <a:cubicBezTo>
                          <a:pt x="10691" y="15753"/>
                          <a:pt x="10679" y="15751"/>
                          <a:pt x="10667" y="15751"/>
                        </a:cubicBezTo>
                        <a:cubicBezTo>
                          <a:pt x="10613" y="15751"/>
                          <a:pt x="10573" y="15799"/>
                          <a:pt x="10591" y="15837"/>
                        </a:cubicBezTo>
                        <a:cubicBezTo>
                          <a:pt x="10576" y="15837"/>
                          <a:pt x="10561" y="15840"/>
                          <a:pt x="10546" y="15846"/>
                        </a:cubicBezTo>
                        <a:cubicBezTo>
                          <a:pt x="7557" y="16999"/>
                          <a:pt x="4518" y="18072"/>
                          <a:pt x="1513" y="19199"/>
                        </a:cubicBezTo>
                        <a:cubicBezTo>
                          <a:pt x="1517" y="12902"/>
                          <a:pt x="1519" y="6596"/>
                          <a:pt x="1368" y="302"/>
                        </a:cubicBezTo>
                        <a:cubicBezTo>
                          <a:pt x="1861" y="305"/>
                          <a:pt x="2355" y="306"/>
                          <a:pt x="2849" y="306"/>
                        </a:cubicBezTo>
                        <a:cubicBezTo>
                          <a:pt x="5353" y="306"/>
                          <a:pt x="7859" y="269"/>
                          <a:pt x="10362" y="269"/>
                        </a:cubicBezTo>
                        <a:close/>
                        <a:moveTo>
                          <a:pt x="274" y="290"/>
                        </a:moveTo>
                        <a:cubicBezTo>
                          <a:pt x="599" y="295"/>
                          <a:pt x="923" y="298"/>
                          <a:pt x="1250" y="300"/>
                        </a:cubicBezTo>
                        <a:cubicBezTo>
                          <a:pt x="1160" y="6653"/>
                          <a:pt x="1258" y="13015"/>
                          <a:pt x="1324" y="19368"/>
                        </a:cubicBezTo>
                        <a:cubicBezTo>
                          <a:pt x="1324" y="19424"/>
                          <a:pt x="1384" y="19452"/>
                          <a:pt x="1444" y="19452"/>
                        </a:cubicBezTo>
                        <a:cubicBezTo>
                          <a:pt x="1505" y="19452"/>
                          <a:pt x="1565" y="19424"/>
                          <a:pt x="1565" y="19368"/>
                        </a:cubicBezTo>
                        <a:lnTo>
                          <a:pt x="1565" y="19351"/>
                        </a:lnTo>
                        <a:cubicBezTo>
                          <a:pt x="4555" y="18300"/>
                          <a:pt x="7636" y="17134"/>
                          <a:pt x="10666" y="15991"/>
                        </a:cubicBezTo>
                        <a:cubicBezTo>
                          <a:pt x="10713" y="15973"/>
                          <a:pt x="10724" y="15941"/>
                          <a:pt x="10709" y="15909"/>
                        </a:cubicBezTo>
                        <a:cubicBezTo>
                          <a:pt x="13784" y="17363"/>
                          <a:pt x="16971" y="18673"/>
                          <a:pt x="20102" y="20045"/>
                        </a:cubicBezTo>
                        <a:cubicBezTo>
                          <a:pt x="20119" y="20053"/>
                          <a:pt x="20135" y="20056"/>
                          <a:pt x="20151" y="20056"/>
                        </a:cubicBezTo>
                        <a:cubicBezTo>
                          <a:pt x="20183" y="20056"/>
                          <a:pt x="20212" y="20043"/>
                          <a:pt x="20230" y="20023"/>
                        </a:cubicBezTo>
                        <a:cubicBezTo>
                          <a:pt x="20243" y="20032"/>
                          <a:pt x="20261" y="20038"/>
                          <a:pt x="20278" y="20038"/>
                        </a:cubicBezTo>
                        <a:cubicBezTo>
                          <a:pt x="20309" y="20038"/>
                          <a:pt x="20340" y="20021"/>
                          <a:pt x="20341" y="19986"/>
                        </a:cubicBezTo>
                        <a:cubicBezTo>
                          <a:pt x="20470" y="16727"/>
                          <a:pt x="20332" y="13447"/>
                          <a:pt x="20310" y="10185"/>
                        </a:cubicBezTo>
                        <a:cubicBezTo>
                          <a:pt x="20288" y="6917"/>
                          <a:pt x="20259" y="3650"/>
                          <a:pt x="20243" y="383"/>
                        </a:cubicBezTo>
                        <a:cubicBezTo>
                          <a:pt x="20243" y="355"/>
                          <a:pt x="20229" y="333"/>
                          <a:pt x="20210" y="318"/>
                        </a:cubicBezTo>
                        <a:cubicBezTo>
                          <a:pt x="20505" y="323"/>
                          <a:pt x="20800" y="325"/>
                          <a:pt x="21095" y="330"/>
                        </a:cubicBezTo>
                        <a:cubicBezTo>
                          <a:pt x="21201" y="3783"/>
                          <a:pt x="21273" y="7239"/>
                          <a:pt x="21231" y="10695"/>
                        </a:cubicBezTo>
                        <a:cubicBezTo>
                          <a:pt x="21210" y="12396"/>
                          <a:pt x="21209" y="14096"/>
                          <a:pt x="21204" y="15798"/>
                        </a:cubicBezTo>
                        <a:cubicBezTo>
                          <a:pt x="21197" y="17534"/>
                          <a:pt x="21063" y="19311"/>
                          <a:pt x="21230" y="21044"/>
                        </a:cubicBezTo>
                        <a:cubicBezTo>
                          <a:pt x="21224" y="21051"/>
                          <a:pt x="21218" y="21056"/>
                          <a:pt x="21215" y="21064"/>
                        </a:cubicBezTo>
                        <a:cubicBezTo>
                          <a:pt x="21186" y="21121"/>
                          <a:pt x="21207" y="21186"/>
                          <a:pt x="21207" y="21246"/>
                        </a:cubicBezTo>
                        <a:cubicBezTo>
                          <a:pt x="21207" y="21295"/>
                          <a:pt x="21200" y="21343"/>
                          <a:pt x="21192" y="21389"/>
                        </a:cubicBezTo>
                        <a:cubicBezTo>
                          <a:pt x="19310" y="20664"/>
                          <a:pt x="17430" y="19935"/>
                          <a:pt x="15564" y="19182"/>
                        </a:cubicBezTo>
                        <a:cubicBezTo>
                          <a:pt x="14649" y="18813"/>
                          <a:pt x="13736" y="18438"/>
                          <a:pt x="12825" y="18061"/>
                        </a:cubicBezTo>
                        <a:cubicBezTo>
                          <a:pt x="12129" y="17772"/>
                          <a:pt x="11344" y="17339"/>
                          <a:pt x="10545" y="17305"/>
                        </a:cubicBezTo>
                        <a:cubicBezTo>
                          <a:pt x="10543" y="17305"/>
                          <a:pt x="10542" y="17304"/>
                          <a:pt x="10540" y="17304"/>
                        </a:cubicBezTo>
                        <a:cubicBezTo>
                          <a:pt x="10523" y="17304"/>
                          <a:pt x="10510" y="17312"/>
                          <a:pt x="10501" y="17321"/>
                        </a:cubicBezTo>
                        <a:cubicBezTo>
                          <a:pt x="10488" y="17318"/>
                          <a:pt x="10475" y="17316"/>
                          <a:pt x="10460" y="17316"/>
                        </a:cubicBezTo>
                        <a:cubicBezTo>
                          <a:pt x="10440" y="17316"/>
                          <a:pt x="10420" y="17320"/>
                          <a:pt x="10399" y="17329"/>
                        </a:cubicBezTo>
                        <a:cubicBezTo>
                          <a:pt x="7065" y="18696"/>
                          <a:pt x="3618" y="19772"/>
                          <a:pt x="177" y="20933"/>
                        </a:cubicBezTo>
                        <a:lnTo>
                          <a:pt x="175" y="20933"/>
                        </a:lnTo>
                        <a:cubicBezTo>
                          <a:pt x="287" y="19241"/>
                          <a:pt x="233" y="17531"/>
                          <a:pt x="238" y="15837"/>
                        </a:cubicBezTo>
                        <a:cubicBezTo>
                          <a:pt x="243" y="14112"/>
                          <a:pt x="241" y="12386"/>
                          <a:pt x="251" y="10662"/>
                        </a:cubicBezTo>
                        <a:cubicBezTo>
                          <a:pt x="274" y="7212"/>
                          <a:pt x="273" y="3761"/>
                          <a:pt x="278" y="311"/>
                        </a:cubicBezTo>
                        <a:cubicBezTo>
                          <a:pt x="278" y="304"/>
                          <a:pt x="275" y="298"/>
                          <a:pt x="274" y="290"/>
                        </a:cubicBezTo>
                        <a:close/>
                        <a:moveTo>
                          <a:pt x="7845" y="0"/>
                        </a:moveTo>
                        <a:cubicBezTo>
                          <a:pt x="5296" y="0"/>
                          <a:pt x="2747" y="34"/>
                          <a:pt x="204" y="130"/>
                        </a:cubicBezTo>
                        <a:cubicBezTo>
                          <a:pt x="138" y="134"/>
                          <a:pt x="107" y="178"/>
                          <a:pt x="112" y="220"/>
                        </a:cubicBezTo>
                        <a:cubicBezTo>
                          <a:pt x="67" y="231"/>
                          <a:pt x="31" y="262"/>
                          <a:pt x="31" y="311"/>
                        </a:cubicBezTo>
                        <a:cubicBezTo>
                          <a:pt x="27" y="3761"/>
                          <a:pt x="12" y="7212"/>
                          <a:pt x="22" y="10662"/>
                        </a:cubicBezTo>
                        <a:cubicBezTo>
                          <a:pt x="28" y="12350"/>
                          <a:pt x="20" y="14038"/>
                          <a:pt x="18" y="15727"/>
                        </a:cubicBezTo>
                        <a:cubicBezTo>
                          <a:pt x="18" y="17485"/>
                          <a:pt x="-47" y="19257"/>
                          <a:pt x="69" y="21012"/>
                        </a:cubicBezTo>
                        <a:cubicBezTo>
                          <a:pt x="70" y="21039"/>
                          <a:pt x="95" y="21052"/>
                          <a:pt x="121" y="21052"/>
                        </a:cubicBezTo>
                        <a:cubicBezTo>
                          <a:pt x="124" y="21052"/>
                          <a:pt x="128" y="21052"/>
                          <a:pt x="131" y="21052"/>
                        </a:cubicBezTo>
                        <a:cubicBezTo>
                          <a:pt x="144" y="21069"/>
                          <a:pt x="167" y="21081"/>
                          <a:pt x="196" y="21081"/>
                        </a:cubicBezTo>
                        <a:cubicBezTo>
                          <a:pt x="205" y="21081"/>
                          <a:pt x="215" y="21080"/>
                          <a:pt x="226" y="21077"/>
                        </a:cubicBezTo>
                        <a:cubicBezTo>
                          <a:pt x="3776" y="20205"/>
                          <a:pt x="7231" y="18877"/>
                          <a:pt x="10540" y="17526"/>
                        </a:cubicBezTo>
                        <a:cubicBezTo>
                          <a:pt x="10590" y="17505"/>
                          <a:pt x="10609" y="17471"/>
                          <a:pt x="10609" y="17438"/>
                        </a:cubicBezTo>
                        <a:cubicBezTo>
                          <a:pt x="11363" y="17761"/>
                          <a:pt x="12169" y="18026"/>
                          <a:pt x="12930" y="18345"/>
                        </a:cubicBezTo>
                        <a:cubicBezTo>
                          <a:pt x="13838" y="18727"/>
                          <a:pt x="14750" y="19102"/>
                          <a:pt x="15663" y="19473"/>
                        </a:cubicBezTo>
                        <a:cubicBezTo>
                          <a:pt x="17453" y="20198"/>
                          <a:pt x="19251" y="20910"/>
                          <a:pt x="21067" y="21589"/>
                        </a:cubicBezTo>
                        <a:cubicBezTo>
                          <a:pt x="21087" y="21597"/>
                          <a:pt x="21107" y="21600"/>
                          <a:pt x="21126" y="21600"/>
                        </a:cubicBezTo>
                        <a:cubicBezTo>
                          <a:pt x="21187" y="21600"/>
                          <a:pt x="21237" y="21567"/>
                          <a:pt x="21261" y="21526"/>
                        </a:cubicBezTo>
                        <a:cubicBezTo>
                          <a:pt x="21268" y="21528"/>
                          <a:pt x="21275" y="21528"/>
                          <a:pt x="21282" y="21528"/>
                        </a:cubicBezTo>
                        <a:cubicBezTo>
                          <a:pt x="21306" y="21528"/>
                          <a:pt x="21329" y="21519"/>
                          <a:pt x="21344" y="21492"/>
                        </a:cubicBezTo>
                        <a:cubicBezTo>
                          <a:pt x="21386" y="21422"/>
                          <a:pt x="21409" y="21348"/>
                          <a:pt x="21424" y="21270"/>
                        </a:cubicBezTo>
                        <a:cubicBezTo>
                          <a:pt x="21438" y="21195"/>
                          <a:pt x="21455" y="21110"/>
                          <a:pt x="21402" y="21044"/>
                        </a:cubicBezTo>
                        <a:cubicBezTo>
                          <a:pt x="21396" y="21036"/>
                          <a:pt x="21389" y="21029"/>
                          <a:pt x="21382" y="21025"/>
                        </a:cubicBezTo>
                        <a:cubicBezTo>
                          <a:pt x="21553" y="19336"/>
                          <a:pt x="21438" y="17603"/>
                          <a:pt x="21444" y="15909"/>
                        </a:cubicBezTo>
                        <a:cubicBezTo>
                          <a:pt x="21451" y="14170"/>
                          <a:pt x="21468" y="12432"/>
                          <a:pt x="21456" y="10695"/>
                        </a:cubicBezTo>
                        <a:cubicBezTo>
                          <a:pt x="21432" y="7233"/>
                          <a:pt x="21539" y="3772"/>
                          <a:pt x="21385" y="311"/>
                        </a:cubicBezTo>
                        <a:cubicBezTo>
                          <a:pt x="21383" y="260"/>
                          <a:pt x="21348" y="228"/>
                          <a:pt x="21305" y="210"/>
                        </a:cubicBezTo>
                        <a:cubicBezTo>
                          <a:pt x="21289" y="188"/>
                          <a:pt x="21263" y="170"/>
                          <a:pt x="21223" y="170"/>
                        </a:cubicBezTo>
                        <a:cubicBezTo>
                          <a:pt x="16774" y="105"/>
                          <a:pt x="12307" y="0"/>
                          <a:pt x="784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156" name="Google Shape;1710;p51"/>
                  <p:cNvSpPr/>
                  <p:nvPr/>
                </p:nvSpPr>
                <p:spPr>
                  <a:xfrm>
                    <a:off x="4807" y="7650"/>
                    <a:ext cx="575287" cy="55639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70" h="21600" fill="norm" stroke="1" extrusionOk="0">
                        <a:moveTo>
                          <a:pt x="100" y="0"/>
                        </a:moveTo>
                        <a:cubicBezTo>
                          <a:pt x="102" y="8"/>
                          <a:pt x="104" y="14"/>
                          <a:pt x="104" y="22"/>
                        </a:cubicBezTo>
                        <a:cubicBezTo>
                          <a:pt x="99" y="3553"/>
                          <a:pt x="100" y="7086"/>
                          <a:pt x="78" y="10618"/>
                        </a:cubicBezTo>
                        <a:cubicBezTo>
                          <a:pt x="67" y="12383"/>
                          <a:pt x="70" y="14150"/>
                          <a:pt x="64" y="15916"/>
                        </a:cubicBezTo>
                        <a:cubicBezTo>
                          <a:pt x="58" y="17651"/>
                          <a:pt x="114" y="19401"/>
                          <a:pt x="0" y="21133"/>
                        </a:cubicBezTo>
                        <a:lnTo>
                          <a:pt x="1" y="21133"/>
                        </a:lnTo>
                        <a:cubicBezTo>
                          <a:pt x="3524" y="19944"/>
                          <a:pt x="7054" y="18843"/>
                          <a:pt x="10467" y="17443"/>
                        </a:cubicBezTo>
                        <a:cubicBezTo>
                          <a:pt x="10489" y="17434"/>
                          <a:pt x="10510" y="17430"/>
                          <a:pt x="10530" y="17430"/>
                        </a:cubicBezTo>
                        <a:cubicBezTo>
                          <a:pt x="10545" y="17430"/>
                          <a:pt x="10559" y="17432"/>
                          <a:pt x="10573" y="17435"/>
                        </a:cubicBezTo>
                        <a:cubicBezTo>
                          <a:pt x="10582" y="17426"/>
                          <a:pt x="10595" y="17419"/>
                          <a:pt x="10613" y="17419"/>
                        </a:cubicBezTo>
                        <a:cubicBezTo>
                          <a:pt x="10614" y="17419"/>
                          <a:pt x="10615" y="17419"/>
                          <a:pt x="10616" y="17419"/>
                        </a:cubicBezTo>
                        <a:cubicBezTo>
                          <a:pt x="11435" y="17453"/>
                          <a:pt x="12239" y="17897"/>
                          <a:pt x="12951" y="18193"/>
                        </a:cubicBezTo>
                        <a:cubicBezTo>
                          <a:pt x="13884" y="18580"/>
                          <a:pt x="14819" y="18963"/>
                          <a:pt x="15755" y="19340"/>
                        </a:cubicBezTo>
                        <a:cubicBezTo>
                          <a:pt x="17665" y="20111"/>
                          <a:pt x="19591" y="20858"/>
                          <a:pt x="21519" y="21600"/>
                        </a:cubicBezTo>
                        <a:cubicBezTo>
                          <a:pt x="21526" y="21552"/>
                          <a:pt x="21534" y="21503"/>
                          <a:pt x="21534" y="21453"/>
                        </a:cubicBezTo>
                        <a:cubicBezTo>
                          <a:pt x="21534" y="21392"/>
                          <a:pt x="21511" y="21325"/>
                          <a:pt x="21540" y="21267"/>
                        </a:cubicBezTo>
                        <a:cubicBezTo>
                          <a:pt x="21545" y="21259"/>
                          <a:pt x="21550" y="21253"/>
                          <a:pt x="21556" y="21247"/>
                        </a:cubicBezTo>
                        <a:cubicBezTo>
                          <a:pt x="21385" y="19472"/>
                          <a:pt x="21522" y="17653"/>
                          <a:pt x="21529" y="15876"/>
                        </a:cubicBezTo>
                        <a:cubicBezTo>
                          <a:pt x="21534" y="14134"/>
                          <a:pt x="21536" y="12393"/>
                          <a:pt x="21557" y="10651"/>
                        </a:cubicBezTo>
                        <a:cubicBezTo>
                          <a:pt x="21600" y="7114"/>
                          <a:pt x="21526" y="3576"/>
                          <a:pt x="21418" y="40"/>
                        </a:cubicBezTo>
                        <a:cubicBezTo>
                          <a:pt x="21116" y="35"/>
                          <a:pt x="20814" y="33"/>
                          <a:pt x="20512" y="29"/>
                        </a:cubicBezTo>
                        <a:cubicBezTo>
                          <a:pt x="20532" y="44"/>
                          <a:pt x="20545" y="66"/>
                          <a:pt x="20545" y="95"/>
                        </a:cubicBezTo>
                        <a:cubicBezTo>
                          <a:pt x="20562" y="3440"/>
                          <a:pt x="20591" y="6784"/>
                          <a:pt x="20614" y="10129"/>
                        </a:cubicBezTo>
                        <a:cubicBezTo>
                          <a:pt x="20638" y="13469"/>
                          <a:pt x="20778" y="16827"/>
                          <a:pt x="20646" y="20164"/>
                        </a:cubicBezTo>
                        <a:cubicBezTo>
                          <a:pt x="20645" y="20199"/>
                          <a:pt x="20613" y="20216"/>
                          <a:pt x="20582" y="20216"/>
                        </a:cubicBezTo>
                        <a:cubicBezTo>
                          <a:pt x="20564" y="20216"/>
                          <a:pt x="20547" y="20211"/>
                          <a:pt x="20533" y="20202"/>
                        </a:cubicBezTo>
                        <a:cubicBezTo>
                          <a:pt x="20513" y="20221"/>
                          <a:pt x="20485" y="20235"/>
                          <a:pt x="20451" y="20235"/>
                        </a:cubicBezTo>
                        <a:cubicBezTo>
                          <a:pt x="20435" y="20235"/>
                          <a:pt x="20418" y="20232"/>
                          <a:pt x="20401" y="20224"/>
                        </a:cubicBezTo>
                        <a:cubicBezTo>
                          <a:pt x="17197" y="18820"/>
                          <a:pt x="13932" y="17479"/>
                          <a:pt x="10785" y="15990"/>
                        </a:cubicBezTo>
                        <a:cubicBezTo>
                          <a:pt x="10799" y="16022"/>
                          <a:pt x="10789" y="16056"/>
                          <a:pt x="10740" y="16074"/>
                        </a:cubicBezTo>
                        <a:cubicBezTo>
                          <a:pt x="7639" y="17244"/>
                          <a:pt x="4484" y="18437"/>
                          <a:pt x="1422" y="19513"/>
                        </a:cubicBezTo>
                        <a:lnTo>
                          <a:pt x="1422" y="19532"/>
                        </a:lnTo>
                        <a:cubicBezTo>
                          <a:pt x="1422" y="19588"/>
                          <a:pt x="1361" y="19617"/>
                          <a:pt x="1299" y="19617"/>
                        </a:cubicBezTo>
                        <a:cubicBezTo>
                          <a:pt x="1237" y="19617"/>
                          <a:pt x="1176" y="19588"/>
                          <a:pt x="1176" y="19532"/>
                        </a:cubicBezTo>
                        <a:cubicBezTo>
                          <a:pt x="1108" y="13027"/>
                          <a:pt x="1008" y="6514"/>
                          <a:pt x="1099" y="10"/>
                        </a:cubicBezTo>
                        <a:cubicBezTo>
                          <a:pt x="765" y="8"/>
                          <a:pt x="433" y="5"/>
                          <a:pt x="100" y="0"/>
                        </a:cubicBezTo>
                        <a:close/>
                      </a:path>
                    </a:pathLst>
                  </a:custGeom>
                  <a:solidFill>
                    <a:srgbClr val="CCB1F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157" name="Google Shape;1711;p51"/>
                  <p:cNvSpPr/>
                  <p:nvPr/>
                </p:nvSpPr>
                <p:spPr>
                  <a:xfrm>
                    <a:off x="37353" y="7092"/>
                    <a:ext cx="514475" cy="5175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312" y="0"/>
                        </a:moveTo>
                        <a:cubicBezTo>
                          <a:pt x="7442" y="0"/>
                          <a:pt x="4569" y="41"/>
                          <a:pt x="1698" y="41"/>
                        </a:cubicBezTo>
                        <a:cubicBezTo>
                          <a:pt x="1132" y="41"/>
                          <a:pt x="565" y="40"/>
                          <a:pt x="0" y="36"/>
                        </a:cubicBezTo>
                        <a:cubicBezTo>
                          <a:pt x="173" y="6963"/>
                          <a:pt x="171" y="13902"/>
                          <a:pt x="166" y="20832"/>
                        </a:cubicBezTo>
                        <a:cubicBezTo>
                          <a:pt x="3612" y="19593"/>
                          <a:pt x="7096" y="18411"/>
                          <a:pt x="10523" y="17143"/>
                        </a:cubicBezTo>
                        <a:cubicBezTo>
                          <a:pt x="10541" y="17136"/>
                          <a:pt x="10557" y="17133"/>
                          <a:pt x="10574" y="17133"/>
                        </a:cubicBezTo>
                        <a:cubicBezTo>
                          <a:pt x="10553" y="17091"/>
                          <a:pt x="10599" y="17038"/>
                          <a:pt x="10661" y="17038"/>
                        </a:cubicBezTo>
                        <a:cubicBezTo>
                          <a:pt x="10675" y="17038"/>
                          <a:pt x="10689" y="17040"/>
                          <a:pt x="10703" y="17046"/>
                        </a:cubicBezTo>
                        <a:cubicBezTo>
                          <a:pt x="14389" y="18471"/>
                          <a:pt x="17975" y="20078"/>
                          <a:pt x="21600" y="21600"/>
                        </a:cubicBezTo>
                        <a:cubicBezTo>
                          <a:pt x="21402" y="18046"/>
                          <a:pt x="21499" y="14470"/>
                          <a:pt x="21468" y="10912"/>
                        </a:cubicBezTo>
                        <a:cubicBezTo>
                          <a:pt x="21437" y="7316"/>
                          <a:pt x="21411" y="3721"/>
                          <a:pt x="21373" y="125"/>
                        </a:cubicBezTo>
                        <a:cubicBezTo>
                          <a:pt x="21373" y="93"/>
                          <a:pt x="21389" y="69"/>
                          <a:pt x="21412" y="52"/>
                        </a:cubicBezTo>
                        <a:cubicBezTo>
                          <a:pt x="17849" y="7"/>
                          <a:pt x="14281" y="5"/>
                          <a:pt x="10718" y="1"/>
                        </a:cubicBezTo>
                        <a:cubicBezTo>
                          <a:pt x="10582" y="0"/>
                          <a:pt x="10447" y="0"/>
                          <a:pt x="10312" y="0"/>
                        </a:cubicBezTo>
                        <a:close/>
                      </a:path>
                    </a:pathLst>
                  </a:custGeom>
                  <a:solidFill>
                    <a:srgbClr val="CCB1F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grpSp>
              <p:nvGrpSpPr>
                <p:cNvPr id="1162" name="Google Shape;1734;p51"/>
                <p:cNvGrpSpPr/>
                <p:nvPr/>
              </p:nvGrpSpPr>
              <p:grpSpPr>
                <a:xfrm>
                  <a:off x="122723" y="52221"/>
                  <a:ext cx="339747" cy="338477"/>
                  <a:chOff x="0" y="0"/>
                  <a:chExt cx="339745" cy="338476"/>
                </a:xfrm>
              </p:grpSpPr>
              <p:sp>
                <p:nvSpPr>
                  <p:cNvPr id="1159" name="Google Shape;1735;p51"/>
                  <p:cNvSpPr/>
                  <p:nvPr/>
                </p:nvSpPr>
                <p:spPr>
                  <a:xfrm>
                    <a:off x="-1" y="0"/>
                    <a:ext cx="339747" cy="3384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69" h="21600" fill="norm" stroke="1" extrusionOk="0">
                        <a:moveTo>
                          <a:pt x="10799" y="838"/>
                        </a:moveTo>
                        <a:cubicBezTo>
                          <a:pt x="15841" y="838"/>
                          <a:pt x="19919" y="4845"/>
                          <a:pt x="20410" y="9923"/>
                        </a:cubicBezTo>
                        <a:cubicBezTo>
                          <a:pt x="20962" y="15602"/>
                          <a:pt x="16479" y="20365"/>
                          <a:pt x="11022" y="20852"/>
                        </a:cubicBezTo>
                        <a:cubicBezTo>
                          <a:pt x="10938" y="20861"/>
                          <a:pt x="10868" y="20899"/>
                          <a:pt x="10813" y="20943"/>
                        </a:cubicBezTo>
                        <a:cubicBezTo>
                          <a:pt x="5722" y="20193"/>
                          <a:pt x="1023" y="17112"/>
                          <a:pt x="830" y="11354"/>
                        </a:cubicBezTo>
                        <a:cubicBezTo>
                          <a:pt x="645" y="5827"/>
                          <a:pt x="4868" y="1132"/>
                          <a:pt x="10305" y="850"/>
                        </a:cubicBezTo>
                        <a:cubicBezTo>
                          <a:pt x="10472" y="842"/>
                          <a:pt x="10634" y="838"/>
                          <a:pt x="10799" y="838"/>
                        </a:cubicBezTo>
                        <a:close/>
                        <a:moveTo>
                          <a:pt x="10548" y="0"/>
                        </a:moveTo>
                        <a:cubicBezTo>
                          <a:pt x="10467" y="0"/>
                          <a:pt x="10386" y="0"/>
                          <a:pt x="10305" y="2"/>
                        </a:cubicBezTo>
                        <a:cubicBezTo>
                          <a:pt x="4418" y="127"/>
                          <a:pt x="-51" y="5033"/>
                          <a:pt x="0" y="10966"/>
                        </a:cubicBezTo>
                        <a:cubicBezTo>
                          <a:pt x="49" y="16284"/>
                          <a:pt x="4632" y="21529"/>
                          <a:pt x="10008" y="21529"/>
                        </a:cubicBezTo>
                        <a:cubicBezTo>
                          <a:pt x="10256" y="21529"/>
                          <a:pt x="10504" y="21520"/>
                          <a:pt x="10755" y="21496"/>
                        </a:cubicBezTo>
                        <a:cubicBezTo>
                          <a:pt x="10808" y="21560"/>
                          <a:pt x="10882" y="21600"/>
                          <a:pt x="10987" y="21600"/>
                        </a:cubicBezTo>
                        <a:cubicBezTo>
                          <a:pt x="10998" y="21600"/>
                          <a:pt x="11010" y="21600"/>
                          <a:pt x="11022" y="21600"/>
                        </a:cubicBezTo>
                        <a:cubicBezTo>
                          <a:pt x="16715" y="21231"/>
                          <a:pt x="21549" y="16607"/>
                          <a:pt x="21363" y="10629"/>
                        </a:cubicBezTo>
                        <a:cubicBezTo>
                          <a:pt x="21178" y="4633"/>
                          <a:pt x="16393" y="0"/>
                          <a:pt x="10548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160" name="Google Shape;1736;p51"/>
                  <p:cNvSpPr/>
                  <p:nvPr/>
                </p:nvSpPr>
                <p:spPr>
                  <a:xfrm>
                    <a:off x="13114" y="13127"/>
                    <a:ext cx="312126" cy="3150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71" h="21600" fill="norm" stroke="1" extrusionOk="0">
                        <a:moveTo>
                          <a:pt x="8456" y="3752"/>
                        </a:moveTo>
                        <a:cubicBezTo>
                          <a:pt x="8614" y="3752"/>
                          <a:pt x="8770" y="3889"/>
                          <a:pt x="8735" y="4111"/>
                        </a:cubicBezTo>
                        <a:cubicBezTo>
                          <a:pt x="8439" y="5954"/>
                          <a:pt x="8227" y="7866"/>
                          <a:pt x="8099" y="9739"/>
                        </a:cubicBezTo>
                        <a:cubicBezTo>
                          <a:pt x="8397" y="9744"/>
                          <a:pt x="8740" y="9749"/>
                          <a:pt x="9093" y="9749"/>
                        </a:cubicBezTo>
                        <a:cubicBezTo>
                          <a:pt x="10237" y="9749"/>
                          <a:pt x="11494" y="9696"/>
                          <a:pt x="11728" y="9393"/>
                        </a:cubicBezTo>
                        <a:cubicBezTo>
                          <a:pt x="11867" y="9218"/>
                          <a:pt x="11797" y="7886"/>
                          <a:pt x="11859" y="7560"/>
                        </a:cubicBezTo>
                        <a:cubicBezTo>
                          <a:pt x="11992" y="6819"/>
                          <a:pt x="12231" y="6172"/>
                          <a:pt x="12510" y="5476"/>
                        </a:cubicBezTo>
                        <a:cubicBezTo>
                          <a:pt x="12779" y="4809"/>
                          <a:pt x="13326" y="4485"/>
                          <a:pt x="13861" y="4485"/>
                        </a:cubicBezTo>
                        <a:cubicBezTo>
                          <a:pt x="14507" y="4485"/>
                          <a:pt x="15134" y="4956"/>
                          <a:pt x="15213" y="5851"/>
                        </a:cubicBezTo>
                        <a:cubicBezTo>
                          <a:pt x="15469" y="8751"/>
                          <a:pt x="16011" y="12983"/>
                          <a:pt x="14586" y="15613"/>
                        </a:cubicBezTo>
                        <a:cubicBezTo>
                          <a:pt x="14337" y="16068"/>
                          <a:pt x="13898" y="16280"/>
                          <a:pt x="13457" y="16280"/>
                        </a:cubicBezTo>
                        <a:cubicBezTo>
                          <a:pt x="12875" y="16280"/>
                          <a:pt x="12288" y="15919"/>
                          <a:pt x="12111" y="15279"/>
                        </a:cubicBezTo>
                        <a:cubicBezTo>
                          <a:pt x="11746" y="13954"/>
                          <a:pt x="11987" y="12639"/>
                          <a:pt x="12128" y="11289"/>
                        </a:cubicBezTo>
                        <a:cubicBezTo>
                          <a:pt x="11815" y="11239"/>
                          <a:pt x="11474" y="11218"/>
                          <a:pt x="11122" y="11218"/>
                        </a:cubicBezTo>
                        <a:cubicBezTo>
                          <a:pt x="10015" y="11218"/>
                          <a:pt x="8777" y="11411"/>
                          <a:pt x="7761" y="11411"/>
                        </a:cubicBezTo>
                        <a:cubicBezTo>
                          <a:pt x="7576" y="11411"/>
                          <a:pt x="7399" y="11406"/>
                          <a:pt x="7231" y="11390"/>
                        </a:cubicBezTo>
                        <a:cubicBezTo>
                          <a:pt x="6674" y="11345"/>
                          <a:pt x="6368" y="10907"/>
                          <a:pt x="6457" y="10344"/>
                        </a:cubicBezTo>
                        <a:cubicBezTo>
                          <a:pt x="6822" y="8086"/>
                          <a:pt x="7364" y="6078"/>
                          <a:pt x="8183" y="3959"/>
                        </a:cubicBezTo>
                        <a:cubicBezTo>
                          <a:pt x="8239" y="3815"/>
                          <a:pt x="8348" y="3752"/>
                          <a:pt x="8456" y="3752"/>
                        </a:cubicBezTo>
                        <a:close/>
                        <a:moveTo>
                          <a:pt x="10604" y="0"/>
                        </a:moveTo>
                        <a:cubicBezTo>
                          <a:pt x="10429" y="0"/>
                          <a:pt x="10256" y="5"/>
                          <a:pt x="10079" y="13"/>
                        </a:cubicBezTo>
                        <a:cubicBezTo>
                          <a:pt x="4299" y="316"/>
                          <a:pt x="-191" y="5358"/>
                          <a:pt x="6" y="11299"/>
                        </a:cubicBezTo>
                        <a:cubicBezTo>
                          <a:pt x="211" y="17486"/>
                          <a:pt x="5207" y="20796"/>
                          <a:pt x="10619" y="21600"/>
                        </a:cubicBezTo>
                        <a:cubicBezTo>
                          <a:pt x="10678" y="21554"/>
                          <a:pt x="10752" y="21514"/>
                          <a:pt x="10841" y="21504"/>
                        </a:cubicBezTo>
                        <a:cubicBezTo>
                          <a:pt x="16643" y="20981"/>
                          <a:pt x="21409" y="15863"/>
                          <a:pt x="20822" y="9762"/>
                        </a:cubicBezTo>
                        <a:cubicBezTo>
                          <a:pt x="20299" y="4306"/>
                          <a:pt x="15965" y="0"/>
                          <a:pt x="106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161" name="Google Shape;1737;p51"/>
                  <p:cNvSpPr/>
                  <p:nvPr/>
                </p:nvSpPr>
                <p:spPr>
                  <a:xfrm>
                    <a:off x="109446" y="67850"/>
                    <a:ext cx="135925" cy="18271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58" h="21600" fill="norm" stroke="1" extrusionOk="0">
                        <a:moveTo>
                          <a:pt x="4513" y="0"/>
                        </a:moveTo>
                        <a:cubicBezTo>
                          <a:pt x="4270" y="0"/>
                          <a:pt x="4027" y="109"/>
                          <a:pt x="3900" y="357"/>
                        </a:cubicBezTo>
                        <a:cubicBezTo>
                          <a:pt x="2066" y="4015"/>
                          <a:pt x="857" y="7472"/>
                          <a:pt x="34" y="11365"/>
                        </a:cubicBezTo>
                        <a:cubicBezTo>
                          <a:pt x="-165" y="12337"/>
                          <a:pt x="520" y="13091"/>
                          <a:pt x="1768" y="13169"/>
                        </a:cubicBezTo>
                        <a:cubicBezTo>
                          <a:pt x="2144" y="13195"/>
                          <a:pt x="2541" y="13204"/>
                          <a:pt x="2955" y="13204"/>
                        </a:cubicBezTo>
                        <a:cubicBezTo>
                          <a:pt x="5231" y="13204"/>
                          <a:pt x="8003" y="12873"/>
                          <a:pt x="10483" y="12873"/>
                        </a:cubicBezTo>
                        <a:cubicBezTo>
                          <a:pt x="11273" y="12873"/>
                          <a:pt x="12035" y="12908"/>
                          <a:pt x="12736" y="12995"/>
                        </a:cubicBezTo>
                        <a:cubicBezTo>
                          <a:pt x="12422" y="15323"/>
                          <a:pt x="11880" y="17590"/>
                          <a:pt x="12698" y="19874"/>
                        </a:cubicBezTo>
                        <a:cubicBezTo>
                          <a:pt x="13095" y="20977"/>
                          <a:pt x="14410" y="21600"/>
                          <a:pt x="15713" y="21600"/>
                        </a:cubicBezTo>
                        <a:cubicBezTo>
                          <a:pt x="16702" y="21600"/>
                          <a:pt x="17685" y="21234"/>
                          <a:pt x="18243" y="20449"/>
                        </a:cubicBezTo>
                        <a:cubicBezTo>
                          <a:pt x="21435" y="15916"/>
                          <a:pt x="20220" y="8618"/>
                          <a:pt x="19646" y="3618"/>
                        </a:cubicBezTo>
                        <a:cubicBezTo>
                          <a:pt x="19469" y="2075"/>
                          <a:pt x="18066" y="1264"/>
                          <a:pt x="16619" y="1264"/>
                        </a:cubicBezTo>
                        <a:cubicBezTo>
                          <a:pt x="15421" y="1264"/>
                          <a:pt x="14189" y="1822"/>
                          <a:pt x="13587" y="2973"/>
                        </a:cubicBezTo>
                        <a:cubicBezTo>
                          <a:pt x="12968" y="4172"/>
                          <a:pt x="12433" y="5288"/>
                          <a:pt x="12134" y="6565"/>
                        </a:cubicBezTo>
                        <a:cubicBezTo>
                          <a:pt x="11996" y="7127"/>
                          <a:pt x="12151" y="9425"/>
                          <a:pt x="11842" y="9725"/>
                        </a:cubicBezTo>
                        <a:cubicBezTo>
                          <a:pt x="11317" y="10249"/>
                          <a:pt x="8500" y="10340"/>
                          <a:pt x="5938" y="10340"/>
                        </a:cubicBezTo>
                        <a:cubicBezTo>
                          <a:pt x="5148" y="10340"/>
                          <a:pt x="4380" y="10331"/>
                          <a:pt x="3712" y="10323"/>
                        </a:cubicBezTo>
                        <a:cubicBezTo>
                          <a:pt x="3999" y="7092"/>
                          <a:pt x="4474" y="3797"/>
                          <a:pt x="5137" y="619"/>
                        </a:cubicBezTo>
                        <a:cubicBezTo>
                          <a:pt x="5214" y="235"/>
                          <a:pt x="4866" y="0"/>
                          <a:pt x="4513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</p:grpSp>
          <p:sp>
            <p:nvSpPr>
              <p:cNvPr id="1164" name="Google Shape;1644;p50"/>
              <p:cNvSpPr txBox="1"/>
              <p:nvPr/>
            </p:nvSpPr>
            <p:spPr>
              <a:xfrm>
                <a:off x="356728" y="0"/>
                <a:ext cx="1545301" cy="6645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4" tIns="91424" rIns="91424" bIns="91424" numCol="1" anchor="ctr">
                <a:normAutofit fontScale="100000" lnSpcReduction="0"/>
              </a:bodyPr>
              <a:lstStyle>
                <a:lvl1pPr algn="ctr" defTabSz="365760">
                  <a:defRPr sz="2960">
                    <a:ln w="6350">
                      <a:solidFill>
                        <a:srgbClr val="B18CFE"/>
                      </a:solidFill>
                    </a:ln>
                    <a:latin typeface="Diwan Thuluth Regular"/>
                    <a:ea typeface="Diwan Thuluth Regular"/>
                    <a:cs typeface="Diwan Thuluth Regular"/>
                    <a:sym typeface="Diwan Thuluth Regular"/>
                  </a:defRPr>
                </a:lvl1pPr>
              </a:lstStyle>
              <a:p>
                <a:pPr rtl="0">
                  <a:defRPr/>
                </a:pPr>
                <a:r>
                  <a:t>محاور الدرس</a:t>
                </a:r>
              </a:p>
            </p:txBody>
          </p:sp>
        </p:grpSp>
        <p:grpSp>
          <p:nvGrpSpPr>
            <p:cNvPr id="1181" name="تجميع">
              <a:hlinkClick r:id="rId6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4813488" y="1191179"/>
              <a:ext cx="2497479" cy="750156"/>
              <a:chOff x="0" y="0"/>
              <a:chExt cx="2497478" cy="750155"/>
            </a:xfrm>
          </p:grpSpPr>
          <p:grpSp>
            <p:nvGrpSpPr>
              <p:cNvPr id="1169" name="Google Shape;1724;p51"/>
              <p:cNvGrpSpPr/>
              <p:nvPr/>
            </p:nvGrpSpPr>
            <p:grpSpPr>
              <a:xfrm>
                <a:off x="-1" y="228836"/>
                <a:ext cx="481554" cy="422583"/>
                <a:chOff x="0" y="0"/>
                <a:chExt cx="481552" cy="422582"/>
              </a:xfrm>
            </p:grpSpPr>
            <p:sp>
              <p:nvSpPr>
                <p:cNvPr id="1166" name="Google Shape;1725;p51"/>
                <p:cNvSpPr/>
                <p:nvPr/>
              </p:nvSpPr>
              <p:spPr>
                <a:xfrm rot="20720945">
                  <a:off x="34933" y="46712"/>
                  <a:ext cx="411687" cy="3291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5" h="21600" fill="norm" stroke="1" extrusionOk="0">
                      <a:moveTo>
                        <a:pt x="4503" y="840"/>
                      </a:moveTo>
                      <a:cubicBezTo>
                        <a:pt x="5560" y="840"/>
                        <a:pt x="6630" y="986"/>
                        <a:pt x="7500" y="1269"/>
                      </a:cubicBezTo>
                      <a:cubicBezTo>
                        <a:pt x="7887" y="1394"/>
                        <a:pt x="8310" y="1478"/>
                        <a:pt x="8532" y="1478"/>
                      </a:cubicBezTo>
                      <a:cubicBezTo>
                        <a:pt x="8578" y="1478"/>
                        <a:pt x="8616" y="1474"/>
                        <a:pt x="8643" y="1464"/>
                      </a:cubicBezTo>
                      <a:cubicBezTo>
                        <a:pt x="8687" y="1450"/>
                        <a:pt x="8733" y="1447"/>
                        <a:pt x="8773" y="1447"/>
                      </a:cubicBezTo>
                      <a:cubicBezTo>
                        <a:pt x="8874" y="1447"/>
                        <a:pt x="8952" y="1485"/>
                        <a:pt x="8968" y="1551"/>
                      </a:cubicBezTo>
                      <a:cubicBezTo>
                        <a:pt x="8990" y="1645"/>
                        <a:pt x="9323" y="1812"/>
                        <a:pt x="9700" y="1917"/>
                      </a:cubicBezTo>
                      <a:cubicBezTo>
                        <a:pt x="11326" y="2377"/>
                        <a:pt x="14496" y="4929"/>
                        <a:pt x="15780" y="6814"/>
                      </a:cubicBezTo>
                      <a:cubicBezTo>
                        <a:pt x="16387" y="7696"/>
                        <a:pt x="17858" y="10366"/>
                        <a:pt x="17953" y="10742"/>
                      </a:cubicBezTo>
                      <a:cubicBezTo>
                        <a:pt x="18002" y="10952"/>
                        <a:pt x="18235" y="11178"/>
                        <a:pt x="18357" y="11178"/>
                      </a:cubicBezTo>
                      <a:cubicBezTo>
                        <a:pt x="18387" y="11178"/>
                        <a:pt x="18408" y="11168"/>
                        <a:pt x="18422" y="11136"/>
                      </a:cubicBezTo>
                      <a:cubicBezTo>
                        <a:pt x="18511" y="10917"/>
                        <a:pt x="20562" y="9341"/>
                        <a:pt x="20744" y="9341"/>
                      </a:cubicBezTo>
                      <a:cubicBezTo>
                        <a:pt x="20752" y="9341"/>
                        <a:pt x="20757" y="9345"/>
                        <a:pt x="20757" y="9352"/>
                      </a:cubicBezTo>
                      <a:cubicBezTo>
                        <a:pt x="20749" y="9463"/>
                        <a:pt x="20695" y="10174"/>
                        <a:pt x="20641" y="10931"/>
                      </a:cubicBezTo>
                      <a:cubicBezTo>
                        <a:pt x="20584" y="11691"/>
                        <a:pt x="20570" y="12447"/>
                        <a:pt x="20611" y="12618"/>
                      </a:cubicBezTo>
                      <a:cubicBezTo>
                        <a:pt x="20654" y="12785"/>
                        <a:pt x="20649" y="13350"/>
                        <a:pt x="20600" y="13883"/>
                      </a:cubicBezTo>
                      <a:cubicBezTo>
                        <a:pt x="20554" y="14406"/>
                        <a:pt x="20500" y="15347"/>
                        <a:pt x="20481" y="15957"/>
                      </a:cubicBezTo>
                      <a:cubicBezTo>
                        <a:pt x="20465" y="16563"/>
                        <a:pt x="20432" y="17295"/>
                        <a:pt x="20413" y="17560"/>
                      </a:cubicBezTo>
                      <a:cubicBezTo>
                        <a:pt x="20389" y="17832"/>
                        <a:pt x="20351" y="18477"/>
                        <a:pt x="20327" y="19014"/>
                      </a:cubicBezTo>
                      <a:cubicBezTo>
                        <a:pt x="20270" y="20136"/>
                        <a:pt x="20248" y="20481"/>
                        <a:pt x="20015" y="20481"/>
                      </a:cubicBezTo>
                      <a:cubicBezTo>
                        <a:pt x="19917" y="20481"/>
                        <a:pt x="19785" y="20422"/>
                        <a:pt x="19598" y="20331"/>
                      </a:cubicBezTo>
                      <a:cubicBezTo>
                        <a:pt x="18747" y="19930"/>
                        <a:pt x="18143" y="19721"/>
                        <a:pt x="16975" y="19418"/>
                      </a:cubicBezTo>
                      <a:cubicBezTo>
                        <a:pt x="16373" y="19261"/>
                        <a:pt x="15642" y="19021"/>
                        <a:pt x="15336" y="18878"/>
                      </a:cubicBezTo>
                      <a:cubicBezTo>
                        <a:pt x="15032" y="18735"/>
                        <a:pt x="14127" y="18390"/>
                        <a:pt x="13309" y="18107"/>
                      </a:cubicBezTo>
                      <a:lnTo>
                        <a:pt x="11835" y="17588"/>
                      </a:lnTo>
                      <a:lnTo>
                        <a:pt x="12125" y="17260"/>
                      </a:lnTo>
                      <a:cubicBezTo>
                        <a:pt x="12282" y="17086"/>
                        <a:pt x="12534" y="16888"/>
                        <a:pt x="12672" y="16828"/>
                      </a:cubicBezTo>
                      <a:cubicBezTo>
                        <a:pt x="12813" y="16773"/>
                        <a:pt x="13217" y="16396"/>
                        <a:pt x="13553" y="16002"/>
                      </a:cubicBezTo>
                      <a:cubicBezTo>
                        <a:pt x="13889" y="15612"/>
                        <a:pt x="14206" y="15267"/>
                        <a:pt x="14252" y="15246"/>
                      </a:cubicBezTo>
                      <a:cubicBezTo>
                        <a:pt x="14303" y="15228"/>
                        <a:pt x="14395" y="15058"/>
                        <a:pt x="14463" y="14862"/>
                      </a:cubicBezTo>
                      <a:cubicBezTo>
                        <a:pt x="14582" y="14531"/>
                        <a:pt x="14566" y="14476"/>
                        <a:pt x="14157" y="13803"/>
                      </a:cubicBezTo>
                      <a:cubicBezTo>
                        <a:pt x="13789" y="13196"/>
                        <a:pt x="12729" y="11987"/>
                        <a:pt x="11786" y="11108"/>
                      </a:cubicBezTo>
                      <a:cubicBezTo>
                        <a:pt x="11271" y="10624"/>
                        <a:pt x="9123" y="9272"/>
                        <a:pt x="8589" y="9087"/>
                      </a:cubicBezTo>
                      <a:cubicBezTo>
                        <a:pt x="8269" y="8979"/>
                        <a:pt x="7906" y="8822"/>
                        <a:pt x="7768" y="8742"/>
                      </a:cubicBezTo>
                      <a:cubicBezTo>
                        <a:pt x="7291" y="8449"/>
                        <a:pt x="4853" y="8017"/>
                        <a:pt x="3574" y="7996"/>
                      </a:cubicBezTo>
                      <a:cubicBezTo>
                        <a:pt x="2883" y="7989"/>
                        <a:pt x="2284" y="7923"/>
                        <a:pt x="2254" y="7853"/>
                      </a:cubicBezTo>
                      <a:cubicBezTo>
                        <a:pt x="2227" y="7780"/>
                        <a:pt x="2829" y="7285"/>
                        <a:pt x="3595" y="6748"/>
                      </a:cubicBezTo>
                      <a:cubicBezTo>
                        <a:pt x="5403" y="5486"/>
                        <a:pt x="5533" y="5340"/>
                        <a:pt x="5305" y="4807"/>
                      </a:cubicBezTo>
                      <a:cubicBezTo>
                        <a:pt x="5129" y="4392"/>
                        <a:pt x="2753" y="2189"/>
                        <a:pt x="2154" y="1882"/>
                      </a:cubicBezTo>
                      <a:cubicBezTo>
                        <a:pt x="1981" y="1799"/>
                        <a:pt x="1745" y="1638"/>
                        <a:pt x="1612" y="1523"/>
                      </a:cubicBezTo>
                      <a:cubicBezTo>
                        <a:pt x="1382" y="1325"/>
                        <a:pt x="1398" y="1314"/>
                        <a:pt x="2119" y="1119"/>
                      </a:cubicBezTo>
                      <a:cubicBezTo>
                        <a:pt x="2829" y="934"/>
                        <a:pt x="3661" y="840"/>
                        <a:pt x="4503" y="840"/>
                      </a:cubicBezTo>
                      <a:close/>
                      <a:moveTo>
                        <a:pt x="4408" y="0"/>
                      </a:moveTo>
                      <a:cubicBezTo>
                        <a:pt x="2406" y="0"/>
                        <a:pt x="558" y="446"/>
                        <a:pt x="182" y="1171"/>
                      </a:cubicBezTo>
                      <a:lnTo>
                        <a:pt x="0" y="1527"/>
                      </a:lnTo>
                      <a:lnTo>
                        <a:pt x="1376" y="2471"/>
                      </a:lnTo>
                      <a:cubicBezTo>
                        <a:pt x="2709" y="3391"/>
                        <a:pt x="4360" y="4761"/>
                        <a:pt x="4416" y="4998"/>
                      </a:cubicBezTo>
                      <a:cubicBezTo>
                        <a:pt x="4435" y="5068"/>
                        <a:pt x="4173" y="5277"/>
                        <a:pt x="3834" y="5472"/>
                      </a:cubicBezTo>
                      <a:cubicBezTo>
                        <a:pt x="2523" y="6218"/>
                        <a:pt x="769" y="7787"/>
                        <a:pt x="580" y="8390"/>
                      </a:cubicBezTo>
                      <a:cubicBezTo>
                        <a:pt x="455" y="8791"/>
                        <a:pt x="764" y="9055"/>
                        <a:pt x="1328" y="9055"/>
                      </a:cubicBezTo>
                      <a:cubicBezTo>
                        <a:pt x="1385" y="9055"/>
                        <a:pt x="1444" y="9052"/>
                        <a:pt x="1506" y="9049"/>
                      </a:cubicBezTo>
                      <a:cubicBezTo>
                        <a:pt x="2021" y="9000"/>
                        <a:pt x="2528" y="8979"/>
                        <a:pt x="3024" y="8979"/>
                      </a:cubicBezTo>
                      <a:cubicBezTo>
                        <a:pt x="6950" y="8979"/>
                        <a:pt x="10185" y="10429"/>
                        <a:pt x="12629" y="13290"/>
                      </a:cubicBezTo>
                      <a:cubicBezTo>
                        <a:pt x="13152" y="13907"/>
                        <a:pt x="13634" y="14573"/>
                        <a:pt x="13591" y="14629"/>
                      </a:cubicBezTo>
                      <a:cubicBezTo>
                        <a:pt x="12970" y="15392"/>
                        <a:pt x="12596" y="15772"/>
                        <a:pt x="12046" y="16204"/>
                      </a:cubicBezTo>
                      <a:cubicBezTo>
                        <a:pt x="11234" y="16846"/>
                        <a:pt x="10944" y="17327"/>
                        <a:pt x="11068" y="17839"/>
                      </a:cubicBezTo>
                      <a:cubicBezTo>
                        <a:pt x="11201" y="18386"/>
                        <a:pt x="11393" y="18505"/>
                        <a:pt x="13195" y="19157"/>
                      </a:cubicBezTo>
                      <a:cubicBezTo>
                        <a:pt x="14078" y="19474"/>
                        <a:pt x="15057" y="19840"/>
                        <a:pt x="15355" y="19969"/>
                      </a:cubicBezTo>
                      <a:cubicBezTo>
                        <a:pt x="15655" y="20094"/>
                        <a:pt x="16457" y="20349"/>
                        <a:pt x="17146" y="20533"/>
                      </a:cubicBezTo>
                      <a:cubicBezTo>
                        <a:pt x="17834" y="20725"/>
                        <a:pt x="18639" y="20997"/>
                        <a:pt x="18945" y="21147"/>
                      </a:cubicBezTo>
                      <a:cubicBezTo>
                        <a:pt x="19549" y="21443"/>
                        <a:pt x="19958" y="21600"/>
                        <a:pt x="20245" y="21600"/>
                      </a:cubicBezTo>
                      <a:cubicBezTo>
                        <a:pt x="20622" y="21600"/>
                        <a:pt x="20790" y="21339"/>
                        <a:pt x="20923" y="20784"/>
                      </a:cubicBezTo>
                      <a:cubicBezTo>
                        <a:pt x="21131" y="19889"/>
                        <a:pt x="21177" y="18477"/>
                        <a:pt x="21017" y="17818"/>
                      </a:cubicBezTo>
                      <a:cubicBezTo>
                        <a:pt x="20944" y="17522"/>
                        <a:pt x="20936" y="17316"/>
                        <a:pt x="20998" y="17316"/>
                      </a:cubicBezTo>
                      <a:cubicBezTo>
                        <a:pt x="21004" y="17316"/>
                        <a:pt x="21007" y="17316"/>
                        <a:pt x="21012" y="17316"/>
                      </a:cubicBezTo>
                      <a:cubicBezTo>
                        <a:pt x="21017" y="17320"/>
                        <a:pt x="21023" y="17320"/>
                        <a:pt x="21028" y="17320"/>
                      </a:cubicBezTo>
                      <a:cubicBezTo>
                        <a:pt x="21093" y="17320"/>
                        <a:pt x="21164" y="17191"/>
                        <a:pt x="21191" y="17016"/>
                      </a:cubicBezTo>
                      <a:cubicBezTo>
                        <a:pt x="21288" y="16326"/>
                        <a:pt x="21329" y="13674"/>
                        <a:pt x="21240" y="13615"/>
                      </a:cubicBezTo>
                      <a:cubicBezTo>
                        <a:pt x="21194" y="13587"/>
                        <a:pt x="21213" y="13538"/>
                        <a:pt x="21275" y="13510"/>
                      </a:cubicBezTo>
                      <a:cubicBezTo>
                        <a:pt x="21413" y="13454"/>
                        <a:pt x="21429" y="11304"/>
                        <a:pt x="21288" y="11150"/>
                      </a:cubicBezTo>
                      <a:cubicBezTo>
                        <a:pt x="21234" y="11091"/>
                        <a:pt x="21234" y="11018"/>
                        <a:pt x="21283" y="10969"/>
                      </a:cubicBezTo>
                      <a:cubicBezTo>
                        <a:pt x="21437" y="10816"/>
                        <a:pt x="21600" y="9177"/>
                        <a:pt x="21527" y="8547"/>
                      </a:cubicBezTo>
                      <a:cubicBezTo>
                        <a:pt x="21470" y="8045"/>
                        <a:pt x="21416" y="7930"/>
                        <a:pt x="21240" y="7916"/>
                      </a:cubicBezTo>
                      <a:cubicBezTo>
                        <a:pt x="21237" y="7916"/>
                        <a:pt x="21234" y="7916"/>
                        <a:pt x="21232" y="7916"/>
                      </a:cubicBezTo>
                      <a:cubicBezTo>
                        <a:pt x="21015" y="7916"/>
                        <a:pt x="20243" y="8449"/>
                        <a:pt x="19056" y="9432"/>
                      </a:cubicBezTo>
                      <a:cubicBezTo>
                        <a:pt x="18725" y="9704"/>
                        <a:pt x="18443" y="9927"/>
                        <a:pt x="18424" y="9934"/>
                      </a:cubicBezTo>
                      <a:cubicBezTo>
                        <a:pt x="18424" y="9934"/>
                        <a:pt x="18424" y="9934"/>
                        <a:pt x="18424" y="9934"/>
                      </a:cubicBezTo>
                      <a:cubicBezTo>
                        <a:pt x="18400" y="9934"/>
                        <a:pt x="18191" y="9512"/>
                        <a:pt x="17958" y="8996"/>
                      </a:cubicBezTo>
                      <a:cubicBezTo>
                        <a:pt x="17720" y="8477"/>
                        <a:pt x="17365" y="7822"/>
                        <a:pt x="17167" y="7550"/>
                      </a:cubicBezTo>
                      <a:cubicBezTo>
                        <a:pt x="16975" y="7285"/>
                        <a:pt x="16791" y="6985"/>
                        <a:pt x="16769" y="6894"/>
                      </a:cubicBezTo>
                      <a:cubicBezTo>
                        <a:pt x="16671" y="6497"/>
                        <a:pt x="15306" y="4841"/>
                        <a:pt x="14322" y="3932"/>
                      </a:cubicBezTo>
                      <a:cubicBezTo>
                        <a:pt x="12190" y="1955"/>
                        <a:pt x="10399" y="1056"/>
                        <a:pt x="7083" y="286"/>
                      </a:cubicBezTo>
                      <a:cubicBezTo>
                        <a:pt x="6240" y="91"/>
                        <a:pt x="5308" y="0"/>
                        <a:pt x="440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7" name="Google Shape;1726;p51"/>
                <p:cNvSpPr/>
                <p:nvPr/>
              </p:nvSpPr>
              <p:spPr>
                <a:xfrm rot="20720945">
                  <a:off x="330429" y="270424"/>
                  <a:ext cx="89120" cy="284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0" h="21600" fill="norm" stroke="1" extrusionOk="0">
                      <a:moveTo>
                        <a:pt x="2349" y="0"/>
                      </a:moveTo>
                      <a:cubicBezTo>
                        <a:pt x="1504" y="0"/>
                        <a:pt x="1082" y="565"/>
                        <a:pt x="734" y="1655"/>
                      </a:cubicBezTo>
                      <a:cubicBezTo>
                        <a:pt x="262" y="3270"/>
                        <a:pt x="-73" y="5168"/>
                        <a:pt x="14" y="5975"/>
                      </a:cubicBezTo>
                      <a:cubicBezTo>
                        <a:pt x="213" y="8075"/>
                        <a:pt x="2809" y="10578"/>
                        <a:pt x="7442" y="13202"/>
                      </a:cubicBezTo>
                      <a:cubicBezTo>
                        <a:pt x="9553" y="14373"/>
                        <a:pt x="13255" y="16917"/>
                        <a:pt x="15627" y="18814"/>
                      </a:cubicBezTo>
                      <a:cubicBezTo>
                        <a:pt x="17987" y="20671"/>
                        <a:pt x="19291" y="21600"/>
                        <a:pt x="20061" y="21600"/>
                      </a:cubicBezTo>
                      <a:cubicBezTo>
                        <a:pt x="20831" y="21600"/>
                        <a:pt x="21067" y="20631"/>
                        <a:pt x="21303" y="18693"/>
                      </a:cubicBezTo>
                      <a:cubicBezTo>
                        <a:pt x="21527" y="16957"/>
                        <a:pt x="21266" y="15181"/>
                        <a:pt x="20496" y="13202"/>
                      </a:cubicBezTo>
                      <a:cubicBezTo>
                        <a:pt x="19950" y="11830"/>
                        <a:pt x="19279" y="10861"/>
                        <a:pt x="18869" y="10861"/>
                      </a:cubicBezTo>
                      <a:cubicBezTo>
                        <a:pt x="18794" y="10861"/>
                        <a:pt x="18732" y="10901"/>
                        <a:pt x="18683" y="10941"/>
                      </a:cubicBezTo>
                      <a:cubicBezTo>
                        <a:pt x="18558" y="11062"/>
                        <a:pt x="18447" y="11103"/>
                        <a:pt x="18347" y="11103"/>
                      </a:cubicBezTo>
                      <a:cubicBezTo>
                        <a:pt x="18099" y="11103"/>
                        <a:pt x="17913" y="10780"/>
                        <a:pt x="17863" y="10215"/>
                      </a:cubicBezTo>
                      <a:cubicBezTo>
                        <a:pt x="17726" y="8882"/>
                        <a:pt x="16273" y="7752"/>
                        <a:pt x="7131" y="2140"/>
                      </a:cubicBezTo>
                      <a:cubicBezTo>
                        <a:pt x="4734" y="686"/>
                        <a:pt x="3293" y="0"/>
                        <a:pt x="234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8" name="Google Shape;1727;p51"/>
                <p:cNvSpPr/>
                <p:nvPr/>
              </p:nvSpPr>
              <p:spPr>
                <a:xfrm rot="20720945">
                  <a:off x="140296" y="139602"/>
                  <a:ext cx="172793" cy="1034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0" h="21600" fill="norm" stroke="1" extrusionOk="0">
                      <a:moveTo>
                        <a:pt x="1786" y="0"/>
                      </a:moveTo>
                      <a:cubicBezTo>
                        <a:pt x="1735" y="0"/>
                        <a:pt x="1690" y="0"/>
                        <a:pt x="1639" y="0"/>
                      </a:cubicBezTo>
                      <a:cubicBezTo>
                        <a:pt x="593" y="22"/>
                        <a:pt x="388" y="166"/>
                        <a:pt x="125" y="987"/>
                      </a:cubicBezTo>
                      <a:cubicBezTo>
                        <a:pt x="-29" y="1476"/>
                        <a:pt x="-42" y="2208"/>
                        <a:pt x="93" y="2496"/>
                      </a:cubicBezTo>
                      <a:cubicBezTo>
                        <a:pt x="266" y="2884"/>
                        <a:pt x="1312" y="3106"/>
                        <a:pt x="2223" y="3106"/>
                      </a:cubicBezTo>
                      <a:cubicBezTo>
                        <a:pt x="2871" y="3106"/>
                        <a:pt x="3441" y="2984"/>
                        <a:pt x="3570" y="2740"/>
                      </a:cubicBezTo>
                      <a:cubicBezTo>
                        <a:pt x="3602" y="2663"/>
                        <a:pt x="3640" y="2629"/>
                        <a:pt x="3685" y="2629"/>
                      </a:cubicBezTo>
                      <a:cubicBezTo>
                        <a:pt x="3769" y="2629"/>
                        <a:pt x="3852" y="2785"/>
                        <a:pt x="3903" y="3040"/>
                      </a:cubicBezTo>
                      <a:cubicBezTo>
                        <a:pt x="3961" y="3395"/>
                        <a:pt x="4109" y="3639"/>
                        <a:pt x="4231" y="3639"/>
                      </a:cubicBezTo>
                      <a:cubicBezTo>
                        <a:pt x="4250" y="3639"/>
                        <a:pt x="4263" y="3628"/>
                        <a:pt x="4282" y="3628"/>
                      </a:cubicBezTo>
                      <a:cubicBezTo>
                        <a:pt x="4282" y="3628"/>
                        <a:pt x="4288" y="3628"/>
                        <a:pt x="4295" y="3628"/>
                      </a:cubicBezTo>
                      <a:cubicBezTo>
                        <a:pt x="4513" y="3628"/>
                        <a:pt x="6258" y="4970"/>
                        <a:pt x="8234" y="6667"/>
                      </a:cubicBezTo>
                      <a:cubicBezTo>
                        <a:pt x="10203" y="8354"/>
                        <a:pt x="11768" y="9463"/>
                        <a:pt x="12173" y="9463"/>
                      </a:cubicBezTo>
                      <a:cubicBezTo>
                        <a:pt x="12211" y="9463"/>
                        <a:pt x="12243" y="9452"/>
                        <a:pt x="12256" y="9430"/>
                      </a:cubicBezTo>
                      <a:cubicBezTo>
                        <a:pt x="12333" y="9330"/>
                        <a:pt x="12391" y="9286"/>
                        <a:pt x="12436" y="9286"/>
                      </a:cubicBezTo>
                      <a:cubicBezTo>
                        <a:pt x="12500" y="9286"/>
                        <a:pt x="12525" y="9419"/>
                        <a:pt x="12487" y="9674"/>
                      </a:cubicBezTo>
                      <a:cubicBezTo>
                        <a:pt x="12436" y="10040"/>
                        <a:pt x="13084" y="11127"/>
                        <a:pt x="14052" y="12281"/>
                      </a:cubicBezTo>
                      <a:cubicBezTo>
                        <a:pt x="15925" y="14522"/>
                        <a:pt x="18543" y="18405"/>
                        <a:pt x="19441" y="20302"/>
                      </a:cubicBezTo>
                      <a:cubicBezTo>
                        <a:pt x="19852" y="21156"/>
                        <a:pt x="20269" y="21600"/>
                        <a:pt x="20621" y="21600"/>
                      </a:cubicBezTo>
                      <a:cubicBezTo>
                        <a:pt x="20865" y="21600"/>
                        <a:pt x="21077" y="21389"/>
                        <a:pt x="21237" y="20968"/>
                      </a:cubicBezTo>
                      <a:cubicBezTo>
                        <a:pt x="21558" y="20113"/>
                        <a:pt x="21462" y="19592"/>
                        <a:pt x="20705" y="18083"/>
                      </a:cubicBezTo>
                      <a:cubicBezTo>
                        <a:pt x="18883" y="14444"/>
                        <a:pt x="14129" y="8409"/>
                        <a:pt x="13135" y="8409"/>
                      </a:cubicBezTo>
                      <a:cubicBezTo>
                        <a:pt x="13103" y="8409"/>
                        <a:pt x="13077" y="8409"/>
                        <a:pt x="13051" y="8420"/>
                      </a:cubicBezTo>
                      <a:cubicBezTo>
                        <a:pt x="13007" y="8443"/>
                        <a:pt x="12974" y="8454"/>
                        <a:pt x="12936" y="8454"/>
                      </a:cubicBezTo>
                      <a:cubicBezTo>
                        <a:pt x="12814" y="8454"/>
                        <a:pt x="12744" y="8309"/>
                        <a:pt x="12782" y="8043"/>
                      </a:cubicBezTo>
                      <a:cubicBezTo>
                        <a:pt x="12885" y="7333"/>
                        <a:pt x="11230" y="5691"/>
                        <a:pt x="7502" y="2785"/>
                      </a:cubicBezTo>
                      <a:cubicBezTo>
                        <a:pt x="6091" y="1675"/>
                        <a:pt x="5334" y="1187"/>
                        <a:pt x="4975" y="1187"/>
                      </a:cubicBezTo>
                      <a:cubicBezTo>
                        <a:pt x="4821" y="1187"/>
                        <a:pt x="4744" y="1276"/>
                        <a:pt x="4718" y="1453"/>
                      </a:cubicBezTo>
                      <a:cubicBezTo>
                        <a:pt x="4680" y="1742"/>
                        <a:pt x="4641" y="1886"/>
                        <a:pt x="4603" y="1886"/>
                      </a:cubicBezTo>
                      <a:cubicBezTo>
                        <a:pt x="4564" y="1886"/>
                        <a:pt x="4519" y="1753"/>
                        <a:pt x="4474" y="1464"/>
                      </a:cubicBezTo>
                      <a:cubicBezTo>
                        <a:pt x="4308" y="544"/>
                        <a:pt x="3294" y="0"/>
                        <a:pt x="178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179" name="تجميع"/>
              <p:cNvGrpSpPr/>
              <p:nvPr/>
            </p:nvGrpSpPr>
            <p:grpSpPr>
              <a:xfrm>
                <a:off x="666000" y="155157"/>
                <a:ext cx="586458" cy="569599"/>
                <a:chOff x="0" y="0"/>
                <a:chExt cx="586457" cy="569597"/>
              </a:xfrm>
            </p:grpSpPr>
            <p:grpSp>
              <p:nvGrpSpPr>
                <p:cNvPr id="1173" name="Google Shape;1728;p51"/>
                <p:cNvGrpSpPr/>
                <p:nvPr/>
              </p:nvGrpSpPr>
              <p:grpSpPr>
                <a:xfrm>
                  <a:off x="0" y="0"/>
                  <a:ext cx="586458" cy="569598"/>
                  <a:chOff x="0" y="0"/>
                  <a:chExt cx="586457" cy="569597"/>
                </a:xfrm>
              </p:grpSpPr>
              <p:sp>
                <p:nvSpPr>
                  <p:cNvPr id="1170" name="Google Shape;1729;p51"/>
                  <p:cNvSpPr/>
                  <p:nvPr/>
                </p:nvSpPr>
                <p:spPr>
                  <a:xfrm>
                    <a:off x="0" y="0"/>
                    <a:ext cx="586458" cy="56959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76" h="21600" fill="norm" stroke="1" extrusionOk="0">
                        <a:moveTo>
                          <a:pt x="10362" y="269"/>
                        </a:moveTo>
                        <a:cubicBezTo>
                          <a:pt x="10480" y="269"/>
                          <a:pt x="10598" y="269"/>
                          <a:pt x="10717" y="269"/>
                        </a:cubicBezTo>
                        <a:cubicBezTo>
                          <a:pt x="13824" y="274"/>
                          <a:pt x="16936" y="276"/>
                          <a:pt x="20044" y="316"/>
                        </a:cubicBezTo>
                        <a:cubicBezTo>
                          <a:pt x="20024" y="332"/>
                          <a:pt x="20010" y="354"/>
                          <a:pt x="20010" y="383"/>
                        </a:cubicBezTo>
                        <a:cubicBezTo>
                          <a:pt x="20043" y="3650"/>
                          <a:pt x="20066" y="6917"/>
                          <a:pt x="20093" y="10185"/>
                        </a:cubicBezTo>
                        <a:cubicBezTo>
                          <a:pt x="20120" y="13417"/>
                          <a:pt x="20035" y="16667"/>
                          <a:pt x="20208" y="19896"/>
                        </a:cubicBezTo>
                        <a:cubicBezTo>
                          <a:pt x="17046" y="18513"/>
                          <a:pt x="13918" y="17053"/>
                          <a:pt x="10704" y="15758"/>
                        </a:cubicBezTo>
                        <a:cubicBezTo>
                          <a:pt x="10691" y="15753"/>
                          <a:pt x="10679" y="15751"/>
                          <a:pt x="10667" y="15751"/>
                        </a:cubicBezTo>
                        <a:cubicBezTo>
                          <a:pt x="10613" y="15751"/>
                          <a:pt x="10573" y="15799"/>
                          <a:pt x="10591" y="15837"/>
                        </a:cubicBezTo>
                        <a:cubicBezTo>
                          <a:pt x="10576" y="15837"/>
                          <a:pt x="10561" y="15840"/>
                          <a:pt x="10546" y="15846"/>
                        </a:cubicBezTo>
                        <a:cubicBezTo>
                          <a:pt x="7557" y="16999"/>
                          <a:pt x="4518" y="18072"/>
                          <a:pt x="1513" y="19199"/>
                        </a:cubicBezTo>
                        <a:cubicBezTo>
                          <a:pt x="1517" y="12902"/>
                          <a:pt x="1519" y="6596"/>
                          <a:pt x="1368" y="302"/>
                        </a:cubicBezTo>
                        <a:cubicBezTo>
                          <a:pt x="1861" y="305"/>
                          <a:pt x="2355" y="306"/>
                          <a:pt x="2849" y="306"/>
                        </a:cubicBezTo>
                        <a:cubicBezTo>
                          <a:pt x="5353" y="306"/>
                          <a:pt x="7859" y="269"/>
                          <a:pt x="10362" y="269"/>
                        </a:cubicBezTo>
                        <a:close/>
                        <a:moveTo>
                          <a:pt x="274" y="290"/>
                        </a:moveTo>
                        <a:cubicBezTo>
                          <a:pt x="599" y="295"/>
                          <a:pt x="923" y="298"/>
                          <a:pt x="1250" y="300"/>
                        </a:cubicBezTo>
                        <a:cubicBezTo>
                          <a:pt x="1160" y="6653"/>
                          <a:pt x="1258" y="13015"/>
                          <a:pt x="1324" y="19368"/>
                        </a:cubicBezTo>
                        <a:cubicBezTo>
                          <a:pt x="1324" y="19424"/>
                          <a:pt x="1384" y="19452"/>
                          <a:pt x="1444" y="19452"/>
                        </a:cubicBezTo>
                        <a:cubicBezTo>
                          <a:pt x="1505" y="19452"/>
                          <a:pt x="1565" y="19424"/>
                          <a:pt x="1565" y="19368"/>
                        </a:cubicBezTo>
                        <a:lnTo>
                          <a:pt x="1565" y="19351"/>
                        </a:lnTo>
                        <a:cubicBezTo>
                          <a:pt x="4555" y="18300"/>
                          <a:pt x="7636" y="17134"/>
                          <a:pt x="10666" y="15991"/>
                        </a:cubicBezTo>
                        <a:cubicBezTo>
                          <a:pt x="10713" y="15973"/>
                          <a:pt x="10724" y="15941"/>
                          <a:pt x="10709" y="15909"/>
                        </a:cubicBezTo>
                        <a:cubicBezTo>
                          <a:pt x="13784" y="17363"/>
                          <a:pt x="16971" y="18673"/>
                          <a:pt x="20102" y="20045"/>
                        </a:cubicBezTo>
                        <a:cubicBezTo>
                          <a:pt x="20119" y="20053"/>
                          <a:pt x="20135" y="20056"/>
                          <a:pt x="20151" y="20056"/>
                        </a:cubicBezTo>
                        <a:cubicBezTo>
                          <a:pt x="20183" y="20056"/>
                          <a:pt x="20212" y="20043"/>
                          <a:pt x="20230" y="20023"/>
                        </a:cubicBezTo>
                        <a:cubicBezTo>
                          <a:pt x="20243" y="20032"/>
                          <a:pt x="20261" y="20038"/>
                          <a:pt x="20278" y="20038"/>
                        </a:cubicBezTo>
                        <a:cubicBezTo>
                          <a:pt x="20309" y="20038"/>
                          <a:pt x="20340" y="20021"/>
                          <a:pt x="20341" y="19986"/>
                        </a:cubicBezTo>
                        <a:cubicBezTo>
                          <a:pt x="20470" y="16727"/>
                          <a:pt x="20332" y="13447"/>
                          <a:pt x="20310" y="10185"/>
                        </a:cubicBezTo>
                        <a:cubicBezTo>
                          <a:pt x="20288" y="6917"/>
                          <a:pt x="20259" y="3650"/>
                          <a:pt x="20243" y="383"/>
                        </a:cubicBezTo>
                        <a:cubicBezTo>
                          <a:pt x="20243" y="355"/>
                          <a:pt x="20229" y="333"/>
                          <a:pt x="20210" y="318"/>
                        </a:cubicBezTo>
                        <a:cubicBezTo>
                          <a:pt x="20505" y="323"/>
                          <a:pt x="20800" y="325"/>
                          <a:pt x="21095" y="330"/>
                        </a:cubicBezTo>
                        <a:cubicBezTo>
                          <a:pt x="21201" y="3783"/>
                          <a:pt x="21273" y="7239"/>
                          <a:pt x="21231" y="10695"/>
                        </a:cubicBezTo>
                        <a:cubicBezTo>
                          <a:pt x="21210" y="12396"/>
                          <a:pt x="21209" y="14096"/>
                          <a:pt x="21204" y="15798"/>
                        </a:cubicBezTo>
                        <a:cubicBezTo>
                          <a:pt x="21197" y="17534"/>
                          <a:pt x="21063" y="19311"/>
                          <a:pt x="21230" y="21044"/>
                        </a:cubicBezTo>
                        <a:cubicBezTo>
                          <a:pt x="21224" y="21051"/>
                          <a:pt x="21218" y="21056"/>
                          <a:pt x="21215" y="21064"/>
                        </a:cubicBezTo>
                        <a:cubicBezTo>
                          <a:pt x="21186" y="21121"/>
                          <a:pt x="21207" y="21186"/>
                          <a:pt x="21207" y="21246"/>
                        </a:cubicBezTo>
                        <a:cubicBezTo>
                          <a:pt x="21207" y="21295"/>
                          <a:pt x="21200" y="21343"/>
                          <a:pt x="21192" y="21389"/>
                        </a:cubicBezTo>
                        <a:cubicBezTo>
                          <a:pt x="19310" y="20664"/>
                          <a:pt x="17430" y="19935"/>
                          <a:pt x="15564" y="19182"/>
                        </a:cubicBezTo>
                        <a:cubicBezTo>
                          <a:pt x="14649" y="18813"/>
                          <a:pt x="13736" y="18438"/>
                          <a:pt x="12825" y="18061"/>
                        </a:cubicBezTo>
                        <a:cubicBezTo>
                          <a:pt x="12129" y="17772"/>
                          <a:pt x="11344" y="17339"/>
                          <a:pt x="10545" y="17305"/>
                        </a:cubicBezTo>
                        <a:cubicBezTo>
                          <a:pt x="10543" y="17305"/>
                          <a:pt x="10542" y="17304"/>
                          <a:pt x="10540" y="17304"/>
                        </a:cubicBezTo>
                        <a:cubicBezTo>
                          <a:pt x="10523" y="17304"/>
                          <a:pt x="10510" y="17312"/>
                          <a:pt x="10501" y="17321"/>
                        </a:cubicBezTo>
                        <a:cubicBezTo>
                          <a:pt x="10488" y="17318"/>
                          <a:pt x="10475" y="17316"/>
                          <a:pt x="10460" y="17316"/>
                        </a:cubicBezTo>
                        <a:cubicBezTo>
                          <a:pt x="10440" y="17316"/>
                          <a:pt x="10420" y="17320"/>
                          <a:pt x="10399" y="17329"/>
                        </a:cubicBezTo>
                        <a:cubicBezTo>
                          <a:pt x="7065" y="18696"/>
                          <a:pt x="3618" y="19772"/>
                          <a:pt x="177" y="20933"/>
                        </a:cubicBezTo>
                        <a:lnTo>
                          <a:pt x="175" y="20933"/>
                        </a:lnTo>
                        <a:cubicBezTo>
                          <a:pt x="287" y="19241"/>
                          <a:pt x="233" y="17531"/>
                          <a:pt x="238" y="15837"/>
                        </a:cubicBezTo>
                        <a:cubicBezTo>
                          <a:pt x="243" y="14112"/>
                          <a:pt x="241" y="12386"/>
                          <a:pt x="251" y="10662"/>
                        </a:cubicBezTo>
                        <a:cubicBezTo>
                          <a:pt x="274" y="7212"/>
                          <a:pt x="273" y="3761"/>
                          <a:pt x="278" y="311"/>
                        </a:cubicBezTo>
                        <a:cubicBezTo>
                          <a:pt x="278" y="304"/>
                          <a:pt x="275" y="298"/>
                          <a:pt x="274" y="290"/>
                        </a:cubicBezTo>
                        <a:close/>
                        <a:moveTo>
                          <a:pt x="7845" y="0"/>
                        </a:moveTo>
                        <a:cubicBezTo>
                          <a:pt x="5296" y="0"/>
                          <a:pt x="2747" y="34"/>
                          <a:pt x="204" y="130"/>
                        </a:cubicBezTo>
                        <a:cubicBezTo>
                          <a:pt x="138" y="134"/>
                          <a:pt x="107" y="178"/>
                          <a:pt x="112" y="220"/>
                        </a:cubicBezTo>
                        <a:cubicBezTo>
                          <a:pt x="67" y="231"/>
                          <a:pt x="31" y="262"/>
                          <a:pt x="31" y="311"/>
                        </a:cubicBezTo>
                        <a:cubicBezTo>
                          <a:pt x="27" y="3761"/>
                          <a:pt x="12" y="7212"/>
                          <a:pt x="22" y="10662"/>
                        </a:cubicBezTo>
                        <a:cubicBezTo>
                          <a:pt x="28" y="12350"/>
                          <a:pt x="20" y="14038"/>
                          <a:pt x="18" y="15727"/>
                        </a:cubicBezTo>
                        <a:cubicBezTo>
                          <a:pt x="18" y="17485"/>
                          <a:pt x="-47" y="19257"/>
                          <a:pt x="69" y="21012"/>
                        </a:cubicBezTo>
                        <a:cubicBezTo>
                          <a:pt x="70" y="21039"/>
                          <a:pt x="95" y="21052"/>
                          <a:pt x="121" y="21052"/>
                        </a:cubicBezTo>
                        <a:cubicBezTo>
                          <a:pt x="124" y="21052"/>
                          <a:pt x="128" y="21052"/>
                          <a:pt x="131" y="21052"/>
                        </a:cubicBezTo>
                        <a:cubicBezTo>
                          <a:pt x="144" y="21069"/>
                          <a:pt x="167" y="21081"/>
                          <a:pt x="196" y="21081"/>
                        </a:cubicBezTo>
                        <a:cubicBezTo>
                          <a:pt x="205" y="21081"/>
                          <a:pt x="215" y="21080"/>
                          <a:pt x="226" y="21077"/>
                        </a:cubicBezTo>
                        <a:cubicBezTo>
                          <a:pt x="3776" y="20205"/>
                          <a:pt x="7231" y="18877"/>
                          <a:pt x="10540" y="17526"/>
                        </a:cubicBezTo>
                        <a:cubicBezTo>
                          <a:pt x="10590" y="17505"/>
                          <a:pt x="10609" y="17471"/>
                          <a:pt x="10609" y="17438"/>
                        </a:cubicBezTo>
                        <a:cubicBezTo>
                          <a:pt x="11363" y="17761"/>
                          <a:pt x="12169" y="18026"/>
                          <a:pt x="12930" y="18345"/>
                        </a:cubicBezTo>
                        <a:cubicBezTo>
                          <a:pt x="13838" y="18727"/>
                          <a:pt x="14750" y="19102"/>
                          <a:pt x="15663" y="19473"/>
                        </a:cubicBezTo>
                        <a:cubicBezTo>
                          <a:pt x="17453" y="20198"/>
                          <a:pt x="19251" y="20910"/>
                          <a:pt x="21067" y="21589"/>
                        </a:cubicBezTo>
                        <a:cubicBezTo>
                          <a:pt x="21087" y="21597"/>
                          <a:pt x="21107" y="21600"/>
                          <a:pt x="21126" y="21600"/>
                        </a:cubicBezTo>
                        <a:cubicBezTo>
                          <a:pt x="21187" y="21600"/>
                          <a:pt x="21237" y="21567"/>
                          <a:pt x="21261" y="21526"/>
                        </a:cubicBezTo>
                        <a:cubicBezTo>
                          <a:pt x="21268" y="21528"/>
                          <a:pt x="21275" y="21528"/>
                          <a:pt x="21282" y="21528"/>
                        </a:cubicBezTo>
                        <a:cubicBezTo>
                          <a:pt x="21306" y="21528"/>
                          <a:pt x="21329" y="21519"/>
                          <a:pt x="21344" y="21492"/>
                        </a:cubicBezTo>
                        <a:cubicBezTo>
                          <a:pt x="21386" y="21422"/>
                          <a:pt x="21409" y="21348"/>
                          <a:pt x="21424" y="21270"/>
                        </a:cubicBezTo>
                        <a:cubicBezTo>
                          <a:pt x="21438" y="21195"/>
                          <a:pt x="21455" y="21110"/>
                          <a:pt x="21402" y="21044"/>
                        </a:cubicBezTo>
                        <a:cubicBezTo>
                          <a:pt x="21396" y="21036"/>
                          <a:pt x="21389" y="21029"/>
                          <a:pt x="21382" y="21025"/>
                        </a:cubicBezTo>
                        <a:cubicBezTo>
                          <a:pt x="21553" y="19336"/>
                          <a:pt x="21438" y="17603"/>
                          <a:pt x="21444" y="15909"/>
                        </a:cubicBezTo>
                        <a:cubicBezTo>
                          <a:pt x="21451" y="14170"/>
                          <a:pt x="21468" y="12432"/>
                          <a:pt x="21456" y="10695"/>
                        </a:cubicBezTo>
                        <a:cubicBezTo>
                          <a:pt x="21432" y="7233"/>
                          <a:pt x="21539" y="3772"/>
                          <a:pt x="21385" y="311"/>
                        </a:cubicBezTo>
                        <a:cubicBezTo>
                          <a:pt x="21383" y="260"/>
                          <a:pt x="21348" y="228"/>
                          <a:pt x="21305" y="210"/>
                        </a:cubicBezTo>
                        <a:cubicBezTo>
                          <a:pt x="21289" y="188"/>
                          <a:pt x="21263" y="170"/>
                          <a:pt x="21223" y="170"/>
                        </a:cubicBezTo>
                        <a:cubicBezTo>
                          <a:pt x="16774" y="105"/>
                          <a:pt x="12307" y="0"/>
                          <a:pt x="784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171" name="Google Shape;1730;p51"/>
                  <p:cNvSpPr/>
                  <p:nvPr/>
                </p:nvSpPr>
                <p:spPr>
                  <a:xfrm>
                    <a:off x="4807" y="7650"/>
                    <a:ext cx="575287" cy="55639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70" h="21600" fill="norm" stroke="1" extrusionOk="0">
                        <a:moveTo>
                          <a:pt x="100" y="0"/>
                        </a:moveTo>
                        <a:cubicBezTo>
                          <a:pt x="102" y="8"/>
                          <a:pt x="104" y="14"/>
                          <a:pt x="104" y="22"/>
                        </a:cubicBezTo>
                        <a:cubicBezTo>
                          <a:pt x="99" y="3553"/>
                          <a:pt x="100" y="7086"/>
                          <a:pt x="78" y="10618"/>
                        </a:cubicBezTo>
                        <a:cubicBezTo>
                          <a:pt x="67" y="12383"/>
                          <a:pt x="70" y="14150"/>
                          <a:pt x="64" y="15916"/>
                        </a:cubicBezTo>
                        <a:cubicBezTo>
                          <a:pt x="58" y="17651"/>
                          <a:pt x="114" y="19401"/>
                          <a:pt x="0" y="21133"/>
                        </a:cubicBezTo>
                        <a:lnTo>
                          <a:pt x="1" y="21133"/>
                        </a:lnTo>
                        <a:cubicBezTo>
                          <a:pt x="3524" y="19944"/>
                          <a:pt x="7054" y="18843"/>
                          <a:pt x="10467" y="17443"/>
                        </a:cubicBezTo>
                        <a:cubicBezTo>
                          <a:pt x="10489" y="17434"/>
                          <a:pt x="10510" y="17430"/>
                          <a:pt x="10530" y="17430"/>
                        </a:cubicBezTo>
                        <a:cubicBezTo>
                          <a:pt x="10545" y="17430"/>
                          <a:pt x="10559" y="17432"/>
                          <a:pt x="10573" y="17435"/>
                        </a:cubicBezTo>
                        <a:cubicBezTo>
                          <a:pt x="10582" y="17426"/>
                          <a:pt x="10595" y="17419"/>
                          <a:pt x="10613" y="17419"/>
                        </a:cubicBezTo>
                        <a:cubicBezTo>
                          <a:pt x="10614" y="17419"/>
                          <a:pt x="10615" y="17419"/>
                          <a:pt x="10616" y="17419"/>
                        </a:cubicBezTo>
                        <a:cubicBezTo>
                          <a:pt x="11435" y="17453"/>
                          <a:pt x="12239" y="17897"/>
                          <a:pt x="12951" y="18193"/>
                        </a:cubicBezTo>
                        <a:cubicBezTo>
                          <a:pt x="13884" y="18580"/>
                          <a:pt x="14819" y="18963"/>
                          <a:pt x="15755" y="19340"/>
                        </a:cubicBezTo>
                        <a:cubicBezTo>
                          <a:pt x="17665" y="20111"/>
                          <a:pt x="19591" y="20858"/>
                          <a:pt x="21519" y="21600"/>
                        </a:cubicBezTo>
                        <a:cubicBezTo>
                          <a:pt x="21526" y="21552"/>
                          <a:pt x="21534" y="21503"/>
                          <a:pt x="21534" y="21453"/>
                        </a:cubicBezTo>
                        <a:cubicBezTo>
                          <a:pt x="21534" y="21392"/>
                          <a:pt x="21511" y="21325"/>
                          <a:pt x="21540" y="21267"/>
                        </a:cubicBezTo>
                        <a:cubicBezTo>
                          <a:pt x="21545" y="21259"/>
                          <a:pt x="21550" y="21253"/>
                          <a:pt x="21556" y="21247"/>
                        </a:cubicBezTo>
                        <a:cubicBezTo>
                          <a:pt x="21385" y="19472"/>
                          <a:pt x="21522" y="17653"/>
                          <a:pt x="21529" y="15876"/>
                        </a:cubicBezTo>
                        <a:cubicBezTo>
                          <a:pt x="21534" y="14134"/>
                          <a:pt x="21536" y="12393"/>
                          <a:pt x="21557" y="10651"/>
                        </a:cubicBezTo>
                        <a:cubicBezTo>
                          <a:pt x="21600" y="7114"/>
                          <a:pt x="21526" y="3576"/>
                          <a:pt x="21418" y="40"/>
                        </a:cubicBezTo>
                        <a:cubicBezTo>
                          <a:pt x="21116" y="35"/>
                          <a:pt x="20814" y="33"/>
                          <a:pt x="20512" y="29"/>
                        </a:cubicBezTo>
                        <a:cubicBezTo>
                          <a:pt x="20532" y="44"/>
                          <a:pt x="20545" y="66"/>
                          <a:pt x="20545" y="95"/>
                        </a:cubicBezTo>
                        <a:cubicBezTo>
                          <a:pt x="20562" y="3440"/>
                          <a:pt x="20591" y="6784"/>
                          <a:pt x="20614" y="10129"/>
                        </a:cubicBezTo>
                        <a:cubicBezTo>
                          <a:pt x="20638" y="13469"/>
                          <a:pt x="20778" y="16827"/>
                          <a:pt x="20646" y="20164"/>
                        </a:cubicBezTo>
                        <a:cubicBezTo>
                          <a:pt x="20645" y="20199"/>
                          <a:pt x="20613" y="20216"/>
                          <a:pt x="20582" y="20216"/>
                        </a:cubicBezTo>
                        <a:cubicBezTo>
                          <a:pt x="20564" y="20216"/>
                          <a:pt x="20547" y="20211"/>
                          <a:pt x="20533" y="20202"/>
                        </a:cubicBezTo>
                        <a:cubicBezTo>
                          <a:pt x="20513" y="20221"/>
                          <a:pt x="20485" y="20235"/>
                          <a:pt x="20451" y="20235"/>
                        </a:cubicBezTo>
                        <a:cubicBezTo>
                          <a:pt x="20435" y="20235"/>
                          <a:pt x="20418" y="20232"/>
                          <a:pt x="20401" y="20224"/>
                        </a:cubicBezTo>
                        <a:cubicBezTo>
                          <a:pt x="17197" y="18820"/>
                          <a:pt x="13932" y="17479"/>
                          <a:pt x="10785" y="15990"/>
                        </a:cubicBezTo>
                        <a:cubicBezTo>
                          <a:pt x="10799" y="16022"/>
                          <a:pt x="10789" y="16056"/>
                          <a:pt x="10740" y="16074"/>
                        </a:cubicBezTo>
                        <a:cubicBezTo>
                          <a:pt x="7639" y="17244"/>
                          <a:pt x="4484" y="18437"/>
                          <a:pt x="1422" y="19513"/>
                        </a:cubicBezTo>
                        <a:lnTo>
                          <a:pt x="1422" y="19532"/>
                        </a:lnTo>
                        <a:cubicBezTo>
                          <a:pt x="1422" y="19588"/>
                          <a:pt x="1361" y="19617"/>
                          <a:pt x="1299" y="19617"/>
                        </a:cubicBezTo>
                        <a:cubicBezTo>
                          <a:pt x="1237" y="19617"/>
                          <a:pt x="1176" y="19588"/>
                          <a:pt x="1176" y="19532"/>
                        </a:cubicBezTo>
                        <a:cubicBezTo>
                          <a:pt x="1108" y="13027"/>
                          <a:pt x="1008" y="6514"/>
                          <a:pt x="1099" y="10"/>
                        </a:cubicBezTo>
                        <a:cubicBezTo>
                          <a:pt x="765" y="8"/>
                          <a:pt x="433" y="5"/>
                          <a:pt x="100" y="0"/>
                        </a:cubicBezTo>
                        <a:close/>
                      </a:path>
                    </a:pathLst>
                  </a:custGeom>
                  <a:solidFill>
                    <a:srgbClr val="CCB1F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172" name="Google Shape;1731;p51"/>
                  <p:cNvSpPr/>
                  <p:nvPr/>
                </p:nvSpPr>
                <p:spPr>
                  <a:xfrm>
                    <a:off x="37353" y="7092"/>
                    <a:ext cx="514475" cy="5175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312" y="0"/>
                        </a:moveTo>
                        <a:cubicBezTo>
                          <a:pt x="7442" y="0"/>
                          <a:pt x="4569" y="41"/>
                          <a:pt x="1698" y="41"/>
                        </a:cubicBezTo>
                        <a:cubicBezTo>
                          <a:pt x="1132" y="41"/>
                          <a:pt x="565" y="40"/>
                          <a:pt x="0" y="36"/>
                        </a:cubicBezTo>
                        <a:cubicBezTo>
                          <a:pt x="173" y="6963"/>
                          <a:pt x="171" y="13902"/>
                          <a:pt x="166" y="20832"/>
                        </a:cubicBezTo>
                        <a:cubicBezTo>
                          <a:pt x="3612" y="19593"/>
                          <a:pt x="7096" y="18411"/>
                          <a:pt x="10523" y="17143"/>
                        </a:cubicBezTo>
                        <a:cubicBezTo>
                          <a:pt x="10541" y="17136"/>
                          <a:pt x="10557" y="17133"/>
                          <a:pt x="10574" y="17133"/>
                        </a:cubicBezTo>
                        <a:cubicBezTo>
                          <a:pt x="10553" y="17091"/>
                          <a:pt x="10599" y="17038"/>
                          <a:pt x="10661" y="17038"/>
                        </a:cubicBezTo>
                        <a:cubicBezTo>
                          <a:pt x="10675" y="17038"/>
                          <a:pt x="10689" y="17040"/>
                          <a:pt x="10703" y="17046"/>
                        </a:cubicBezTo>
                        <a:cubicBezTo>
                          <a:pt x="14389" y="18471"/>
                          <a:pt x="17975" y="20078"/>
                          <a:pt x="21600" y="21600"/>
                        </a:cubicBezTo>
                        <a:cubicBezTo>
                          <a:pt x="21402" y="18046"/>
                          <a:pt x="21499" y="14470"/>
                          <a:pt x="21468" y="10912"/>
                        </a:cubicBezTo>
                        <a:cubicBezTo>
                          <a:pt x="21437" y="7316"/>
                          <a:pt x="21411" y="3721"/>
                          <a:pt x="21373" y="125"/>
                        </a:cubicBezTo>
                        <a:cubicBezTo>
                          <a:pt x="21373" y="93"/>
                          <a:pt x="21389" y="69"/>
                          <a:pt x="21412" y="52"/>
                        </a:cubicBezTo>
                        <a:cubicBezTo>
                          <a:pt x="17849" y="7"/>
                          <a:pt x="14281" y="5"/>
                          <a:pt x="10718" y="1"/>
                        </a:cubicBezTo>
                        <a:cubicBezTo>
                          <a:pt x="10582" y="0"/>
                          <a:pt x="10447" y="0"/>
                          <a:pt x="10312" y="0"/>
                        </a:cubicBezTo>
                        <a:close/>
                      </a:path>
                    </a:pathLst>
                  </a:custGeom>
                  <a:solidFill>
                    <a:srgbClr val="CCB1F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grpSp>
              <p:nvGrpSpPr>
                <p:cNvPr id="1178" name="Google Shape;1738;p51"/>
                <p:cNvGrpSpPr/>
                <p:nvPr/>
              </p:nvGrpSpPr>
              <p:grpSpPr>
                <a:xfrm>
                  <a:off x="116878" y="46626"/>
                  <a:ext cx="351336" cy="349951"/>
                  <a:chOff x="0" y="0"/>
                  <a:chExt cx="351334" cy="349949"/>
                </a:xfrm>
              </p:grpSpPr>
              <p:sp>
                <p:nvSpPr>
                  <p:cNvPr id="1174" name="Google Shape;1739;p51"/>
                  <p:cNvSpPr/>
                  <p:nvPr/>
                </p:nvSpPr>
                <p:spPr>
                  <a:xfrm>
                    <a:off x="0" y="0"/>
                    <a:ext cx="351335" cy="34995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76" h="21600" fill="norm" stroke="1" extrusionOk="0">
                        <a:moveTo>
                          <a:pt x="10805" y="838"/>
                        </a:moveTo>
                        <a:cubicBezTo>
                          <a:pt x="15850" y="838"/>
                          <a:pt x="19926" y="4843"/>
                          <a:pt x="20417" y="9923"/>
                        </a:cubicBezTo>
                        <a:cubicBezTo>
                          <a:pt x="20969" y="15602"/>
                          <a:pt x="16488" y="20369"/>
                          <a:pt x="11023" y="20854"/>
                        </a:cubicBezTo>
                        <a:cubicBezTo>
                          <a:pt x="10940" y="20861"/>
                          <a:pt x="10875" y="20899"/>
                          <a:pt x="10814" y="20941"/>
                        </a:cubicBezTo>
                        <a:cubicBezTo>
                          <a:pt x="5727" y="20190"/>
                          <a:pt x="1030" y="17117"/>
                          <a:pt x="838" y="11352"/>
                        </a:cubicBezTo>
                        <a:cubicBezTo>
                          <a:pt x="650" y="5824"/>
                          <a:pt x="4876" y="1132"/>
                          <a:pt x="10311" y="850"/>
                        </a:cubicBezTo>
                        <a:cubicBezTo>
                          <a:pt x="10478" y="840"/>
                          <a:pt x="10643" y="838"/>
                          <a:pt x="10805" y="838"/>
                        </a:cubicBezTo>
                        <a:close/>
                        <a:moveTo>
                          <a:pt x="10545" y="0"/>
                        </a:moveTo>
                        <a:cubicBezTo>
                          <a:pt x="10469" y="0"/>
                          <a:pt x="10390" y="0"/>
                          <a:pt x="10311" y="2"/>
                        </a:cubicBezTo>
                        <a:cubicBezTo>
                          <a:pt x="4422" y="125"/>
                          <a:pt x="-46" y="5033"/>
                          <a:pt x="0" y="10971"/>
                        </a:cubicBezTo>
                        <a:cubicBezTo>
                          <a:pt x="54" y="16286"/>
                          <a:pt x="4637" y="21534"/>
                          <a:pt x="10016" y="21534"/>
                        </a:cubicBezTo>
                        <a:cubicBezTo>
                          <a:pt x="10262" y="21534"/>
                          <a:pt x="10508" y="21522"/>
                          <a:pt x="10756" y="21501"/>
                        </a:cubicBezTo>
                        <a:cubicBezTo>
                          <a:pt x="10810" y="21560"/>
                          <a:pt x="10889" y="21600"/>
                          <a:pt x="10988" y="21600"/>
                        </a:cubicBezTo>
                        <a:cubicBezTo>
                          <a:pt x="11000" y="21600"/>
                          <a:pt x="11011" y="21600"/>
                          <a:pt x="11023" y="21600"/>
                        </a:cubicBezTo>
                        <a:cubicBezTo>
                          <a:pt x="16718" y="21231"/>
                          <a:pt x="21554" y="16607"/>
                          <a:pt x="21371" y="10629"/>
                        </a:cubicBezTo>
                        <a:cubicBezTo>
                          <a:pt x="21185" y="4629"/>
                          <a:pt x="16391" y="0"/>
                          <a:pt x="1054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175" name="Google Shape;1740;p51"/>
                  <p:cNvSpPr/>
                  <p:nvPr/>
                </p:nvSpPr>
                <p:spPr>
                  <a:xfrm>
                    <a:off x="13669" y="13572"/>
                    <a:ext cx="322671" cy="32570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69" h="21600" fill="norm" stroke="1" extrusionOk="0">
                        <a:moveTo>
                          <a:pt x="10688" y="2961"/>
                        </a:moveTo>
                        <a:cubicBezTo>
                          <a:pt x="11029" y="2961"/>
                          <a:pt x="11374" y="3004"/>
                          <a:pt x="11729" y="3095"/>
                        </a:cubicBezTo>
                        <a:cubicBezTo>
                          <a:pt x="12834" y="3375"/>
                          <a:pt x="12538" y="5004"/>
                          <a:pt x="11475" y="5057"/>
                        </a:cubicBezTo>
                        <a:cubicBezTo>
                          <a:pt x="10289" y="5107"/>
                          <a:pt x="9194" y="6397"/>
                          <a:pt x="8479" y="7967"/>
                        </a:cubicBezTo>
                        <a:cubicBezTo>
                          <a:pt x="8938" y="7800"/>
                          <a:pt x="9369" y="7724"/>
                          <a:pt x="9771" y="7724"/>
                        </a:cubicBezTo>
                        <a:cubicBezTo>
                          <a:pt x="14177" y="7724"/>
                          <a:pt x="15206" y="16791"/>
                          <a:pt x="9616" y="16791"/>
                        </a:cubicBezTo>
                        <a:cubicBezTo>
                          <a:pt x="9315" y="16791"/>
                          <a:pt x="8992" y="16763"/>
                          <a:pt x="8649" y="16708"/>
                        </a:cubicBezTo>
                        <a:cubicBezTo>
                          <a:pt x="1570" y="15550"/>
                          <a:pt x="4899" y="2961"/>
                          <a:pt x="10688" y="2961"/>
                        </a:cubicBezTo>
                        <a:close/>
                        <a:moveTo>
                          <a:pt x="10602" y="0"/>
                        </a:moveTo>
                        <a:cubicBezTo>
                          <a:pt x="10429" y="0"/>
                          <a:pt x="10254" y="3"/>
                          <a:pt x="10077" y="13"/>
                        </a:cubicBezTo>
                        <a:cubicBezTo>
                          <a:pt x="4300" y="316"/>
                          <a:pt x="-193" y="5358"/>
                          <a:pt x="7" y="11297"/>
                        </a:cubicBezTo>
                        <a:cubicBezTo>
                          <a:pt x="211" y="17491"/>
                          <a:pt x="5205" y="20793"/>
                          <a:pt x="10612" y="21600"/>
                        </a:cubicBezTo>
                        <a:cubicBezTo>
                          <a:pt x="10676" y="21554"/>
                          <a:pt x="10745" y="21514"/>
                          <a:pt x="10834" y="21506"/>
                        </a:cubicBezTo>
                        <a:cubicBezTo>
                          <a:pt x="16643" y="20986"/>
                          <a:pt x="21407" y="15863"/>
                          <a:pt x="20820" y="9762"/>
                        </a:cubicBezTo>
                        <a:cubicBezTo>
                          <a:pt x="20297" y="4303"/>
                          <a:pt x="15965" y="0"/>
                          <a:pt x="1060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176" name="Google Shape;1741;p51"/>
                  <p:cNvSpPr/>
                  <p:nvPr/>
                </p:nvSpPr>
                <p:spPr>
                  <a:xfrm>
                    <a:off x="131664" y="147353"/>
                    <a:ext cx="79360" cy="8033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360" h="21600" fill="norm" stroke="1" extrusionOk="0">
                        <a:moveTo>
                          <a:pt x="1649" y="0"/>
                        </a:moveTo>
                        <a:cubicBezTo>
                          <a:pt x="-219" y="6540"/>
                          <a:pt x="-678" y="13471"/>
                          <a:pt x="1207" y="17212"/>
                        </a:cubicBezTo>
                        <a:cubicBezTo>
                          <a:pt x="2741" y="20257"/>
                          <a:pt x="5218" y="21600"/>
                          <a:pt x="7762" y="21600"/>
                        </a:cubicBezTo>
                        <a:cubicBezTo>
                          <a:pt x="10981" y="21600"/>
                          <a:pt x="14309" y="19468"/>
                          <a:pt x="16018" y="15890"/>
                        </a:cubicBezTo>
                        <a:cubicBezTo>
                          <a:pt x="20922" y="5628"/>
                          <a:pt x="11290" y="933"/>
                          <a:pt x="4743" y="933"/>
                        </a:cubicBezTo>
                        <a:cubicBezTo>
                          <a:pt x="4217" y="933"/>
                          <a:pt x="3717" y="964"/>
                          <a:pt x="3250" y="1015"/>
                        </a:cubicBezTo>
                        <a:cubicBezTo>
                          <a:pt x="3175" y="1025"/>
                          <a:pt x="3100" y="1035"/>
                          <a:pt x="3033" y="1035"/>
                        </a:cubicBezTo>
                        <a:cubicBezTo>
                          <a:pt x="2341" y="1035"/>
                          <a:pt x="1899" y="605"/>
                          <a:pt x="164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177" name="Google Shape;1742;p51"/>
                  <p:cNvSpPr/>
                  <p:nvPr/>
                </p:nvSpPr>
                <p:spPr>
                  <a:xfrm>
                    <a:off x="85428" y="58216"/>
                    <a:ext cx="136203" cy="2085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3954" h="21600" fill="norm" stroke="1" extrusionOk="0">
                        <a:moveTo>
                          <a:pt x="5509" y="9236"/>
                        </a:moveTo>
                        <a:cubicBezTo>
                          <a:pt x="5626" y="9469"/>
                          <a:pt x="5837" y="9635"/>
                          <a:pt x="6165" y="9635"/>
                        </a:cubicBezTo>
                        <a:cubicBezTo>
                          <a:pt x="6197" y="9635"/>
                          <a:pt x="6228" y="9631"/>
                          <a:pt x="6259" y="9627"/>
                        </a:cubicBezTo>
                        <a:cubicBezTo>
                          <a:pt x="6482" y="9607"/>
                          <a:pt x="6720" y="9596"/>
                          <a:pt x="6966" y="9596"/>
                        </a:cubicBezTo>
                        <a:cubicBezTo>
                          <a:pt x="10032" y="9596"/>
                          <a:pt x="14532" y="11404"/>
                          <a:pt x="12239" y="15353"/>
                        </a:cubicBezTo>
                        <a:cubicBezTo>
                          <a:pt x="11439" y="16731"/>
                          <a:pt x="9880" y="17552"/>
                          <a:pt x="8372" y="17552"/>
                        </a:cubicBezTo>
                        <a:cubicBezTo>
                          <a:pt x="7181" y="17552"/>
                          <a:pt x="6021" y="17035"/>
                          <a:pt x="5302" y="15862"/>
                        </a:cubicBezTo>
                        <a:cubicBezTo>
                          <a:pt x="4419" y="14421"/>
                          <a:pt x="4634" y="11752"/>
                          <a:pt x="5509" y="9236"/>
                        </a:cubicBezTo>
                        <a:close/>
                        <a:moveTo>
                          <a:pt x="9579" y="0"/>
                        </a:moveTo>
                        <a:cubicBezTo>
                          <a:pt x="408" y="0"/>
                          <a:pt x="-4865" y="19661"/>
                          <a:pt x="6349" y="21470"/>
                        </a:cubicBezTo>
                        <a:cubicBezTo>
                          <a:pt x="6892" y="21557"/>
                          <a:pt x="7404" y="21600"/>
                          <a:pt x="7880" y="21600"/>
                        </a:cubicBezTo>
                        <a:cubicBezTo>
                          <a:pt x="16735" y="21600"/>
                          <a:pt x="15110" y="7444"/>
                          <a:pt x="8130" y="7444"/>
                        </a:cubicBezTo>
                        <a:cubicBezTo>
                          <a:pt x="7490" y="7444"/>
                          <a:pt x="6806" y="7562"/>
                          <a:pt x="6080" y="7823"/>
                        </a:cubicBezTo>
                        <a:cubicBezTo>
                          <a:pt x="7212" y="5366"/>
                          <a:pt x="8947" y="3356"/>
                          <a:pt x="10825" y="3274"/>
                        </a:cubicBezTo>
                        <a:cubicBezTo>
                          <a:pt x="12509" y="3191"/>
                          <a:pt x="12977" y="644"/>
                          <a:pt x="11228" y="209"/>
                        </a:cubicBezTo>
                        <a:cubicBezTo>
                          <a:pt x="10665" y="67"/>
                          <a:pt x="10118" y="0"/>
                          <a:pt x="9579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</p:grpSp>
          <p:sp>
            <p:nvSpPr>
              <p:cNvPr id="1180" name="Google Shape;1646;p50"/>
              <p:cNvSpPr txBox="1"/>
              <p:nvPr/>
            </p:nvSpPr>
            <p:spPr>
              <a:xfrm>
                <a:off x="1148043" y="0"/>
                <a:ext cx="1349436" cy="75015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4" tIns="91424" rIns="91424" bIns="91424" numCol="1" anchor="ctr">
                <a:normAutofit fontScale="100000" lnSpcReduction="0"/>
              </a:bodyPr>
              <a:lstStyle>
                <a:lvl1pPr algn="ctr" defTabSz="365760">
                  <a:defRPr sz="2960">
                    <a:ln w="6350">
                      <a:solidFill>
                        <a:srgbClr val="B18CFE"/>
                      </a:solidFill>
                    </a:ln>
                    <a:latin typeface="Diwan Thuluth Regular"/>
                    <a:ea typeface="Diwan Thuluth Regular"/>
                    <a:cs typeface="Diwan Thuluth Regular"/>
                    <a:sym typeface="Diwan Thuluth Regular"/>
                  </a:defRPr>
                </a:lvl1pPr>
              </a:lstStyle>
              <a:p>
                <a:pPr rtl="0">
                  <a:defRPr/>
                </a:pPr>
                <a:r>
                  <a:t>مهارات التفكير </a:t>
                </a:r>
              </a:p>
            </p:txBody>
          </p:sp>
        </p:grpSp>
        <p:grpSp>
          <p:nvGrpSpPr>
            <p:cNvPr id="1192" name="تجميع">
              <a:hlinkClick r:id="rId7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0" y="45520"/>
              <a:ext cx="1838529" cy="720964"/>
              <a:chOff x="0" y="0"/>
              <a:chExt cx="1838528" cy="720962"/>
            </a:xfrm>
          </p:grpSpPr>
          <p:grpSp>
            <p:nvGrpSpPr>
              <p:cNvPr id="1190" name="تجميع"/>
              <p:cNvGrpSpPr/>
              <p:nvPr/>
            </p:nvGrpSpPr>
            <p:grpSpPr>
              <a:xfrm>
                <a:off x="0" y="151365"/>
                <a:ext cx="586458" cy="569598"/>
                <a:chOff x="0" y="0"/>
                <a:chExt cx="586457" cy="569597"/>
              </a:xfrm>
            </p:grpSpPr>
            <p:grpSp>
              <p:nvGrpSpPr>
                <p:cNvPr id="1185" name="Google Shape;1670;p51"/>
                <p:cNvGrpSpPr/>
                <p:nvPr/>
              </p:nvGrpSpPr>
              <p:grpSpPr>
                <a:xfrm>
                  <a:off x="0" y="0"/>
                  <a:ext cx="586458" cy="569598"/>
                  <a:chOff x="0" y="0"/>
                  <a:chExt cx="586457" cy="569597"/>
                </a:xfrm>
              </p:grpSpPr>
              <p:sp>
                <p:nvSpPr>
                  <p:cNvPr id="1182" name="Google Shape;1671;p51"/>
                  <p:cNvSpPr/>
                  <p:nvPr/>
                </p:nvSpPr>
                <p:spPr>
                  <a:xfrm>
                    <a:off x="0" y="0"/>
                    <a:ext cx="586458" cy="56959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76" h="21600" fill="norm" stroke="1" extrusionOk="0">
                        <a:moveTo>
                          <a:pt x="10362" y="269"/>
                        </a:moveTo>
                        <a:cubicBezTo>
                          <a:pt x="10480" y="269"/>
                          <a:pt x="10598" y="269"/>
                          <a:pt x="10717" y="269"/>
                        </a:cubicBezTo>
                        <a:cubicBezTo>
                          <a:pt x="13824" y="274"/>
                          <a:pt x="16936" y="276"/>
                          <a:pt x="20044" y="316"/>
                        </a:cubicBezTo>
                        <a:cubicBezTo>
                          <a:pt x="20024" y="332"/>
                          <a:pt x="20010" y="354"/>
                          <a:pt x="20010" y="383"/>
                        </a:cubicBezTo>
                        <a:cubicBezTo>
                          <a:pt x="20043" y="3650"/>
                          <a:pt x="20066" y="6917"/>
                          <a:pt x="20093" y="10185"/>
                        </a:cubicBezTo>
                        <a:cubicBezTo>
                          <a:pt x="20120" y="13417"/>
                          <a:pt x="20035" y="16667"/>
                          <a:pt x="20208" y="19896"/>
                        </a:cubicBezTo>
                        <a:cubicBezTo>
                          <a:pt x="17046" y="18513"/>
                          <a:pt x="13918" y="17053"/>
                          <a:pt x="10704" y="15758"/>
                        </a:cubicBezTo>
                        <a:cubicBezTo>
                          <a:pt x="10691" y="15753"/>
                          <a:pt x="10679" y="15751"/>
                          <a:pt x="10667" y="15751"/>
                        </a:cubicBezTo>
                        <a:cubicBezTo>
                          <a:pt x="10613" y="15751"/>
                          <a:pt x="10573" y="15799"/>
                          <a:pt x="10591" y="15837"/>
                        </a:cubicBezTo>
                        <a:cubicBezTo>
                          <a:pt x="10576" y="15837"/>
                          <a:pt x="10561" y="15840"/>
                          <a:pt x="10546" y="15846"/>
                        </a:cubicBezTo>
                        <a:cubicBezTo>
                          <a:pt x="7557" y="16999"/>
                          <a:pt x="4518" y="18072"/>
                          <a:pt x="1513" y="19199"/>
                        </a:cubicBezTo>
                        <a:cubicBezTo>
                          <a:pt x="1517" y="12902"/>
                          <a:pt x="1519" y="6596"/>
                          <a:pt x="1368" y="302"/>
                        </a:cubicBezTo>
                        <a:cubicBezTo>
                          <a:pt x="1861" y="305"/>
                          <a:pt x="2355" y="306"/>
                          <a:pt x="2849" y="306"/>
                        </a:cubicBezTo>
                        <a:cubicBezTo>
                          <a:pt x="5353" y="306"/>
                          <a:pt x="7859" y="269"/>
                          <a:pt x="10362" y="269"/>
                        </a:cubicBezTo>
                        <a:close/>
                        <a:moveTo>
                          <a:pt x="274" y="290"/>
                        </a:moveTo>
                        <a:cubicBezTo>
                          <a:pt x="599" y="295"/>
                          <a:pt x="923" y="298"/>
                          <a:pt x="1250" y="300"/>
                        </a:cubicBezTo>
                        <a:cubicBezTo>
                          <a:pt x="1160" y="6653"/>
                          <a:pt x="1258" y="13015"/>
                          <a:pt x="1324" y="19368"/>
                        </a:cubicBezTo>
                        <a:cubicBezTo>
                          <a:pt x="1324" y="19424"/>
                          <a:pt x="1384" y="19452"/>
                          <a:pt x="1444" y="19452"/>
                        </a:cubicBezTo>
                        <a:cubicBezTo>
                          <a:pt x="1505" y="19452"/>
                          <a:pt x="1565" y="19424"/>
                          <a:pt x="1565" y="19368"/>
                        </a:cubicBezTo>
                        <a:lnTo>
                          <a:pt x="1565" y="19351"/>
                        </a:lnTo>
                        <a:cubicBezTo>
                          <a:pt x="4555" y="18300"/>
                          <a:pt x="7636" y="17134"/>
                          <a:pt x="10666" y="15991"/>
                        </a:cubicBezTo>
                        <a:cubicBezTo>
                          <a:pt x="10713" y="15973"/>
                          <a:pt x="10724" y="15941"/>
                          <a:pt x="10709" y="15909"/>
                        </a:cubicBezTo>
                        <a:cubicBezTo>
                          <a:pt x="13784" y="17363"/>
                          <a:pt x="16971" y="18673"/>
                          <a:pt x="20102" y="20045"/>
                        </a:cubicBezTo>
                        <a:cubicBezTo>
                          <a:pt x="20119" y="20053"/>
                          <a:pt x="20135" y="20056"/>
                          <a:pt x="20151" y="20056"/>
                        </a:cubicBezTo>
                        <a:cubicBezTo>
                          <a:pt x="20183" y="20056"/>
                          <a:pt x="20212" y="20043"/>
                          <a:pt x="20230" y="20023"/>
                        </a:cubicBezTo>
                        <a:cubicBezTo>
                          <a:pt x="20243" y="20032"/>
                          <a:pt x="20261" y="20038"/>
                          <a:pt x="20278" y="20038"/>
                        </a:cubicBezTo>
                        <a:cubicBezTo>
                          <a:pt x="20309" y="20038"/>
                          <a:pt x="20340" y="20021"/>
                          <a:pt x="20341" y="19986"/>
                        </a:cubicBezTo>
                        <a:cubicBezTo>
                          <a:pt x="20470" y="16727"/>
                          <a:pt x="20332" y="13447"/>
                          <a:pt x="20310" y="10185"/>
                        </a:cubicBezTo>
                        <a:cubicBezTo>
                          <a:pt x="20288" y="6917"/>
                          <a:pt x="20259" y="3650"/>
                          <a:pt x="20243" y="383"/>
                        </a:cubicBezTo>
                        <a:cubicBezTo>
                          <a:pt x="20243" y="355"/>
                          <a:pt x="20229" y="333"/>
                          <a:pt x="20210" y="318"/>
                        </a:cubicBezTo>
                        <a:cubicBezTo>
                          <a:pt x="20505" y="323"/>
                          <a:pt x="20800" y="325"/>
                          <a:pt x="21095" y="330"/>
                        </a:cubicBezTo>
                        <a:cubicBezTo>
                          <a:pt x="21201" y="3783"/>
                          <a:pt x="21273" y="7239"/>
                          <a:pt x="21231" y="10695"/>
                        </a:cubicBezTo>
                        <a:cubicBezTo>
                          <a:pt x="21210" y="12396"/>
                          <a:pt x="21209" y="14096"/>
                          <a:pt x="21204" y="15798"/>
                        </a:cubicBezTo>
                        <a:cubicBezTo>
                          <a:pt x="21197" y="17534"/>
                          <a:pt x="21063" y="19311"/>
                          <a:pt x="21230" y="21044"/>
                        </a:cubicBezTo>
                        <a:cubicBezTo>
                          <a:pt x="21224" y="21051"/>
                          <a:pt x="21218" y="21056"/>
                          <a:pt x="21215" y="21064"/>
                        </a:cubicBezTo>
                        <a:cubicBezTo>
                          <a:pt x="21186" y="21121"/>
                          <a:pt x="21207" y="21186"/>
                          <a:pt x="21207" y="21246"/>
                        </a:cubicBezTo>
                        <a:cubicBezTo>
                          <a:pt x="21207" y="21295"/>
                          <a:pt x="21200" y="21343"/>
                          <a:pt x="21192" y="21389"/>
                        </a:cubicBezTo>
                        <a:cubicBezTo>
                          <a:pt x="19310" y="20664"/>
                          <a:pt x="17430" y="19935"/>
                          <a:pt x="15564" y="19182"/>
                        </a:cubicBezTo>
                        <a:cubicBezTo>
                          <a:pt x="14649" y="18813"/>
                          <a:pt x="13736" y="18438"/>
                          <a:pt x="12825" y="18061"/>
                        </a:cubicBezTo>
                        <a:cubicBezTo>
                          <a:pt x="12129" y="17772"/>
                          <a:pt x="11344" y="17339"/>
                          <a:pt x="10545" y="17305"/>
                        </a:cubicBezTo>
                        <a:cubicBezTo>
                          <a:pt x="10543" y="17305"/>
                          <a:pt x="10542" y="17304"/>
                          <a:pt x="10540" y="17304"/>
                        </a:cubicBezTo>
                        <a:cubicBezTo>
                          <a:pt x="10523" y="17304"/>
                          <a:pt x="10510" y="17312"/>
                          <a:pt x="10501" y="17321"/>
                        </a:cubicBezTo>
                        <a:cubicBezTo>
                          <a:pt x="10488" y="17318"/>
                          <a:pt x="10475" y="17316"/>
                          <a:pt x="10460" y="17316"/>
                        </a:cubicBezTo>
                        <a:cubicBezTo>
                          <a:pt x="10440" y="17316"/>
                          <a:pt x="10420" y="17320"/>
                          <a:pt x="10399" y="17329"/>
                        </a:cubicBezTo>
                        <a:cubicBezTo>
                          <a:pt x="7065" y="18696"/>
                          <a:pt x="3618" y="19772"/>
                          <a:pt x="177" y="20933"/>
                        </a:cubicBezTo>
                        <a:lnTo>
                          <a:pt x="175" y="20933"/>
                        </a:lnTo>
                        <a:cubicBezTo>
                          <a:pt x="287" y="19241"/>
                          <a:pt x="233" y="17531"/>
                          <a:pt x="238" y="15837"/>
                        </a:cubicBezTo>
                        <a:cubicBezTo>
                          <a:pt x="243" y="14112"/>
                          <a:pt x="241" y="12386"/>
                          <a:pt x="251" y="10662"/>
                        </a:cubicBezTo>
                        <a:cubicBezTo>
                          <a:pt x="274" y="7212"/>
                          <a:pt x="273" y="3761"/>
                          <a:pt x="278" y="311"/>
                        </a:cubicBezTo>
                        <a:cubicBezTo>
                          <a:pt x="278" y="304"/>
                          <a:pt x="275" y="298"/>
                          <a:pt x="274" y="290"/>
                        </a:cubicBezTo>
                        <a:close/>
                        <a:moveTo>
                          <a:pt x="7845" y="0"/>
                        </a:moveTo>
                        <a:cubicBezTo>
                          <a:pt x="5296" y="0"/>
                          <a:pt x="2747" y="34"/>
                          <a:pt x="204" y="130"/>
                        </a:cubicBezTo>
                        <a:cubicBezTo>
                          <a:pt x="138" y="134"/>
                          <a:pt x="107" y="178"/>
                          <a:pt x="112" y="220"/>
                        </a:cubicBezTo>
                        <a:cubicBezTo>
                          <a:pt x="67" y="231"/>
                          <a:pt x="31" y="262"/>
                          <a:pt x="31" y="311"/>
                        </a:cubicBezTo>
                        <a:cubicBezTo>
                          <a:pt x="27" y="3761"/>
                          <a:pt x="12" y="7212"/>
                          <a:pt x="22" y="10662"/>
                        </a:cubicBezTo>
                        <a:cubicBezTo>
                          <a:pt x="28" y="12350"/>
                          <a:pt x="20" y="14038"/>
                          <a:pt x="18" y="15727"/>
                        </a:cubicBezTo>
                        <a:cubicBezTo>
                          <a:pt x="18" y="17485"/>
                          <a:pt x="-47" y="19257"/>
                          <a:pt x="69" y="21012"/>
                        </a:cubicBezTo>
                        <a:cubicBezTo>
                          <a:pt x="70" y="21039"/>
                          <a:pt x="95" y="21052"/>
                          <a:pt x="121" y="21052"/>
                        </a:cubicBezTo>
                        <a:cubicBezTo>
                          <a:pt x="124" y="21052"/>
                          <a:pt x="128" y="21052"/>
                          <a:pt x="131" y="21052"/>
                        </a:cubicBezTo>
                        <a:cubicBezTo>
                          <a:pt x="144" y="21069"/>
                          <a:pt x="167" y="21081"/>
                          <a:pt x="196" y="21081"/>
                        </a:cubicBezTo>
                        <a:cubicBezTo>
                          <a:pt x="205" y="21081"/>
                          <a:pt x="215" y="21080"/>
                          <a:pt x="226" y="21077"/>
                        </a:cubicBezTo>
                        <a:cubicBezTo>
                          <a:pt x="3776" y="20205"/>
                          <a:pt x="7231" y="18877"/>
                          <a:pt x="10540" y="17526"/>
                        </a:cubicBezTo>
                        <a:cubicBezTo>
                          <a:pt x="10590" y="17505"/>
                          <a:pt x="10609" y="17471"/>
                          <a:pt x="10609" y="17438"/>
                        </a:cubicBezTo>
                        <a:cubicBezTo>
                          <a:pt x="11363" y="17761"/>
                          <a:pt x="12169" y="18026"/>
                          <a:pt x="12930" y="18345"/>
                        </a:cubicBezTo>
                        <a:cubicBezTo>
                          <a:pt x="13838" y="18727"/>
                          <a:pt x="14750" y="19102"/>
                          <a:pt x="15663" y="19473"/>
                        </a:cubicBezTo>
                        <a:cubicBezTo>
                          <a:pt x="17453" y="20198"/>
                          <a:pt x="19251" y="20910"/>
                          <a:pt x="21067" y="21589"/>
                        </a:cubicBezTo>
                        <a:cubicBezTo>
                          <a:pt x="21087" y="21597"/>
                          <a:pt x="21107" y="21600"/>
                          <a:pt x="21126" y="21600"/>
                        </a:cubicBezTo>
                        <a:cubicBezTo>
                          <a:pt x="21187" y="21600"/>
                          <a:pt x="21237" y="21567"/>
                          <a:pt x="21261" y="21526"/>
                        </a:cubicBezTo>
                        <a:cubicBezTo>
                          <a:pt x="21268" y="21528"/>
                          <a:pt x="21275" y="21528"/>
                          <a:pt x="21282" y="21528"/>
                        </a:cubicBezTo>
                        <a:cubicBezTo>
                          <a:pt x="21306" y="21528"/>
                          <a:pt x="21329" y="21519"/>
                          <a:pt x="21344" y="21492"/>
                        </a:cubicBezTo>
                        <a:cubicBezTo>
                          <a:pt x="21386" y="21422"/>
                          <a:pt x="21409" y="21348"/>
                          <a:pt x="21424" y="21270"/>
                        </a:cubicBezTo>
                        <a:cubicBezTo>
                          <a:pt x="21438" y="21195"/>
                          <a:pt x="21455" y="21110"/>
                          <a:pt x="21402" y="21044"/>
                        </a:cubicBezTo>
                        <a:cubicBezTo>
                          <a:pt x="21396" y="21036"/>
                          <a:pt x="21389" y="21029"/>
                          <a:pt x="21382" y="21025"/>
                        </a:cubicBezTo>
                        <a:cubicBezTo>
                          <a:pt x="21553" y="19336"/>
                          <a:pt x="21438" y="17603"/>
                          <a:pt x="21444" y="15909"/>
                        </a:cubicBezTo>
                        <a:cubicBezTo>
                          <a:pt x="21451" y="14170"/>
                          <a:pt x="21468" y="12432"/>
                          <a:pt x="21456" y="10695"/>
                        </a:cubicBezTo>
                        <a:cubicBezTo>
                          <a:pt x="21432" y="7233"/>
                          <a:pt x="21539" y="3772"/>
                          <a:pt x="21385" y="311"/>
                        </a:cubicBezTo>
                        <a:cubicBezTo>
                          <a:pt x="21383" y="260"/>
                          <a:pt x="21348" y="228"/>
                          <a:pt x="21305" y="210"/>
                        </a:cubicBezTo>
                        <a:cubicBezTo>
                          <a:pt x="21289" y="188"/>
                          <a:pt x="21263" y="170"/>
                          <a:pt x="21223" y="170"/>
                        </a:cubicBezTo>
                        <a:cubicBezTo>
                          <a:pt x="16774" y="105"/>
                          <a:pt x="12307" y="0"/>
                          <a:pt x="784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183" name="Google Shape;1672;p51"/>
                  <p:cNvSpPr/>
                  <p:nvPr/>
                </p:nvSpPr>
                <p:spPr>
                  <a:xfrm>
                    <a:off x="4807" y="7650"/>
                    <a:ext cx="575287" cy="55639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70" h="21600" fill="norm" stroke="1" extrusionOk="0">
                        <a:moveTo>
                          <a:pt x="100" y="0"/>
                        </a:moveTo>
                        <a:cubicBezTo>
                          <a:pt x="102" y="8"/>
                          <a:pt x="104" y="14"/>
                          <a:pt x="104" y="22"/>
                        </a:cubicBezTo>
                        <a:cubicBezTo>
                          <a:pt x="99" y="3553"/>
                          <a:pt x="100" y="7086"/>
                          <a:pt x="78" y="10618"/>
                        </a:cubicBezTo>
                        <a:cubicBezTo>
                          <a:pt x="67" y="12383"/>
                          <a:pt x="70" y="14150"/>
                          <a:pt x="64" y="15916"/>
                        </a:cubicBezTo>
                        <a:cubicBezTo>
                          <a:pt x="58" y="17651"/>
                          <a:pt x="114" y="19401"/>
                          <a:pt x="0" y="21133"/>
                        </a:cubicBezTo>
                        <a:lnTo>
                          <a:pt x="1" y="21133"/>
                        </a:lnTo>
                        <a:cubicBezTo>
                          <a:pt x="3524" y="19944"/>
                          <a:pt x="7054" y="18843"/>
                          <a:pt x="10467" y="17443"/>
                        </a:cubicBezTo>
                        <a:cubicBezTo>
                          <a:pt x="10489" y="17434"/>
                          <a:pt x="10510" y="17430"/>
                          <a:pt x="10530" y="17430"/>
                        </a:cubicBezTo>
                        <a:cubicBezTo>
                          <a:pt x="10545" y="17430"/>
                          <a:pt x="10559" y="17432"/>
                          <a:pt x="10573" y="17435"/>
                        </a:cubicBezTo>
                        <a:cubicBezTo>
                          <a:pt x="10582" y="17426"/>
                          <a:pt x="10595" y="17419"/>
                          <a:pt x="10613" y="17419"/>
                        </a:cubicBezTo>
                        <a:cubicBezTo>
                          <a:pt x="10614" y="17419"/>
                          <a:pt x="10615" y="17419"/>
                          <a:pt x="10616" y="17419"/>
                        </a:cubicBezTo>
                        <a:cubicBezTo>
                          <a:pt x="11435" y="17453"/>
                          <a:pt x="12239" y="17897"/>
                          <a:pt x="12951" y="18193"/>
                        </a:cubicBezTo>
                        <a:cubicBezTo>
                          <a:pt x="13884" y="18580"/>
                          <a:pt x="14819" y="18963"/>
                          <a:pt x="15755" y="19340"/>
                        </a:cubicBezTo>
                        <a:cubicBezTo>
                          <a:pt x="17665" y="20111"/>
                          <a:pt x="19591" y="20858"/>
                          <a:pt x="21519" y="21600"/>
                        </a:cubicBezTo>
                        <a:cubicBezTo>
                          <a:pt x="21526" y="21552"/>
                          <a:pt x="21534" y="21503"/>
                          <a:pt x="21534" y="21453"/>
                        </a:cubicBezTo>
                        <a:cubicBezTo>
                          <a:pt x="21534" y="21392"/>
                          <a:pt x="21511" y="21325"/>
                          <a:pt x="21540" y="21267"/>
                        </a:cubicBezTo>
                        <a:cubicBezTo>
                          <a:pt x="21545" y="21259"/>
                          <a:pt x="21550" y="21253"/>
                          <a:pt x="21556" y="21247"/>
                        </a:cubicBezTo>
                        <a:cubicBezTo>
                          <a:pt x="21385" y="19472"/>
                          <a:pt x="21522" y="17653"/>
                          <a:pt x="21529" y="15876"/>
                        </a:cubicBezTo>
                        <a:cubicBezTo>
                          <a:pt x="21534" y="14134"/>
                          <a:pt x="21536" y="12393"/>
                          <a:pt x="21557" y="10651"/>
                        </a:cubicBezTo>
                        <a:cubicBezTo>
                          <a:pt x="21600" y="7114"/>
                          <a:pt x="21526" y="3576"/>
                          <a:pt x="21418" y="40"/>
                        </a:cubicBezTo>
                        <a:cubicBezTo>
                          <a:pt x="21116" y="35"/>
                          <a:pt x="20814" y="33"/>
                          <a:pt x="20512" y="29"/>
                        </a:cubicBezTo>
                        <a:cubicBezTo>
                          <a:pt x="20532" y="44"/>
                          <a:pt x="20545" y="66"/>
                          <a:pt x="20545" y="95"/>
                        </a:cubicBezTo>
                        <a:cubicBezTo>
                          <a:pt x="20562" y="3440"/>
                          <a:pt x="20591" y="6784"/>
                          <a:pt x="20614" y="10129"/>
                        </a:cubicBezTo>
                        <a:cubicBezTo>
                          <a:pt x="20638" y="13469"/>
                          <a:pt x="20778" y="16827"/>
                          <a:pt x="20646" y="20164"/>
                        </a:cubicBezTo>
                        <a:cubicBezTo>
                          <a:pt x="20645" y="20199"/>
                          <a:pt x="20613" y="20216"/>
                          <a:pt x="20582" y="20216"/>
                        </a:cubicBezTo>
                        <a:cubicBezTo>
                          <a:pt x="20564" y="20216"/>
                          <a:pt x="20547" y="20211"/>
                          <a:pt x="20533" y="20202"/>
                        </a:cubicBezTo>
                        <a:cubicBezTo>
                          <a:pt x="20513" y="20221"/>
                          <a:pt x="20485" y="20235"/>
                          <a:pt x="20451" y="20235"/>
                        </a:cubicBezTo>
                        <a:cubicBezTo>
                          <a:pt x="20435" y="20235"/>
                          <a:pt x="20418" y="20232"/>
                          <a:pt x="20401" y="20224"/>
                        </a:cubicBezTo>
                        <a:cubicBezTo>
                          <a:pt x="17197" y="18820"/>
                          <a:pt x="13932" y="17479"/>
                          <a:pt x="10785" y="15990"/>
                        </a:cubicBezTo>
                        <a:cubicBezTo>
                          <a:pt x="10799" y="16022"/>
                          <a:pt x="10789" y="16056"/>
                          <a:pt x="10740" y="16074"/>
                        </a:cubicBezTo>
                        <a:cubicBezTo>
                          <a:pt x="7639" y="17244"/>
                          <a:pt x="4484" y="18437"/>
                          <a:pt x="1422" y="19513"/>
                        </a:cubicBezTo>
                        <a:lnTo>
                          <a:pt x="1422" y="19532"/>
                        </a:lnTo>
                        <a:cubicBezTo>
                          <a:pt x="1422" y="19588"/>
                          <a:pt x="1361" y="19617"/>
                          <a:pt x="1299" y="19617"/>
                        </a:cubicBezTo>
                        <a:cubicBezTo>
                          <a:pt x="1237" y="19617"/>
                          <a:pt x="1176" y="19588"/>
                          <a:pt x="1176" y="19532"/>
                        </a:cubicBezTo>
                        <a:cubicBezTo>
                          <a:pt x="1108" y="13027"/>
                          <a:pt x="1008" y="6514"/>
                          <a:pt x="1099" y="10"/>
                        </a:cubicBezTo>
                        <a:cubicBezTo>
                          <a:pt x="765" y="8"/>
                          <a:pt x="433" y="5"/>
                          <a:pt x="100" y="0"/>
                        </a:cubicBezTo>
                        <a:close/>
                      </a:path>
                    </a:pathLst>
                  </a:custGeom>
                  <a:solidFill>
                    <a:srgbClr val="CCB1F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184" name="Google Shape;1673;p51"/>
                  <p:cNvSpPr/>
                  <p:nvPr/>
                </p:nvSpPr>
                <p:spPr>
                  <a:xfrm>
                    <a:off x="37353" y="7092"/>
                    <a:ext cx="514475" cy="5175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312" y="0"/>
                        </a:moveTo>
                        <a:cubicBezTo>
                          <a:pt x="7442" y="0"/>
                          <a:pt x="4569" y="41"/>
                          <a:pt x="1698" y="41"/>
                        </a:cubicBezTo>
                        <a:cubicBezTo>
                          <a:pt x="1132" y="41"/>
                          <a:pt x="565" y="40"/>
                          <a:pt x="0" y="36"/>
                        </a:cubicBezTo>
                        <a:cubicBezTo>
                          <a:pt x="173" y="6963"/>
                          <a:pt x="171" y="13902"/>
                          <a:pt x="166" y="20832"/>
                        </a:cubicBezTo>
                        <a:cubicBezTo>
                          <a:pt x="3612" y="19593"/>
                          <a:pt x="7096" y="18411"/>
                          <a:pt x="10523" y="17143"/>
                        </a:cubicBezTo>
                        <a:cubicBezTo>
                          <a:pt x="10541" y="17136"/>
                          <a:pt x="10557" y="17133"/>
                          <a:pt x="10574" y="17133"/>
                        </a:cubicBezTo>
                        <a:cubicBezTo>
                          <a:pt x="10553" y="17091"/>
                          <a:pt x="10599" y="17038"/>
                          <a:pt x="10661" y="17038"/>
                        </a:cubicBezTo>
                        <a:cubicBezTo>
                          <a:pt x="10675" y="17038"/>
                          <a:pt x="10689" y="17040"/>
                          <a:pt x="10703" y="17046"/>
                        </a:cubicBezTo>
                        <a:cubicBezTo>
                          <a:pt x="14389" y="18471"/>
                          <a:pt x="17975" y="20078"/>
                          <a:pt x="21600" y="21600"/>
                        </a:cubicBezTo>
                        <a:cubicBezTo>
                          <a:pt x="21402" y="18046"/>
                          <a:pt x="21499" y="14470"/>
                          <a:pt x="21468" y="10912"/>
                        </a:cubicBezTo>
                        <a:cubicBezTo>
                          <a:pt x="21437" y="7316"/>
                          <a:pt x="21411" y="3721"/>
                          <a:pt x="21373" y="125"/>
                        </a:cubicBezTo>
                        <a:cubicBezTo>
                          <a:pt x="21373" y="93"/>
                          <a:pt x="21389" y="69"/>
                          <a:pt x="21412" y="52"/>
                        </a:cubicBezTo>
                        <a:cubicBezTo>
                          <a:pt x="17849" y="7"/>
                          <a:pt x="14281" y="5"/>
                          <a:pt x="10718" y="1"/>
                        </a:cubicBezTo>
                        <a:cubicBezTo>
                          <a:pt x="10582" y="0"/>
                          <a:pt x="10447" y="0"/>
                          <a:pt x="10312" y="0"/>
                        </a:cubicBezTo>
                        <a:close/>
                      </a:path>
                    </a:pathLst>
                  </a:custGeom>
                  <a:solidFill>
                    <a:srgbClr val="CCB1F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grpSp>
              <p:nvGrpSpPr>
                <p:cNvPr id="1189" name="Google Shape;1680;p51"/>
                <p:cNvGrpSpPr/>
                <p:nvPr/>
              </p:nvGrpSpPr>
              <p:grpSpPr>
                <a:xfrm>
                  <a:off x="122651" y="51213"/>
                  <a:ext cx="339792" cy="338522"/>
                  <a:chOff x="0" y="0"/>
                  <a:chExt cx="339791" cy="338521"/>
                </a:xfrm>
              </p:grpSpPr>
              <p:sp>
                <p:nvSpPr>
                  <p:cNvPr id="1186" name="Google Shape;1681;p51"/>
                  <p:cNvSpPr/>
                  <p:nvPr/>
                </p:nvSpPr>
                <p:spPr>
                  <a:xfrm>
                    <a:off x="0" y="0"/>
                    <a:ext cx="339792" cy="33852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67" h="21600" fill="norm" stroke="1" extrusionOk="0">
                        <a:moveTo>
                          <a:pt x="10798" y="838"/>
                        </a:moveTo>
                        <a:cubicBezTo>
                          <a:pt x="15840" y="838"/>
                          <a:pt x="19914" y="4845"/>
                          <a:pt x="20406" y="9923"/>
                        </a:cubicBezTo>
                        <a:cubicBezTo>
                          <a:pt x="20960" y="15602"/>
                          <a:pt x="16477" y="20365"/>
                          <a:pt x="11021" y="20852"/>
                        </a:cubicBezTo>
                        <a:cubicBezTo>
                          <a:pt x="10928" y="20861"/>
                          <a:pt x="10865" y="20899"/>
                          <a:pt x="10812" y="20943"/>
                        </a:cubicBezTo>
                        <a:cubicBezTo>
                          <a:pt x="5717" y="20193"/>
                          <a:pt x="1023" y="17112"/>
                          <a:pt x="831" y="11354"/>
                        </a:cubicBezTo>
                        <a:cubicBezTo>
                          <a:pt x="645" y="5827"/>
                          <a:pt x="4868" y="1132"/>
                          <a:pt x="10304" y="850"/>
                        </a:cubicBezTo>
                        <a:cubicBezTo>
                          <a:pt x="10469" y="842"/>
                          <a:pt x="10633" y="838"/>
                          <a:pt x="10798" y="838"/>
                        </a:cubicBezTo>
                        <a:close/>
                        <a:moveTo>
                          <a:pt x="10548" y="0"/>
                        </a:moveTo>
                        <a:cubicBezTo>
                          <a:pt x="10466" y="0"/>
                          <a:pt x="10385" y="0"/>
                          <a:pt x="10304" y="2"/>
                        </a:cubicBezTo>
                        <a:cubicBezTo>
                          <a:pt x="4418" y="127"/>
                          <a:pt x="-53" y="5033"/>
                          <a:pt x="0" y="10966"/>
                        </a:cubicBezTo>
                        <a:cubicBezTo>
                          <a:pt x="47" y="16284"/>
                          <a:pt x="4632" y="21529"/>
                          <a:pt x="10003" y="21529"/>
                        </a:cubicBezTo>
                        <a:cubicBezTo>
                          <a:pt x="10248" y="21529"/>
                          <a:pt x="10497" y="21520"/>
                          <a:pt x="10747" y="21496"/>
                        </a:cubicBezTo>
                        <a:cubicBezTo>
                          <a:pt x="10800" y="21560"/>
                          <a:pt x="10879" y="21600"/>
                          <a:pt x="10984" y="21600"/>
                        </a:cubicBezTo>
                        <a:cubicBezTo>
                          <a:pt x="10995" y="21600"/>
                          <a:pt x="11007" y="21600"/>
                          <a:pt x="11021" y="21600"/>
                        </a:cubicBezTo>
                        <a:cubicBezTo>
                          <a:pt x="16712" y="21231"/>
                          <a:pt x="21547" y="16607"/>
                          <a:pt x="21361" y="10629"/>
                        </a:cubicBezTo>
                        <a:cubicBezTo>
                          <a:pt x="21176" y="4633"/>
                          <a:pt x="16389" y="0"/>
                          <a:pt x="10548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187" name="Google Shape;1682;p51"/>
                  <p:cNvSpPr/>
                  <p:nvPr/>
                </p:nvSpPr>
                <p:spPr>
                  <a:xfrm>
                    <a:off x="13116" y="13129"/>
                    <a:ext cx="312137" cy="31506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69" h="21600" fill="norm" stroke="1" extrusionOk="0">
                        <a:moveTo>
                          <a:pt x="11250" y="3841"/>
                        </a:moveTo>
                        <a:cubicBezTo>
                          <a:pt x="11719" y="3841"/>
                          <a:pt x="12217" y="4106"/>
                          <a:pt x="12407" y="4619"/>
                        </a:cubicBezTo>
                        <a:cubicBezTo>
                          <a:pt x="13065" y="6387"/>
                          <a:pt x="12951" y="8414"/>
                          <a:pt x="12981" y="10283"/>
                        </a:cubicBezTo>
                        <a:cubicBezTo>
                          <a:pt x="13006" y="12202"/>
                          <a:pt x="13193" y="14179"/>
                          <a:pt x="12786" y="16060"/>
                        </a:cubicBezTo>
                        <a:cubicBezTo>
                          <a:pt x="12631" y="16804"/>
                          <a:pt x="11973" y="17178"/>
                          <a:pt x="11317" y="17178"/>
                        </a:cubicBezTo>
                        <a:cubicBezTo>
                          <a:pt x="10663" y="17178"/>
                          <a:pt x="10010" y="16806"/>
                          <a:pt x="9854" y="16060"/>
                        </a:cubicBezTo>
                        <a:cubicBezTo>
                          <a:pt x="9462" y="14174"/>
                          <a:pt x="9657" y="12202"/>
                          <a:pt x="9692" y="10283"/>
                        </a:cubicBezTo>
                        <a:cubicBezTo>
                          <a:pt x="9702" y="9535"/>
                          <a:pt x="9697" y="8763"/>
                          <a:pt x="9726" y="7992"/>
                        </a:cubicBezTo>
                        <a:cubicBezTo>
                          <a:pt x="9536" y="8116"/>
                          <a:pt x="9334" y="8227"/>
                          <a:pt x="9097" y="8326"/>
                        </a:cubicBezTo>
                        <a:cubicBezTo>
                          <a:pt x="8486" y="8579"/>
                          <a:pt x="7904" y="8688"/>
                          <a:pt x="7310" y="8688"/>
                        </a:cubicBezTo>
                        <a:cubicBezTo>
                          <a:pt x="6856" y="8688"/>
                          <a:pt x="6397" y="8624"/>
                          <a:pt x="5912" y="8508"/>
                        </a:cubicBezTo>
                        <a:cubicBezTo>
                          <a:pt x="5369" y="8374"/>
                          <a:pt x="5510" y="7550"/>
                          <a:pt x="6040" y="7537"/>
                        </a:cubicBezTo>
                        <a:cubicBezTo>
                          <a:pt x="6997" y="7519"/>
                          <a:pt x="9137" y="6996"/>
                          <a:pt x="9936" y="5896"/>
                        </a:cubicBezTo>
                        <a:cubicBezTo>
                          <a:pt x="10015" y="5502"/>
                          <a:pt x="10118" y="5105"/>
                          <a:pt x="10254" y="4723"/>
                        </a:cubicBezTo>
                        <a:cubicBezTo>
                          <a:pt x="10303" y="4129"/>
                          <a:pt x="10762" y="3841"/>
                          <a:pt x="11250" y="3841"/>
                        </a:cubicBezTo>
                        <a:close/>
                        <a:moveTo>
                          <a:pt x="10604" y="0"/>
                        </a:moveTo>
                        <a:cubicBezTo>
                          <a:pt x="10429" y="0"/>
                          <a:pt x="10254" y="5"/>
                          <a:pt x="10079" y="13"/>
                        </a:cubicBezTo>
                        <a:cubicBezTo>
                          <a:pt x="4299" y="316"/>
                          <a:pt x="-191" y="5358"/>
                          <a:pt x="6" y="11299"/>
                        </a:cubicBezTo>
                        <a:cubicBezTo>
                          <a:pt x="211" y="17486"/>
                          <a:pt x="5207" y="20796"/>
                          <a:pt x="10619" y="21600"/>
                        </a:cubicBezTo>
                        <a:cubicBezTo>
                          <a:pt x="10676" y="21554"/>
                          <a:pt x="10745" y="21514"/>
                          <a:pt x="10841" y="21504"/>
                        </a:cubicBezTo>
                        <a:cubicBezTo>
                          <a:pt x="16643" y="20981"/>
                          <a:pt x="21409" y="15863"/>
                          <a:pt x="20820" y="9762"/>
                        </a:cubicBezTo>
                        <a:cubicBezTo>
                          <a:pt x="20297" y="4306"/>
                          <a:pt x="15965" y="0"/>
                          <a:pt x="106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188" name="Google Shape;1683;p51"/>
                  <p:cNvSpPr/>
                  <p:nvPr/>
                </p:nvSpPr>
                <p:spPr>
                  <a:xfrm>
                    <a:off x="96380" y="69149"/>
                    <a:ext cx="111843" cy="19454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644" h="21600" fill="norm" stroke="1" extrusionOk="0">
                        <a:moveTo>
                          <a:pt x="15690" y="0"/>
                        </a:moveTo>
                        <a:cubicBezTo>
                          <a:pt x="14342" y="0"/>
                          <a:pt x="13076" y="467"/>
                          <a:pt x="12940" y="1429"/>
                        </a:cubicBezTo>
                        <a:cubicBezTo>
                          <a:pt x="12565" y="2047"/>
                          <a:pt x="12279" y="2690"/>
                          <a:pt x="12061" y="3333"/>
                        </a:cubicBezTo>
                        <a:cubicBezTo>
                          <a:pt x="9856" y="5110"/>
                          <a:pt x="3947" y="5958"/>
                          <a:pt x="1306" y="5987"/>
                        </a:cubicBezTo>
                        <a:cubicBezTo>
                          <a:pt x="-158" y="6007"/>
                          <a:pt x="-546" y="7342"/>
                          <a:pt x="945" y="7559"/>
                        </a:cubicBezTo>
                        <a:cubicBezTo>
                          <a:pt x="2286" y="7747"/>
                          <a:pt x="3559" y="7850"/>
                          <a:pt x="4811" y="7850"/>
                        </a:cubicBezTo>
                        <a:cubicBezTo>
                          <a:pt x="6452" y="7850"/>
                          <a:pt x="8059" y="7674"/>
                          <a:pt x="9747" y="7264"/>
                        </a:cubicBezTo>
                        <a:cubicBezTo>
                          <a:pt x="10387" y="7104"/>
                          <a:pt x="10959" y="6924"/>
                          <a:pt x="11483" y="6724"/>
                        </a:cubicBezTo>
                        <a:cubicBezTo>
                          <a:pt x="11401" y="7973"/>
                          <a:pt x="11415" y="9221"/>
                          <a:pt x="11387" y="10434"/>
                        </a:cubicBezTo>
                        <a:cubicBezTo>
                          <a:pt x="11292" y="13541"/>
                          <a:pt x="10754" y="16735"/>
                          <a:pt x="11837" y="19790"/>
                        </a:cubicBezTo>
                        <a:cubicBezTo>
                          <a:pt x="12266" y="20998"/>
                          <a:pt x="14070" y="21600"/>
                          <a:pt x="15874" y="21600"/>
                        </a:cubicBezTo>
                        <a:cubicBezTo>
                          <a:pt x="17684" y="21600"/>
                          <a:pt x="19495" y="20994"/>
                          <a:pt x="19931" y="19790"/>
                        </a:cubicBezTo>
                        <a:cubicBezTo>
                          <a:pt x="21054" y="16744"/>
                          <a:pt x="20530" y="13541"/>
                          <a:pt x="20469" y="10434"/>
                        </a:cubicBezTo>
                        <a:cubicBezTo>
                          <a:pt x="20387" y="7407"/>
                          <a:pt x="20700" y="4123"/>
                          <a:pt x="18882" y="1261"/>
                        </a:cubicBezTo>
                        <a:cubicBezTo>
                          <a:pt x="18358" y="430"/>
                          <a:pt x="16983" y="0"/>
                          <a:pt x="15690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</p:grpSp>
          <p:sp>
            <p:nvSpPr>
              <p:cNvPr id="1191" name="Google Shape;1621;p50"/>
              <p:cNvSpPr txBox="1"/>
              <p:nvPr/>
            </p:nvSpPr>
            <p:spPr>
              <a:xfrm>
                <a:off x="293228" y="0"/>
                <a:ext cx="1545301" cy="6645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4" tIns="91424" rIns="91424" bIns="91424" numCol="1" anchor="ctr">
                <a:normAutofit fontScale="100000" lnSpcReduction="0"/>
              </a:bodyPr>
              <a:lstStyle>
                <a:lvl1pPr algn="ctr" defTabSz="365760">
                  <a:defRPr sz="2960">
                    <a:ln w="6350">
                      <a:solidFill>
                        <a:srgbClr val="B18CFE"/>
                      </a:solidFill>
                    </a:ln>
                    <a:latin typeface="Diwan Thuluth Regular"/>
                    <a:ea typeface="Diwan Thuluth Regular"/>
                    <a:cs typeface="Diwan Thuluth Regular"/>
                    <a:sym typeface="Diwan Thuluth Regular"/>
                  </a:defRPr>
                </a:lvl1pPr>
              </a:lstStyle>
              <a:p>
                <a:pPr rtl="0">
                  <a:defRPr/>
                </a:pPr>
                <a:r>
                  <a:t>فكرة الدرس</a:t>
                </a:r>
              </a:p>
            </p:txBody>
          </p:sp>
        </p:grpSp>
        <p:grpSp>
          <p:nvGrpSpPr>
            <p:cNvPr id="1206" name="تجميع">
              <a:hlinkClick r:id="rId8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1748158" y="2211071"/>
              <a:ext cx="1872506" cy="695150"/>
              <a:chOff x="0" y="0"/>
              <a:chExt cx="1872504" cy="695148"/>
            </a:xfrm>
          </p:grpSpPr>
          <p:grpSp>
            <p:nvGrpSpPr>
              <p:cNvPr id="1204" name="تجميع"/>
              <p:cNvGrpSpPr/>
              <p:nvPr/>
            </p:nvGrpSpPr>
            <p:grpSpPr>
              <a:xfrm>
                <a:off x="0" y="125551"/>
                <a:ext cx="652429" cy="569598"/>
                <a:chOff x="0" y="0"/>
                <a:chExt cx="652428" cy="569597"/>
              </a:xfrm>
            </p:grpSpPr>
            <p:grpSp>
              <p:nvGrpSpPr>
                <p:cNvPr id="1202" name="تجميع"/>
                <p:cNvGrpSpPr/>
                <p:nvPr/>
              </p:nvGrpSpPr>
              <p:grpSpPr>
                <a:xfrm>
                  <a:off x="32985" y="0"/>
                  <a:ext cx="586458" cy="569598"/>
                  <a:chOff x="0" y="0"/>
                  <a:chExt cx="586457" cy="569597"/>
                </a:xfrm>
              </p:grpSpPr>
              <p:grpSp>
                <p:nvGrpSpPr>
                  <p:cNvPr id="1197" name="Google Shape;1728;p51"/>
                  <p:cNvGrpSpPr/>
                  <p:nvPr/>
                </p:nvGrpSpPr>
                <p:grpSpPr>
                  <a:xfrm>
                    <a:off x="0" y="0"/>
                    <a:ext cx="586458" cy="569598"/>
                    <a:chOff x="0" y="0"/>
                    <a:chExt cx="586457" cy="569597"/>
                  </a:xfrm>
                </p:grpSpPr>
                <p:sp>
                  <p:nvSpPr>
                    <p:cNvPr id="1193" name="Google Shape;1730;p51"/>
                    <p:cNvSpPr/>
                    <p:nvPr/>
                  </p:nvSpPr>
                  <p:spPr>
                    <a:xfrm>
                      <a:off x="4807" y="7650"/>
                      <a:ext cx="575287" cy="55639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70" h="21600" fill="norm" stroke="1" extrusionOk="0">
                          <a:moveTo>
                            <a:pt x="100" y="0"/>
                          </a:moveTo>
                          <a:cubicBezTo>
                            <a:pt x="102" y="8"/>
                            <a:pt x="104" y="14"/>
                            <a:pt x="104" y="22"/>
                          </a:cubicBezTo>
                          <a:cubicBezTo>
                            <a:pt x="99" y="3553"/>
                            <a:pt x="100" y="7086"/>
                            <a:pt x="78" y="10618"/>
                          </a:cubicBezTo>
                          <a:cubicBezTo>
                            <a:pt x="67" y="12383"/>
                            <a:pt x="70" y="14150"/>
                            <a:pt x="64" y="15916"/>
                          </a:cubicBezTo>
                          <a:cubicBezTo>
                            <a:pt x="58" y="17651"/>
                            <a:pt x="114" y="19401"/>
                            <a:pt x="0" y="21133"/>
                          </a:cubicBezTo>
                          <a:lnTo>
                            <a:pt x="1" y="21133"/>
                          </a:lnTo>
                          <a:cubicBezTo>
                            <a:pt x="3524" y="19944"/>
                            <a:pt x="7054" y="18843"/>
                            <a:pt x="10467" y="17443"/>
                          </a:cubicBezTo>
                          <a:cubicBezTo>
                            <a:pt x="10489" y="17434"/>
                            <a:pt x="10510" y="17430"/>
                            <a:pt x="10530" y="17430"/>
                          </a:cubicBezTo>
                          <a:cubicBezTo>
                            <a:pt x="10545" y="17430"/>
                            <a:pt x="10559" y="17432"/>
                            <a:pt x="10573" y="17435"/>
                          </a:cubicBezTo>
                          <a:cubicBezTo>
                            <a:pt x="10582" y="17426"/>
                            <a:pt x="10595" y="17419"/>
                            <a:pt x="10613" y="17419"/>
                          </a:cubicBezTo>
                          <a:cubicBezTo>
                            <a:pt x="10614" y="17419"/>
                            <a:pt x="10615" y="17419"/>
                            <a:pt x="10616" y="17419"/>
                          </a:cubicBezTo>
                          <a:cubicBezTo>
                            <a:pt x="11435" y="17453"/>
                            <a:pt x="12239" y="17897"/>
                            <a:pt x="12951" y="18193"/>
                          </a:cubicBezTo>
                          <a:cubicBezTo>
                            <a:pt x="13884" y="18580"/>
                            <a:pt x="14819" y="18963"/>
                            <a:pt x="15755" y="19340"/>
                          </a:cubicBezTo>
                          <a:cubicBezTo>
                            <a:pt x="17665" y="20111"/>
                            <a:pt x="19591" y="20858"/>
                            <a:pt x="21519" y="21600"/>
                          </a:cubicBezTo>
                          <a:cubicBezTo>
                            <a:pt x="21526" y="21552"/>
                            <a:pt x="21534" y="21503"/>
                            <a:pt x="21534" y="21453"/>
                          </a:cubicBezTo>
                          <a:cubicBezTo>
                            <a:pt x="21534" y="21392"/>
                            <a:pt x="21511" y="21325"/>
                            <a:pt x="21540" y="21267"/>
                          </a:cubicBezTo>
                          <a:cubicBezTo>
                            <a:pt x="21545" y="21259"/>
                            <a:pt x="21550" y="21253"/>
                            <a:pt x="21556" y="21247"/>
                          </a:cubicBezTo>
                          <a:cubicBezTo>
                            <a:pt x="21385" y="19472"/>
                            <a:pt x="21522" y="17653"/>
                            <a:pt x="21529" y="15876"/>
                          </a:cubicBezTo>
                          <a:cubicBezTo>
                            <a:pt x="21534" y="14134"/>
                            <a:pt x="21536" y="12393"/>
                            <a:pt x="21557" y="10651"/>
                          </a:cubicBezTo>
                          <a:cubicBezTo>
                            <a:pt x="21600" y="7114"/>
                            <a:pt x="21526" y="3576"/>
                            <a:pt x="21418" y="40"/>
                          </a:cubicBezTo>
                          <a:cubicBezTo>
                            <a:pt x="21116" y="35"/>
                            <a:pt x="20814" y="33"/>
                            <a:pt x="20512" y="29"/>
                          </a:cubicBezTo>
                          <a:cubicBezTo>
                            <a:pt x="20532" y="44"/>
                            <a:pt x="20545" y="66"/>
                            <a:pt x="20545" y="95"/>
                          </a:cubicBezTo>
                          <a:cubicBezTo>
                            <a:pt x="20562" y="3440"/>
                            <a:pt x="20591" y="6784"/>
                            <a:pt x="20614" y="10129"/>
                          </a:cubicBezTo>
                          <a:cubicBezTo>
                            <a:pt x="20638" y="13469"/>
                            <a:pt x="20778" y="16827"/>
                            <a:pt x="20646" y="20164"/>
                          </a:cubicBezTo>
                          <a:cubicBezTo>
                            <a:pt x="20645" y="20199"/>
                            <a:pt x="20613" y="20216"/>
                            <a:pt x="20582" y="20216"/>
                          </a:cubicBezTo>
                          <a:cubicBezTo>
                            <a:pt x="20564" y="20216"/>
                            <a:pt x="20547" y="20211"/>
                            <a:pt x="20533" y="20202"/>
                          </a:cubicBezTo>
                          <a:cubicBezTo>
                            <a:pt x="20513" y="20221"/>
                            <a:pt x="20485" y="20235"/>
                            <a:pt x="20451" y="20235"/>
                          </a:cubicBezTo>
                          <a:cubicBezTo>
                            <a:pt x="20435" y="20235"/>
                            <a:pt x="20418" y="20232"/>
                            <a:pt x="20401" y="20224"/>
                          </a:cubicBezTo>
                          <a:cubicBezTo>
                            <a:pt x="17197" y="18820"/>
                            <a:pt x="13932" y="17479"/>
                            <a:pt x="10785" y="15990"/>
                          </a:cubicBezTo>
                          <a:cubicBezTo>
                            <a:pt x="10799" y="16022"/>
                            <a:pt x="10789" y="16056"/>
                            <a:pt x="10740" y="16074"/>
                          </a:cubicBezTo>
                          <a:cubicBezTo>
                            <a:pt x="7639" y="17244"/>
                            <a:pt x="4484" y="18437"/>
                            <a:pt x="1422" y="19513"/>
                          </a:cubicBezTo>
                          <a:lnTo>
                            <a:pt x="1422" y="19532"/>
                          </a:lnTo>
                          <a:cubicBezTo>
                            <a:pt x="1422" y="19588"/>
                            <a:pt x="1361" y="19617"/>
                            <a:pt x="1299" y="19617"/>
                          </a:cubicBezTo>
                          <a:cubicBezTo>
                            <a:pt x="1237" y="19617"/>
                            <a:pt x="1176" y="19588"/>
                            <a:pt x="1176" y="19532"/>
                          </a:cubicBezTo>
                          <a:cubicBezTo>
                            <a:pt x="1108" y="13027"/>
                            <a:pt x="1008" y="6514"/>
                            <a:pt x="1099" y="10"/>
                          </a:cubicBezTo>
                          <a:cubicBezTo>
                            <a:pt x="765" y="8"/>
                            <a:pt x="433" y="5"/>
                            <a:pt x="100" y="0"/>
                          </a:cubicBezTo>
                          <a:close/>
                        </a:path>
                      </a:pathLst>
                    </a:custGeom>
                    <a:solidFill>
                      <a:srgbClr val="CCB1F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grpSp>
                  <p:nvGrpSpPr>
                    <p:cNvPr id="1196" name="تجميع"/>
                    <p:cNvGrpSpPr/>
                    <p:nvPr/>
                  </p:nvGrpSpPr>
                  <p:grpSpPr>
                    <a:xfrm>
                      <a:off x="0" y="0"/>
                      <a:ext cx="586458" cy="569598"/>
                      <a:chOff x="0" y="0"/>
                      <a:chExt cx="586457" cy="569597"/>
                    </a:xfrm>
                  </p:grpSpPr>
                  <p:sp>
                    <p:nvSpPr>
                      <p:cNvPr id="1194" name="Google Shape;1729;p51"/>
                      <p:cNvSpPr/>
                      <p:nvPr/>
                    </p:nvSpPr>
                    <p:spPr>
                      <a:xfrm>
                        <a:off x="0" y="0"/>
                        <a:ext cx="586458" cy="5695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476" h="21600" fill="norm" stroke="1" extrusionOk="0">
                            <a:moveTo>
                              <a:pt x="10362" y="269"/>
                            </a:moveTo>
                            <a:cubicBezTo>
                              <a:pt x="10480" y="269"/>
                              <a:pt x="10598" y="269"/>
                              <a:pt x="10717" y="269"/>
                            </a:cubicBezTo>
                            <a:cubicBezTo>
                              <a:pt x="13824" y="274"/>
                              <a:pt x="16936" y="276"/>
                              <a:pt x="20044" y="316"/>
                            </a:cubicBezTo>
                            <a:cubicBezTo>
                              <a:pt x="20024" y="332"/>
                              <a:pt x="20010" y="354"/>
                              <a:pt x="20010" y="383"/>
                            </a:cubicBezTo>
                            <a:cubicBezTo>
                              <a:pt x="20043" y="3650"/>
                              <a:pt x="20066" y="6917"/>
                              <a:pt x="20093" y="10185"/>
                            </a:cubicBezTo>
                            <a:cubicBezTo>
                              <a:pt x="20120" y="13417"/>
                              <a:pt x="20035" y="16667"/>
                              <a:pt x="20208" y="19896"/>
                            </a:cubicBezTo>
                            <a:cubicBezTo>
                              <a:pt x="17046" y="18513"/>
                              <a:pt x="13918" y="17053"/>
                              <a:pt x="10704" y="15758"/>
                            </a:cubicBezTo>
                            <a:cubicBezTo>
                              <a:pt x="10691" y="15753"/>
                              <a:pt x="10679" y="15751"/>
                              <a:pt x="10667" y="15751"/>
                            </a:cubicBezTo>
                            <a:cubicBezTo>
                              <a:pt x="10613" y="15751"/>
                              <a:pt x="10573" y="15799"/>
                              <a:pt x="10591" y="15837"/>
                            </a:cubicBezTo>
                            <a:cubicBezTo>
                              <a:pt x="10576" y="15837"/>
                              <a:pt x="10561" y="15840"/>
                              <a:pt x="10546" y="15846"/>
                            </a:cubicBezTo>
                            <a:cubicBezTo>
                              <a:pt x="7557" y="16999"/>
                              <a:pt x="4518" y="18072"/>
                              <a:pt x="1513" y="19199"/>
                            </a:cubicBezTo>
                            <a:cubicBezTo>
                              <a:pt x="1517" y="12902"/>
                              <a:pt x="1519" y="6596"/>
                              <a:pt x="1368" y="302"/>
                            </a:cubicBezTo>
                            <a:cubicBezTo>
                              <a:pt x="1861" y="305"/>
                              <a:pt x="2355" y="306"/>
                              <a:pt x="2849" y="306"/>
                            </a:cubicBezTo>
                            <a:cubicBezTo>
                              <a:pt x="5353" y="306"/>
                              <a:pt x="7859" y="269"/>
                              <a:pt x="10362" y="269"/>
                            </a:cubicBezTo>
                            <a:close/>
                            <a:moveTo>
                              <a:pt x="274" y="290"/>
                            </a:moveTo>
                            <a:cubicBezTo>
                              <a:pt x="599" y="295"/>
                              <a:pt x="923" y="298"/>
                              <a:pt x="1250" y="300"/>
                            </a:cubicBezTo>
                            <a:cubicBezTo>
                              <a:pt x="1160" y="6653"/>
                              <a:pt x="1258" y="13015"/>
                              <a:pt x="1324" y="19368"/>
                            </a:cubicBezTo>
                            <a:cubicBezTo>
                              <a:pt x="1324" y="19424"/>
                              <a:pt x="1384" y="19452"/>
                              <a:pt x="1444" y="19452"/>
                            </a:cubicBezTo>
                            <a:cubicBezTo>
                              <a:pt x="1505" y="19452"/>
                              <a:pt x="1565" y="19424"/>
                              <a:pt x="1565" y="19368"/>
                            </a:cubicBezTo>
                            <a:lnTo>
                              <a:pt x="1565" y="19351"/>
                            </a:lnTo>
                            <a:cubicBezTo>
                              <a:pt x="4555" y="18300"/>
                              <a:pt x="7636" y="17134"/>
                              <a:pt x="10666" y="15991"/>
                            </a:cubicBezTo>
                            <a:cubicBezTo>
                              <a:pt x="10713" y="15973"/>
                              <a:pt x="10724" y="15941"/>
                              <a:pt x="10709" y="15909"/>
                            </a:cubicBezTo>
                            <a:cubicBezTo>
                              <a:pt x="13784" y="17363"/>
                              <a:pt x="16971" y="18673"/>
                              <a:pt x="20102" y="20045"/>
                            </a:cubicBezTo>
                            <a:cubicBezTo>
                              <a:pt x="20119" y="20053"/>
                              <a:pt x="20135" y="20056"/>
                              <a:pt x="20151" y="20056"/>
                            </a:cubicBezTo>
                            <a:cubicBezTo>
                              <a:pt x="20183" y="20056"/>
                              <a:pt x="20212" y="20043"/>
                              <a:pt x="20230" y="20023"/>
                            </a:cubicBezTo>
                            <a:cubicBezTo>
                              <a:pt x="20243" y="20032"/>
                              <a:pt x="20261" y="20038"/>
                              <a:pt x="20278" y="20038"/>
                            </a:cubicBezTo>
                            <a:cubicBezTo>
                              <a:pt x="20309" y="20038"/>
                              <a:pt x="20340" y="20021"/>
                              <a:pt x="20341" y="19986"/>
                            </a:cubicBezTo>
                            <a:cubicBezTo>
                              <a:pt x="20470" y="16727"/>
                              <a:pt x="20332" y="13447"/>
                              <a:pt x="20310" y="10185"/>
                            </a:cubicBezTo>
                            <a:cubicBezTo>
                              <a:pt x="20288" y="6917"/>
                              <a:pt x="20259" y="3650"/>
                              <a:pt x="20243" y="383"/>
                            </a:cubicBezTo>
                            <a:cubicBezTo>
                              <a:pt x="20243" y="355"/>
                              <a:pt x="20229" y="333"/>
                              <a:pt x="20210" y="318"/>
                            </a:cubicBezTo>
                            <a:cubicBezTo>
                              <a:pt x="20505" y="323"/>
                              <a:pt x="20800" y="325"/>
                              <a:pt x="21095" y="330"/>
                            </a:cubicBezTo>
                            <a:cubicBezTo>
                              <a:pt x="21201" y="3783"/>
                              <a:pt x="21273" y="7239"/>
                              <a:pt x="21231" y="10695"/>
                            </a:cubicBezTo>
                            <a:cubicBezTo>
                              <a:pt x="21210" y="12396"/>
                              <a:pt x="21209" y="14096"/>
                              <a:pt x="21204" y="15798"/>
                            </a:cubicBezTo>
                            <a:cubicBezTo>
                              <a:pt x="21197" y="17534"/>
                              <a:pt x="21063" y="19311"/>
                              <a:pt x="21230" y="21044"/>
                            </a:cubicBezTo>
                            <a:cubicBezTo>
                              <a:pt x="21224" y="21051"/>
                              <a:pt x="21218" y="21056"/>
                              <a:pt x="21215" y="21064"/>
                            </a:cubicBezTo>
                            <a:cubicBezTo>
                              <a:pt x="21186" y="21121"/>
                              <a:pt x="21207" y="21186"/>
                              <a:pt x="21207" y="21246"/>
                            </a:cubicBezTo>
                            <a:cubicBezTo>
                              <a:pt x="21207" y="21295"/>
                              <a:pt x="21200" y="21343"/>
                              <a:pt x="21192" y="21389"/>
                            </a:cubicBezTo>
                            <a:cubicBezTo>
                              <a:pt x="19310" y="20664"/>
                              <a:pt x="17430" y="19935"/>
                              <a:pt x="15564" y="19182"/>
                            </a:cubicBezTo>
                            <a:cubicBezTo>
                              <a:pt x="14649" y="18813"/>
                              <a:pt x="13736" y="18438"/>
                              <a:pt x="12825" y="18061"/>
                            </a:cubicBezTo>
                            <a:cubicBezTo>
                              <a:pt x="12129" y="17772"/>
                              <a:pt x="11344" y="17339"/>
                              <a:pt x="10545" y="17305"/>
                            </a:cubicBezTo>
                            <a:cubicBezTo>
                              <a:pt x="10543" y="17305"/>
                              <a:pt x="10542" y="17304"/>
                              <a:pt x="10540" y="17304"/>
                            </a:cubicBezTo>
                            <a:cubicBezTo>
                              <a:pt x="10523" y="17304"/>
                              <a:pt x="10510" y="17312"/>
                              <a:pt x="10501" y="17321"/>
                            </a:cubicBezTo>
                            <a:cubicBezTo>
                              <a:pt x="10488" y="17318"/>
                              <a:pt x="10475" y="17316"/>
                              <a:pt x="10460" y="17316"/>
                            </a:cubicBezTo>
                            <a:cubicBezTo>
                              <a:pt x="10440" y="17316"/>
                              <a:pt x="10420" y="17320"/>
                              <a:pt x="10399" y="17329"/>
                            </a:cubicBezTo>
                            <a:cubicBezTo>
                              <a:pt x="7065" y="18696"/>
                              <a:pt x="3618" y="19772"/>
                              <a:pt x="177" y="20933"/>
                            </a:cubicBezTo>
                            <a:lnTo>
                              <a:pt x="175" y="20933"/>
                            </a:lnTo>
                            <a:cubicBezTo>
                              <a:pt x="287" y="19241"/>
                              <a:pt x="233" y="17531"/>
                              <a:pt x="238" y="15837"/>
                            </a:cubicBezTo>
                            <a:cubicBezTo>
                              <a:pt x="243" y="14112"/>
                              <a:pt x="241" y="12386"/>
                              <a:pt x="251" y="10662"/>
                            </a:cubicBezTo>
                            <a:cubicBezTo>
                              <a:pt x="274" y="7212"/>
                              <a:pt x="273" y="3761"/>
                              <a:pt x="278" y="311"/>
                            </a:cubicBezTo>
                            <a:cubicBezTo>
                              <a:pt x="278" y="304"/>
                              <a:pt x="275" y="298"/>
                              <a:pt x="274" y="290"/>
                            </a:cubicBezTo>
                            <a:close/>
                            <a:moveTo>
                              <a:pt x="7845" y="0"/>
                            </a:moveTo>
                            <a:cubicBezTo>
                              <a:pt x="5296" y="0"/>
                              <a:pt x="2747" y="34"/>
                              <a:pt x="204" y="130"/>
                            </a:cubicBezTo>
                            <a:cubicBezTo>
                              <a:pt x="138" y="134"/>
                              <a:pt x="107" y="178"/>
                              <a:pt x="112" y="220"/>
                            </a:cubicBezTo>
                            <a:cubicBezTo>
                              <a:pt x="67" y="231"/>
                              <a:pt x="31" y="262"/>
                              <a:pt x="31" y="311"/>
                            </a:cubicBezTo>
                            <a:cubicBezTo>
                              <a:pt x="27" y="3761"/>
                              <a:pt x="12" y="7212"/>
                              <a:pt x="22" y="10662"/>
                            </a:cubicBezTo>
                            <a:cubicBezTo>
                              <a:pt x="28" y="12350"/>
                              <a:pt x="20" y="14038"/>
                              <a:pt x="18" y="15727"/>
                            </a:cubicBezTo>
                            <a:cubicBezTo>
                              <a:pt x="18" y="17485"/>
                              <a:pt x="-47" y="19257"/>
                              <a:pt x="69" y="21012"/>
                            </a:cubicBezTo>
                            <a:cubicBezTo>
                              <a:pt x="70" y="21039"/>
                              <a:pt x="95" y="21052"/>
                              <a:pt x="121" y="21052"/>
                            </a:cubicBezTo>
                            <a:cubicBezTo>
                              <a:pt x="124" y="21052"/>
                              <a:pt x="128" y="21052"/>
                              <a:pt x="131" y="21052"/>
                            </a:cubicBezTo>
                            <a:cubicBezTo>
                              <a:pt x="144" y="21069"/>
                              <a:pt x="167" y="21081"/>
                              <a:pt x="196" y="21081"/>
                            </a:cubicBezTo>
                            <a:cubicBezTo>
                              <a:pt x="205" y="21081"/>
                              <a:pt x="215" y="21080"/>
                              <a:pt x="226" y="21077"/>
                            </a:cubicBezTo>
                            <a:cubicBezTo>
                              <a:pt x="3776" y="20205"/>
                              <a:pt x="7231" y="18877"/>
                              <a:pt x="10540" y="17526"/>
                            </a:cubicBezTo>
                            <a:cubicBezTo>
                              <a:pt x="10590" y="17505"/>
                              <a:pt x="10609" y="17471"/>
                              <a:pt x="10609" y="17438"/>
                            </a:cubicBezTo>
                            <a:cubicBezTo>
                              <a:pt x="11363" y="17761"/>
                              <a:pt x="12169" y="18026"/>
                              <a:pt x="12930" y="18345"/>
                            </a:cubicBezTo>
                            <a:cubicBezTo>
                              <a:pt x="13838" y="18727"/>
                              <a:pt x="14750" y="19102"/>
                              <a:pt x="15663" y="19473"/>
                            </a:cubicBezTo>
                            <a:cubicBezTo>
                              <a:pt x="17453" y="20198"/>
                              <a:pt x="19251" y="20910"/>
                              <a:pt x="21067" y="21589"/>
                            </a:cubicBezTo>
                            <a:cubicBezTo>
                              <a:pt x="21087" y="21597"/>
                              <a:pt x="21107" y="21600"/>
                              <a:pt x="21126" y="21600"/>
                            </a:cubicBezTo>
                            <a:cubicBezTo>
                              <a:pt x="21187" y="21600"/>
                              <a:pt x="21237" y="21567"/>
                              <a:pt x="21261" y="21526"/>
                            </a:cubicBezTo>
                            <a:cubicBezTo>
                              <a:pt x="21268" y="21528"/>
                              <a:pt x="21275" y="21528"/>
                              <a:pt x="21282" y="21528"/>
                            </a:cubicBezTo>
                            <a:cubicBezTo>
                              <a:pt x="21306" y="21528"/>
                              <a:pt x="21329" y="21519"/>
                              <a:pt x="21344" y="21492"/>
                            </a:cubicBezTo>
                            <a:cubicBezTo>
                              <a:pt x="21386" y="21422"/>
                              <a:pt x="21409" y="21348"/>
                              <a:pt x="21424" y="21270"/>
                            </a:cubicBezTo>
                            <a:cubicBezTo>
                              <a:pt x="21438" y="21195"/>
                              <a:pt x="21455" y="21110"/>
                              <a:pt x="21402" y="21044"/>
                            </a:cubicBezTo>
                            <a:cubicBezTo>
                              <a:pt x="21396" y="21036"/>
                              <a:pt x="21389" y="21029"/>
                              <a:pt x="21382" y="21025"/>
                            </a:cubicBezTo>
                            <a:cubicBezTo>
                              <a:pt x="21553" y="19336"/>
                              <a:pt x="21438" y="17603"/>
                              <a:pt x="21444" y="15909"/>
                            </a:cubicBezTo>
                            <a:cubicBezTo>
                              <a:pt x="21451" y="14170"/>
                              <a:pt x="21468" y="12432"/>
                              <a:pt x="21456" y="10695"/>
                            </a:cubicBezTo>
                            <a:cubicBezTo>
                              <a:pt x="21432" y="7233"/>
                              <a:pt x="21539" y="3772"/>
                              <a:pt x="21385" y="311"/>
                            </a:cubicBezTo>
                            <a:cubicBezTo>
                              <a:pt x="21383" y="260"/>
                              <a:pt x="21348" y="228"/>
                              <a:pt x="21305" y="210"/>
                            </a:cubicBezTo>
                            <a:cubicBezTo>
                              <a:pt x="21289" y="188"/>
                              <a:pt x="21263" y="170"/>
                              <a:pt x="21223" y="170"/>
                            </a:cubicBezTo>
                            <a:cubicBezTo>
                              <a:pt x="16774" y="105"/>
                              <a:pt x="12307" y="0"/>
                              <a:pt x="7845" y="0"/>
                            </a:cubicBezTo>
                            <a:close/>
                          </a:path>
                        </a:pathLst>
                      </a:custGeom>
                      <a:solidFill>
                        <a:srgbClr val="000000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1195" name="Google Shape;1731;p51"/>
                      <p:cNvSpPr/>
                      <p:nvPr/>
                    </p:nvSpPr>
                    <p:spPr>
                      <a:xfrm>
                        <a:off x="37353" y="7092"/>
                        <a:ext cx="514475" cy="51757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0312" y="0"/>
                            </a:moveTo>
                            <a:cubicBezTo>
                              <a:pt x="7442" y="0"/>
                              <a:pt x="4569" y="41"/>
                              <a:pt x="1698" y="41"/>
                            </a:cubicBezTo>
                            <a:cubicBezTo>
                              <a:pt x="1132" y="41"/>
                              <a:pt x="565" y="40"/>
                              <a:pt x="0" y="36"/>
                            </a:cubicBezTo>
                            <a:cubicBezTo>
                              <a:pt x="173" y="6963"/>
                              <a:pt x="171" y="13902"/>
                              <a:pt x="166" y="20832"/>
                            </a:cubicBezTo>
                            <a:cubicBezTo>
                              <a:pt x="3612" y="19593"/>
                              <a:pt x="7096" y="18411"/>
                              <a:pt x="10523" y="17143"/>
                            </a:cubicBezTo>
                            <a:cubicBezTo>
                              <a:pt x="10541" y="17136"/>
                              <a:pt x="10557" y="17133"/>
                              <a:pt x="10574" y="17133"/>
                            </a:cubicBezTo>
                            <a:cubicBezTo>
                              <a:pt x="10553" y="17091"/>
                              <a:pt x="10599" y="17038"/>
                              <a:pt x="10661" y="17038"/>
                            </a:cubicBezTo>
                            <a:cubicBezTo>
                              <a:pt x="10675" y="17038"/>
                              <a:pt x="10689" y="17040"/>
                              <a:pt x="10703" y="17046"/>
                            </a:cubicBezTo>
                            <a:cubicBezTo>
                              <a:pt x="14389" y="18471"/>
                              <a:pt x="17975" y="20078"/>
                              <a:pt x="21600" y="21600"/>
                            </a:cubicBezTo>
                            <a:cubicBezTo>
                              <a:pt x="21402" y="18046"/>
                              <a:pt x="21499" y="14470"/>
                              <a:pt x="21468" y="10912"/>
                            </a:cubicBezTo>
                            <a:cubicBezTo>
                              <a:pt x="21437" y="7316"/>
                              <a:pt x="21411" y="3721"/>
                              <a:pt x="21373" y="125"/>
                            </a:cubicBezTo>
                            <a:cubicBezTo>
                              <a:pt x="21373" y="93"/>
                              <a:pt x="21389" y="69"/>
                              <a:pt x="21412" y="52"/>
                            </a:cubicBezTo>
                            <a:cubicBezTo>
                              <a:pt x="17849" y="7"/>
                              <a:pt x="14281" y="5"/>
                              <a:pt x="10718" y="1"/>
                            </a:cubicBezTo>
                            <a:cubicBezTo>
                              <a:pt x="10582" y="0"/>
                              <a:pt x="10447" y="0"/>
                              <a:pt x="10312" y="0"/>
                            </a:cubicBezTo>
                            <a:close/>
                          </a:path>
                        </a:pathLst>
                      </a:custGeom>
                      <a:solidFill>
                        <a:srgbClr val="CCB1FE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</p:grpSp>
              </p:grpSp>
              <p:grpSp>
                <p:nvGrpSpPr>
                  <p:cNvPr id="1200" name="Google Shape;1738;p51"/>
                  <p:cNvGrpSpPr/>
                  <p:nvPr/>
                </p:nvGrpSpPr>
                <p:grpSpPr>
                  <a:xfrm>
                    <a:off x="116878" y="46626"/>
                    <a:ext cx="351336" cy="349951"/>
                    <a:chOff x="0" y="0"/>
                    <a:chExt cx="351334" cy="349949"/>
                  </a:xfrm>
                </p:grpSpPr>
                <p:sp>
                  <p:nvSpPr>
                    <p:cNvPr id="1198" name="Google Shape;1739;p51"/>
                    <p:cNvSpPr/>
                    <p:nvPr/>
                  </p:nvSpPr>
                  <p:spPr>
                    <a:xfrm>
                      <a:off x="0" y="0"/>
                      <a:ext cx="351335" cy="34995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76" h="21600" fill="norm" stroke="1" extrusionOk="0">
                          <a:moveTo>
                            <a:pt x="10805" y="838"/>
                          </a:moveTo>
                          <a:cubicBezTo>
                            <a:pt x="15850" y="838"/>
                            <a:pt x="19926" y="4843"/>
                            <a:pt x="20417" y="9923"/>
                          </a:cubicBezTo>
                          <a:cubicBezTo>
                            <a:pt x="20969" y="15602"/>
                            <a:pt x="16488" y="20369"/>
                            <a:pt x="11023" y="20854"/>
                          </a:cubicBezTo>
                          <a:cubicBezTo>
                            <a:pt x="10940" y="20861"/>
                            <a:pt x="10875" y="20899"/>
                            <a:pt x="10814" y="20941"/>
                          </a:cubicBezTo>
                          <a:cubicBezTo>
                            <a:pt x="5727" y="20190"/>
                            <a:pt x="1030" y="17117"/>
                            <a:pt x="838" y="11352"/>
                          </a:cubicBezTo>
                          <a:cubicBezTo>
                            <a:pt x="650" y="5824"/>
                            <a:pt x="4876" y="1132"/>
                            <a:pt x="10311" y="850"/>
                          </a:cubicBezTo>
                          <a:cubicBezTo>
                            <a:pt x="10478" y="840"/>
                            <a:pt x="10643" y="838"/>
                            <a:pt x="10805" y="838"/>
                          </a:cubicBezTo>
                          <a:close/>
                          <a:moveTo>
                            <a:pt x="10545" y="0"/>
                          </a:moveTo>
                          <a:cubicBezTo>
                            <a:pt x="10469" y="0"/>
                            <a:pt x="10390" y="0"/>
                            <a:pt x="10311" y="2"/>
                          </a:cubicBezTo>
                          <a:cubicBezTo>
                            <a:pt x="4422" y="125"/>
                            <a:pt x="-46" y="5033"/>
                            <a:pt x="0" y="10971"/>
                          </a:cubicBezTo>
                          <a:cubicBezTo>
                            <a:pt x="54" y="16286"/>
                            <a:pt x="4637" y="21534"/>
                            <a:pt x="10016" y="21534"/>
                          </a:cubicBezTo>
                          <a:cubicBezTo>
                            <a:pt x="10262" y="21534"/>
                            <a:pt x="10508" y="21522"/>
                            <a:pt x="10756" y="21501"/>
                          </a:cubicBezTo>
                          <a:cubicBezTo>
                            <a:pt x="10810" y="21560"/>
                            <a:pt x="10889" y="21600"/>
                            <a:pt x="10988" y="21600"/>
                          </a:cubicBezTo>
                          <a:cubicBezTo>
                            <a:pt x="11000" y="21600"/>
                            <a:pt x="11011" y="21600"/>
                            <a:pt x="11023" y="21600"/>
                          </a:cubicBezTo>
                          <a:cubicBezTo>
                            <a:pt x="16718" y="21231"/>
                            <a:pt x="21554" y="16607"/>
                            <a:pt x="21371" y="10629"/>
                          </a:cubicBezTo>
                          <a:cubicBezTo>
                            <a:pt x="21185" y="4629"/>
                            <a:pt x="16391" y="0"/>
                            <a:pt x="10545" y="0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1199" name="Google Shape;1740;p51"/>
                    <p:cNvSpPr/>
                    <p:nvPr/>
                  </p:nvSpPr>
                  <p:spPr>
                    <a:xfrm>
                      <a:off x="13669" y="13572"/>
                      <a:ext cx="322671" cy="32570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869" h="21600" fill="norm" stroke="1" extrusionOk="0">
                          <a:moveTo>
                            <a:pt x="10688" y="2961"/>
                          </a:moveTo>
                          <a:cubicBezTo>
                            <a:pt x="11029" y="2961"/>
                            <a:pt x="11374" y="3004"/>
                            <a:pt x="11729" y="3095"/>
                          </a:cubicBezTo>
                          <a:cubicBezTo>
                            <a:pt x="12834" y="3375"/>
                            <a:pt x="12538" y="5004"/>
                            <a:pt x="11475" y="5057"/>
                          </a:cubicBezTo>
                          <a:cubicBezTo>
                            <a:pt x="10289" y="5107"/>
                            <a:pt x="9194" y="6397"/>
                            <a:pt x="8479" y="7967"/>
                          </a:cubicBezTo>
                          <a:cubicBezTo>
                            <a:pt x="8938" y="7800"/>
                            <a:pt x="9369" y="7724"/>
                            <a:pt x="9771" y="7724"/>
                          </a:cubicBezTo>
                          <a:cubicBezTo>
                            <a:pt x="14177" y="7724"/>
                            <a:pt x="15206" y="16791"/>
                            <a:pt x="9616" y="16791"/>
                          </a:cubicBezTo>
                          <a:cubicBezTo>
                            <a:pt x="9315" y="16791"/>
                            <a:pt x="8992" y="16763"/>
                            <a:pt x="8649" y="16708"/>
                          </a:cubicBezTo>
                          <a:cubicBezTo>
                            <a:pt x="1570" y="15550"/>
                            <a:pt x="4899" y="2961"/>
                            <a:pt x="10688" y="2961"/>
                          </a:cubicBezTo>
                          <a:close/>
                          <a:moveTo>
                            <a:pt x="10602" y="0"/>
                          </a:moveTo>
                          <a:cubicBezTo>
                            <a:pt x="10429" y="0"/>
                            <a:pt x="10254" y="3"/>
                            <a:pt x="10077" y="13"/>
                          </a:cubicBezTo>
                          <a:cubicBezTo>
                            <a:pt x="4300" y="316"/>
                            <a:pt x="-193" y="5358"/>
                            <a:pt x="7" y="11297"/>
                          </a:cubicBezTo>
                          <a:cubicBezTo>
                            <a:pt x="211" y="17491"/>
                            <a:pt x="5205" y="20793"/>
                            <a:pt x="10612" y="21600"/>
                          </a:cubicBezTo>
                          <a:cubicBezTo>
                            <a:pt x="10676" y="21554"/>
                            <a:pt x="10745" y="21514"/>
                            <a:pt x="10834" y="21506"/>
                          </a:cubicBezTo>
                          <a:cubicBezTo>
                            <a:pt x="16643" y="20986"/>
                            <a:pt x="21407" y="15863"/>
                            <a:pt x="20820" y="9762"/>
                          </a:cubicBezTo>
                          <a:cubicBezTo>
                            <a:pt x="20297" y="4303"/>
                            <a:pt x="15965" y="0"/>
                            <a:pt x="10602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</p:grpSp>
              <p:sp>
                <p:nvSpPr>
                  <p:cNvPr id="1201" name="بيضاوي"/>
                  <p:cNvSpPr/>
                  <p:nvPr/>
                </p:nvSpPr>
                <p:spPr>
                  <a:xfrm>
                    <a:off x="183315" y="88305"/>
                    <a:ext cx="209471" cy="266593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1203" name="Google Shape;1646;p50"/>
                <p:cNvSpPr txBox="1"/>
                <p:nvPr/>
              </p:nvSpPr>
              <p:spPr>
                <a:xfrm>
                  <a:off x="0" y="1599"/>
                  <a:ext cx="652429" cy="47492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24" tIns="91424" rIns="91424" bIns="91424" numCol="1" anchor="ctr">
                  <a:normAutofit fontScale="100000" lnSpcReduction="0"/>
                </a:bodyPr>
                <a:lstStyle>
                  <a:lvl1pPr algn="ctr" defTabSz="365760" rtl="0">
                    <a:defRPr b="1" sz="2240">
                      <a:latin typeface="American Typewriter"/>
                      <a:ea typeface="American Typewriter"/>
                      <a:cs typeface="American Typewriter"/>
                      <a:sym typeface="American Typewriter"/>
                    </a:defRPr>
                  </a:lvl1pPr>
                </a:lstStyle>
                <a:p>
                  <a:pPr/>
                  <a:r>
                    <a:t>7</a:t>
                  </a:r>
                </a:p>
              </p:txBody>
            </p:sp>
          </p:grpSp>
          <p:sp>
            <p:nvSpPr>
              <p:cNvPr id="1205" name="Google Shape;1642;p50"/>
              <p:cNvSpPr txBox="1"/>
              <p:nvPr/>
            </p:nvSpPr>
            <p:spPr>
              <a:xfrm>
                <a:off x="327204" y="0"/>
                <a:ext cx="1545301" cy="6645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4" tIns="91424" rIns="91424" bIns="91424" numCol="1" anchor="ctr">
                <a:normAutofit fontScale="100000" lnSpcReduction="0"/>
              </a:bodyPr>
              <a:lstStyle>
                <a:lvl1pPr algn="ctr" defTabSz="365760">
                  <a:defRPr sz="2960">
                    <a:ln w="6350">
                      <a:solidFill>
                        <a:srgbClr val="B18CFE"/>
                      </a:solidFill>
                    </a:ln>
                    <a:latin typeface="Diwan Thuluth Regular"/>
                    <a:ea typeface="Diwan Thuluth Regular"/>
                    <a:cs typeface="Diwan Thuluth Regular"/>
                    <a:sym typeface="Diwan Thuluth Regular"/>
                  </a:defRPr>
                </a:lvl1pPr>
              </a:lstStyle>
              <a:p>
                <a:pPr rtl="0">
                  <a:defRPr/>
                </a:pPr>
                <a:r>
                  <a:t>التقويم النهائي </a:t>
                </a:r>
              </a:p>
            </p:txBody>
          </p:sp>
        </p:grpSp>
        <p:grpSp>
          <p:nvGrpSpPr>
            <p:cNvPr id="1220" name="تجميع">
              <a:hlinkClick r:id="rId9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4125345" y="2229020"/>
              <a:ext cx="1494537" cy="664501"/>
              <a:chOff x="0" y="0"/>
              <a:chExt cx="1494536" cy="664499"/>
            </a:xfrm>
          </p:grpSpPr>
          <p:grpSp>
            <p:nvGrpSpPr>
              <p:cNvPr id="1218" name="تجميع"/>
              <p:cNvGrpSpPr/>
              <p:nvPr/>
            </p:nvGrpSpPr>
            <p:grpSpPr>
              <a:xfrm>
                <a:off x="0" y="71101"/>
                <a:ext cx="652429" cy="593399"/>
                <a:chOff x="0" y="0"/>
                <a:chExt cx="652428" cy="593398"/>
              </a:xfrm>
            </p:grpSpPr>
            <p:grpSp>
              <p:nvGrpSpPr>
                <p:cNvPr id="1216" name="تجميع"/>
                <p:cNvGrpSpPr/>
                <p:nvPr/>
              </p:nvGrpSpPr>
              <p:grpSpPr>
                <a:xfrm>
                  <a:off x="32985" y="23800"/>
                  <a:ext cx="586458" cy="569599"/>
                  <a:chOff x="0" y="0"/>
                  <a:chExt cx="586457" cy="569597"/>
                </a:xfrm>
              </p:grpSpPr>
              <p:grpSp>
                <p:nvGrpSpPr>
                  <p:cNvPr id="1211" name="Google Shape;1728;p51"/>
                  <p:cNvGrpSpPr/>
                  <p:nvPr/>
                </p:nvGrpSpPr>
                <p:grpSpPr>
                  <a:xfrm>
                    <a:off x="0" y="0"/>
                    <a:ext cx="586458" cy="569598"/>
                    <a:chOff x="0" y="0"/>
                    <a:chExt cx="586457" cy="569597"/>
                  </a:xfrm>
                </p:grpSpPr>
                <p:sp>
                  <p:nvSpPr>
                    <p:cNvPr id="1207" name="Google Shape;1730;p51"/>
                    <p:cNvSpPr/>
                    <p:nvPr/>
                  </p:nvSpPr>
                  <p:spPr>
                    <a:xfrm>
                      <a:off x="4807" y="7650"/>
                      <a:ext cx="575287" cy="55639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70" h="21600" fill="norm" stroke="1" extrusionOk="0">
                          <a:moveTo>
                            <a:pt x="100" y="0"/>
                          </a:moveTo>
                          <a:cubicBezTo>
                            <a:pt x="102" y="8"/>
                            <a:pt x="104" y="14"/>
                            <a:pt x="104" y="22"/>
                          </a:cubicBezTo>
                          <a:cubicBezTo>
                            <a:pt x="99" y="3553"/>
                            <a:pt x="100" y="7086"/>
                            <a:pt x="78" y="10618"/>
                          </a:cubicBezTo>
                          <a:cubicBezTo>
                            <a:pt x="67" y="12383"/>
                            <a:pt x="70" y="14150"/>
                            <a:pt x="64" y="15916"/>
                          </a:cubicBezTo>
                          <a:cubicBezTo>
                            <a:pt x="58" y="17651"/>
                            <a:pt x="114" y="19401"/>
                            <a:pt x="0" y="21133"/>
                          </a:cubicBezTo>
                          <a:lnTo>
                            <a:pt x="1" y="21133"/>
                          </a:lnTo>
                          <a:cubicBezTo>
                            <a:pt x="3524" y="19944"/>
                            <a:pt x="7054" y="18843"/>
                            <a:pt x="10467" y="17443"/>
                          </a:cubicBezTo>
                          <a:cubicBezTo>
                            <a:pt x="10489" y="17434"/>
                            <a:pt x="10510" y="17430"/>
                            <a:pt x="10530" y="17430"/>
                          </a:cubicBezTo>
                          <a:cubicBezTo>
                            <a:pt x="10545" y="17430"/>
                            <a:pt x="10559" y="17432"/>
                            <a:pt x="10573" y="17435"/>
                          </a:cubicBezTo>
                          <a:cubicBezTo>
                            <a:pt x="10582" y="17426"/>
                            <a:pt x="10595" y="17419"/>
                            <a:pt x="10613" y="17419"/>
                          </a:cubicBezTo>
                          <a:cubicBezTo>
                            <a:pt x="10614" y="17419"/>
                            <a:pt x="10615" y="17419"/>
                            <a:pt x="10616" y="17419"/>
                          </a:cubicBezTo>
                          <a:cubicBezTo>
                            <a:pt x="11435" y="17453"/>
                            <a:pt x="12239" y="17897"/>
                            <a:pt x="12951" y="18193"/>
                          </a:cubicBezTo>
                          <a:cubicBezTo>
                            <a:pt x="13884" y="18580"/>
                            <a:pt x="14819" y="18963"/>
                            <a:pt x="15755" y="19340"/>
                          </a:cubicBezTo>
                          <a:cubicBezTo>
                            <a:pt x="17665" y="20111"/>
                            <a:pt x="19591" y="20858"/>
                            <a:pt x="21519" y="21600"/>
                          </a:cubicBezTo>
                          <a:cubicBezTo>
                            <a:pt x="21526" y="21552"/>
                            <a:pt x="21534" y="21503"/>
                            <a:pt x="21534" y="21453"/>
                          </a:cubicBezTo>
                          <a:cubicBezTo>
                            <a:pt x="21534" y="21392"/>
                            <a:pt x="21511" y="21325"/>
                            <a:pt x="21540" y="21267"/>
                          </a:cubicBezTo>
                          <a:cubicBezTo>
                            <a:pt x="21545" y="21259"/>
                            <a:pt x="21550" y="21253"/>
                            <a:pt x="21556" y="21247"/>
                          </a:cubicBezTo>
                          <a:cubicBezTo>
                            <a:pt x="21385" y="19472"/>
                            <a:pt x="21522" y="17653"/>
                            <a:pt x="21529" y="15876"/>
                          </a:cubicBezTo>
                          <a:cubicBezTo>
                            <a:pt x="21534" y="14134"/>
                            <a:pt x="21536" y="12393"/>
                            <a:pt x="21557" y="10651"/>
                          </a:cubicBezTo>
                          <a:cubicBezTo>
                            <a:pt x="21600" y="7114"/>
                            <a:pt x="21526" y="3576"/>
                            <a:pt x="21418" y="40"/>
                          </a:cubicBezTo>
                          <a:cubicBezTo>
                            <a:pt x="21116" y="35"/>
                            <a:pt x="20814" y="33"/>
                            <a:pt x="20512" y="29"/>
                          </a:cubicBezTo>
                          <a:cubicBezTo>
                            <a:pt x="20532" y="44"/>
                            <a:pt x="20545" y="66"/>
                            <a:pt x="20545" y="95"/>
                          </a:cubicBezTo>
                          <a:cubicBezTo>
                            <a:pt x="20562" y="3440"/>
                            <a:pt x="20591" y="6784"/>
                            <a:pt x="20614" y="10129"/>
                          </a:cubicBezTo>
                          <a:cubicBezTo>
                            <a:pt x="20638" y="13469"/>
                            <a:pt x="20778" y="16827"/>
                            <a:pt x="20646" y="20164"/>
                          </a:cubicBezTo>
                          <a:cubicBezTo>
                            <a:pt x="20645" y="20199"/>
                            <a:pt x="20613" y="20216"/>
                            <a:pt x="20582" y="20216"/>
                          </a:cubicBezTo>
                          <a:cubicBezTo>
                            <a:pt x="20564" y="20216"/>
                            <a:pt x="20547" y="20211"/>
                            <a:pt x="20533" y="20202"/>
                          </a:cubicBezTo>
                          <a:cubicBezTo>
                            <a:pt x="20513" y="20221"/>
                            <a:pt x="20485" y="20235"/>
                            <a:pt x="20451" y="20235"/>
                          </a:cubicBezTo>
                          <a:cubicBezTo>
                            <a:pt x="20435" y="20235"/>
                            <a:pt x="20418" y="20232"/>
                            <a:pt x="20401" y="20224"/>
                          </a:cubicBezTo>
                          <a:cubicBezTo>
                            <a:pt x="17197" y="18820"/>
                            <a:pt x="13932" y="17479"/>
                            <a:pt x="10785" y="15990"/>
                          </a:cubicBezTo>
                          <a:cubicBezTo>
                            <a:pt x="10799" y="16022"/>
                            <a:pt x="10789" y="16056"/>
                            <a:pt x="10740" y="16074"/>
                          </a:cubicBezTo>
                          <a:cubicBezTo>
                            <a:pt x="7639" y="17244"/>
                            <a:pt x="4484" y="18437"/>
                            <a:pt x="1422" y="19513"/>
                          </a:cubicBezTo>
                          <a:lnTo>
                            <a:pt x="1422" y="19532"/>
                          </a:lnTo>
                          <a:cubicBezTo>
                            <a:pt x="1422" y="19588"/>
                            <a:pt x="1361" y="19617"/>
                            <a:pt x="1299" y="19617"/>
                          </a:cubicBezTo>
                          <a:cubicBezTo>
                            <a:pt x="1237" y="19617"/>
                            <a:pt x="1176" y="19588"/>
                            <a:pt x="1176" y="19532"/>
                          </a:cubicBezTo>
                          <a:cubicBezTo>
                            <a:pt x="1108" y="13027"/>
                            <a:pt x="1008" y="6514"/>
                            <a:pt x="1099" y="10"/>
                          </a:cubicBezTo>
                          <a:cubicBezTo>
                            <a:pt x="765" y="8"/>
                            <a:pt x="433" y="5"/>
                            <a:pt x="100" y="0"/>
                          </a:cubicBezTo>
                          <a:close/>
                        </a:path>
                      </a:pathLst>
                    </a:custGeom>
                    <a:solidFill>
                      <a:srgbClr val="CCB1F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grpSp>
                  <p:nvGrpSpPr>
                    <p:cNvPr id="1210" name="تجميع"/>
                    <p:cNvGrpSpPr/>
                    <p:nvPr/>
                  </p:nvGrpSpPr>
                  <p:grpSpPr>
                    <a:xfrm>
                      <a:off x="0" y="0"/>
                      <a:ext cx="586458" cy="569598"/>
                      <a:chOff x="0" y="0"/>
                      <a:chExt cx="586457" cy="569597"/>
                    </a:xfrm>
                  </p:grpSpPr>
                  <p:sp>
                    <p:nvSpPr>
                      <p:cNvPr id="1208" name="Google Shape;1729;p51"/>
                      <p:cNvSpPr/>
                      <p:nvPr/>
                    </p:nvSpPr>
                    <p:spPr>
                      <a:xfrm>
                        <a:off x="0" y="0"/>
                        <a:ext cx="586458" cy="5695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476" h="21600" fill="norm" stroke="1" extrusionOk="0">
                            <a:moveTo>
                              <a:pt x="10362" y="269"/>
                            </a:moveTo>
                            <a:cubicBezTo>
                              <a:pt x="10480" y="269"/>
                              <a:pt x="10598" y="269"/>
                              <a:pt x="10717" y="269"/>
                            </a:cubicBezTo>
                            <a:cubicBezTo>
                              <a:pt x="13824" y="274"/>
                              <a:pt x="16936" y="276"/>
                              <a:pt x="20044" y="316"/>
                            </a:cubicBezTo>
                            <a:cubicBezTo>
                              <a:pt x="20024" y="332"/>
                              <a:pt x="20010" y="354"/>
                              <a:pt x="20010" y="383"/>
                            </a:cubicBezTo>
                            <a:cubicBezTo>
                              <a:pt x="20043" y="3650"/>
                              <a:pt x="20066" y="6917"/>
                              <a:pt x="20093" y="10185"/>
                            </a:cubicBezTo>
                            <a:cubicBezTo>
                              <a:pt x="20120" y="13417"/>
                              <a:pt x="20035" y="16667"/>
                              <a:pt x="20208" y="19896"/>
                            </a:cubicBezTo>
                            <a:cubicBezTo>
                              <a:pt x="17046" y="18513"/>
                              <a:pt x="13918" y="17053"/>
                              <a:pt x="10704" y="15758"/>
                            </a:cubicBezTo>
                            <a:cubicBezTo>
                              <a:pt x="10691" y="15753"/>
                              <a:pt x="10679" y="15751"/>
                              <a:pt x="10667" y="15751"/>
                            </a:cubicBezTo>
                            <a:cubicBezTo>
                              <a:pt x="10613" y="15751"/>
                              <a:pt x="10573" y="15799"/>
                              <a:pt x="10591" y="15837"/>
                            </a:cubicBezTo>
                            <a:cubicBezTo>
                              <a:pt x="10576" y="15837"/>
                              <a:pt x="10561" y="15840"/>
                              <a:pt x="10546" y="15846"/>
                            </a:cubicBezTo>
                            <a:cubicBezTo>
                              <a:pt x="7557" y="16999"/>
                              <a:pt x="4518" y="18072"/>
                              <a:pt x="1513" y="19199"/>
                            </a:cubicBezTo>
                            <a:cubicBezTo>
                              <a:pt x="1517" y="12902"/>
                              <a:pt x="1519" y="6596"/>
                              <a:pt x="1368" y="302"/>
                            </a:cubicBezTo>
                            <a:cubicBezTo>
                              <a:pt x="1861" y="305"/>
                              <a:pt x="2355" y="306"/>
                              <a:pt x="2849" y="306"/>
                            </a:cubicBezTo>
                            <a:cubicBezTo>
                              <a:pt x="5353" y="306"/>
                              <a:pt x="7859" y="269"/>
                              <a:pt x="10362" y="269"/>
                            </a:cubicBezTo>
                            <a:close/>
                            <a:moveTo>
                              <a:pt x="274" y="290"/>
                            </a:moveTo>
                            <a:cubicBezTo>
                              <a:pt x="599" y="295"/>
                              <a:pt x="923" y="298"/>
                              <a:pt x="1250" y="300"/>
                            </a:cubicBezTo>
                            <a:cubicBezTo>
                              <a:pt x="1160" y="6653"/>
                              <a:pt x="1258" y="13015"/>
                              <a:pt x="1324" y="19368"/>
                            </a:cubicBezTo>
                            <a:cubicBezTo>
                              <a:pt x="1324" y="19424"/>
                              <a:pt x="1384" y="19452"/>
                              <a:pt x="1444" y="19452"/>
                            </a:cubicBezTo>
                            <a:cubicBezTo>
                              <a:pt x="1505" y="19452"/>
                              <a:pt x="1565" y="19424"/>
                              <a:pt x="1565" y="19368"/>
                            </a:cubicBezTo>
                            <a:lnTo>
                              <a:pt x="1565" y="19351"/>
                            </a:lnTo>
                            <a:cubicBezTo>
                              <a:pt x="4555" y="18300"/>
                              <a:pt x="7636" y="17134"/>
                              <a:pt x="10666" y="15991"/>
                            </a:cubicBezTo>
                            <a:cubicBezTo>
                              <a:pt x="10713" y="15973"/>
                              <a:pt x="10724" y="15941"/>
                              <a:pt x="10709" y="15909"/>
                            </a:cubicBezTo>
                            <a:cubicBezTo>
                              <a:pt x="13784" y="17363"/>
                              <a:pt x="16971" y="18673"/>
                              <a:pt x="20102" y="20045"/>
                            </a:cubicBezTo>
                            <a:cubicBezTo>
                              <a:pt x="20119" y="20053"/>
                              <a:pt x="20135" y="20056"/>
                              <a:pt x="20151" y="20056"/>
                            </a:cubicBezTo>
                            <a:cubicBezTo>
                              <a:pt x="20183" y="20056"/>
                              <a:pt x="20212" y="20043"/>
                              <a:pt x="20230" y="20023"/>
                            </a:cubicBezTo>
                            <a:cubicBezTo>
                              <a:pt x="20243" y="20032"/>
                              <a:pt x="20261" y="20038"/>
                              <a:pt x="20278" y="20038"/>
                            </a:cubicBezTo>
                            <a:cubicBezTo>
                              <a:pt x="20309" y="20038"/>
                              <a:pt x="20340" y="20021"/>
                              <a:pt x="20341" y="19986"/>
                            </a:cubicBezTo>
                            <a:cubicBezTo>
                              <a:pt x="20470" y="16727"/>
                              <a:pt x="20332" y="13447"/>
                              <a:pt x="20310" y="10185"/>
                            </a:cubicBezTo>
                            <a:cubicBezTo>
                              <a:pt x="20288" y="6917"/>
                              <a:pt x="20259" y="3650"/>
                              <a:pt x="20243" y="383"/>
                            </a:cubicBezTo>
                            <a:cubicBezTo>
                              <a:pt x="20243" y="355"/>
                              <a:pt x="20229" y="333"/>
                              <a:pt x="20210" y="318"/>
                            </a:cubicBezTo>
                            <a:cubicBezTo>
                              <a:pt x="20505" y="323"/>
                              <a:pt x="20800" y="325"/>
                              <a:pt x="21095" y="330"/>
                            </a:cubicBezTo>
                            <a:cubicBezTo>
                              <a:pt x="21201" y="3783"/>
                              <a:pt x="21273" y="7239"/>
                              <a:pt x="21231" y="10695"/>
                            </a:cubicBezTo>
                            <a:cubicBezTo>
                              <a:pt x="21210" y="12396"/>
                              <a:pt x="21209" y="14096"/>
                              <a:pt x="21204" y="15798"/>
                            </a:cubicBezTo>
                            <a:cubicBezTo>
                              <a:pt x="21197" y="17534"/>
                              <a:pt x="21063" y="19311"/>
                              <a:pt x="21230" y="21044"/>
                            </a:cubicBezTo>
                            <a:cubicBezTo>
                              <a:pt x="21224" y="21051"/>
                              <a:pt x="21218" y="21056"/>
                              <a:pt x="21215" y="21064"/>
                            </a:cubicBezTo>
                            <a:cubicBezTo>
                              <a:pt x="21186" y="21121"/>
                              <a:pt x="21207" y="21186"/>
                              <a:pt x="21207" y="21246"/>
                            </a:cubicBezTo>
                            <a:cubicBezTo>
                              <a:pt x="21207" y="21295"/>
                              <a:pt x="21200" y="21343"/>
                              <a:pt x="21192" y="21389"/>
                            </a:cubicBezTo>
                            <a:cubicBezTo>
                              <a:pt x="19310" y="20664"/>
                              <a:pt x="17430" y="19935"/>
                              <a:pt x="15564" y="19182"/>
                            </a:cubicBezTo>
                            <a:cubicBezTo>
                              <a:pt x="14649" y="18813"/>
                              <a:pt x="13736" y="18438"/>
                              <a:pt x="12825" y="18061"/>
                            </a:cubicBezTo>
                            <a:cubicBezTo>
                              <a:pt x="12129" y="17772"/>
                              <a:pt x="11344" y="17339"/>
                              <a:pt x="10545" y="17305"/>
                            </a:cubicBezTo>
                            <a:cubicBezTo>
                              <a:pt x="10543" y="17305"/>
                              <a:pt x="10542" y="17304"/>
                              <a:pt x="10540" y="17304"/>
                            </a:cubicBezTo>
                            <a:cubicBezTo>
                              <a:pt x="10523" y="17304"/>
                              <a:pt x="10510" y="17312"/>
                              <a:pt x="10501" y="17321"/>
                            </a:cubicBezTo>
                            <a:cubicBezTo>
                              <a:pt x="10488" y="17318"/>
                              <a:pt x="10475" y="17316"/>
                              <a:pt x="10460" y="17316"/>
                            </a:cubicBezTo>
                            <a:cubicBezTo>
                              <a:pt x="10440" y="17316"/>
                              <a:pt x="10420" y="17320"/>
                              <a:pt x="10399" y="17329"/>
                            </a:cubicBezTo>
                            <a:cubicBezTo>
                              <a:pt x="7065" y="18696"/>
                              <a:pt x="3618" y="19772"/>
                              <a:pt x="177" y="20933"/>
                            </a:cubicBezTo>
                            <a:lnTo>
                              <a:pt x="175" y="20933"/>
                            </a:lnTo>
                            <a:cubicBezTo>
                              <a:pt x="287" y="19241"/>
                              <a:pt x="233" y="17531"/>
                              <a:pt x="238" y="15837"/>
                            </a:cubicBezTo>
                            <a:cubicBezTo>
                              <a:pt x="243" y="14112"/>
                              <a:pt x="241" y="12386"/>
                              <a:pt x="251" y="10662"/>
                            </a:cubicBezTo>
                            <a:cubicBezTo>
                              <a:pt x="274" y="7212"/>
                              <a:pt x="273" y="3761"/>
                              <a:pt x="278" y="311"/>
                            </a:cubicBezTo>
                            <a:cubicBezTo>
                              <a:pt x="278" y="304"/>
                              <a:pt x="275" y="298"/>
                              <a:pt x="274" y="290"/>
                            </a:cubicBezTo>
                            <a:close/>
                            <a:moveTo>
                              <a:pt x="7845" y="0"/>
                            </a:moveTo>
                            <a:cubicBezTo>
                              <a:pt x="5296" y="0"/>
                              <a:pt x="2747" y="34"/>
                              <a:pt x="204" y="130"/>
                            </a:cubicBezTo>
                            <a:cubicBezTo>
                              <a:pt x="138" y="134"/>
                              <a:pt x="107" y="178"/>
                              <a:pt x="112" y="220"/>
                            </a:cubicBezTo>
                            <a:cubicBezTo>
                              <a:pt x="67" y="231"/>
                              <a:pt x="31" y="262"/>
                              <a:pt x="31" y="311"/>
                            </a:cubicBezTo>
                            <a:cubicBezTo>
                              <a:pt x="27" y="3761"/>
                              <a:pt x="12" y="7212"/>
                              <a:pt x="22" y="10662"/>
                            </a:cubicBezTo>
                            <a:cubicBezTo>
                              <a:pt x="28" y="12350"/>
                              <a:pt x="20" y="14038"/>
                              <a:pt x="18" y="15727"/>
                            </a:cubicBezTo>
                            <a:cubicBezTo>
                              <a:pt x="18" y="17485"/>
                              <a:pt x="-47" y="19257"/>
                              <a:pt x="69" y="21012"/>
                            </a:cubicBezTo>
                            <a:cubicBezTo>
                              <a:pt x="70" y="21039"/>
                              <a:pt x="95" y="21052"/>
                              <a:pt x="121" y="21052"/>
                            </a:cubicBezTo>
                            <a:cubicBezTo>
                              <a:pt x="124" y="21052"/>
                              <a:pt x="128" y="21052"/>
                              <a:pt x="131" y="21052"/>
                            </a:cubicBezTo>
                            <a:cubicBezTo>
                              <a:pt x="144" y="21069"/>
                              <a:pt x="167" y="21081"/>
                              <a:pt x="196" y="21081"/>
                            </a:cubicBezTo>
                            <a:cubicBezTo>
                              <a:pt x="205" y="21081"/>
                              <a:pt x="215" y="21080"/>
                              <a:pt x="226" y="21077"/>
                            </a:cubicBezTo>
                            <a:cubicBezTo>
                              <a:pt x="3776" y="20205"/>
                              <a:pt x="7231" y="18877"/>
                              <a:pt x="10540" y="17526"/>
                            </a:cubicBezTo>
                            <a:cubicBezTo>
                              <a:pt x="10590" y="17505"/>
                              <a:pt x="10609" y="17471"/>
                              <a:pt x="10609" y="17438"/>
                            </a:cubicBezTo>
                            <a:cubicBezTo>
                              <a:pt x="11363" y="17761"/>
                              <a:pt x="12169" y="18026"/>
                              <a:pt x="12930" y="18345"/>
                            </a:cubicBezTo>
                            <a:cubicBezTo>
                              <a:pt x="13838" y="18727"/>
                              <a:pt x="14750" y="19102"/>
                              <a:pt x="15663" y="19473"/>
                            </a:cubicBezTo>
                            <a:cubicBezTo>
                              <a:pt x="17453" y="20198"/>
                              <a:pt x="19251" y="20910"/>
                              <a:pt x="21067" y="21589"/>
                            </a:cubicBezTo>
                            <a:cubicBezTo>
                              <a:pt x="21087" y="21597"/>
                              <a:pt x="21107" y="21600"/>
                              <a:pt x="21126" y="21600"/>
                            </a:cubicBezTo>
                            <a:cubicBezTo>
                              <a:pt x="21187" y="21600"/>
                              <a:pt x="21237" y="21567"/>
                              <a:pt x="21261" y="21526"/>
                            </a:cubicBezTo>
                            <a:cubicBezTo>
                              <a:pt x="21268" y="21528"/>
                              <a:pt x="21275" y="21528"/>
                              <a:pt x="21282" y="21528"/>
                            </a:cubicBezTo>
                            <a:cubicBezTo>
                              <a:pt x="21306" y="21528"/>
                              <a:pt x="21329" y="21519"/>
                              <a:pt x="21344" y="21492"/>
                            </a:cubicBezTo>
                            <a:cubicBezTo>
                              <a:pt x="21386" y="21422"/>
                              <a:pt x="21409" y="21348"/>
                              <a:pt x="21424" y="21270"/>
                            </a:cubicBezTo>
                            <a:cubicBezTo>
                              <a:pt x="21438" y="21195"/>
                              <a:pt x="21455" y="21110"/>
                              <a:pt x="21402" y="21044"/>
                            </a:cubicBezTo>
                            <a:cubicBezTo>
                              <a:pt x="21396" y="21036"/>
                              <a:pt x="21389" y="21029"/>
                              <a:pt x="21382" y="21025"/>
                            </a:cubicBezTo>
                            <a:cubicBezTo>
                              <a:pt x="21553" y="19336"/>
                              <a:pt x="21438" y="17603"/>
                              <a:pt x="21444" y="15909"/>
                            </a:cubicBezTo>
                            <a:cubicBezTo>
                              <a:pt x="21451" y="14170"/>
                              <a:pt x="21468" y="12432"/>
                              <a:pt x="21456" y="10695"/>
                            </a:cubicBezTo>
                            <a:cubicBezTo>
                              <a:pt x="21432" y="7233"/>
                              <a:pt x="21539" y="3772"/>
                              <a:pt x="21385" y="311"/>
                            </a:cubicBezTo>
                            <a:cubicBezTo>
                              <a:pt x="21383" y="260"/>
                              <a:pt x="21348" y="228"/>
                              <a:pt x="21305" y="210"/>
                            </a:cubicBezTo>
                            <a:cubicBezTo>
                              <a:pt x="21289" y="188"/>
                              <a:pt x="21263" y="170"/>
                              <a:pt x="21223" y="170"/>
                            </a:cubicBezTo>
                            <a:cubicBezTo>
                              <a:pt x="16774" y="105"/>
                              <a:pt x="12307" y="0"/>
                              <a:pt x="7845" y="0"/>
                            </a:cubicBezTo>
                            <a:close/>
                          </a:path>
                        </a:pathLst>
                      </a:custGeom>
                      <a:solidFill>
                        <a:srgbClr val="000000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1209" name="Google Shape;1731;p51"/>
                      <p:cNvSpPr/>
                      <p:nvPr/>
                    </p:nvSpPr>
                    <p:spPr>
                      <a:xfrm>
                        <a:off x="37353" y="7092"/>
                        <a:ext cx="514475" cy="51757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0312" y="0"/>
                            </a:moveTo>
                            <a:cubicBezTo>
                              <a:pt x="7442" y="0"/>
                              <a:pt x="4569" y="41"/>
                              <a:pt x="1698" y="41"/>
                            </a:cubicBezTo>
                            <a:cubicBezTo>
                              <a:pt x="1132" y="41"/>
                              <a:pt x="565" y="40"/>
                              <a:pt x="0" y="36"/>
                            </a:cubicBezTo>
                            <a:cubicBezTo>
                              <a:pt x="173" y="6963"/>
                              <a:pt x="171" y="13902"/>
                              <a:pt x="166" y="20832"/>
                            </a:cubicBezTo>
                            <a:cubicBezTo>
                              <a:pt x="3612" y="19593"/>
                              <a:pt x="7096" y="18411"/>
                              <a:pt x="10523" y="17143"/>
                            </a:cubicBezTo>
                            <a:cubicBezTo>
                              <a:pt x="10541" y="17136"/>
                              <a:pt x="10557" y="17133"/>
                              <a:pt x="10574" y="17133"/>
                            </a:cubicBezTo>
                            <a:cubicBezTo>
                              <a:pt x="10553" y="17091"/>
                              <a:pt x="10599" y="17038"/>
                              <a:pt x="10661" y="17038"/>
                            </a:cubicBezTo>
                            <a:cubicBezTo>
                              <a:pt x="10675" y="17038"/>
                              <a:pt x="10689" y="17040"/>
                              <a:pt x="10703" y="17046"/>
                            </a:cubicBezTo>
                            <a:cubicBezTo>
                              <a:pt x="14389" y="18471"/>
                              <a:pt x="17975" y="20078"/>
                              <a:pt x="21600" y="21600"/>
                            </a:cubicBezTo>
                            <a:cubicBezTo>
                              <a:pt x="21402" y="18046"/>
                              <a:pt x="21499" y="14470"/>
                              <a:pt x="21468" y="10912"/>
                            </a:cubicBezTo>
                            <a:cubicBezTo>
                              <a:pt x="21437" y="7316"/>
                              <a:pt x="21411" y="3721"/>
                              <a:pt x="21373" y="125"/>
                            </a:cubicBezTo>
                            <a:cubicBezTo>
                              <a:pt x="21373" y="93"/>
                              <a:pt x="21389" y="69"/>
                              <a:pt x="21412" y="52"/>
                            </a:cubicBezTo>
                            <a:cubicBezTo>
                              <a:pt x="17849" y="7"/>
                              <a:pt x="14281" y="5"/>
                              <a:pt x="10718" y="1"/>
                            </a:cubicBezTo>
                            <a:cubicBezTo>
                              <a:pt x="10582" y="0"/>
                              <a:pt x="10447" y="0"/>
                              <a:pt x="10312" y="0"/>
                            </a:cubicBezTo>
                            <a:close/>
                          </a:path>
                        </a:pathLst>
                      </a:custGeom>
                      <a:solidFill>
                        <a:srgbClr val="CCB1FE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</p:grpSp>
              </p:grpSp>
              <p:grpSp>
                <p:nvGrpSpPr>
                  <p:cNvPr id="1214" name="Google Shape;1738;p51"/>
                  <p:cNvGrpSpPr/>
                  <p:nvPr/>
                </p:nvGrpSpPr>
                <p:grpSpPr>
                  <a:xfrm>
                    <a:off x="116878" y="46626"/>
                    <a:ext cx="351336" cy="349951"/>
                    <a:chOff x="0" y="0"/>
                    <a:chExt cx="351334" cy="349949"/>
                  </a:xfrm>
                </p:grpSpPr>
                <p:sp>
                  <p:nvSpPr>
                    <p:cNvPr id="1212" name="Google Shape;1739;p51"/>
                    <p:cNvSpPr/>
                    <p:nvPr/>
                  </p:nvSpPr>
                  <p:spPr>
                    <a:xfrm>
                      <a:off x="0" y="0"/>
                      <a:ext cx="351335" cy="34995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76" h="21600" fill="norm" stroke="1" extrusionOk="0">
                          <a:moveTo>
                            <a:pt x="10805" y="838"/>
                          </a:moveTo>
                          <a:cubicBezTo>
                            <a:pt x="15850" y="838"/>
                            <a:pt x="19926" y="4843"/>
                            <a:pt x="20417" y="9923"/>
                          </a:cubicBezTo>
                          <a:cubicBezTo>
                            <a:pt x="20969" y="15602"/>
                            <a:pt x="16488" y="20369"/>
                            <a:pt x="11023" y="20854"/>
                          </a:cubicBezTo>
                          <a:cubicBezTo>
                            <a:pt x="10940" y="20861"/>
                            <a:pt x="10875" y="20899"/>
                            <a:pt x="10814" y="20941"/>
                          </a:cubicBezTo>
                          <a:cubicBezTo>
                            <a:pt x="5727" y="20190"/>
                            <a:pt x="1030" y="17117"/>
                            <a:pt x="838" y="11352"/>
                          </a:cubicBezTo>
                          <a:cubicBezTo>
                            <a:pt x="650" y="5824"/>
                            <a:pt x="4876" y="1132"/>
                            <a:pt x="10311" y="850"/>
                          </a:cubicBezTo>
                          <a:cubicBezTo>
                            <a:pt x="10478" y="840"/>
                            <a:pt x="10643" y="838"/>
                            <a:pt x="10805" y="838"/>
                          </a:cubicBezTo>
                          <a:close/>
                          <a:moveTo>
                            <a:pt x="10545" y="0"/>
                          </a:moveTo>
                          <a:cubicBezTo>
                            <a:pt x="10469" y="0"/>
                            <a:pt x="10390" y="0"/>
                            <a:pt x="10311" y="2"/>
                          </a:cubicBezTo>
                          <a:cubicBezTo>
                            <a:pt x="4422" y="125"/>
                            <a:pt x="-46" y="5033"/>
                            <a:pt x="0" y="10971"/>
                          </a:cubicBezTo>
                          <a:cubicBezTo>
                            <a:pt x="54" y="16286"/>
                            <a:pt x="4637" y="21534"/>
                            <a:pt x="10016" y="21534"/>
                          </a:cubicBezTo>
                          <a:cubicBezTo>
                            <a:pt x="10262" y="21534"/>
                            <a:pt x="10508" y="21522"/>
                            <a:pt x="10756" y="21501"/>
                          </a:cubicBezTo>
                          <a:cubicBezTo>
                            <a:pt x="10810" y="21560"/>
                            <a:pt x="10889" y="21600"/>
                            <a:pt x="10988" y="21600"/>
                          </a:cubicBezTo>
                          <a:cubicBezTo>
                            <a:pt x="11000" y="21600"/>
                            <a:pt x="11011" y="21600"/>
                            <a:pt x="11023" y="21600"/>
                          </a:cubicBezTo>
                          <a:cubicBezTo>
                            <a:pt x="16718" y="21231"/>
                            <a:pt x="21554" y="16607"/>
                            <a:pt x="21371" y="10629"/>
                          </a:cubicBezTo>
                          <a:cubicBezTo>
                            <a:pt x="21185" y="4629"/>
                            <a:pt x="16391" y="0"/>
                            <a:pt x="10545" y="0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1213" name="Google Shape;1740;p51"/>
                    <p:cNvSpPr/>
                    <p:nvPr/>
                  </p:nvSpPr>
                  <p:spPr>
                    <a:xfrm>
                      <a:off x="13669" y="13572"/>
                      <a:ext cx="322671" cy="32570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869" h="21600" fill="norm" stroke="1" extrusionOk="0">
                          <a:moveTo>
                            <a:pt x="10688" y="2961"/>
                          </a:moveTo>
                          <a:cubicBezTo>
                            <a:pt x="11029" y="2961"/>
                            <a:pt x="11374" y="3004"/>
                            <a:pt x="11729" y="3095"/>
                          </a:cubicBezTo>
                          <a:cubicBezTo>
                            <a:pt x="12834" y="3375"/>
                            <a:pt x="12538" y="5004"/>
                            <a:pt x="11475" y="5057"/>
                          </a:cubicBezTo>
                          <a:cubicBezTo>
                            <a:pt x="10289" y="5107"/>
                            <a:pt x="9194" y="6397"/>
                            <a:pt x="8479" y="7967"/>
                          </a:cubicBezTo>
                          <a:cubicBezTo>
                            <a:pt x="8938" y="7800"/>
                            <a:pt x="9369" y="7724"/>
                            <a:pt x="9771" y="7724"/>
                          </a:cubicBezTo>
                          <a:cubicBezTo>
                            <a:pt x="14177" y="7724"/>
                            <a:pt x="15206" y="16791"/>
                            <a:pt x="9616" y="16791"/>
                          </a:cubicBezTo>
                          <a:cubicBezTo>
                            <a:pt x="9315" y="16791"/>
                            <a:pt x="8992" y="16763"/>
                            <a:pt x="8649" y="16708"/>
                          </a:cubicBezTo>
                          <a:cubicBezTo>
                            <a:pt x="1570" y="15550"/>
                            <a:pt x="4899" y="2961"/>
                            <a:pt x="10688" y="2961"/>
                          </a:cubicBezTo>
                          <a:close/>
                          <a:moveTo>
                            <a:pt x="10602" y="0"/>
                          </a:moveTo>
                          <a:cubicBezTo>
                            <a:pt x="10429" y="0"/>
                            <a:pt x="10254" y="3"/>
                            <a:pt x="10077" y="13"/>
                          </a:cubicBezTo>
                          <a:cubicBezTo>
                            <a:pt x="4300" y="316"/>
                            <a:pt x="-193" y="5358"/>
                            <a:pt x="7" y="11297"/>
                          </a:cubicBezTo>
                          <a:cubicBezTo>
                            <a:pt x="211" y="17491"/>
                            <a:pt x="5205" y="20793"/>
                            <a:pt x="10612" y="21600"/>
                          </a:cubicBezTo>
                          <a:cubicBezTo>
                            <a:pt x="10676" y="21554"/>
                            <a:pt x="10745" y="21514"/>
                            <a:pt x="10834" y="21506"/>
                          </a:cubicBezTo>
                          <a:cubicBezTo>
                            <a:pt x="16643" y="20986"/>
                            <a:pt x="21407" y="15863"/>
                            <a:pt x="20820" y="9762"/>
                          </a:cubicBezTo>
                          <a:cubicBezTo>
                            <a:pt x="20297" y="4303"/>
                            <a:pt x="15965" y="0"/>
                            <a:pt x="10602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</p:grpSp>
              <p:sp>
                <p:nvSpPr>
                  <p:cNvPr id="1215" name="بيضاوي"/>
                  <p:cNvSpPr/>
                  <p:nvPr/>
                </p:nvSpPr>
                <p:spPr>
                  <a:xfrm>
                    <a:off x="183315" y="88305"/>
                    <a:ext cx="209471" cy="266593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1217" name="Google Shape;1646;p50"/>
                <p:cNvSpPr txBox="1"/>
                <p:nvPr/>
              </p:nvSpPr>
              <p:spPr>
                <a:xfrm>
                  <a:off x="0" y="0"/>
                  <a:ext cx="652429" cy="47492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24" tIns="91424" rIns="91424" bIns="91424" numCol="1" anchor="ctr">
                  <a:normAutofit fontScale="100000" lnSpcReduction="0"/>
                </a:bodyPr>
                <a:lstStyle>
                  <a:lvl1pPr algn="ctr" defTabSz="365760" rtl="0">
                    <a:defRPr b="1" sz="2240">
                      <a:latin typeface="American Typewriter"/>
                      <a:ea typeface="American Typewriter"/>
                      <a:cs typeface="American Typewriter"/>
                      <a:sym typeface="American Typewriter"/>
                    </a:defRPr>
                  </a:lvl1pPr>
                </a:lstStyle>
                <a:p>
                  <a:pPr/>
                  <a:r>
                    <a:t>8</a:t>
                  </a:r>
                </a:p>
              </p:txBody>
            </p:sp>
          </p:grpSp>
          <p:sp>
            <p:nvSpPr>
              <p:cNvPr id="1219" name="Google Shape;1642;p50"/>
              <p:cNvSpPr txBox="1"/>
              <p:nvPr/>
            </p:nvSpPr>
            <p:spPr>
              <a:xfrm>
                <a:off x="535297" y="0"/>
                <a:ext cx="959240" cy="6645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4" tIns="91424" rIns="91424" bIns="91424" numCol="1" anchor="ctr">
                <a:normAutofit fontScale="100000" lnSpcReduction="0"/>
              </a:bodyPr>
              <a:lstStyle>
                <a:lvl1pPr algn="ctr" defTabSz="365760">
                  <a:defRPr sz="2960">
                    <a:ln w="6350">
                      <a:solidFill>
                        <a:srgbClr val="B18CFE"/>
                      </a:solidFill>
                    </a:ln>
                    <a:latin typeface="Diwan Thuluth Regular"/>
                    <a:ea typeface="Diwan Thuluth Regular"/>
                    <a:cs typeface="Diwan Thuluth Regular"/>
                    <a:sym typeface="Diwan Thuluth Regular"/>
                  </a:defRPr>
                </a:lvl1pPr>
              </a:lstStyle>
              <a:p>
                <a:pPr rtl="0">
                  <a:defRPr/>
                </a:pPr>
                <a:r>
                  <a:t>الواجب </a:t>
                </a:r>
              </a:p>
            </p:txBody>
          </p:sp>
        </p:grpSp>
      </p:grpSp>
      <p:grpSp>
        <p:nvGrpSpPr>
          <p:cNvPr id="1226" name="Google Shape;1648;p50"/>
          <p:cNvGrpSpPr/>
          <p:nvPr/>
        </p:nvGrpSpPr>
        <p:grpSpPr>
          <a:xfrm>
            <a:off x="1653219" y="4715227"/>
            <a:ext cx="5383636" cy="257700"/>
            <a:chOff x="0" y="0"/>
            <a:chExt cx="5383634" cy="257698"/>
          </a:xfrm>
        </p:grpSpPr>
        <p:sp>
          <p:nvSpPr>
            <p:cNvPr id="1222" name="Google Shape;1649;p50"/>
            <p:cNvSpPr/>
            <p:nvPr/>
          </p:nvSpPr>
          <p:spPr>
            <a:xfrm>
              <a:off x="0" y="0"/>
              <a:ext cx="5383636" cy="257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" y="19735"/>
                  </a:lnTo>
                  <a:lnTo>
                    <a:pt x="21600" y="21600"/>
                  </a:lnTo>
                  <a:lnTo>
                    <a:pt x="21354" y="1075"/>
                  </a:lnTo>
                  <a:close/>
                </a:path>
              </a:pathLst>
            </a:custGeom>
            <a:solidFill>
              <a:schemeClr val="accent2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223" name="Google Shape;1650;p50">
              <a:hlinkClick r:id="" invalidUrl="" action="ppaction://hlinkshowjump?jump=nextslide" tgtFrame="" tooltip="" history="1" highlightClick="0" endSnd="0"/>
            </p:cNvPr>
            <p:cNvSpPr/>
            <p:nvPr/>
          </p:nvSpPr>
          <p:spPr>
            <a:xfrm>
              <a:off x="5060809" y="69243"/>
              <a:ext cx="164510" cy="125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5400"/>
                  </a:moveTo>
                  <a:lnTo>
                    <a:pt x="516" y="5400"/>
                  </a:lnTo>
                  <a:lnTo>
                    <a:pt x="516" y="16200"/>
                  </a:lnTo>
                  <a:lnTo>
                    <a:pt x="0" y="16200"/>
                  </a:lnTo>
                  <a:close/>
                  <a:moveTo>
                    <a:pt x="1033" y="5400"/>
                  </a:moveTo>
                  <a:lnTo>
                    <a:pt x="2065" y="5400"/>
                  </a:lnTo>
                  <a:lnTo>
                    <a:pt x="2065" y="16200"/>
                  </a:lnTo>
                  <a:lnTo>
                    <a:pt x="1033" y="16200"/>
                  </a:lnTo>
                  <a:close/>
                  <a:moveTo>
                    <a:pt x="2582" y="5400"/>
                  </a:moveTo>
                  <a:lnTo>
                    <a:pt x="13339" y="5400"/>
                  </a:lnTo>
                  <a:lnTo>
                    <a:pt x="13339" y="0"/>
                  </a:lnTo>
                  <a:lnTo>
                    <a:pt x="21600" y="10800"/>
                  </a:lnTo>
                  <a:lnTo>
                    <a:pt x="13339" y="21600"/>
                  </a:lnTo>
                  <a:lnTo>
                    <a:pt x="13339" y="16200"/>
                  </a:lnTo>
                  <a:lnTo>
                    <a:pt x="2582" y="16200"/>
                  </a:lnTo>
                  <a:close/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24" name="Google Shape;1651;p50">
              <a:hlinkClick r:id="" invalidUrl="" action="ppaction://hlinkshowjump?jump=previousslide" tgtFrame="" tooltip="" history="1" highlightClick="0" endSnd="0"/>
            </p:cNvPr>
            <p:cNvSpPr/>
            <p:nvPr/>
          </p:nvSpPr>
          <p:spPr>
            <a:xfrm flipH="1">
              <a:off x="83869" y="69243"/>
              <a:ext cx="164510" cy="125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5400"/>
                  </a:moveTo>
                  <a:lnTo>
                    <a:pt x="516" y="5400"/>
                  </a:lnTo>
                  <a:lnTo>
                    <a:pt x="516" y="16200"/>
                  </a:lnTo>
                  <a:lnTo>
                    <a:pt x="0" y="16200"/>
                  </a:lnTo>
                  <a:close/>
                  <a:moveTo>
                    <a:pt x="1033" y="5400"/>
                  </a:moveTo>
                  <a:lnTo>
                    <a:pt x="2065" y="5400"/>
                  </a:lnTo>
                  <a:lnTo>
                    <a:pt x="2065" y="16200"/>
                  </a:lnTo>
                  <a:lnTo>
                    <a:pt x="1033" y="16200"/>
                  </a:lnTo>
                  <a:close/>
                  <a:moveTo>
                    <a:pt x="2582" y="5400"/>
                  </a:moveTo>
                  <a:lnTo>
                    <a:pt x="13339" y="5400"/>
                  </a:lnTo>
                  <a:lnTo>
                    <a:pt x="13339" y="0"/>
                  </a:lnTo>
                  <a:lnTo>
                    <a:pt x="21600" y="10800"/>
                  </a:lnTo>
                  <a:lnTo>
                    <a:pt x="13339" y="21600"/>
                  </a:lnTo>
                  <a:lnTo>
                    <a:pt x="13339" y="16200"/>
                  </a:lnTo>
                  <a:lnTo>
                    <a:pt x="2582" y="16200"/>
                  </a:lnTo>
                  <a:close/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25" name="Google Shape;1652;p50">
              <a:hlinkClick r:id="rId10" invalidUrl="" action="ppaction://hlinksldjump" tgtFrame="" tooltip="" history="1" highlightClick="0" endSnd="0"/>
            </p:cNvPr>
            <p:cNvSpPr/>
            <p:nvPr/>
          </p:nvSpPr>
          <p:spPr>
            <a:xfrm>
              <a:off x="2572384" y="56921"/>
              <a:ext cx="164395" cy="14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4" y="20945"/>
                  </a:moveTo>
                  <a:lnTo>
                    <a:pt x="3923" y="10669"/>
                  </a:lnTo>
                  <a:lnTo>
                    <a:pt x="0" y="10604"/>
                  </a:lnTo>
                  <a:lnTo>
                    <a:pt x="11254" y="0"/>
                  </a:lnTo>
                  <a:lnTo>
                    <a:pt x="21600" y="10998"/>
                  </a:lnTo>
                  <a:lnTo>
                    <a:pt x="18131" y="10866"/>
                  </a:lnTo>
                  <a:lnTo>
                    <a:pt x="18417" y="21403"/>
                  </a:lnTo>
                  <a:lnTo>
                    <a:pt x="13415" y="21403"/>
                  </a:lnTo>
                  <a:lnTo>
                    <a:pt x="13415" y="15776"/>
                  </a:lnTo>
                  <a:lnTo>
                    <a:pt x="10117" y="15644"/>
                  </a:lnTo>
                  <a:lnTo>
                    <a:pt x="10061" y="21600"/>
                  </a:lnTo>
                  <a:close/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240" name="تجميع"/>
          <p:cNvGrpSpPr/>
          <p:nvPr/>
        </p:nvGrpSpPr>
        <p:grpSpPr>
          <a:xfrm>
            <a:off x="2899399" y="147992"/>
            <a:ext cx="3425199" cy="802452"/>
            <a:chOff x="0" y="0"/>
            <a:chExt cx="3425197" cy="802451"/>
          </a:xfrm>
        </p:grpSpPr>
        <p:grpSp>
          <p:nvGrpSpPr>
            <p:cNvPr id="1238" name="Google Shape;1657;p51"/>
            <p:cNvGrpSpPr/>
            <p:nvPr/>
          </p:nvGrpSpPr>
          <p:grpSpPr>
            <a:xfrm>
              <a:off x="0" y="196438"/>
              <a:ext cx="3425198" cy="606014"/>
              <a:chOff x="0" y="0"/>
              <a:chExt cx="3425197" cy="606012"/>
            </a:xfrm>
          </p:grpSpPr>
          <p:sp>
            <p:nvSpPr>
              <p:cNvPr id="1227" name="Google Shape;1658;p51"/>
              <p:cNvSpPr/>
              <p:nvPr/>
            </p:nvSpPr>
            <p:spPr>
              <a:xfrm>
                <a:off x="-1" y="0"/>
                <a:ext cx="3425199" cy="6060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0" h="21600" fill="norm" stroke="1" extrusionOk="0">
                    <a:moveTo>
                      <a:pt x="21390" y="3863"/>
                    </a:moveTo>
                    <a:cubicBezTo>
                      <a:pt x="21344" y="3963"/>
                      <a:pt x="21348" y="4193"/>
                      <a:pt x="21374" y="4342"/>
                    </a:cubicBezTo>
                    <a:cubicBezTo>
                      <a:pt x="21330" y="4658"/>
                      <a:pt x="21283" y="4964"/>
                      <a:pt x="21236" y="5273"/>
                    </a:cubicBezTo>
                    <a:cubicBezTo>
                      <a:pt x="20580" y="5402"/>
                      <a:pt x="19911" y="5430"/>
                      <a:pt x="19257" y="5743"/>
                    </a:cubicBezTo>
                    <a:cubicBezTo>
                      <a:pt x="19249" y="5200"/>
                      <a:pt x="19241" y="4655"/>
                      <a:pt x="19232" y="4111"/>
                    </a:cubicBezTo>
                    <a:cubicBezTo>
                      <a:pt x="19582" y="4217"/>
                      <a:pt x="19932" y="4242"/>
                      <a:pt x="20283" y="4263"/>
                    </a:cubicBezTo>
                    <a:cubicBezTo>
                      <a:pt x="20448" y="4272"/>
                      <a:pt x="20626" y="4336"/>
                      <a:pt x="20801" y="4336"/>
                    </a:cubicBezTo>
                    <a:cubicBezTo>
                      <a:pt x="21009" y="4336"/>
                      <a:pt x="21213" y="4245"/>
                      <a:pt x="21390" y="3863"/>
                    </a:cubicBezTo>
                    <a:close/>
                    <a:moveTo>
                      <a:pt x="2924" y="468"/>
                    </a:moveTo>
                    <a:cubicBezTo>
                      <a:pt x="3533" y="613"/>
                      <a:pt x="4145" y="649"/>
                      <a:pt x="4757" y="649"/>
                    </a:cubicBezTo>
                    <a:cubicBezTo>
                      <a:pt x="5336" y="649"/>
                      <a:pt x="5915" y="617"/>
                      <a:pt x="6492" y="617"/>
                    </a:cubicBezTo>
                    <a:cubicBezTo>
                      <a:pt x="6613" y="617"/>
                      <a:pt x="6735" y="618"/>
                      <a:pt x="6856" y="622"/>
                    </a:cubicBezTo>
                    <a:cubicBezTo>
                      <a:pt x="8206" y="663"/>
                      <a:pt x="9556" y="713"/>
                      <a:pt x="10904" y="763"/>
                    </a:cubicBezTo>
                    <a:cubicBezTo>
                      <a:pt x="12991" y="833"/>
                      <a:pt x="15079" y="994"/>
                      <a:pt x="17167" y="994"/>
                    </a:cubicBezTo>
                    <a:cubicBezTo>
                      <a:pt x="17786" y="994"/>
                      <a:pt x="18405" y="980"/>
                      <a:pt x="19023" y="944"/>
                    </a:cubicBezTo>
                    <a:cubicBezTo>
                      <a:pt x="19024" y="944"/>
                      <a:pt x="19025" y="940"/>
                      <a:pt x="19027" y="940"/>
                    </a:cubicBezTo>
                    <a:cubicBezTo>
                      <a:pt x="19036" y="1410"/>
                      <a:pt x="19050" y="1877"/>
                      <a:pt x="19057" y="2349"/>
                    </a:cubicBezTo>
                    <a:cubicBezTo>
                      <a:pt x="18978" y="2356"/>
                      <a:pt x="18916" y="2363"/>
                      <a:pt x="18827" y="2368"/>
                    </a:cubicBezTo>
                    <a:lnTo>
                      <a:pt x="18827" y="2406"/>
                    </a:lnTo>
                    <a:cubicBezTo>
                      <a:pt x="18916" y="2410"/>
                      <a:pt x="18979" y="2417"/>
                      <a:pt x="19058" y="2426"/>
                    </a:cubicBezTo>
                    <a:cubicBezTo>
                      <a:pt x="19122" y="6635"/>
                      <a:pt x="19131" y="10863"/>
                      <a:pt x="19186" y="15072"/>
                    </a:cubicBezTo>
                    <a:cubicBezTo>
                      <a:pt x="19193" y="15646"/>
                      <a:pt x="19201" y="16223"/>
                      <a:pt x="19211" y="16797"/>
                    </a:cubicBezTo>
                    <a:cubicBezTo>
                      <a:pt x="19209" y="16806"/>
                      <a:pt x="19205" y="16806"/>
                      <a:pt x="19203" y="16813"/>
                    </a:cubicBezTo>
                    <a:cubicBezTo>
                      <a:pt x="19190" y="16863"/>
                      <a:pt x="19177" y="16917"/>
                      <a:pt x="19164" y="16965"/>
                    </a:cubicBezTo>
                    <a:lnTo>
                      <a:pt x="19133" y="16965"/>
                    </a:lnTo>
                    <a:cubicBezTo>
                      <a:pt x="19086" y="16969"/>
                      <a:pt x="19040" y="16978"/>
                      <a:pt x="18994" y="16986"/>
                    </a:cubicBezTo>
                    <a:cubicBezTo>
                      <a:pt x="18965" y="16990"/>
                      <a:pt x="18950" y="17076"/>
                      <a:pt x="18946" y="17172"/>
                    </a:cubicBezTo>
                    <a:cubicBezTo>
                      <a:pt x="18786" y="17163"/>
                      <a:pt x="18627" y="17160"/>
                      <a:pt x="18467" y="17151"/>
                    </a:cubicBezTo>
                    <a:cubicBezTo>
                      <a:pt x="18455" y="17072"/>
                      <a:pt x="18434" y="17035"/>
                      <a:pt x="18412" y="17035"/>
                    </a:cubicBezTo>
                    <a:cubicBezTo>
                      <a:pt x="18390" y="17035"/>
                      <a:pt x="18368" y="17074"/>
                      <a:pt x="18354" y="17147"/>
                    </a:cubicBezTo>
                    <a:cubicBezTo>
                      <a:pt x="16498" y="17062"/>
                      <a:pt x="14642" y="17012"/>
                      <a:pt x="12785" y="17012"/>
                    </a:cubicBezTo>
                    <a:cubicBezTo>
                      <a:pt x="12167" y="17012"/>
                      <a:pt x="11548" y="17017"/>
                      <a:pt x="10929" y="17029"/>
                    </a:cubicBezTo>
                    <a:cubicBezTo>
                      <a:pt x="10642" y="17033"/>
                      <a:pt x="10354" y="17035"/>
                      <a:pt x="10067" y="17035"/>
                    </a:cubicBezTo>
                    <a:cubicBezTo>
                      <a:pt x="9310" y="17035"/>
                      <a:pt x="8553" y="17022"/>
                      <a:pt x="7795" y="17022"/>
                    </a:cubicBezTo>
                    <a:cubicBezTo>
                      <a:pt x="6170" y="17022"/>
                      <a:pt x="4545" y="17083"/>
                      <a:pt x="2924" y="17457"/>
                    </a:cubicBezTo>
                    <a:cubicBezTo>
                      <a:pt x="2949" y="16895"/>
                      <a:pt x="2969" y="16325"/>
                      <a:pt x="2987" y="15750"/>
                    </a:cubicBezTo>
                    <a:cubicBezTo>
                      <a:pt x="3388" y="15825"/>
                      <a:pt x="3791" y="15853"/>
                      <a:pt x="4194" y="15853"/>
                    </a:cubicBezTo>
                    <a:cubicBezTo>
                      <a:pt x="5146" y="15853"/>
                      <a:pt x="6102" y="15698"/>
                      <a:pt x="7052" y="15658"/>
                    </a:cubicBezTo>
                    <a:cubicBezTo>
                      <a:pt x="8379" y="15596"/>
                      <a:pt x="9706" y="15526"/>
                      <a:pt x="11033" y="15515"/>
                    </a:cubicBezTo>
                    <a:cubicBezTo>
                      <a:pt x="13719" y="15505"/>
                      <a:pt x="16404" y="15444"/>
                      <a:pt x="19088" y="15296"/>
                    </a:cubicBezTo>
                    <a:cubicBezTo>
                      <a:pt x="19116" y="15296"/>
                      <a:pt x="19131" y="15192"/>
                      <a:pt x="19131" y="15088"/>
                    </a:cubicBezTo>
                    <a:cubicBezTo>
                      <a:pt x="19131" y="14985"/>
                      <a:pt x="19116" y="14883"/>
                      <a:pt x="19088" y="14883"/>
                    </a:cubicBezTo>
                    <a:cubicBezTo>
                      <a:pt x="16403" y="14911"/>
                      <a:pt x="13719" y="15026"/>
                      <a:pt x="11033" y="15192"/>
                    </a:cubicBezTo>
                    <a:cubicBezTo>
                      <a:pt x="9706" y="15271"/>
                      <a:pt x="8379" y="15285"/>
                      <a:pt x="7052" y="15310"/>
                    </a:cubicBezTo>
                    <a:cubicBezTo>
                      <a:pt x="6952" y="15312"/>
                      <a:pt x="6853" y="15313"/>
                      <a:pt x="6753" y="15313"/>
                    </a:cubicBezTo>
                    <a:cubicBezTo>
                      <a:pt x="6157" y="15313"/>
                      <a:pt x="5560" y="15281"/>
                      <a:pt x="4962" y="15281"/>
                    </a:cubicBezTo>
                    <a:cubicBezTo>
                      <a:pt x="4306" y="15281"/>
                      <a:pt x="3648" y="15321"/>
                      <a:pt x="2995" y="15483"/>
                    </a:cubicBezTo>
                    <a:cubicBezTo>
                      <a:pt x="3118" y="11233"/>
                      <a:pt x="3067" y="6692"/>
                      <a:pt x="2975" y="2429"/>
                    </a:cubicBezTo>
                    <a:cubicBezTo>
                      <a:pt x="7068" y="2903"/>
                      <a:pt x="11169" y="2937"/>
                      <a:pt x="15267" y="2937"/>
                    </a:cubicBezTo>
                    <a:cubicBezTo>
                      <a:pt x="15954" y="2937"/>
                      <a:pt x="16641" y="2937"/>
                      <a:pt x="17327" y="2937"/>
                    </a:cubicBezTo>
                    <a:cubicBezTo>
                      <a:pt x="17804" y="2937"/>
                      <a:pt x="18281" y="2937"/>
                      <a:pt x="18757" y="2939"/>
                    </a:cubicBezTo>
                    <a:cubicBezTo>
                      <a:pt x="18781" y="2939"/>
                      <a:pt x="18781" y="2763"/>
                      <a:pt x="18757" y="2763"/>
                    </a:cubicBezTo>
                    <a:cubicBezTo>
                      <a:pt x="14541" y="2494"/>
                      <a:pt x="10318" y="2134"/>
                      <a:pt x="6099" y="2134"/>
                    </a:cubicBezTo>
                    <a:cubicBezTo>
                      <a:pt x="5056" y="2134"/>
                      <a:pt x="4013" y="2156"/>
                      <a:pt x="2970" y="2208"/>
                    </a:cubicBezTo>
                    <a:cubicBezTo>
                      <a:pt x="2958" y="1659"/>
                      <a:pt x="2945" y="1112"/>
                      <a:pt x="2932" y="572"/>
                    </a:cubicBezTo>
                    <a:cubicBezTo>
                      <a:pt x="2930" y="533"/>
                      <a:pt x="2928" y="504"/>
                      <a:pt x="2924" y="468"/>
                    </a:cubicBezTo>
                    <a:close/>
                    <a:moveTo>
                      <a:pt x="19015" y="17573"/>
                    </a:moveTo>
                    <a:cubicBezTo>
                      <a:pt x="18835" y="18327"/>
                      <a:pt x="18664" y="19158"/>
                      <a:pt x="18505" y="20000"/>
                    </a:cubicBezTo>
                    <a:cubicBezTo>
                      <a:pt x="18520" y="19190"/>
                      <a:pt x="18515" y="18374"/>
                      <a:pt x="18489" y="17576"/>
                    </a:cubicBezTo>
                    <a:cubicBezTo>
                      <a:pt x="18657" y="17584"/>
                      <a:pt x="18825" y="17591"/>
                      <a:pt x="18994" y="17598"/>
                    </a:cubicBezTo>
                    <a:cubicBezTo>
                      <a:pt x="18995" y="17598"/>
                      <a:pt x="18996" y="17598"/>
                      <a:pt x="18996" y="17598"/>
                    </a:cubicBezTo>
                    <a:cubicBezTo>
                      <a:pt x="19003" y="17598"/>
                      <a:pt x="19009" y="17584"/>
                      <a:pt x="19015" y="17573"/>
                    </a:cubicBezTo>
                    <a:close/>
                    <a:moveTo>
                      <a:pt x="2993" y="17986"/>
                    </a:moveTo>
                    <a:cubicBezTo>
                      <a:pt x="3274" y="17998"/>
                      <a:pt x="3555" y="17998"/>
                      <a:pt x="3836" y="17998"/>
                    </a:cubicBezTo>
                    <a:cubicBezTo>
                      <a:pt x="3820" y="18881"/>
                      <a:pt x="3826" y="19773"/>
                      <a:pt x="3849" y="20651"/>
                    </a:cubicBezTo>
                    <a:cubicBezTo>
                      <a:pt x="3561" y="19780"/>
                      <a:pt x="3278" y="18874"/>
                      <a:pt x="2993" y="17986"/>
                    </a:cubicBezTo>
                    <a:close/>
                    <a:moveTo>
                      <a:pt x="21190" y="5597"/>
                    </a:moveTo>
                    <a:cubicBezTo>
                      <a:pt x="20854" y="7849"/>
                      <a:pt x="20487" y="9971"/>
                      <a:pt x="20108" y="12089"/>
                    </a:cubicBezTo>
                    <a:cubicBezTo>
                      <a:pt x="20078" y="12253"/>
                      <a:pt x="20095" y="12455"/>
                      <a:pt x="20126" y="12530"/>
                    </a:cubicBezTo>
                    <a:cubicBezTo>
                      <a:pt x="20080" y="12595"/>
                      <a:pt x="20049" y="12872"/>
                      <a:pt x="20091" y="13088"/>
                    </a:cubicBezTo>
                    <a:cubicBezTo>
                      <a:pt x="20367" y="14466"/>
                      <a:pt x="20632" y="15857"/>
                      <a:pt x="20872" y="17374"/>
                    </a:cubicBezTo>
                    <a:cubicBezTo>
                      <a:pt x="20929" y="17741"/>
                      <a:pt x="20986" y="18113"/>
                      <a:pt x="21041" y="18490"/>
                    </a:cubicBezTo>
                    <a:cubicBezTo>
                      <a:pt x="21145" y="19207"/>
                      <a:pt x="21249" y="19925"/>
                      <a:pt x="21369" y="20594"/>
                    </a:cubicBezTo>
                    <a:cubicBezTo>
                      <a:pt x="21008" y="20522"/>
                      <a:pt x="20644" y="20477"/>
                      <a:pt x="20280" y="20477"/>
                    </a:cubicBezTo>
                    <a:cubicBezTo>
                      <a:pt x="19708" y="20477"/>
                      <a:pt x="19135" y="20586"/>
                      <a:pt x="18569" y="20867"/>
                    </a:cubicBezTo>
                    <a:cubicBezTo>
                      <a:pt x="18680" y="20379"/>
                      <a:pt x="18788" y="19868"/>
                      <a:pt x="18894" y="19339"/>
                    </a:cubicBezTo>
                    <a:cubicBezTo>
                      <a:pt x="18896" y="19394"/>
                      <a:pt x="18905" y="19443"/>
                      <a:pt x="18921" y="19443"/>
                    </a:cubicBezTo>
                    <a:cubicBezTo>
                      <a:pt x="18922" y="19443"/>
                      <a:pt x="18922" y="19443"/>
                      <a:pt x="18923" y="19443"/>
                    </a:cubicBezTo>
                    <a:cubicBezTo>
                      <a:pt x="19616" y="19335"/>
                      <a:pt x="20323" y="19194"/>
                      <a:pt x="21010" y="18795"/>
                    </a:cubicBezTo>
                    <a:cubicBezTo>
                      <a:pt x="21044" y="18774"/>
                      <a:pt x="21054" y="18597"/>
                      <a:pt x="21036" y="18504"/>
                    </a:cubicBezTo>
                    <a:cubicBezTo>
                      <a:pt x="21031" y="18475"/>
                      <a:pt x="21022" y="18461"/>
                      <a:pt x="21010" y="18461"/>
                    </a:cubicBezTo>
                    <a:cubicBezTo>
                      <a:pt x="20321" y="18497"/>
                      <a:pt x="19619" y="18806"/>
                      <a:pt x="18935" y="19137"/>
                    </a:cubicBezTo>
                    <a:cubicBezTo>
                      <a:pt x="19061" y="18490"/>
                      <a:pt x="19181" y="17816"/>
                      <a:pt x="19291" y="17131"/>
                    </a:cubicBezTo>
                    <a:cubicBezTo>
                      <a:pt x="19303" y="17053"/>
                      <a:pt x="19303" y="16979"/>
                      <a:pt x="19297" y="16917"/>
                    </a:cubicBezTo>
                    <a:cubicBezTo>
                      <a:pt x="19347" y="13310"/>
                      <a:pt x="19314" y="9649"/>
                      <a:pt x="19261" y="6008"/>
                    </a:cubicBezTo>
                    <a:cubicBezTo>
                      <a:pt x="19376" y="6031"/>
                      <a:pt x="19492" y="6042"/>
                      <a:pt x="19607" y="6042"/>
                    </a:cubicBezTo>
                    <a:cubicBezTo>
                      <a:pt x="20134" y="6042"/>
                      <a:pt x="20668" y="5825"/>
                      <a:pt x="21190" y="5597"/>
                    </a:cubicBezTo>
                    <a:close/>
                    <a:moveTo>
                      <a:pt x="1683" y="19401"/>
                    </a:moveTo>
                    <a:cubicBezTo>
                      <a:pt x="2201" y="19401"/>
                      <a:pt x="2716" y="19471"/>
                      <a:pt x="3239" y="19550"/>
                    </a:cubicBezTo>
                    <a:cubicBezTo>
                      <a:pt x="3370" y="19982"/>
                      <a:pt x="3506" y="20388"/>
                      <a:pt x="3645" y="20771"/>
                    </a:cubicBezTo>
                    <a:cubicBezTo>
                      <a:pt x="2482" y="20805"/>
                      <a:pt x="1317" y="20758"/>
                      <a:pt x="155" y="20999"/>
                    </a:cubicBezTo>
                    <a:cubicBezTo>
                      <a:pt x="267" y="20519"/>
                      <a:pt x="377" y="20036"/>
                      <a:pt x="487" y="19550"/>
                    </a:cubicBezTo>
                    <a:cubicBezTo>
                      <a:pt x="889" y="19443"/>
                      <a:pt x="1287" y="19401"/>
                      <a:pt x="1683" y="19401"/>
                    </a:cubicBezTo>
                    <a:close/>
                    <a:moveTo>
                      <a:pt x="4164" y="0"/>
                    </a:moveTo>
                    <a:cubicBezTo>
                      <a:pt x="3721" y="0"/>
                      <a:pt x="3278" y="32"/>
                      <a:pt x="2837" y="123"/>
                    </a:cubicBezTo>
                    <a:cubicBezTo>
                      <a:pt x="2818" y="127"/>
                      <a:pt x="2807" y="181"/>
                      <a:pt x="2804" y="247"/>
                    </a:cubicBezTo>
                    <a:cubicBezTo>
                      <a:pt x="2780" y="297"/>
                      <a:pt x="2763" y="404"/>
                      <a:pt x="2766" y="572"/>
                    </a:cubicBezTo>
                    <a:cubicBezTo>
                      <a:pt x="2791" y="1786"/>
                      <a:pt x="2811" y="2996"/>
                      <a:pt x="2827" y="4208"/>
                    </a:cubicBezTo>
                    <a:cubicBezTo>
                      <a:pt x="2834" y="4715"/>
                      <a:pt x="2840" y="5219"/>
                      <a:pt x="2846" y="5727"/>
                    </a:cubicBezTo>
                    <a:cubicBezTo>
                      <a:pt x="2146" y="5502"/>
                      <a:pt x="1443" y="5216"/>
                      <a:pt x="743" y="5216"/>
                    </a:cubicBezTo>
                    <a:cubicBezTo>
                      <a:pt x="738" y="5216"/>
                      <a:pt x="733" y="5216"/>
                      <a:pt x="729" y="5216"/>
                    </a:cubicBezTo>
                    <a:cubicBezTo>
                      <a:pt x="703" y="5216"/>
                      <a:pt x="705" y="5380"/>
                      <a:pt x="729" y="5393"/>
                    </a:cubicBezTo>
                    <a:cubicBezTo>
                      <a:pt x="1431" y="5813"/>
                      <a:pt x="2143" y="5942"/>
                      <a:pt x="2850" y="6136"/>
                    </a:cubicBezTo>
                    <a:cubicBezTo>
                      <a:pt x="2859" y="7096"/>
                      <a:pt x="2866" y="8063"/>
                      <a:pt x="2867" y="9029"/>
                    </a:cubicBezTo>
                    <a:cubicBezTo>
                      <a:pt x="2871" y="11851"/>
                      <a:pt x="2807" y="14675"/>
                      <a:pt x="2821" y="17491"/>
                    </a:cubicBezTo>
                    <a:cubicBezTo>
                      <a:pt x="2821" y="17516"/>
                      <a:pt x="2823" y="17541"/>
                      <a:pt x="2825" y="17560"/>
                    </a:cubicBezTo>
                    <a:cubicBezTo>
                      <a:pt x="2810" y="17644"/>
                      <a:pt x="2808" y="17768"/>
                      <a:pt x="2819" y="17857"/>
                    </a:cubicBezTo>
                    <a:cubicBezTo>
                      <a:pt x="2816" y="17929"/>
                      <a:pt x="2819" y="18002"/>
                      <a:pt x="2833" y="18055"/>
                    </a:cubicBezTo>
                    <a:cubicBezTo>
                      <a:pt x="2918" y="18411"/>
                      <a:pt x="3007" y="18742"/>
                      <a:pt x="3097" y="19058"/>
                    </a:cubicBezTo>
                    <a:cubicBezTo>
                      <a:pt x="2724" y="18840"/>
                      <a:pt x="2341" y="18742"/>
                      <a:pt x="1958" y="18742"/>
                    </a:cubicBezTo>
                    <a:cubicBezTo>
                      <a:pt x="1495" y="18742"/>
                      <a:pt x="1030" y="18887"/>
                      <a:pt x="581" y="19137"/>
                    </a:cubicBezTo>
                    <a:cubicBezTo>
                      <a:pt x="979" y="17364"/>
                      <a:pt x="1370" y="15530"/>
                      <a:pt x="1745" y="13674"/>
                    </a:cubicBezTo>
                    <a:cubicBezTo>
                      <a:pt x="1773" y="13540"/>
                      <a:pt x="1770" y="13383"/>
                      <a:pt x="1754" y="13265"/>
                    </a:cubicBezTo>
                    <a:cubicBezTo>
                      <a:pt x="1763" y="13170"/>
                      <a:pt x="1762" y="13049"/>
                      <a:pt x="1743" y="12941"/>
                    </a:cubicBezTo>
                    <a:cubicBezTo>
                      <a:pt x="1249" y="10185"/>
                      <a:pt x="773" y="7370"/>
                      <a:pt x="394" y="4235"/>
                    </a:cubicBezTo>
                    <a:cubicBezTo>
                      <a:pt x="960" y="4410"/>
                      <a:pt x="1544" y="4571"/>
                      <a:pt x="2119" y="4571"/>
                    </a:cubicBezTo>
                    <a:cubicBezTo>
                      <a:pt x="2330" y="4571"/>
                      <a:pt x="2540" y="4549"/>
                      <a:pt x="2747" y="4497"/>
                    </a:cubicBezTo>
                    <a:cubicBezTo>
                      <a:pt x="2788" y="4490"/>
                      <a:pt x="2807" y="4353"/>
                      <a:pt x="2807" y="4217"/>
                    </a:cubicBezTo>
                    <a:cubicBezTo>
                      <a:pt x="2807" y="4075"/>
                      <a:pt x="2787" y="3936"/>
                      <a:pt x="2747" y="3920"/>
                    </a:cubicBezTo>
                    <a:cubicBezTo>
                      <a:pt x="2254" y="3689"/>
                      <a:pt x="1746" y="3621"/>
                      <a:pt x="1241" y="3621"/>
                    </a:cubicBezTo>
                    <a:cubicBezTo>
                      <a:pt x="941" y="3621"/>
                      <a:pt x="643" y="3645"/>
                      <a:pt x="349" y="3673"/>
                    </a:cubicBezTo>
                    <a:cubicBezTo>
                      <a:pt x="335" y="3677"/>
                      <a:pt x="324" y="3698"/>
                      <a:pt x="315" y="3730"/>
                    </a:cubicBezTo>
                    <a:cubicBezTo>
                      <a:pt x="309" y="3723"/>
                      <a:pt x="303" y="3720"/>
                      <a:pt x="298" y="3720"/>
                    </a:cubicBezTo>
                    <a:cubicBezTo>
                      <a:pt x="255" y="3720"/>
                      <a:pt x="211" y="3931"/>
                      <a:pt x="239" y="4159"/>
                    </a:cubicBezTo>
                    <a:cubicBezTo>
                      <a:pt x="625" y="7445"/>
                      <a:pt x="1058" y="10582"/>
                      <a:pt x="1627" y="13256"/>
                    </a:cubicBezTo>
                    <a:cubicBezTo>
                      <a:pt x="1076" y="15551"/>
                      <a:pt x="540" y="18080"/>
                      <a:pt x="55" y="20672"/>
                    </a:cubicBezTo>
                    <a:cubicBezTo>
                      <a:pt x="33" y="20792"/>
                      <a:pt x="36" y="20924"/>
                      <a:pt x="51" y="21019"/>
                    </a:cubicBezTo>
                    <a:cubicBezTo>
                      <a:pt x="-18" y="21051"/>
                      <a:pt x="-18" y="21532"/>
                      <a:pt x="54" y="21539"/>
                    </a:cubicBezTo>
                    <a:cubicBezTo>
                      <a:pt x="404" y="21584"/>
                      <a:pt x="754" y="21600"/>
                      <a:pt x="1105" y="21600"/>
                    </a:cubicBezTo>
                    <a:cubicBezTo>
                      <a:pt x="2027" y="21600"/>
                      <a:pt x="2950" y="21482"/>
                      <a:pt x="3871" y="21428"/>
                    </a:cubicBezTo>
                    <a:cubicBezTo>
                      <a:pt x="3918" y="21425"/>
                      <a:pt x="3940" y="21255"/>
                      <a:pt x="3938" y="21085"/>
                    </a:cubicBezTo>
                    <a:cubicBezTo>
                      <a:pt x="3963" y="21060"/>
                      <a:pt x="3983" y="20974"/>
                      <a:pt x="3981" y="20810"/>
                    </a:cubicBezTo>
                    <a:cubicBezTo>
                      <a:pt x="3968" y="19872"/>
                      <a:pt x="3966" y="18938"/>
                      <a:pt x="3968" y="17998"/>
                    </a:cubicBezTo>
                    <a:cubicBezTo>
                      <a:pt x="6287" y="17973"/>
                      <a:pt x="8609" y="17555"/>
                      <a:pt x="10929" y="17501"/>
                    </a:cubicBezTo>
                    <a:cubicBezTo>
                      <a:pt x="11814" y="17480"/>
                      <a:pt x="12700" y="17469"/>
                      <a:pt x="13586" y="17469"/>
                    </a:cubicBezTo>
                    <a:cubicBezTo>
                      <a:pt x="15171" y="17469"/>
                      <a:pt x="16756" y="17505"/>
                      <a:pt x="18341" y="17573"/>
                    </a:cubicBezTo>
                    <a:cubicBezTo>
                      <a:pt x="18357" y="18717"/>
                      <a:pt x="18362" y="19839"/>
                      <a:pt x="18361" y="20982"/>
                    </a:cubicBezTo>
                    <a:cubicBezTo>
                      <a:pt x="18316" y="21058"/>
                      <a:pt x="18315" y="21394"/>
                      <a:pt x="18369" y="21394"/>
                    </a:cubicBezTo>
                    <a:cubicBezTo>
                      <a:pt x="18370" y="21394"/>
                      <a:pt x="18371" y="21394"/>
                      <a:pt x="18372" y="21394"/>
                    </a:cubicBezTo>
                    <a:cubicBezTo>
                      <a:pt x="19164" y="21303"/>
                      <a:pt x="19953" y="21167"/>
                      <a:pt x="20744" y="21167"/>
                    </a:cubicBezTo>
                    <a:cubicBezTo>
                      <a:pt x="20959" y="21167"/>
                      <a:pt x="21175" y="21176"/>
                      <a:pt x="21391" y="21201"/>
                    </a:cubicBezTo>
                    <a:cubicBezTo>
                      <a:pt x="21392" y="21201"/>
                      <a:pt x="21392" y="21201"/>
                      <a:pt x="21393" y="21201"/>
                    </a:cubicBezTo>
                    <a:cubicBezTo>
                      <a:pt x="21428" y="21201"/>
                      <a:pt x="21447" y="21096"/>
                      <a:pt x="21452" y="20974"/>
                    </a:cubicBezTo>
                    <a:cubicBezTo>
                      <a:pt x="21453" y="20974"/>
                      <a:pt x="21454" y="20974"/>
                      <a:pt x="21455" y="20974"/>
                    </a:cubicBezTo>
                    <a:cubicBezTo>
                      <a:pt x="21487" y="20974"/>
                      <a:pt x="21519" y="20803"/>
                      <a:pt x="21499" y="20647"/>
                    </a:cubicBezTo>
                    <a:cubicBezTo>
                      <a:pt x="21127" y="17730"/>
                      <a:pt x="20723" y="14965"/>
                      <a:pt x="20195" y="12607"/>
                    </a:cubicBezTo>
                    <a:cubicBezTo>
                      <a:pt x="20187" y="12575"/>
                      <a:pt x="20180" y="12555"/>
                      <a:pt x="20172" y="12537"/>
                    </a:cubicBezTo>
                    <a:cubicBezTo>
                      <a:pt x="20179" y="12527"/>
                      <a:pt x="20187" y="12509"/>
                      <a:pt x="20193" y="12480"/>
                    </a:cubicBezTo>
                    <a:cubicBezTo>
                      <a:pt x="20739" y="10226"/>
                      <a:pt x="21187" y="7423"/>
                      <a:pt x="21557" y="4506"/>
                    </a:cubicBezTo>
                    <a:cubicBezTo>
                      <a:pt x="21582" y="4302"/>
                      <a:pt x="21566" y="4122"/>
                      <a:pt x="21537" y="4011"/>
                    </a:cubicBezTo>
                    <a:cubicBezTo>
                      <a:pt x="21539" y="3834"/>
                      <a:pt x="21512" y="3673"/>
                      <a:pt x="21476" y="3614"/>
                    </a:cubicBezTo>
                    <a:cubicBezTo>
                      <a:pt x="21361" y="3425"/>
                      <a:pt x="21223" y="3368"/>
                      <a:pt x="21080" y="3368"/>
                    </a:cubicBezTo>
                    <a:cubicBezTo>
                      <a:pt x="20865" y="3368"/>
                      <a:pt x="20638" y="3496"/>
                      <a:pt x="20455" y="3500"/>
                    </a:cubicBezTo>
                    <a:cubicBezTo>
                      <a:pt x="20044" y="3503"/>
                      <a:pt x="19633" y="3511"/>
                      <a:pt x="19224" y="3627"/>
                    </a:cubicBezTo>
                    <a:cubicBezTo>
                      <a:pt x="19217" y="3226"/>
                      <a:pt x="19211" y="2826"/>
                      <a:pt x="19203" y="2426"/>
                    </a:cubicBezTo>
                    <a:cubicBezTo>
                      <a:pt x="19215" y="2426"/>
                      <a:pt x="19226" y="2427"/>
                      <a:pt x="19236" y="2427"/>
                    </a:cubicBezTo>
                    <a:cubicBezTo>
                      <a:pt x="19242" y="2427"/>
                      <a:pt x="19247" y="2427"/>
                      <a:pt x="19253" y="2426"/>
                    </a:cubicBezTo>
                    <a:cubicBezTo>
                      <a:pt x="19264" y="2426"/>
                      <a:pt x="19264" y="2345"/>
                      <a:pt x="19253" y="2345"/>
                    </a:cubicBezTo>
                    <a:cubicBezTo>
                      <a:pt x="19247" y="2345"/>
                      <a:pt x="19241" y="2345"/>
                      <a:pt x="19236" y="2345"/>
                    </a:cubicBezTo>
                    <a:cubicBezTo>
                      <a:pt x="19225" y="2345"/>
                      <a:pt x="19214" y="2345"/>
                      <a:pt x="19203" y="2345"/>
                    </a:cubicBezTo>
                    <a:cubicBezTo>
                      <a:pt x="19193" y="1802"/>
                      <a:pt x="19184" y="1253"/>
                      <a:pt x="19175" y="708"/>
                    </a:cubicBezTo>
                    <a:cubicBezTo>
                      <a:pt x="19171" y="484"/>
                      <a:pt x="19131" y="372"/>
                      <a:pt x="19093" y="372"/>
                    </a:cubicBezTo>
                    <a:cubicBezTo>
                      <a:pt x="19075" y="372"/>
                      <a:pt x="19058" y="397"/>
                      <a:pt x="19045" y="449"/>
                    </a:cubicBezTo>
                    <a:cubicBezTo>
                      <a:pt x="19038" y="436"/>
                      <a:pt x="19031" y="429"/>
                      <a:pt x="19023" y="429"/>
                    </a:cubicBezTo>
                    <a:cubicBezTo>
                      <a:pt x="17178" y="231"/>
                      <a:pt x="15329" y="220"/>
                      <a:pt x="13482" y="220"/>
                    </a:cubicBezTo>
                    <a:cubicBezTo>
                      <a:pt x="13265" y="220"/>
                      <a:pt x="13048" y="220"/>
                      <a:pt x="12831" y="220"/>
                    </a:cubicBezTo>
                    <a:cubicBezTo>
                      <a:pt x="12189" y="220"/>
                      <a:pt x="11546" y="220"/>
                      <a:pt x="10904" y="209"/>
                    </a:cubicBezTo>
                    <a:cubicBezTo>
                      <a:pt x="9556" y="188"/>
                      <a:pt x="8206" y="173"/>
                      <a:pt x="6857" y="148"/>
                    </a:cubicBezTo>
                    <a:cubicBezTo>
                      <a:pt x="5962" y="129"/>
                      <a:pt x="5062" y="0"/>
                      <a:pt x="416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8" name="Google Shape;1659;p51"/>
              <p:cNvSpPr/>
              <p:nvPr/>
            </p:nvSpPr>
            <p:spPr>
              <a:xfrm>
                <a:off x="3053992" y="108374"/>
                <a:ext cx="342731" cy="52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1600" y="0"/>
                      <a:pt x="21596" y="0"/>
                      <a:pt x="21596" y="0"/>
                    </a:cubicBezTo>
                    <a:cubicBezTo>
                      <a:pt x="21596" y="0"/>
                      <a:pt x="21600" y="0"/>
                      <a:pt x="21600" y="0"/>
                    </a:cubicBezTo>
                    <a:close/>
                    <a:moveTo>
                      <a:pt x="21596" y="0"/>
                    </a:moveTo>
                    <a:cubicBezTo>
                      <a:pt x="19834" y="4390"/>
                      <a:pt x="17790" y="5436"/>
                      <a:pt x="15712" y="5436"/>
                    </a:cubicBezTo>
                    <a:cubicBezTo>
                      <a:pt x="13957" y="5436"/>
                      <a:pt x="12180" y="4697"/>
                      <a:pt x="10521" y="4595"/>
                    </a:cubicBezTo>
                    <a:cubicBezTo>
                      <a:pt x="7011" y="4349"/>
                      <a:pt x="3502" y="4062"/>
                      <a:pt x="0" y="2851"/>
                    </a:cubicBezTo>
                    <a:cubicBezTo>
                      <a:pt x="92" y="9087"/>
                      <a:pt x="169" y="15344"/>
                      <a:pt x="250" y="21600"/>
                    </a:cubicBezTo>
                    <a:cubicBezTo>
                      <a:pt x="6800" y="17990"/>
                      <a:pt x="13496" y="17662"/>
                      <a:pt x="20061" y="16185"/>
                    </a:cubicBezTo>
                    <a:cubicBezTo>
                      <a:pt x="20526" y="12636"/>
                      <a:pt x="20996" y="9128"/>
                      <a:pt x="21438" y="5497"/>
                    </a:cubicBezTo>
                    <a:cubicBezTo>
                      <a:pt x="21177" y="3795"/>
                      <a:pt x="21138" y="1149"/>
                      <a:pt x="215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9" name="Google Shape;1660;p51"/>
              <p:cNvSpPr/>
              <p:nvPr/>
            </p:nvSpPr>
            <p:spPr>
              <a:xfrm>
                <a:off x="2948664" y="518751"/>
                <a:ext cx="444640" cy="66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70" y="0"/>
                    </a:moveTo>
                    <a:lnTo>
                      <a:pt x="19034" y="130"/>
                    </a:lnTo>
                    <a:cubicBezTo>
                      <a:pt x="19171" y="974"/>
                      <a:pt x="19094" y="2582"/>
                      <a:pt x="18835" y="2761"/>
                    </a:cubicBezTo>
                    <a:cubicBezTo>
                      <a:pt x="13535" y="6399"/>
                      <a:pt x="8077" y="7682"/>
                      <a:pt x="2735" y="8656"/>
                    </a:cubicBezTo>
                    <a:cubicBezTo>
                      <a:pt x="2729" y="8656"/>
                      <a:pt x="2726" y="8656"/>
                      <a:pt x="2720" y="8656"/>
                    </a:cubicBezTo>
                    <a:cubicBezTo>
                      <a:pt x="2592" y="8656"/>
                      <a:pt x="2527" y="8218"/>
                      <a:pt x="2509" y="7714"/>
                    </a:cubicBezTo>
                    <a:cubicBezTo>
                      <a:pt x="1691" y="12522"/>
                      <a:pt x="857" y="17166"/>
                      <a:pt x="0" y="21600"/>
                    </a:cubicBezTo>
                    <a:cubicBezTo>
                      <a:pt x="4372" y="19050"/>
                      <a:pt x="8792" y="18060"/>
                      <a:pt x="13206" y="18060"/>
                    </a:cubicBezTo>
                    <a:cubicBezTo>
                      <a:pt x="16012" y="18060"/>
                      <a:pt x="18815" y="18466"/>
                      <a:pt x="21600" y="19115"/>
                    </a:cubicBezTo>
                    <a:cubicBezTo>
                      <a:pt x="20675" y="13041"/>
                      <a:pt x="19877" y="6512"/>
                      <a:pt x="190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0" name="Google Shape;1661;p51"/>
              <p:cNvSpPr/>
              <p:nvPr/>
            </p:nvSpPr>
            <p:spPr>
              <a:xfrm>
                <a:off x="3006793" y="157019"/>
                <a:ext cx="358118" cy="379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6606" y="365"/>
                      <a:pt x="11491" y="710"/>
                      <a:pt x="6445" y="710"/>
                    </a:cubicBezTo>
                    <a:cubicBezTo>
                      <a:pt x="5336" y="710"/>
                      <a:pt x="4228" y="693"/>
                      <a:pt x="3127" y="656"/>
                    </a:cubicBezTo>
                    <a:cubicBezTo>
                      <a:pt x="3639" y="6464"/>
                      <a:pt x="3952" y="12304"/>
                      <a:pt x="3469" y="18058"/>
                    </a:cubicBezTo>
                    <a:cubicBezTo>
                      <a:pt x="3528" y="18158"/>
                      <a:pt x="3528" y="18275"/>
                      <a:pt x="3410" y="18401"/>
                    </a:cubicBezTo>
                    <a:cubicBezTo>
                      <a:pt x="2364" y="19493"/>
                      <a:pt x="1208" y="20568"/>
                      <a:pt x="0" y="21600"/>
                    </a:cubicBezTo>
                    <a:cubicBezTo>
                      <a:pt x="6552" y="21072"/>
                      <a:pt x="13280" y="20579"/>
                      <a:pt x="19880" y="20522"/>
                    </a:cubicBezTo>
                    <a:cubicBezTo>
                      <a:pt x="19991" y="20522"/>
                      <a:pt x="20075" y="20545"/>
                      <a:pt x="20127" y="20591"/>
                    </a:cubicBezTo>
                    <a:lnTo>
                      <a:pt x="20171" y="20568"/>
                    </a:lnTo>
                    <a:cubicBezTo>
                      <a:pt x="19644" y="19966"/>
                      <a:pt x="19107" y="19376"/>
                      <a:pt x="18554" y="18788"/>
                    </a:cubicBezTo>
                    <a:cubicBezTo>
                      <a:pt x="16256" y="16368"/>
                      <a:pt x="13722" y="14146"/>
                      <a:pt x="11078" y="11951"/>
                    </a:cubicBezTo>
                    <a:cubicBezTo>
                      <a:pt x="10669" y="11606"/>
                      <a:pt x="10968" y="11164"/>
                      <a:pt x="11410" y="11061"/>
                    </a:cubicBezTo>
                    <a:cubicBezTo>
                      <a:pt x="11115" y="10941"/>
                      <a:pt x="10953" y="10619"/>
                      <a:pt x="11240" y="10357"/>
                    </a:cubicBezTo>
                    <a:cubicBezTo>
                      <a:pt x="14871" y="6978"/>
                      <a:pt x="18385" y="3593"/>
                      <a:pt x="216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1" name="Google Shape;1662;p51"/>
              <p:cNvSpPr/>
              <p:nvPr/>
            </p:nvSpPr>
            <p:spPr>
              <a:xfrm>
                <a:off x="464438" y="422864"/>
                <a:ext cx="2586197" cy="669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567" y="0"/>
                    </a:moveTo>
                    <a:lnTo>
                      <a:pt x="21494" y="146"/>
                    </a:lnTo>
                    <a:cubicBezTo>
                      <a:pt x="21494" y="1085"/>
                      <a:pt x="21475" y="2024"/>
                      <a:pt x="21437" y="2024"/>
                    </a:cubicBezTo>
                    <a:cubicBezTo>
                      <a:pt x="17878" y="3368"/>
                      <a:pt x="14316" y="3918"/>
                      <a:pt x="10755" y="4048"/>
                    </a:cubicBezTo>
                    <a:cubicBezTo>
                      <a:pt x="8995" y="4113"/>
                      <a:pt x="7235" y="4744"/>
                      <a:pt x="5475" y="5311"/>
                    </a:cubicBezTo>
                    <a:cubicBezTo>
                      <a:pt x="4215" y="5667"/>
                      <a:pt x="2947" y="7076"/>
                      <a:pt x="1683" y="7076"/>
                    </a:cubicBezTo>
                    <a:cubicBezTo>
                      <a:pt x="1149" y="7076"/>
                      <a:pt x="615" y="6817"/>
                      <a:pt x="83" y="6137"/>
                    </a:cubicBezTo>
                    <a:cubicBezTo>
                      <a:pt x="59" y="11351"/>
                      <a:pt x="33" y="16516"/>
                      <a:pt x="0" y="21600"/>
                    </a:cubicBezTo>
                    <a:cubicBezTo>
                      <a:pt x="2150" y="18216"/>
                      <a:pt x="4305" y="17665"/>
                      <a:pt x="6460" y="17665"/>
                    </a:cubicBezTo>
                    <a:cubicBezTo>
                      <a:pt x="7465" y="17665"/>
                      <a:pt x="8470" y="17779"/>
                      <a:pt x="9473" y="17779"/>
                    </a:cubicBezTo>
                    <a:cubicBezTo>
                      <a:pt x="9854" y="17779"/>
                      <a:pt x="10235" y="17763"/>
                      <a:pt x="10616" y="17730"/>
                    </a:cubicBezTo>
                    <a:cubicBezTo>
                      <a:pt x="11437" y="17617"/>
                      <a:pt x="12258" y="17568"/>
                      <a:pt x="13078" y="17568"/>
                    </a:cubicBezTo>
                    <a:cubicBezTo>
                      <a:pt x="15540" y="17568"/>
                      <a:pt x="18003" y="18022"/>
                      <a:pt x="20464" y="18799"/>
                    </a:cubicBezTo>
                    <a:cubicBezTo>
                      <a:pt x="20483" y="18135"/>
                      <a:pt x="20513" y="17779"/>
                      <a:pt x="20542" y="17779"/>
                    </a:cubicBezTo>
                    <a:cubicBezTo>
                      <a:pt x="20570" y="17779"/>
                      <a:pt x="20597" y="18119"/>
                      <a:pt x="20614" y="18831"/>
                    </a:cubicBezTo>
                    <a:cubicBezTo>
                      <a:pt x="20825" y="18912"/>
                      <a:pt x="21037" y="18945"/>
                      <a:pt x="21249" y="19025"/>
                    </a:cubicBezTo>
                    <a:cubicBezTo>
                      <a:pt x="21255" y="18151"/>
                      <a:pt x="21275" y="17374"/>
                      <a:pt x="21313" y="17342"/>
                    </a:cubicBezTo>
                    <a:cubicBezTo>
                      <a:pt x="21374" y="17277"/>
                      <a:pt x="21435" y="17180"/>
                      <a:pt x="21496" y="17147"/>
                    </a:cubicBezTo>
                    <a:lnTo>
                      <a:pt x="21539" y="17147"/>
                    </a:lnTo>
                    <a:cubicBezTo>
                      <a:pt x="21555" y="16710"/>
                      <a:pt x="21573" y="16224"/>
                      <a:pt x="21590" y="15771"/>
                    </a:cubicBezTo>
                    <a:cubicBezTo>
                      <a:pt x="21593" y="15706"/>
                      <a:pt x="21597" y="15706"/>
                      <a:pt x="21600" y="15625"/>
                    </a:cubicBezTo>
                    <a:cubicBezTo>
                      <a:pt x="21587" y="10428"/>
                      <a:pt x="21577" y="5198"/>
                      <a:pt x="215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2" name="Google Shape;1663;p51"/>
              <p:cNvSpPr/>
              <p:nvPr/>
            </p:nvSpPr>
            <p:spPr>
              <a:xfrm>
                <a:off x="472498" y="67501"/>
                <a:ext cx="2574229" cy="3668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121" y="0"/>
                    </a:moveTo>
                    <a:lnTo>
                      <a:pt x="21028" y="590"/>
                    </a:lnTo>
                    <a:cubicBezTo>
                      <a:pt x="21060" y="590"/>
                      <a:pt x="21060" y="880"/>
                      <a:pt x="21028" y="880"/>
                    </a:cubicBezTo>
                    <a:cubicBezTo>
                      <a:pt x="20393" y="877"/>
                      <a:pt x="19759" y="877"/>
                      <a:pt x="19123" y="877"/>
                    </a:cubicBezTo>
                    <a:cubicBezTo>
                      <a:pt x="18208" y="877"/>
                      <a:pt x="17293" y="877"/>
                      <a:pt x="16378" y="877"/>
                    </a:cubicBezTo>
                    <a:cubicBezTo>
                      <a:pt x="10918" y="877"/>
                      <a:pt x="5454" y="821"/>
                      <a:pt x="0" y="38"/>
                    </a:cubicBezTo>
                    <a:cubicBezTo>
                      <a:pt x="123" y="7083"/>
                      <a:pt x="191" y="14579"/>
                      <a:pt x="27" y="21600"/>
                    </a:cubicBezTo>
                    <a:cubicBezTo>
                      <a:pt x="895" y="21331"/>
                      <a:pt x="1767" y="21266"/>
                      <a:pt x="2640" y="21266"/>
                    </a:cubicBezTo>
                    <a:cubicBezTo>
                      <a:pt x="3431" y="21266"/>
                      <a:pt x="4222" y="21320"/>
                      <a:pt x="5011" y="21320"/>
                    </a:cubicBezTo>
                    <a:cubicBezTo>
                      <a:pt x="5152" y="21320"/>
                      <a:pt x="5292" y="21317"/>
                      <a:pt x="5432" y="21314"/>
                    </a:cubicBezTo>
                    <a:cubicBezTo>
                      <a:pt x="7201" y="21275"/>
                      <a:pt x="8969" y="21249"/>
                      <a:pt x="10737" y="21119"/>
                    </a:cubicBezTo>
                    <a:cubicBezTo>
                      <a:pt x="14315" y="20844"/>
                      <a:pt x="17892" y="20655"/>
                      <a:pt x="21469" y="20608"/>
                    </a:cubicBezTo>
                    <a:cubicBezTo>
                      <a:pt x="21507" y="20608"/>
                      <a:pt x="21526" y="20776"/>
                      <a:pt x="21526" y="20948"/>
                    </a:cubicBezTo>
                    <a:lnTo>
                      <a:pt x="21600" y="20921"/>
                    </a:lnTo>
                    <a:cubicBezTo>
                      <a:pt x="21526" y="13968"/>
                      <a:pt x="21514" y="6985"/>
                      <a:pt x="21429" y="32"/>
                    </a:cubicBezTo>
                    <a:cubicBezTo>
                      <a:pt x="21324" y="21"/>
                      <a:pt x="21240" y="6"/>
                      <a:pt x="211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3" name="Google Shape;1664;p51"/>
              <p:cNvSpPr/>
              <p:nvPr/>
            </p:nvSpPr>
            <p:spPr>
              <a:xfrm>
                <a:off x="464438" y="13139"/>
                <a:ext cx="2561773" cy="643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5" y="336"/>
                      <a:pt x="8" y="606"/>
                      <a:pt x="10" y="976"/>
                    </a:cubicBezTo>
                    <a:cubicBezTo>
                      <a:pt x="27" y="6073"/>
                      <a:pt x="45" y="11204"/>
                      <a:pt x="61" y="16368"/>
                    </a:cubicBezTo>
                    <a:cubicBezTo>
                      <a:pt x="1457" y="15880"/>
                      <a:pt x="2854" y="15679"/>
                      <a:pt x="4251" y="15679"/>
                    </a:cubicBezTo>
                    <a:cubicBezTo>
                      <a:pt x="9900" y="15679"/>
                      <a:pt x="15554" y="19060"/>
                      <a:pt x="21198" y="21600"/>
                    </a:cubicBezTo>
                    <a:lnTo>
                      <a:pt x="21292" y="18236"/>
                    </a:lnTo>
                    <a:lnTo>
                      <a:pt x="21292" y="17882"/>
                    </a:lnTo>
                    <a:cubicBezTo>
                      <a:pt x="21412" y="17832"/>
                      <a:pt x="21494" y="17764"/>
                      <a:pt x="21600" y="17697"/>
                    </a:cubicBezTo>
                    <a:cubicBezTo>
                      <a:pt x="21591" y="13256"/>
                      <a:pt x="21572" y="8865"/>
                      <a:pt x="21560" y="4441"/>
                    </a:cubicBezTo>
                    <a:cubicBezTo>
                      <a:pt x="21557" y="4441"/>
                      <a:pt x="21556" y="4475"/>
                      <a:pt x="21555" y="4475"/>
                    </a:cubicBezTo>
                    <a:cubicBezTo>
                      <a:pt x="20727" y="4811"/>
                      <a:pt x="19898" y="4946"/>
                      <a:pt x="19070" y="4946"/>
                    </a:cubicBezTo>
                    <a:cubicBezTo>
                      <a:pt x="16275" y="4946"/>
                      <a:pt x="13478" y="3432"/>
                      <a:pt x="10684" y="2776"/>
                    </a:cubicBezTo>
                    <a:cubicBezTo>
                      <a:pt x="8879" y="2305"/>
                      <a:pt x="7072" y="1834"/>
                      <a:pt x="5265" y="1447"/>
                    </a:cubicBezTo>
                    <a:cubicBezTo>
                      <a:pt x="5104" y="1413"/>
                      <a:pt x="4942" y="1396"/>
                      <a:pt x="4781" y="1396"/>
                    </a:cubicBezTo>
                    <a:cubicBezTo>
                      <a:pt x="4005" y="1396"/>
                      <a:pt x="3226" y="1699"/>
                      <a:pt x="2448" y="1699"/>
                    </a:cubicBezTo>
                    <a:cubicBezTo>
                      <a:pt x="1630" y="1699"/>
                      <a:pt x="813" y="1363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4" name="Google Shape;1665;p51"/>
              <p:cNvSpPr/>
              <p:nvPr/>
            </p:nvSpPr>
            <p:spPr>
              <a:xfrm>
                <a:off x="2936024" y="493024"/>
                <a:ext cx="83470" cy="681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1363" y="95"/>
                      <a:pt x="21126" y="223"/>
                      <a:pt x="20842" y="223"/>
                    </a:cubicBezTo>
                    <a:cubicBezTo>
                      <a:pt x="20826" y="223"/>
                      <a:pt x="20794" y="223"/>
                      <a:pt x="20763" y="223"/>
                    </a:cubicBezTo>
                    <a:cubicBezTo>
                      <a:pt x="13826" y="159"/>
                      <a:pt x="6905" y="95"/>
                      <a:pt x="0" y="32"/>
                    </a:cubicBezTo>
                    <a:cubicBezTo>
                      <a:pt x="1059" y="7126"/>
                      <a:pt x="1280" y="14395"/>
                      <a:pt x="648" y="21600"/>
                    </a:cubicBezTo>
                    <a:cubicBezTo>
                      <a:pt x="7189" y="14108"/>
                      <a:pt x="14221" y="6712"/>
                      <a:pt x="216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5" name="Google Shape;1666;p51"/>
              <p:cNvSpPr/>
              <p:nvPr/>
            </p:nvSpPr>
            <p:spPr>
              <a:xfrm>
                <a:off x="475307" y="504609"/>
                <a:ext cx="135920" cy="74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7210" y="7200"/>
                      <a:pt x="14332" y="14545"/>
                      <a:pt x="21600" y="21600"/>
                    </a:cubicBezTo>
                    <a:cubicBezTo>
                      <a:pt x="21037" y="14487"/>
                      <a:pt x="20882" y="7258"/>
                      <a:pt x="21280" y="101"/>
                    </a:cubicBezTo>
                    <a:cubicBezTo>
                      <a:pt x="14177" y="101"/>
                      <a:pt x="7103" y="101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6" name="Google Shape;1667;p51"/>
              <p:cNvSpPr/>
              <p:nvPr/>
            </p:nvSpPr>
            <p:spPr>
              <a:xfrm>
                <a:off x="24684" y="544328"/>
                <a:ext cx="554243" cy="448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459" y="0"/>
                    </a:moveTo>
                    <a:cubicBezTo>
                      <a:pt x="7003" y="0"/>
                      <a:pt x="4543" y="556"/>
                      <a:pt x="2056" y="2005"/>
                    </a:cubicBezTo>
                    <a:cubicBezTo>
                      <a:pt x="1375" y="8577"/>
                      <a:pt x="690" y="15101"/>
                      <a:pt x="0" y="21600"/>
                    </a:cubicBezTo>
                    <a:cubicBezTo>
                      <a:pt x="7189" y="18338"/>
                      <a:pt x="14402" y="18966"/>
                      <a:pt x="21600" y="18507"/>
                    </a:cubicBezTo>
                    <a:cubicBezTo>
                      <a:pt x="20736" y="13337"/>
                      <a:pt x="19896" y="7852"/>
                      <a:pt x="19085" y="2005"/>
                    </a:cubicBezTo>
                    <a:cubicBezTo>
                      <a:pt x="15851" y="942"/>
                      <a:pt x="12660" y="0"/>
                      <a:pt x="94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7" name="Google Shape;1668;p51"/>
              <p:cNvSpPr/>
              <p:nvPr/>
            </p:nvSpPr>
            <p:spPr>
              <a:xfrm>
                <a:off x="62663" y="118103"/>
                <a:ext cx="429131" cy="418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442" y="0"/>
                    </a:moveTo>
                    <a:lnTo>
                      <a:pt x="19286" y="10"/>
                    </a:lnTo>
                    <a:cubicBezTo>
                      <a:pt x="19286" y="207"/>
                      <a:pt x="19132" y="406"/>
                      <a:pt x="18803" y="416"/>
                    </a:cubicBezTo>
                    <a:cubicBezTo>
                      <a:pt x="17147" y="491"/>
                      <a:pt x="15469" y="522"/>
                      <a:pt x="13784" y="522"/>
                    </a:cubicBezTo>
                    <a:cubicBezTo>
                      <a:pt x="9186" y="522"/>
                      <a:pt x="4521" y="290"/>
                      <a:pt x="0" y="36"/>
                    </a:cubicBezTo>
                    <a:cubicBezTo>
                      <a:pt x="3024" y="4573"/>
                      <a:pt x="6832" y="8647"/>
                      <a:pt x="10785" y="12635"/>
                    </a:cubicBezTo>
                    <a:cubicBezTo>
                      <a:pt x="10935" y="12790"/>
                      <a:pt x="10941" y="12966"/>
                      <a:pt x="10871" y="13103"/>
                    </a:cubicBezTo>
                    <a:cubicBezTo>
                      <a:pt x="11000" y="13274"/>
                      <a:pt x="11018" y="13502"/>
                      <a:pt x="10797" y="13696"/>
                    </a:cubicBezTo>
                    <a:cubicBezTo>
                      <a:pt x="7803" y="16380"/>
                      <a:pt x="4675" y="19034"/>
                      <a:pt x="1491" y="21600"/>
                    </a:cubicBezTo>
                    <a:cubicBezTo>
                      <a:pt x="5083" y="21238"/>
                      <a:pt x="8796" y="21028"/>
                      <a:pt x="12500" y="21028"/>
                    </a:cubicBezTo>
                    <a:cubicBezTo>
                      <a:pt x="15561" y="21028"/>
                      <a:pt x="18619" y="21171"/>
                      <a:pt x="21600" y="21486"/>
                    </a:cubicBezTo>
                    <a:cubicBezTo>
                      <a:pt x="20884" y="21028"/>
                      <a:pt x="20174" y="20550"/>
                      <a:pt x="19492" y="20035"/>
                    </a:cubicBezTo>
                    <a:cubicBezTo>
                      <a:pt x="19381" y="19958"/>
                      <a:pt x="19356" y="19852"/>
                      <a:pt x="19378" y="19748"/>
                    </a:cubicBezTo>
                    <a:cubicBezTo>
                      <a:pt x="19292" y="19619"/>
                      <a:pt x="19307" y="19440"/>
                      <a:pt x="19430" y="19321"/>
                    </a:cubicBezTo>
                    <a:cubicBezTo>
                      <a:pt x="19415" y="19290"/>
                      <a:pt x="19399" y="19254"/>
                      <a:pt x="19399" y="19218"/>
                    </a:cubicBezTo>
                    <a:cubicBezTo>
                      <a:pt x="19286" y="15144"/>
                      <a:pt x="19799" y="11057"/>
                      <a:pt x="19762" y="6973"/>
                    </a:cubicBezTo>
                    <a:cubicBezTo>
                      <a:pt x="19756" y="5577"/>
                      <a:pt x="19698" y="4180"/>
                      <a:pt x="19627" y="2788"/>
                    </a:cubicBezTo>
                    <a:cubicBezTo>
                      <a:pt x="13981" y="2506"/>
                      <a:pt x="8286" y="2320"/>
                      <a:pt x="2674" y="1712"/>
                    </a:cubicBezTo>
                    <a:cubicBezTo>
                      <a:pt x="2480" y="1694"/>
                      <a:pt x="2468" y="1456"/>
                      <a:pt x="2674" y="1456"/>
                    </a:cubicBezTo>
                    <a:cubicBezTo>
                      <a:pt x="2711" y="1456"/>
                      <a:pt x="2748" y="1456"/>
                      <a:pt x="2788" y="1456"/>
                    </a:cubicBezTo>
                    <a:cubicBezTo>
                      <a:pt x="8384" y="1456"/>
                      <a:pt x="13999" y="1870"/>
                      <a:pt x="19590" y="2196"/>
                    </a:cubicBezTo>
                    <a:cubicBezTo>
                      <a:pt x="19547" y="1461"/>
                      <a:pt x="19498" y="732"/>
                      <a:pt x="1944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39" name="Google Shape;1669;p51"/>
            <p:cNvSpPr txBox="1"/>
            <p:nvPr/>
          </p:nvSpPr>
          <p:spPr>
            <a:xfrm>
              <a:off x="919352" y="0"/>
              <a:ext cx="1731314" cy="8024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normAutofit fontScale="100000" lnSpcReduction="0"/>
            </a:bodyPr>
            <a:lstStyle>
              <a:lvl1pPr algn="ctr" defTabSz="365760" rtl="0">
                <a:defRPr sz="3000">
                  <a:latin typeface="Farisi Regular"/>
                  <a:ea typeface="Farisi Regular"/>
                  <a:cs typeface="Farisi Regular"/>
                  <a:sym typeface="Farisi Regular"/>
                </a:defRPr>
              </a:lvl1pPr>
            </a:lstStyle>
            <a:p>
              <a:pPr/>
              <a:r>
                <a:t>سير الدرس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2000"/>
                                        <p:tgtEl>
                                          <p:spTgt spid="1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500"/>
                                        <p:tgtEl>
                                          <p:spTgt spid="1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40" grpId="1"/>
      <p:bldP build="whole" bldLvl="1" animBg="1" rev="0" advAuto="0" spid="1221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9" name="Google Shape;917;p37"/>
          <p:cNvGrpSpPr/>
          <p:nvPr/>
        </p:nvGrpSpPr>
        <p:grpSpPr>
          <a:xfrm>
            <a:off x="2067915" y="827365"/>
            <a:ext cx="5478447" cy="706092"/>
            <a:chOff x="0" y="0"/>
            <a:chExt cx="5478445" cy="706090"/>
          </a:xfrm>
        </p:grpSpPr>
        <p:sp>
          <p:nvSpPr>
            <p:cNvPr id="1242" name="Google Shape;918;p37"/>
            <p:cNvSpPr/>
            <p:nvPr/>
          </p:nvSpPr>
          <p:spPr>
            <a:xfrm>
              <a:off x="39682" y="137953"/>
              <a:ext cx="886244" cy="548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12" y="0"/>
                  </a:moveTo>
                  <a:cubicBezTo>
                    <a:pt x="16412" y="179"/>
                    <a:pt x="16296" y="358"/>
                    <a:pt x="16036" y="364"/>
                  </a:cubicBezTo>
                  <a:cubicBezTo>
                    <a:pt x="14747" y="431"/>
                    <a:pt x="13438" y="457"/>
                    <a:pt x="12116" y="457"/>
                  </a:cubicBezTo>
                  <a:cubicBezTo>
                    <a:pt x="8566" y="457"/>
                    <a:pt x="4961" y="252"/>
                    <a:pt x="1480" y="20"/>
                  </a:cubicBezTo>
                  <a:cubicBezTo>
                    <a:pt x="3810" y="4054"/>
                    <a:pt x="6771" y="7684"/>
                    <a:pt x="9834" y="11234"/>
                  </a:cubicBezTo>
                  <a:cubicBezTo>
                    <a:pt x="9943" y="11366"/>
                    <a:pt x="9950" y="11519"/>
                    <a:pt x="9895" y="11651"/>
                  </a:cubicBezTo>
                  <a:cubicBezTo>
                    <a:pt x="9991" y="11797"/>
                    <a:pt x="10005" y="12002"/>
                    <a:pt x="9841" y="12174"/>
                  </a:cubicBezTo>
                  <a:cubicBezTo>
                    <a:pt x="6695" y="15407"/>
                    <a:pt x="3372" y="18593"/>
                    <a:pt x="0" y="21600"/>
                  </a:cubicBezTo>
                  <a:cubicBezTo>
                    <a:pt x="7182" y="21295"/>
                    <a:pt x="14398" y="21348"/>
                    <a:pt x="21600" y="21315"/>
                  </a:cubicBezTo>
                  <a:cubicBezTo>
                    <a:pt x="19825" y="20289"/>
                    <a:pt x="18126" y="19156"/>
                    <a:pt x="16570" y="17818"/>
                  </a:cubicBezTo>
                  <a:cubicBezTo>
                    <a:pt x="16488" y="17738"/>
                    <a:pt x="16474" y="17652"/>
                    <a:pt x="16488" y="17560"/>
                  </a:cubicBezTo>
                  <a:cubicBezTo>
                    <a:pt x="16419" y="17440"/>
                    <a:pt x="16426" y="17288"/>
                    <a:pt x="16522" y="17182"/>
                  </a:cubicBezTo>
                  <a:cubicBezTo>
                    <a:pt x="16515" y="17149"/>
                    <a:pt x="16502" y="17116"/>
                    <a:pt x="16502" y="17089"/>
                  </a:cubicBezTo>
                  <a:cubicBezTo>
                    <a:pt x="16412" y="13459"/>
                    <a:pt x="16810" y="9823"/>
                    <a:pt x="16776" y="6193"/>
                  </a:cubicBezTo>
                  <a:cubicBezTo>
                    <a:pt x="16769" y="4120"/>
                    <a:pt x="16680" y="2060"/>
                    <a:pt x="16536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43" name="Google Shape;919;p37"/>
            <p:cNvSpPr/>
            <p:nvPr/>
          </p:nvSpPr>
          <p:spPr>
            <a:xfrm>
              <a:off x="4716304" y="126345"/>
              <a:ext cx="716703" cy="55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253" y="490"/>
                    <a:pt x="18685" y="601"/>
                    <a:pt x="17092" y="601"/>
                  </a:cubicBezTo>
                  <a:cubicBezTo>
                    <a:pt x="15753" y="601"/>
                    <a:pt x="14397" y="523"/>
                    <a:pt x="13126" y="510"/>
                  </a:cubicBezTo>
                  <a:cubicBezTo>
                    <a:pt x="10440" y="484"/>
                    <a:pt x="7754" y="451"/>
                    <a:pt x="5076" y="314"/>
                  </a:cubicBezTo>
                  <a:cubicBezTo>
                    <a:pt x="5601" y="5725"/>
                    <a:pt x="6033" y="11202"/>
                    <a:pt x="5567" y="16581"/>
                  </a:cubicBezTo>
                  <a:cubicBezTo>
                    <a:pt x="5618" y="16666"/>
                    <a:pt x="5618" y="16757"/>
                    <a:pt x="5525" y="16862"/>
                  </a:cubicBezTo>
                  <a:cubicBezTo>
                    <a:pt x="3915" y="18535"/>
                    <a:pt x="1983" y="20149"/>
                    <a:pt x="0" y="21600"/>
                  </a:cubicBezTo>
                  <a:cubicBezTo>
                    <a:pt x="4330" y="21241"/>
                    <a:pt x="8711" y="21103"/>
                    <a:pt x="13084" y="21103"/>
                  </a:cubicBezTo>
                  <a:cubicBezTo>
                    <a:pt x="15872" y="21103"/>
                    <a:pt x="18660" y="21162"/>
                    <a:pt x="21439" y="21254"/>
                  </a:cubicBezTo>
                  <a:cubicBezTo>
                    <a:pt x="20041" y="19966"/>
                    <a:pt x="18922" y="18515"/>
                    <a:pt x="17626" y="17162"/>
                  </a:cubicBezTo>
                  <a:cubicBezTo>
                    <a:pt x="15795" y="15234"/>
                    <a:pt x="13770" y="13470"/>
                    <a:pt x="11660" y="11725"/>
                  </a:cubicBezTo>
                  <a:cubicBezTo>
                    <a:pt x="11321" y="11444"/>
                    <a:pt x="11567" y="11091"/>
                    <a:pt x="11923" y="11012"/>
                  </a:cubicBezTo>
                  <a:cubicBezTo>
                    <a:pt x="11686" y="10914"/>
                    <a:pt x="11550" y="10659"/>
                    <a:pt x="11787" y="10444"/>
                  </a:cubicBezTo>
                  <a:cubicBezTo>
                    <a:pt x="15219" y="7268"/>
                    <a:pt x="18549" y="4091"/>
                    <a:pt x="21473" y="608"/>
                  </a:cubicBezTo>
                  <a:cubicBezTo>
                    <a:pt x="21278" y="418"/>
                    <a:pt x="21244" y="131"/>
                    <a:pt x="21600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44" name="Google Shape;920;p37"/>
            <p:cNvSpPr/>
            <p:nvPr/>
          </p:nvSpPr>
          <p:spPr>
            <a:xfrm>
              <a:off x="742874" y="15477"/>
              <a:ext cx="4135723" cy="555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" y="39"/>
                    <a:pt x="9" y="85"/>
                    <a:pt x="9" y="131"/>
                  </a:cubicBezTo>
                  <a:cubicBezTo>
                    <a:pt x="188" y="7045"/>
                    <a:pt x="311" y="14731"/>
                    <a:pt x="0" y="21600"/>
                  </a:cubicBezTo>
                  <a:cubicBezTo>
                    <a:pt x="2159" y="21116"/>
                    <a:pt x="4325" y="21037"/>
                    <a:pt x="6491" y="21037"/>
                  </a:cubicBezTo>
                  <a:cubicBezTo>
                    <a:pt x="7473" y="21037"/>
                    <a:pt x="8456" y="21057"/>
                    <a:pt x="9437" y="21057"/>
                  </a:cubicBezTo>
                  <a:cubicBezTo>
                    <a:pt x="9830" y="21057"/>
                    <a:pt x="10225" y="21051"/>
                    <a:pt x="10619" y="21044"/>
                  </a:cubicBezTo>
                  <a:cubicBezTo>
                    <a:pt x="11420" y="21031"/>
                    <a:pt x="12221" y="21024"/>
                    <a:pt x="13023" y="21024"/>
                  </a:cubicBezTo>
                  <a:cubicBezTo>
                    <a:pt x="15504" y="21024"/>
                    <a:pt x="17986" y="21090"/>
                    <a:pt x="20468" y="21201"/>
                  </a:cubicBezTo>
                  <a:cubicBezTo>
                    <a:pt x="20487" y="21109"/>
                    <a:pt x="20516" y="21057"/>
                    <a:pt x="20546" y="21057"/>
                  </a:cubicBezTo>
                  <a:cubicBezTo>
                    <a:pt x="20574" y="21057"/>
                    <a:pt x="20603" y="21109"/>
                    <a:pt x="20619" y="21208"/>
                  </a:cubicBezTo>
                  <a:cubicBezTo>
                    <a:pt x="20829" y="21214"/>
                    <a:pt x="21042" y="21221"/>
                    <a:pt x="21253" y="21234"/>
                  </a:cubicBezTo>
                  <a:cubicBezTo>
                    <a:pt x="21258" y="21109"/>
                    <a:pt x="21280" y="20998"/>
                    <a:pt x="21318" y="20992"/>
                  </a:cubicBezTo>
                  <a:cubicBezTo>
                    <a:pt x="21378" y="20985"/>
                    <a:pt x="21440" y="20972"/>
                    <a:pt x="21500" y="20972"/>
                  </a:cubicBezTo>
                  <a:lnTo>
                    <a:pt x="21541" y="20972"/>
                  </a:lnTo>
                  <a:cubicBezTo>
                    <a:pt x="21559" y="20907"/>
                    <a:pt x="21575" y="20835"/>
                    <a:pt x="21593" y="20776"/>
                  </a:cubicBezTo>
                  <a:lnTo>
                    <a:pt x="21600" y="20763"/>
                  </a:lnTo>
                  <a:cubicBezTo>
                    <a:pt x="21485" y="14051"/>
                    <a:pt x="21490" y="7313"/>
                    <a:pt x="21359" y="602"/>
                  </a:cubicBezTo>
                  <a:lnTo>
                    <a:pt x="21355" y="602"/>
                  </a:lnTo>
                  <a:cubicBezTo>
                    <a:pt x="20518" y="648"/>
                    <a:pt x="19679" y="667"/>
                    <a:pt x="18841" y="667"/>
                  </a:cubicBezTo>
                  <a:cubicBezTo>
                    <a:pt x="16089" y="667"/>
                    <a:pt x="13335" y="458"/>
                    <a:pt x="10586" y="366"/>
                  </a:cubicBezTo>
                  <a:cubicBezTo>
                    <a:pt x="8798" y="314"/>
                    <a:pt x="7006" y="242"/>
                    <a:pt x="5216" y="203"/>
                  </a:cubicBezTo>
                  <a:cubicBezTo>
                    <a:pt x="5044" y="196"/>
                    <a:pt x="4872" y="196"/>
                    <a:pt x="4701" y="196"/>
                  </a:cubicBezTo>
                  <a:cubicBezTo>
                    <a:pt x="3956" y="196"/>
                    <a:pt x="3209" y="229"/>
                    <a:pt x="2461" y="229"/>
                  </a:cubicBezTo>
                  <a:cubicBezTo>
                    <a:pt x="1640" y="229"/>
                    <a:pt x="818" y="183"/>
                    <a:pt x="0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45" name="Google Shape;921;p37"/>
            <p:cNvSpPr/>
            <p:nvPr/>
          </p:nvSpPr>
          <p:spPr>
            <a:xfrm>
              <a:off x="4695778" y="574521"/>
              <a:ext cx="133838" cy="79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328" y="138"/>
                    <a:pt x="21055" y="229"/>
                    <a:pt x="20783" y="229"/>
                  </a:cubicBezTo>
                  <a:cubicBezTo>
                    <a:pt x="13840" y="183"/>
                    <a:pt x="6897" y="138"/>
                    <a:pt x="0" y="92"/>
                  </a:cubicBezTo>
                  <a:cubicBezTo>
                    <a:pt x="1089" y="7154"/>
                    <a:pt x="1316" y="14446"/>
                    <a:pt x="681" y="21600"/>
                  </a:cubicBezTo>
                  <a:cubicBezTo>
                    <a:pt x="7215" y="14125"/>
                    <a:pt x="14203" y="6741"/>
                    <a:pt x="21600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46" name="Google Shape;922;p37"/>
            <p:cNvSpPr/>
            <p:nvPr/>
          </p:nvSpPr>
          <p:spPr>
            <a:xfrm>
              <a:off x="760308" y="587980"/>
              <a:ext cx="217347" cy="87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209" y="7214"/>
                    <a:pt x="14307" y="14636"/>
                    <a:pt x="21600" y="21600"/>
                  </a:cubicBezTo>
                  <a:cubicBezTo>
                    <a:pt x="21041" y="14469"/>
                    <a:pt x="20873" y="7256"/>
                    <a:pt x="21265" y="83"/>
                  </a:cubicBezTo>
                  <a:cubicBezTo>
                    <a:pt x="14167" y="83"/>
                    <a:pt x="7098" y="83"/>
                    <a:pt x="0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47" name="Google Shape;923;p37"/>
            <p:cNvSpPr/>
            <p:nvPr/>
          </p:nvSpPr>
          <p:spPr>
            <a:xfrm>
              <a:off x="5103219" y="115409"/>
              <a:ext cx="375227" cy="294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1" h="21600" fill="norm" stroke="1" extrusionOk="0">
                  <a:moveTo>
                    <a:pt x="18897" y="0"/>
                  </a:moveTo>
                  <a:lnTo>
                    <a:pt x="18642" y="801"/>
                  </a:lnTo>
                  <a:cubicBezTo>
                    <a:pt x="17975" y="1048"/>
                    <a:pt x="18038" y="1590"/>
                    <a:pt x="18404" y="1948"/>
                  </a:cubicBezTo>
                  <a:cubicBezTo>
                    <a:pt x="12920" y="8519"/>
                    <a:pt x="6674" y="14511"/>
                    <a:pt x="237" y="20503"/>
                  </a:cubicBezTo>
                  <a:cubicBezTo>
                    <a:pt x="-208" y="20910"/>
                    <a:pt x="30" y="21390"/>
                    <a:pt x="491" y="21575"/>
                  </a:cubicBezTo>
                  <a:lnTo>
                    <a:pt x="1159" y="21600"/>
                  </a:lnTo>
                  <a:cubicBezTo>
                    <a:pt x="1254" y="21575"/>
                    <a:pt x="1350" y="21514"/>
                    <a:pt x="1445" y="21452"/>
                  </a:cubicBezTo>
                  <a:cubicBezTo>
                    <a:pt x="9281" y="16052"/>
                    <a:pt x="15734" y="9345"/>
                    <a:pt x="21042" y="2342"/>
                  </a:cubicBezTo>
                  <a:cubicBezTo>
                    <a:pt x="21392" y="1862"/>
                    <a:pt x="21154" y="1418"/>
                    <a:pt x="20740" y="1171"/>
                  </a:cubicBezTo>
                  <a:cubicBezTo>
                    <a:pt x="20788" y="752"/>
                    <a:pt x="20391" y="358"/>
                    <a:pt x="19882" y="222"/>
                  </a:cubicBezTo>
                  <a:cubicBezTo>
                    <a:pt x="19564" y="123"/>
                    <a:pt x="19230" y="49"/>
                    <a:pt x="1889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48" name="Google Shape;924;p37"/>
            <p:cNvSpPr/>
            <p:nvPr/>
          </p:nvSpPr>
          <p:spPr>
            <a:xfrm>
              <a:off x="-1" y="0"/>
              <a:ext cx="5462094" cy="706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8" h="21600" fill="norm" stroke="1" extrusionOk="0">
                  <a:moveTo>
                    <a:pt x="2933" y="473"/>
                  </a:moveTo>
                  <a:cubicBezTo>
                    <a:pt x="3551" y="618"/>
                    <a:pt x="4173" y="654"/>
                    <a:pt x="4794" y="654"/>
                  </a:cubicBezTo>
                  <a:cubicBezTo>
                    <a:pt x="5359" y="654"/>
                    <a:pt x="5924" y="628"/>
                    <a:pt x="6487" y="628"/>
                  </a:cubicBezTo>
                  <a:cubicBezTo>
                    <a:pt x="6617" y="628"/>
                    <a:pt x="6747" y="628"/>
                    <a:pt x="6877" y="633"/>
                  </a:cubicBezTo>
                  <a:cubicBezTo>
                    <a:pt x="8230" y="664"/>
                    <a:pt x="9585" y="721"/>
                    <a:pt x="10937" y="762"/>
                  </a:cubicBezTo>
                  <a:cubicBezTo>
                    <a:pt x="13015" y="834"/>
                    <a:pt x="15097" y="998"/>
                    <a:pt x="17178" y="998"/>
                  </a:cubicBezTo>
                  <a:cubicBezTo>
                    <a:pt x="17812" y="998"/>
                    <a:pt x="18446" y="983"/>
                    <a:pt x="19078" y="947"/>
                  </a:cubicBezTo>
                  <a:lnTo>
                    <a:pt x="19082" y="947"/>
                  </a:lnTo>
                  <a:cubicBezTo>
                    <a:pt x="19181" y="6227"/>
                    <a:pt x="19177" y="11523"/>
                    <a:pt x="19264" y="16809"/>
                  </a:cubicBezTo>
                  <a:lnTo>
                    <a:pt x="19258" y="16819"/>
                  </a:lnTo>
                  <a:cubicBezTo>
                    <a:pt x="19245" y="16865"/>
                    <a:pt x="19232" y="16922"/>
                    <a:pt x="19219" y="16973"/>
                  </a:cubicBezTo>
                  <a:lnTo>
                    <a:pt x="19188" y="16973"/>
                  </a:lnTo>
                  <a:cubicBezTo>
                    <a:pt x="19143" y="16973"/>
                    <a:pt x="19096" y="16984"/>
                    <a:pt x="19051" y="16989"/>
                  </a:cubicBezTo>
                  <a:cubicBezTo>
                    <a:pt x="19022" y="16994"/>
                    <a:pt x="19005" y="17081"/>
                    <a:pt x="19002" y="17179"/>
                  </a:cubicBezTo>
                  <a:cubicBezTo>
                    <a:pt x="18842" y="17169"/>
                    <a:pt x="18681" y="17164"/>
                    <a:pt x="18521" y="17159"/>
                  </a:cubicBezTo>
                  <a:cubicBezTo>
                    <a:pt x="18509" y="17081"/>
                    <a:pt x="18488" y="17040"/>
                    <a:pt x="18467" y="17040"/>
                  </a:cubicBezTo>
                  <a:cubicBezTo>
                    <a:pt x="18444" y="17040"/>
                    <a:pt x="18422" y="17081"/>
                    <a:pt x="18408" y="17153"/>
                  </a:cubicBezTo>
                  <a:cubicBezTo>
                    <a:pt x="16531" y="17066"/>
                    <a:pt x="14655" y="17014"/>
                    <a:pt x="12779" y="17014"/>
                  </a:cubicBezTo>
                  <a:cubicBezTo>
                    <a:pt x="12173" y="17014"/>
                    <a:pt x="11568" y="17020"/>
                    <a:pt x="10961" y="17030"/>
                  </a:cubicBezTo>
                  <a:cubicBezTo>
                    <a:pt x="10664" y="17035"/>
                    <a:pt x="10366" y="17040"/>
                    <a:pt x="10068" y="17040"/>
                  </a:cubicBezTo>
                  <a:cubicBezTo>
                    <a:pt x="9326" y="17040"/>
                    <a:pt x="8583" y="17025"/>
                    <a:pt x="7840" y="17025"/>
                  </a:cubicBezTo>
                  <a:cubicBezTo>
                    <a:pt x="6204" y="17025"/>
                    <a:pt x="4566" y="17086"/>
                    <a:pt x="2933" y="17467"/>
                  </a:cubicBezTo>
                  <a:cubicBezTo>
                    <a:pt x="3168" y="12063"/>
                    <a:pt x="3075" y="6016"/>
                    <a:pt x="2940" y="576"/>
                  </a:cubicBezTo>
                  <a:cubicBezTo>
                    <a:pt x="2940" y="540"/>
                    <a:pt x="2936" y="504"/>
                    <a:pt x="2933" y="473"/>
                  </a:cubicBezTo>
                  <a:close/>
                  <a:moveTo>
                    <a:pt x="19071" y="17575"/>
                  </a:moveTo>
                  <a:cubicBezTo>
                    <a:pt x="18890" y="18332"/>
                    <a:pt x="18719" y="19161"/>
                    <a:pt x="18559" y="19999"/>
                  </a:cubicBezTo>
                  <a:cubicBezTo>
                    <a:pt x="18574" y="19197"/>
                    <a:pt x="18569" y="18378"/>
                    <a:pt x="18542" y="17586"/>
                  </a:cubicBezTo>
                  <a:cubicBezTo>
                    <a:pt x="18711" y="17591"/>
                    <a:pt x="18881" y="17596"/>
                    <a:pt x="19051" y="17601"/>
                  </a:cubicBezTo>
                  <a:cubicBezTo>
                    <a:pt x="19057" y="17601"/>
                    <a:pt x="19064" y="17591"/>
                    <a:pt x="19071" y="17575"/>
                  </a:cubicBezTo>
                  <a:close/>
                  <a:moveTo>
                    <a:pt x="3002" y="17987"/>
                  </a:moveTo>
                  <a:cubicBezTo>
                    <a:pt x="3284" y="17997"/>
                    <a:pt x="3565" y="17997"/>
                    <a:pt x="3847" y="17997"/>
                  </a:cubicBezTo>
                  <a:cubicBezTo>
                    <a:pt x="3831" y="18883"/>
                    <a:pt x="3838" y="19773"/>
                    <a:pt x="3860" y="20653"/>
                  </a:cubicBezTo>
                  <a:cubicBezTo>
                    <a:pt x="3570" y="19794"/>
                    <a:pt x="3288" y="18877"/>
                    <a:pt x="3002" y="17987"/>
                  </a:cubicBezTo>
                  <a:close/>
                  <a:moveTo>
                    <a:pt x="4170" y="0"/>
                  </a:moveTo>
                  <a:cubicBezTo>
                    <a:pt x="3727" y="0"/>
                    <a:pt x="3285" y="31"/>
                    <a:pt x="2845" y="124"/>
                  </a:cubicBezTo>
                  <a:cubicBezTo>
                    <a:pt x="2826" y="129"/>
                    <a:pt x="2815" y="185"/>
                    <a:pt x="2812" y="247"/>
                  </a:cubicBezTo>
                  <a:cubicBezTo>
                    <a:pt x="2788" y="304"/>
                    <a:pt x="2771" y="407"/>
                    <a:pt x="2774" y="571"/>
                  </a:cubicBezTo>
                  <a:cubicBezTo>
                    <a:pt x="2798" y="1786"/>
                    <a:pt x="2819" y="3006"/>
                    <a:pt x="2836" y="4215"/>
                  </a:cubicBezTo>
                  <a:cubicBezTo>
                    <a:pt x="2859" y="5821"/>
                    <a:pt x="2873" y="7421"/>
                    <a:pt x="2875" y="9032"/>
                  </a:cubicBezTo>
                  <a:cubicBezTo>
                    <a:pt x="2880" y="11852"/>
                    <a:pt x="2815" y="14678"/>
                    <a:pt x="2830" y="17493"/>
                  </a:cubicBezTo>
                  <a:cubicBezTo>
                    <a:pt x="2830" y="17519"/>
                    <a:pt x="2832" y="17545"/>
                    <a:pt x="2833" y="17565"/>
                  </a:cubicBezTo>
                  <a:cubicBezTo>
                    <a:pt x="2819" y="17647"/>
                    <a:pt x="2816" y="17771"/>
                    <a:pt x="2828" y="17864"/>
                  </a:cubicBezTo>
                  <a:cubicBezTo>
                    <a:pt x="2825" y="17931"/>
                    <a:pt x="2828" y="18003"/>
                    <a:pt x="2841" y="18059"/>
                  </a:cubicBezTo>
                  <a:cubicBezTo>
                    <a:pt x="3093" y="19104"/>
                    <a:pt x="3368" y="19979"/>
                    <a:pt x="3656" y="20777"/>
                  </a:cubicBezTo>
                  <a:cubicBezTo>
                    <a:pt x="2490" y="20807"/>
                    <a:pt x="1321" y="20761"/>
                    <a:pt x="156" y="21003"/>
                  </a:cubicBezTo>
                  <a:cubicBezTo>
                    <a:pt x="703" y="18666"/>
                    <a:pt x="1242" y="16191"/>
                    <a:pt x="1751" y="13679"/>
                  </a:cubicBezTo>
                  <a:cubicBezTo>
                    <a:pt x="1778" y="13541"/>
                    <a:pt x="1775" y="13386"/>
                    <a:pt x="1760" y="13273"/>
                  </a:cubicBezTo>
                  <a:cubicBezTo>
                    <a:pt x="1768" y="13170"/>
                    <a:pt x="1768" y="13052"/>
                    <a:pt x="1750" y="12949"/>
                  </a:cubicBezTo>
                  <a:cubicBezTo>
                    <a:pt x="1253" y="10190"/>
                    <a:pt x="776" y="7370"/>
                    <a:pt x="396" y="4230"/>
                  </a:cubicBezTo>
                  <a:cubicBezTo>
                    <a:pt x="966" y="4411"/>
                    <a:pt x="1553" y="4575"/>
                    <a:pt x="2131" y="4575"/>
                  </a:cubicBezTo>
                  <a:cubicBezTo>
                    <a:pt x="2340" y="4575"/>
                    <a:pt x="2549" y="4550"/>
                    <a:pt x="2754" y="4503"/>
                  </a:cubicBezTo>
                  <a:cubicBezTo>
                    <a:pt x="2796" y="4493"/>
                    <a:pt x="2815" y="4359"/>
                    <a:pt x="2815" y="4220"/>
                  </a:cubicBezTo>
                  <a:cubicBezTo>
                    <a:pt x="2815" y="4081"/>
                    <a:pt x="2795" y="3942"/>
                    <a:pt x="2754" y="3922"/>
                  </a:cubicBezTo>
                  <a:cubicBezTo>
                    <a:pt x="2267" y="3690"/>
                    <a:pt x="1763" y="3623"/>
                    <a:pt x="1262" y="3623"/>
                  </a:cubicBezTo>
                  <a:cubicBezTo>
                    <a:pt x="956" y="3623"/>
                    <a:pt x="650" y="3649"/>
                    <a:pt x="351" y="3680"/>
                  </a:cubicBezTo>
                  <a:cubicBezTo>
                    <a:pt x="336" y="3680"/>
                    <a:pt x="326" y="3700"/>
                    <a:pt x="315" y="3731"/>
                  </a:cubicBezTo>
                  <a:cubicBezTo>
                    <a:pt x="310" y="3726"/>
                    <a:pt x="304" y="3721"/>
                    <a:pt x="298" y="3721"/>
                  </a:cubicBezTo>
                  <a:cubicBezTo>
                    <a:pt x="256" y="3721"/>
                    <a:pt x="212" y="3932"/>
                    <a:pt x="240" y="4169"/>
                  </a:cubicBezTo>
                  <a:cubicBezTo>
                    <a:pt x="627" y="7447"/>
                    <a:pt x="1061" y="10586"/>
                    <a:pt x="1632" y="13252"/>
                  </a:cubicBezTo>
                  <a:cubicBezTo>
                    <a:pt x="1079" y="15553"/>
                    <a:pt x="542" y="18080"/>
                    <a:pt x="55" y="20679"/>
                  </a:cubicBezTo>
                  <a:cubicBezTo>
                    <a:pt x="33" y="20792"/>
                    <a:pt x="36" y="20926"/>
                    <a:pt x="51" y="21024"/>
                  </a:cubicBezTo>
                  <a:cubicBezTo>
                    <a:pt x="-18" y="21054"/>
                    <a:pt x="-18" y="21533"/>
                    <a:pt x="54" y="21538"/>
                  </a:cubicBezTo>
                  <a:cubicBezTo>
                    <a:pt x="405" y="21585"/>
                    <a:pt x="755" y="21600"/>
                    <a:pt x="1106" y="21600"/>
                  </a:cubicBezTo>
                  <a:cubicBezTo>
                    <a:pt x="2032" y="21600"/>
                    <a:pt x="2959" y="21482"/>
                    <a:pt x="3882" y="21435"/>
                  </a:cubicBezTo>
                  <a:cubicBezTo>
                    <a:pt x="3929" y="21430"/>
                    <a:pt x="3951" y="21255"/>
                    <a:pt x="3950" y="21090"/>
                  </a:cubicBezTo>
                  <a:cubicBezTo>
                    <a:pt x="3976" y="21060"/>
                    <a:pt x="3996" y="20972"/>
                    <a:pt x="3993" y="20813"/>
                  </a:cubicBezTo>
                  <a:cubicBezTo>
                    <a:pt x="3979" y="19876"/>
                    <a:pt x="3978" y="18939"/>
                    <a:pt x="3979" y="17997"/>
                  </a:cubicBezTo>
                  <a:cubicBezTo>
                    <a:pt x="6306" y="17977"/>
                    <a:pt x="8634" y="17560"/>
                    <a:pt x="10961" y="17503"/>
                  </a:cubicBezTo>
                  <a:cubicBezTo>
                    <a:pt x="11864" y="17483"/>
                    <a:pt x="12767" y="17472"/>
                    <a:pt x="13669" y="17472"/>
                  </a:cubicBezTo>
                  <a:cubicBezTo>
                    <a:pt x="15245" y="17472"/>
                    <a:pt x="16820" y="17509"/>
                    <a:pt x="18396" y="17575"/>
                  </a:cubicBezTo>
                  <a:cubicBezTo>
                    <a:pt x="18411" y="18718"/>
                    <a:pt x="18416" y="19840"/>
                    <a:pt x="18414" y="20993"/>
                  </a:cubicBezTo>
                  <a:cubicBezTo>
                    <a:pt x="18369" y="21060"/>
                    <a:pt x="18368" y="21404"/>
                    <a:pt x="18423" y="21404"/>
                  </a:cubicBezTo>
                  <a:cubicBezTo>
                    <a:pt x="18424" y="21404"/>
                    <a:pt x="18424" y="21404"/>
                    <a:pt x="18426" y="21404"/>
                  </a:cubicBezTo>
                  <a:cubicBezTo>
                    <a:pt x="19217" y="21312"/>
                    <a:pt x="20007" y="21173"/>
                    <a:pt x="20797" y="21173"/>
                  </a:cubicBezTo>
                  <a:cubicBezTo>
                    <a:pt x="21016" y="21173"/>
                    <a:pt x="21234" y="21183"/>
                    <a:pt x="21454" y="21209"/>
                  </a:cubicBezTo>
                  <a:cubicBezTo>
                    <a:pt x="21490" y="21209"/>
                    <a:pt x="21510" y="21101"/>
                    <a:pt x="21515" y="20977"/>
                  </a:cubicBezTo>
                  <a:cubicBezTo>
                    <a:pt x="21516" y="20982"/>
                    <a:pt x="21518" y="20982"/>
                    <a:pt x="21519" y="20982"/>
                  </a:cubicBezTo>
                  <a:cubicBezTo>
                    <a:pt x="21551" y="20982"/>
                    <a:pt x="21582" y="20807"/>
                    <a:pt x="21561" y="20648"/>
                  </a:cubicBezTo>
                  <a:cubicBezTo>
                    <a:pt x="21190" y="17735"/>
                    <a:pt x="20784" y="14971"/>
                    <a:pt x="20254" y="12604"/>
                  </a:cubicBezTo>
                  <a:cubicBezTo>
                    <a:pt x="20247" y="12573"/>
                    <a:pt x="20240" y="12558"/>
                    <a:pt x="20232" y="12542"/>
                  </a:cubicBezTo>
                  <a:lnTo>
                    <a:pt x="20185" y="12527"/>
                  </a:lnTo>
                  <a:cubicBezTo>
                    <a:pt x="20139" y="12594"/>
                    <a:pt x="20109" y="12877"/>
                    <a:pt x="20151" y="13088"/>
                  </a:cubicBezTo>
                  <a:cubicBezTo>
                    <a:pt x="20427" y="14467"/>
                    <a:pt x="20693" y="15856"/>
                    <a:pt x="20934" y="17380"/>
                  </a:cubicBezTo>
                  <a:cubicBezTo>
                    <a:pt x="21102" y="18440"/>
                    <a:pt x="21249" y="19583"/>
                    <a:pt x="21432" y="20596"/>
                  </a:cubicBezTo>
                  <a:cubicBezTo>
                    <a:pt x="21068" y="20524"/>
                    <a:pt x="20703" y="20478"/>
                    <a:pt x="20337" y="20478"/>
                  </a:cubicBezTo>
                  <a:cubicBezTo>
                    <a:pt x="19765" y="20478"/>
                    <a:pt x="19191" y="20586"/>
                    <a:pt x="18623" y="20869"/>
                  </a:cubicBezTo>
                  <a:cubicBezTo>
                    <a:pt x="18883" y="19732"/>
                    <a:pt x="19137" y="18455"/>
                    <a:pt x="19347" y="17138"/>
                  </a:cubicBezTo>
                  <a:cubicBezTo>
                    <a:pt x="19359" y="17061"/>
                    <a:pt x="19359" y="16984"/>
                    <a:pt x="19354" y="16917"/>
                  </a:cubicBezTo>
                  <a:cubicBezTo>
                    <a:pt x="19414" y="12681"/>
                    <a:pt x="19357" y="8373"/>
                    <a:pt x="19288" y="4112"/>
                  </a:cubicBezTo>
                  <a:cubicBezTo>
                    <a:pt x="19640" y="4215"/>
                    <a:pt x="19991" y="4246"/>
                    <a:pt x="20343" y="4266"/>
                  </a:cubicBezTo>
                  <a:cubicBezTo>
                    <a:pt x="20509" y="4272"/>
                    <a:pt x="20688" y="4339"/>
                    <a:pt x="20865" y="4339"/>
                  </a:cubicBezTo>
                  <a:cubicBezTo>
                    <a:pt x="21072" y="4339"/>
                    <a:pt x="21277" y="4246"/>
                    <a:pt x="21453" y="3865"/>
                  </a:cubicBezTo>
                  <a:lnTo>
                    <a:pt x="21471" y="3525"/>
                  </a:lnTo>
                  <a:cubicBezTo>
                    <a:pt x="21370" y="3407"/>
                    <a:pt x="21258" y="3371"/>
                    <a:pt x="21141" y="3371"/>
                  </a:cubicBezTo>
                  <a:cubicBezTo>
                    <a:pt x="20926" y="3371"/>
                    <a:pt x="20698" y="3500"/>
                    <a:pt x="20515" y="3500"/>
                  </a:cubicBezTo>
                  <a:cubicBezTo>
                    <a:pt x="20102" y="3500"/>
                    <a:pt x="19691" y="3510"/>
                    <a:pt x="19280" y="3628"/>
                  </a:cubicBezTo>
                  <a:cubicBezTo>
                    <a:pt x="19265" y="2656"/>
                    <a:pt x="19247" y="1683"/>
                    <a:pt x="19232" y="715"/>
                  </a:cubicBezTo>
                  <a:cubicBezTo>
                    <a:pt x="19227" y="489"/>
                    <a:pt x="19187" y="371"/>
                    <a:pt x="19149" y="371"/>
                  </a:cubicBezTo>
                  <a:cubicBezTo>
                    <a:pt x="19132" y="371"/>
                    <a:pt x="19114" y="396"/>
                    <a:pt x="19102" y="448"/>
                  </a:cubicBezTo>
                  <a:cubicBezTo>
                    <a:pt x="19094" y="437"/>
                    <a:pt x="19087" y="427"/>
                    <a:pt x="19079" y="427"/>
                  </a:cubicBezTo>
                  <a:cubicBezTo>
                    <a:pt x="16367" y="144"/>
                    <a:pt x="13650" y="252"/>
                    <a:pt x="10937" y="206"/>
                  </a:cubicBezTo>
                  <a:cubicBezTo>
                    <a:pt x="9585" y="190"/>
                    <a:pt x="8231" y="175"/>
                    <a:pt x="6877" y="149"/>
                  </a:cubicBezTo>
                  <a:cubicBezTo>
                    <a:pt x="5978" y="134"/>
                    <a:pt x="5073" y="0"/>
                    <a:pt x="417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250" name="IMG_2278.png" descr="IMG_2278.png"/>
          <p:cNvPicPr>
            <a:picLocks noChangeAspect="1"/>
          </p:cNvPicPr>
          <p:nvPr/>
        </p:nvPicPr>
        <p:blipFill>
          <a:blip r:embed="rId2">
            <a:extLst/>
          </a:blip>
          <a:srcRect l="41452" t="0" r="0" b="84417"/>
          <a:stretch>
            <a:fillRect/>
          </a:stretch>
        </p:blipFill>
        <p:spPr>
          <a:xfrm>
            <a:off x="3782393" y="782345"/>
            <a:ext cx="1989735" cy="796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1" name="IMG_2314.png" descr="IMG_2314.png"/>
          <p:cNvPicPr>
            <a:picLocks noChangeAspect="1"/>
          </p:cNvPicPr>
          <p:nvPr/>
        </p:nvPicPr>
        <p:blipFill>
          <a:blip r:embed="rId3">
            <a:extLst/>
          </a:blip>
          <a:srcRect l="0" t="22274" r="0" b="47149"/>
          <a:stretch>
            <a:fillRect/>
          </a:stretch>
        </p:blipFill>
        <p:spPr>
          <a:xfrm>
            <a:off x="2067915" y="2106690"/>
            <a:ext cx="4826244" cy="159081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56" name="Google Shape;1648;p50"/>
          <p:cNvGrpSpPr/>
          <p:nvPr/>
        </p:nvGrpSpPr>
        <p:grpSpPr>
          <a:xfrm>
            <a:off x="1653219" y="4715227"/>
            <a:ext cx="5383636" cy="257700"/>
            <a:chOff x="0" y="0"/>
            <a:chExt cx="5383634" cy="257698"/>
          </a:xfrm>
        </p:grpSpPr>
        <p:sp>
          <p:nvSpPr>
            <p:cNvPr id="1252" name="Google Shape;1649;p50"/>
            <p:cNvSpPr/>
            <p:nvPr/>
          </p:nvSpPr>
          <p:spPr>
            <a:xfrm>
              <a:off x="0" y="0"/>
              <a:ext cx="5383636" cy="257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" y="19735"/>
                  </a:lnTo>
                  <a:lnTo>
                    <a:pt x="21600" y="21600"/>
                  </a:lnTo>
                  <a:lnTo>
                    <a:pt x="21354" y="1075"/>
                  </a:lnTo>
                  <a:close/>
                </a:path>
              </a:pathLst>
            </a:custGeom>
            <a:solidFill>
              <a:schemeClr val="accent2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253" name="Google Shape;1650;p50">
              <a:hlinkClick r:id="" invalidUrl="" action="ppaction://hlinkshowjump?jump=nextslide" tgtFrame="" tooltip="" history="1" highlightClick="0" endSnd="0"/>
            </p:cNvPr>
            <p:cNvSpPr/>
            <p:nvPr/>
          </p:nvSpPr>
          <p:spPr>
            <a:xfrm>
              <a:off x="5060809" y="69243"/>
              <a:ext cx="164510" cy="125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5400"/>
                  </a:moveTo>
                  <a:lnTo>
                    <a:pt x="516" y="5400"/>
                  </a:lnTo>
                  <a:lnTo>
                    <a:pt x="516" y="16200"/>
                  </a:lnTo>
                  <a:lnTo>
                    <a:pt x="0" y="16200"/>
                  </a:lnTo>
                  <a:close/>
                  <a:moveTo>
                    <a:pt x="1033" y="5400"/>
                  </a:moveTo>
                  <a:lnTo>
                    <a:pt x="2065" y="5400"/>
                  </a:lnTo>
                  <a:lnTo>
                    <a:pt x="2065" y="16200"/>
                  </a:lnTo>
                  <a:lnTo>
                    <a:pt x="1033" y="16200"/>
                  </a:lnTo>
                  <a:close/>
                  <a:moveTo>
                    <a:pt x="2582" y="5400"/>
                  </a:moveTo>
                  <a:lnTo>
                    <a:pt x="13339" y="5400"/>
                  </a:lnTo>
                  <a:lnTo>
                    <a:pt x="13339" y="0"/>
                  </a:lnTo>
                  <a:lnTo>
                    <a:pt x="21600" y="10800"/>
                  </a:lnTo>
                  <a:lnTo>
                    <a:pt x="13339" y="21600"/>
                  </a:lnTo>
                  <a:lnTo>
                    <a:pt x="13339" y="16200"/>
                  </a:lnTo>
                  <a:lnTo>
                    <a:pt x="2582" y="16200"/>
                  </a:lnTo>
                  <a:close/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54" name="Google Shape;1651;p50">
              <a:hlinkClick r:id="" invalidUrl="" action="ppaction://hlinkshowjump?jump=previousslide" tgtFrame="" tooltip="" history="1" highlightClick="0" endSnd="0"/>
            </p:cNvPr>
            <p:cNvSpPr/>
            <p:nvPr/>
          </p:nvSpPr>
          <p:spPr>
            <a:xfrm flipH="1">
              <a:off x="83869" y="69243"/>
              <a:ext cx="164510" cy="125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5400"/>
                  </a:moveTo>
                  <a:lnTo>
                    <a:pt x="516" y="5400"/>
                  </a:lnTo>
                  <a:lnTo>
                    <a:pt x="516" y="16200"/>
                  </a:lnTo>
                  <a:lnTo>
                    <a:pt x="0" y="16200"/>
                  </a:lnTo>
                  <a:close/>
                  <a:moveTo>
                    <a:pt x="1033" y="5400"/>
                  </a:moveTo>
                  <a:lnTo>
                    <a:pt x="2065" y="5400"/>
                  </a:lnTo>
                  <a:lnTo>
                    <a:pt x="2065" y="16200"/>
                  </a:lnTo>
                  <a:lnTo>
                    <a:pt x="1033" y="16200"/>
                  </a:lnTo>
                  <a:close/>
                  <a:moveTo>
                    <a:pt x="2582" y="5400"/>
                  </a:moveTo>
                  <a:lnTo>
                    <a:pt x="13339" y="5400"/>
                  </a:lnTo>
                  <a:lnTo>
                    <a:pt x="13339" y="0"/>
                  </a:lnTo>
                  <a:lnTo>
                    <a:pt x="21600" y="10800"/>
                  </a:lnTo>
                  <a:lnTo>
                    <a:pt x="13339" y="21600"/>
                  </a:lnTo>
                  <a:lnTo>
                    <a:pt x="13339" y="16200"/>
                  </a:lnTo>
                  <a:lnTo>
                    <a:pt x="2582" y="16200"/>
                  </a:lnTo>
                  <a:close/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55" name="Google Shape;1652;p50">
              <a:hlinkClick r:id="rId4" invalidUrl="" action="ppaction://hlinksldjump" tgtFrame="" tooltip="" history="1" highlightClick="0" endSnd="0"/>
            </p:cNvPr>
            <p:cNvSpPr/>
            <p:nvPr/>
          </p:nvSpPr>
          <p:spPr>
            <a:xfrm>
              <a:off x="2572384" y="56921"/>
              <a:ext cx="164395" cy="14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4" y="20945"/>
                  </a:moveTo>
                  <a:lnTo>
                    <a:pt x="3923" y="10669"/>
                  </a:lnTo>
                  <a:lnTo>
                    <a:pt x="0" y="10604"/>
                  </a:lnTo>
                  <a:lnTo>
                    <a:pt x="11254" y="0"/>
                  </a:lnTo>
                  <a:lnTo>
                    <a:pt x="21600" y="10998"/>
                  </a:lnTo>
                  <a:lnTo>
                    <a:pt x="18131" y="10866"/>
                  </a:lnTo>
                  <a:lnTo>
                    <a:pt x="18417" y="21403"/>
                  </a:lnTo>
                  <a:lnTo>
                    <a:pt x="13415" y="21403"/>
                  </a:lnTo>
                  <a:lnTo>
                    <a:pt x="13415" y="15776"/>
                  </a:lnTo>
                  <a:lnTo>
                    <a:pt x="10117" y="15644"/>
                  </a:lnTo>
                  <a:lnTo>
                    <a:pt x="10061" y="21600"/>
                  </a:lnTo>
                  <a:close/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1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1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49" grpId="1"/>
      <p:bldP build="whole" bldLvl="1" animBg="1" rev="0" advAuto="0" spid="1250" grpId="2"/>
      <p:bldP build="whole" bldLvl="1" animBg="1" rev="0" advAuto="0" spid="1251" grpId="3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7" name="تجميع"/>
          <p:cNvGrpSpPr/>
          <p:nvPr/>
        </p:nvGrpSpPr>
        <p:grpSpPr>
          <a:xfrm>
            <a:off x="2301990" y="1118315"/>
            <a:ext cx="4674496" cy="687935"/>
            <a:chOff x="0" y="0"/>
            <a:chExt cx="4674494" cy="687933"/>
          </a:xfrm>
        </p:grpSpPr>
        <p:grpSp>
          <p:nvGrpSpPr>
            <p:cNvPr id="1265" name="Google Shape;943;p39"/>
            <p:cNvGrpSpPr/>
            <p:nvPr/>
          </p:nvGrpSpPr>
          <p:grpSpPr>
            <a:xfrm>
              <a:off x="-1" y="42666"/>
              <a:ext cx="4674496" cy="602472"/>
              <a:chOff x="0" y="0"/>
              <a:chExt cx="4674494" cy="602471"/>
            </a:xfrm>
          </p:grpSpPr>
          <p:sp>
            <p:nvSpPr>
              <p:cNvPr id="1258" name="Google Shape;944;p39"/>
              <p:cNvSpPr/>
              <p:nvPr/>
            </p:nvSpPr>
            <p:spPr>
              <a:xfrm>
                <a:off x="33858" y="117709"/>
                <a:ext cx="756191" cy="4681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412" y="0"/>
                    </a:moveTo>
                    <a:cubicBezTo>
                      <a:pt x="16412" y="179"/>
                      <a:pt x="16296" y="358"/>
                      <a:pt x="16036" y="364"/>
                    </a:cubicBezTo>
                    <a:cubicBezTo>
                      <a:pt x="14747" y="431"/>
                      <a:pt x="13438" y="457"/>
                      <a:pt x="12116" y="457"/>
                    </a:cubicBezTo>
                    <a:cubicBezTo>
                      <a:pt x="8566" y="457"/>
                      <a:pt x="4961" y="252"/>
                      <a:pt x="1480" y="20"/>
                    </a:cubicBezTo>
                    <a:cubicBezTo>
                      <a:pt x="3810" y="4054"/>
                      <a:pt x="6771" y="7684"/>
                      <a:pt x="9834" y="11234"/>
                    </a:cubicBezTo>
                    <a:cubicBezTo>
                      <a:pt x="9943" y="11366"/>
                      <a:pt x="9950" y="11519"/>
                      <a:pt x="9895" y="11651"/>
                    </a:cubicBezTo>
                    <a:cubicBezTo>
                      <a:pt x="9991" y="11797"/>
                      <a:pt x="10005" y="12002"/>
                      <a:pt x="9841" y="12174"/>
                    </a:cubicBezTo>
                    <a:cubicBezTo>
                      <a:pt x="6695" y="15407"/>
                      <a:pt x="3372" y="18593"/>
                      <a:pt x="0" y="21600"/>
                    </a:cubicBezTo>
                    <a:cubicBezTo>
                      <a:pt x="7182" y="21295"/>
                      <a:pt x="14398" y="21348"/>
                      <a:pt x="21600" y="21315"/>
                    </a:cubicBezTo>
                    <a:cubicBezTo>
                      <a:pt x="19825" y="20288"/>
                      <a:pt x="18126" y="19156"/>
                      <a:pt x="16570" y="17818"/>
                    </a:cubicBezTo>
                    <a:cubicBezTo>
                      <a:pt x="16488" y="17738"/>
                      <a:pt x="16474" y="17652"/>
                      <a:pt x="16488" y="17560"/>
                    </a:cubicBezTo>
                    <a:cubicBezTo>
                      <a:pt x="16419" y="17440"/>
                      <a:pt x="16426" y="17288"/>
                      <a:pt x="16522" y="17182"/>
                    </a:cubicBezTo>
                    <a:cubicBezTo>
                      <a:pt x="16515" y="17149"/>
                      <a:pt x="16502" y="17116"/>
                      <a:pt x="16502" y="17089"/>
                    </a:cubicBezTo>
                    <a:cubicBezTo>
                      <a:pt x="16412" y="13459"/>
                      <a:pt x="16810" y="9823"/>
                      <a:pt x="16776" y="6193"/>
                    </a:cubicBezTo>
                    <a:cubicBezTo>
                      <a:pt x="16769" y="4120"/>
                      <a:pt x="16680" y="2060"/>
                      <a:pt x="165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9" name="Google Shape;945;p39"/>
              <p:cNvSpPr/>
              <p:nvPr/>
            </p:nvSpPr>
            <p:spPr>
              <a:xfrm>
                <a:off x="4024196" y="107803"/>
                <a:ext cx="611528" cy="4744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0253" y="490"/>
                      <a:pt x="18685" y="601"/>
                      <a:pt x="17092" y="601"/>
                    </a:cubicBezTo>
                    <a:cubicBezTo>
                      <a:pt x="15753" y="601"/>
                      <a:pt x="14397" y="523"/>
                      <a:pt x="13126" y="510"/>
                    </a:cubicBezTo>
                    <a:cubicBezTo>
                      <a:pt x="10440" y="484"/>
                      <a:pt x="7754" y="451"/>
                      <a:pt x="5076" y="314"/>
                    </a:cubicBezTo>
                    <a:cubicBezTo>
                      <a:pt x="5601" y="5725"/>
                      <a:pt x="6033" y="11202"/>
                      <a:pt x="5567" y="16581"/>
                    </a:cubicBezTo>
                    <a:cubicBezTo>
                      <a:pt x="5618" y="16666"/>
                      <a:pt x="5618" y="16757"/>
                      <a:pt x="5525" y="16862"/>
                    </a:cubicBezTo>
                    <a:cubicBezTo>
                      <a:pt x="3915" y="18535"/>
                      <a:pt x="1983" y="20149"/>
                      <a:pt x="0" y="21600"/>
                    </a:cubicBezTo>
                    <a:cubicBezTo>
                      <a:pt x="4330" y="21241"/>
                      <a:pt x="8711" y="21103"/>
                      <a:pt x="13084" y="21103"/>
                    </a:cubicBezTo>
                    <a:cubicBezTo>
                      <a:pt x="15872" y="21103"/>
                      <a:pt x="18660" y="21162"/>
                      <a:pt x="21439" y="21254"/>
                    </a:cubicBezTo>
                    <a:cubicBezTo>
                      <a:pt x="20041" y="19966"/>
                      <a:pt x="18922" y="18515"/>
                      <a:pt x="17626" y="17162"/>
                    </a:cubicBezTo>
                    <a:cubicBezTo>
                      <a:pt x="15795" y="15234"/>
                      <a:pt x="13770" y="13470"/>
                      <a:pt x="11660" y="11725"/>
                    </a:cubicBezTo>
                    <a:cubicBezTo>
                      <a:pt x="11321" y="11444"/>
                      <a:pt x="11567" y="11091"/>
                      <a:pt x="11923" y="11012"/>
                    </a:cubicBezTo>
                    <a:cubicBezTo>
                      <a:pt x="11686" y="10914"/>
                      <a:pt x="11550" y="10659"/>
                      <a:pt x="11787" y="10444"/>
                    </a:cubicBezTo>
                    <a:cubicBezTo>
                      <a:pt x="15219" y="7268"/>
                      <a:pt x="18549" y="4091"/>
                      <a:pt x="21473" y="608"/>
                    </a:cubicBezTo>
                    <a:cubicBezTo>
                      <a:pt x="21278" y="418"/>
                      <a:pt x="21244" y="131"/>
                      <a:pt x="216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0" name="Google Shape;946;p39"/>
              <p:cNvSpPr/>
              <p:nvPr/>
            </p:nvSpPr>
            <p:spPr>
              <a:xfrm>
                <a:off x="633859" y="13206"/>
                <a:ext cx="3528814" cy="473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" y="39"/>
                      <a:pt x="9" y="85"/>
                      <a:pt x="9" y="131"/>
                    </a:cubicBezTo>
                    <a:cubicBezTo>
                      <a:pt x="188" y="7045"/>
                      <a:pt x="311" y="14731"/>
                      <a:pt x="0" y="21600"/>
                    </a:cubicBezTo>
                    <a:cubicBezTo>
                      <a:pt x="2159" y="21116"/>
                      <a:pt x="4325" y="21037"/>
                      <a:pt x="6491" y="21037"/>
                    </a:cubicBezTo>
                    <a:cubicBezTo>
                      <a:pt x="7473" y="21037"/>
                      <a:pt x="8456" y="21057"/>
                      <a:pt x="9437" y="21057"/>
                    </a:cubicBezTo>
                    <a:cubicBezTo>
                      <a:pt x="9830" y="21057"/>
                      <a:pt x="10225" y="21051"/>
                      <a:pt x="10619" y="21044"/>
                    </a:cubicBezTo>
                    <a:cubicBezTo>
                      <a:pt x="11420" y="21031"/>
                      <a:pt x="12221" y="21024"/>
                      <a:pt x="13023" y="21024"/>
                    </a:cubicBezTo>
                    <a:cubicBezTo>
                      <a:pt x="15504" y="21024"/>
                      <a:pt x="17986" y="21090"/>
                      <a:pt x="20468" y="21201"/>
                    </a:cubicBezTo>
                    <a:cubicBezTo>
                      <a:pt x="20487" y="21109"/>
                      <a:pt x="20516" y="21057"/>
                      <a:pt x="20546" y="21057"/>
                    </a:cubicBezTo>
                    <a:cubicBezTo>
                      <a:pt x="20574" y="21057"/>
                      <a:pt x="20603" y="21109"/>
                      <a:pt x="20619" y="21208"/>
                    </a:cubicBezTo>
                    <a:cubicBezTo>
                      <a:pt x="20829" y="21214"/>
                      <a:pt x="21042" y="21221"/>
                      <a:pt x="21253" y="21234"/>
                    </a:cubicBezTo>
                    <a:cubicBezTo>
                      <a:pt x="21258" y="21109"/>
                      <a:pt x="21280" y="20998"/>
                      <a:pt x="21318" y="20992"/>
                    </a:cubicBezTo>
                    <a:cubicBezTo>
                      <a:pt x="21378" y="20985"/>
                      <a:pt x="21440" y="20972"/>
                      <a:pt x="21500" y="20972"/>
                    </a:cubicBezTo>
                    <a:lnTo>
                      <a:pt x="21541" y="20972"/>
                    </a:lnTo>
                    <a:cubicBezTo>
                      <a:pt x="21559" y="20907"/>
                      <a:pt x="21575" y="20835"/>
                      <a:pt x="21593" y="20776"/>
                    </a:cubicBezTo>
                    <a:lnTo>
                      <a:pt x="21600" y="20763"/>
                    </a:lnTo>
                    <a:cubicBezTo>
                      <a:pt x="21485" y="14051"/>
                      <a:pt x="21490" y="7313"/>
                      <a:pt x="21359" y="602"/>
                    </a:cubicBezTo>
                    <a:lnTo>
                      <a:pt x="21355" y="602"/>
                    </a:lnTo>
                    <a:cubicBezTo>
                      <a:pt x="20518" y="648"/>
                      <a:pt x="19679" y="667"/>
                      <a:pt x="18841" y="667"/>
                    </a:cubicBezTo>
                    <a:cubicBezTo>
                      <a:pt x="16089" y="667"/>
                      <a:pt x="13335" y="458"/>
                      <a:pt x="10586" y="366"/>
                    </a:cubicBezTo>
                    <a:cubicBezTo>
                      <a:pt x="8798" y="314"/>
                      <a:pt x="7006" y="242"/>
                      <a:pt x="5216" y="203"/>
                    </a:cubicBezTo>
                    <a:cubicBezTo>
                      <a:pt x="5044" y="196"/>
                      <a:pt x="4872" y="196"/>
                      <a:pt x="4701" y="196"/>
                    </a:cubicBezTo>
                    <a:cubicBezTo>
                      <a:pt x="3956" y="196"/>
                      <a:pt x="3209" y="229"/>
                      <a:pt x="2461" y="229"/>
                    </a:cubicBezTo>
                    <a:cubicBezTo>
                      <a:pt x="1640" y="229"/>
                      <a:pt x="818" y="183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1" name="Google Shape;947;p39"/>
              <p:cNvSpPr/>
              <p:nvPr/>
            </p:nvSpPr>
            <p:spPr>
              <a:xfrm>
                <a:off x="4006682" y="490210"/>
                <a:ext cx="114198" cy="676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1328" y="138"/>
                      <a:pt x="21055" y="229"/>
                      <a:pt x="20783" y="229"/>
                    </a:cubicBezTo>
                    <a:cubicBezTo>
                      <a:pt x="13840" y="183"/>
                      <a:pt x="6897" y="138"/>
                      <a:pt x="0" y="92"/>
                    </a:cubicBezTo>
                    <a:cubicBezTo>
                      <a:pt x="1089" y="7154"/>
                      <a:pt x="1316" y="14446"/>
                      <a:pt x="681" y="21600"/>
                    </a:cubicBezTo>
                    <a:cubicBezTo>
                      <a:pt x="7215" y="14125"/>
                      <a:pt x="14203" y="6741"/>
                      <a:pt x="216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2" name="Google Shape;948;p39"/>
              <p:cNvSpPr/>
              <p:nvPr/>
            </p:nvSpPr>
            <p:spPr>
              <a:xfrm>
                <a:off x="648734" y="501694"/>
                <a:ext cx="185452" cy="743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7209" y="7214"/>
                      <a:pt x="14307" y="14636"/>
                      <a:pt x="21600" y="21600"/>
                    </a:cubicBezTo>
                    <a:cubicBezTo>
                      <a:pt x="21041" y="14469"/>
                      <a:pt x="20873" y="7256"/>
                      <a:pt x="21265" y="83"/>
                    </a:cubicBezTo>
                    <a:cubicBezTo>
                      <a:pt x="14167" y="83"/>
                      <a:pt x="7098" y="83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3" name="Google Shape;949;p39"/>
              <p:cNvSpPr/>
              <p:nvPr/>
            </p:nvSpPr>
            <p:spPr>
              <a:xfrm>
                <a:off x="4354332" y="98472"/>
                <a:ext cx="320163" cy="2514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1" h="21600" fill="norm" stroke="1" extrusionOk="0">
                    <a:moveTo>
                      <a:pt x="18897" y="0"/>
                    </a:moveTo>
                    <a:lnTo>
                      <a:pt x="18642" y="801"/>
                    </a:lnTo>
                    <a:cubicBezTo>
                      <a:pt x="17975" y="1048"/>
                      <a:pt x="18038" y="1590"/>
                      <a:pt x="18404" y="1948"/>
                    </a:cubicBezTo>
                    <a:cubicBezTo>
                      <a:pt x="12920" y="8519"/>
                      <a:pt x="6674" y="14511"/>
                      <a:pt x="237" y="20503"/>
                    </a:cubicBezTo>
                    <a:cubicBezTo>
                      <a:pt x="-208" y="20910"/>
                      <a:pt x="30" y="21390"/>
                      <a:pt x="491" y="21575"/>
                    </a:cubicBezTo>
                    <a:lnTo>
                      <a:pt x="1159" y="21600"/>
                    </a:lnTo>
                    <a:cubicBezTo>
                      <a:pt x="1254" y="21575"/>
                      <a:pt x="1350" y="21514"/>
                      <a:pt x="1445" y="21452"/>
                    </a:cubicBezTo>
                    <a:cubicBezTo>
                      <a:pt x="9281" y="16052"/>
                      <a:pt x="15734" y="9345"/>
                      <a:pt x="21042" y="2342"/>
                    </a:cubicBezTo>
                    <a:cubicBezTo>
                      <a:pt x="21392" y="1862"/>
                      <a:pt x="21154" y="1418"/>
                      <a:pt x="20740" y="1171"/>
                    </a:cubicBezTo>
                    <a:cubicBezTo>
                      <a:pt x="20788" y="752"/>
                      <a:pt x="20391" y="358"/>
                      <a:pt x="19882" y="222"/>
                    </a:cubicBezTo>
                    <a:cubicBezTo>
                      <a:pt x="19564" y="123"/>
                      <a:pt x="19230" y="49"/>
                      <a:pt x="1889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4" name="Google Shape;950;p39"/>
              <p:cNvSpPr/>
              <p:nvPr/>
            </p:nvSpPr>
            <p:spPr>
              <a:xfrm>
                <a:off x="0" y="0"/>
                <a:ext cx="4660542" cy="602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8" h="21600" fill="norm" stroke="1" extrusionOk="0">
                    <a:moveTo>
                      <a:pt x="2933" y="473"/>
                    </a:moveTo>
                    <a:cubicBezTo>
                      <a:pt x="3551" y="618"/>
                      <a:pt x="4173" y="654"/>
                      <a:pt x="4794" y="654"/>
                    </a:cubicBezTo>
                    <a:cubicBezTo>
                      <a:pt x="5359" y="654"/>
                      <a:pt x="5924" y="628"/>
                      <a:pt x="6487" y="628"/>
                    </a:cubicBezTo>
                    <a:cubicBezTo>
                      <a:pt x="6617" y="628"/>
                      <a:pt x="6747" y="628"/>
                      <a:pt x="6877" y="633"/>
                    </a:cubicBezTo>
                    <a:cubicBezTo>
                      <a:pt x="8230" y="664"/>
                      <a:pt x="9585" y="721"/>
                      <a:pt x="10937" y="762"/>
                    </a:cubicBezTo>
                    <a:cubicBezTo>
                      <a:pt x="13015" y="834"/>
                      <a:pt x="15097" y="998"/>
                      <a:pt x="17178" y="998"/>
                    </a:cubicBezTo>
                    <a:cubicBezTo>
                      <a:pt x="17812" y="998"/>
                      <a:pt x="18446" y="983"/>
                      <a:pt x="19078" y="947"/>
                    </a:cubicBezTo>
                    <a:lnTo>
                      <a:pt x="19082" y="947"/>
                    </a:lnTo>
                    <a:cubicBezTo>
                      <a:pt x="19181" y="6227"/>
                      <a:pt x="19177" y="11523"/>
                      <a:pt x="19264" y="16809"/>
                    </a:cubicBezTo>
                    <a:lnTo>
                      <a:pt x="19258" y="16819"/>
                    </a:lnTo>
                    <a:cubicBezTo>
                      <a:pt x="19245" y="16865"/>
                      <a:pt x="19232" y="16922"/>
                      <a:pt x="19219" y="16973"/>
                    </a:cubicBezTo>
                    <a:lnTo>
                      <a:pt x="19188" y="16973"/>
                    </a:lnTo>
                    <a:cubicBezTo>
                      <a:pt x="19143" y="16973"/>
                      <a:pt x="19096" y="16984"/>
                      <a:pt x="19051" y="16989"/>
                    </a:cubicBezTo>
                    <a:cubicBezTo>
                      <a:pt x="19022" y="16994"/>
                      <a:pt x="19005" y="17081"/>
                      <a:pt x="19002" y="17179"/>
                    </a:cubicBezTo>
                    <a:cubicBezTo>
                      <a:pt x="18842" y="17169"/>
                      <a:pt x="18681" y="17164"/>
                      <a:pt x="18521" y="17159"/>
                    </a:cubicBezTo>
                    <a:cubicBezTo>
                      <a:pt x="18509" y="17081"/>
                      <a:pt x="18488" y="17040"/>
                      <a:pt x="18467" y="17040"/>
                    </a:cubicBezTo>
                    <a:cubicBezTo>
                      <a:pt x="18444" y="17040"/>
                      <a:pt x="18422" y="17081"/>
                      <a:pt x="18408" y="17153"/>
                    </a:cubicBezTo>
                    <a:cubicBezTo>
                      <a:pt x="16531" y="17066"/>
                      <a:pt x="14655" y="17014"/>
                      <a:pt x="12779" y="17014"/>
                    </a:cubicBezTo>
                    <a:cubicBezTo>
                      <a:pt x="12173" y="17014"/>
                      <a:pt x="11568" y="17020"/>
                      <a:pt x="10961" y="17030"/>
                    </a:cubicBezTo>
                    <a:cubicBezTo>
                      <a:pt x="10664" y="17035"/>
                      <a:pt x="10366" y="17040"/>
                      <a:pt x="10068" y="17040"/>
                    </a:cubicBezTo>
                    <a:cubicBezTo>
                      <a:pt x="9326" y="17040"/>
                      <a:pt x="8583" y="17025"/>
                      <a:pt x="7840" y="17025"/>
                    </a:cubicBezTo>
                    <a:cubicBezTo>
                      <a:pt x="6204" y="17025"/>
                      <a:pt x="4566" y="17086"/>
                      <a:pt x="2933" y="17467"/>
                    </a:cubicBezTo>
                    <a:cubicBezTo>
                      <a:pt x="3168" y="12063"/>
                      <a:pt x="3075" y="6016"/>
                      <a:pt x="2940" y="576"/>
                    </a:cubicBezTo>
                    <a:cubicBezTo>
                      <a:pt x="2940" y="540"/>
                      <a:pt x="2936" y="504"/>
                      <a:pt x="2933" y="473"/>
                    </a:cubicBezTo>
                    <a:close/>
                    <a:moveTo>
                      <a:pt x="19071" y="17575"/>
                    </a:moveTo>
                    <a:cubicBezTo>
                      <a:pt x="18890" y="18332"/>
                      <a:pt x="18719" y="19161"/>
                      <a:pt x="18559" y="19999"/>
                    </a:cubicBezTo>
                    <a:cubicBezTo>
                      <a:pt x="18574" y="19197"/>
                      <a:pt x="18569" y="18378"/>
                      <a:pt x="18542" y="17586"/>
                    </a:cubicBezTo>
                    <a:cubicBezTo>
                      <a:pt x="18711" y="17591"/>
                      <a:pt x="18881" y="17596"/>
                      <a:pt x="19051" y="17601"/>
                    </a:cubicBezTo>
                    <a:cubicBezTo>
                      <a:pt x="19057" y="17601"/>
                      <a:pt x="19064" y="17591"/>
                      <a:pt x="19071" y="17575"/>
                    </a:cubicBezTo>
                    <a:close/>
                    <a:moveTo>
                      <a:pt x="3002" y="17987"/>
                    </a:moveTo>
                    <a:cubicBezTo>
                      <a:pt x="3284" y="17997"/>
                      <a:pt x="3565" y="17997"/>
                      <a:pt x="3847" y="17997"/>
                    </a:cubicBezTo>
                    <a:cubicBezTo>
                      <a:pt x="3831" y="18883"/>
                      <a:pt x="3838" y="19773"/>
                      <a:pt x="3860" y="20653"/>
                    </a:cubicBezTo>
                    <a:cubicBezTo>
                      <a:pt x="3570" y="19794"/>
                      <a:pt x="3288" y="18877"/>
                      <a:pt x="3002" y="17987"/>
                    </a:cubicBezTo>
                    <a:close/>
                    <a:moveTo>
                      <a:pt x="4170" y="0"/>
                    </a:moveTo>
                    <a:cubicBezTo>
                      <a:pt x="3727" y="0"/>
                      <a:pt x="3285" y="31"/>
                      <a:pt x="2845" y="124"/>
                    </a:cubicBezTo>
                    <a:cubicBezTo>
                      <a:pt x="2826" y="129"/>
                      <a:pt x="2815" y="185"/>
                      <a:pt x="2812" y="247"/>
                    </a:cubicBezTo>
                    <a:cubicBezTo>
                      <a:pt x="2788" y="304"/>
                      <a:pt x="2771" y="407"/>
                      <a:pt x="2774" y="571"/>
                    </a:cubicBezTo>
                    <a:cubicBezTo>
                      <a:pt x="2798" y="1786"/>
                      <a:pt x="2819" y="3006"/>
                      <a:pt x="2836" y="4215"/>
                    </a:cubicBezTo>
                    <a:cubicBezTo>
                      <a:pt x="2859" y="5821"/>
                      <a:pt x="2873" y="7421"/>
                      <a:pt x="2875" y="9032"/>
                    </a:cubicBezTo>
                    <a:cubicBezTo>
                      <a:pt x="2880" y="11852"/>
                      <a:pt x="2815" y="14678"/>
                      <a:pt x="2830" y="17493"/>
                    </a:cubicBezTo>
                    <a:cubicBezTo>
                      <a:pt x="2830" y="17519"/>
                      <a:pt x="2832" y="17545"/>
                      <a:pt x="2833" y="17565"/>
                    </a:cubicBezTo>
                    <a:cubicBezTo>
                      <a:pt x="2819" y="17647"/>
                      <a:pt x="2816" y="17771"/>
                      <a:pt x="2828" y="17864"/>
                    </a:cubicBezTo>
                    <a:cubicBezTo>
                      <a:pt x="2825" y="17931"/>
                      <a:pt x="2828" y="18003"/>
                      <a:pt x="2841" y="18059"/>
                    </a:cubicBezTo>
                    <a:cubicBezTo>
                      <a:pt x="3093" y="19104"/>
                      <a:pt x="3368" y="19979"/>
                      <a:pt x="3656" y="20777"/>
                    </a:cubicBezTo>
                    <a:cubicBezTo>
                      <a:pt x="2490" y="20807"/>
                      <a:pt x="1321" y="20761"/>
                      <a:pt x="156" y="21003"/>
                    </a:cubicBezTo>
                    <a:cubicBezTo>
                      <a:pt x="703" y="18666"/>
                      <a:pt x="1242" y="16191"/>
                      <a:pt x="1751" y="13679"/>
                    </a:cubicBezTo>
                    <a:cubicBezTo>
                      <a:pt x="1778" y="13541"/>
                      <a:pt x="1775" y="13386"/>
                      <a:pt x="1760" y="13273"/>
                    </a:cubicBezTo>
                    <a:cubicBezTo>
                      <a:pt x="1768" y="13170"/>
                      <a:pt x="1768" y="13052"/>
                      <a:pt x="1750" y="12949"/>
                    </a:cubicBezTo>
                    <a:cubicBezTo>
                      <a:pt x="1253" y="10190"/>
                      <a:pt x="776" y="7370"/>
                      <a:pt x="396" y="4230"/>
                    </a:cubicBezTo>
                    <a:cubicBezTo>
                      <a:pt x="966" y="4411"/>
                      <a:pt x="1553" y="4575"/>
                      <a:pt x="2131" y="4575"/>
                    </a:cubicBezTo>
                    <a:cubicBezTo>
                      <a:pt x="2340" y="4575"/>
                      <a:pt x="2549" y="4550"/>
                      <a:pt x="2754" y="4503"/>
                    </a:cubicBezTo>
                    <a:cubicBezTo>
                      <a:pt x="2796" y="4493"/>
                      <a:pt x="2815" y="4359"/>
                      <a:pt x="2815" y="4220"/>
                    </a:cubicBezTo>
                    <a:cubicBezTo>
                      <a:pt x="2815" y="4081"/>
                      <a:pt x="2795" y="3942"/>
                      <a:pt x="2754" y="3922"/>
                    </a:cubicBezTo>
                    <a:cubicBezTo>
                      <a:pt x="2267" y="3690"/>
                      <a:pt x="1763" y="3623"/>
                      <a:pt x="1262" y="3623"/>
                    </a:cubicBezTo>
                    <a:cubicBezTo>
                      <a:pt x="956" y="3623"/>
                      <a:pt x="650" y="3649"/>
                      <a:pt x="351" y="3680"/>
                    </a:cubicBezTo>
                    <a:cubicBezTo>
                      <a:pt x="336" y="3680"/>
                      <a:pt x="326" y="3700"/>
                      <a:pt x="315" y="3731"/>
                    </a:cubicBezTo>
                    <a:cubicBezTo>
                      <a:pt x="310" y="3726"/>
                      <a:pt x="304" y="3721"/>
                      <a:pt x="298" y="3721"/>
                    </a:cubicBezTo>
                    <a:cubicBezTo>
                      <a:pt x="256" y="3721"/>
                      <a:pt x="212" y="3932"/>
                      <a:pt x="240" y="4169"/>
                    </a:cubicBezTo>
                    <a:cubicBezTo>
                      <a:pt x="627" y="7447"/>
                      <a:pt x="1061" y="10586"/>
                      <a:pt x="1632" y="13252"/>
                    </a:cubicBezTo>
                    <a:cubicBezTo>
                      <a:pt x="1079" y="15553"/>
                      <a:pt x="542" y="18080"/>
                      <a:pt x="55" y="20679"/>
                    </a:cubicBezTo>
                    <a:cubicBezTo>
                      <a:pt x="33" y="20792"/>
                      <a:pt x="36" y="20926"/>
                      <a:pt x="51" y="21024"/>
                    </a:cubicBezTo>
                    <a:cubicBezTo>
                      <a:pt x="-18" y="21054"/>
                      <a:pt x="-18" y="21533"/>
                      <a:pt x="54" y="21538"/>
                    </a:cubicBezTo>
                    <a:cubicBezTo>
                      <a:pt x="405" y="21585"/>
                      <a:pt x="755" y="21600"/>
                      <a:pt x="1106" y="21600"/>
                    </a:cubicBezTo>
                    <a:cubicBezTo>
                      <a:pt x="2032" y="21600"/>
                      <a:pt x="2959" y="21482"/>
                      <a:pt x="3882" y="21435"/>
                    </a:cubicBezTo>
                    <a:cubicBezTo>
                      <a:pt x="3929" y="21430"/>
                      <a:pt x="3951" y="21255"/>
                      <a:pt x="3950" y="21090"/>
                    </a:cubicBezTo>
                    <a:cubicBezTo>
                      <a:pt x="3976" y="21060"/>
                      <a:pt x="3996" y="20972"/>
                      <a:pt x="3993" y="20813"/>
                    </a:cubicBezTo>
                    <a:cubicBezTo>
                      <a:pt x="3979" y="19876"/>
                      <a:pt x="3978" y="18939"/>
                      <a:pt x="3979" y="17997"/>
                    </a:cubicBezTo>
                    <a:cubicBezTo>
                      <a:pt x="6306" y="17977"/>
                      <a:pt x="8634" y="17560"/>
                      <a:pt x="10961" y="17503"/>
                    </a:cubicBezTo>
                    <a:cubicBezTo>
                      <a:pt x="11864" y="17483"/>
                      <a:pt x="12767" y="17472"/>
                      <a:pt x="13669" y="17472"/>
                    </a:cubicBezTo>
                    <a:cubicBezTo>
                      <a:pt x="15245" y="17472"/>
                      <a:pt x="16820" y="17509"/>
                      <a:pt x="18396" y="17575"/>
                    </a:cubicBezTo>
                    <a:cubicBezTo>
                      <a:pt x="18411" y="18718"/>
                      <a:pt x="18416" y="19840"/>
                      <a:pt x="18414" y="20993"/>
                    </a:cubicBezTo>
                    <a:cubicBezTo>
                      <a:pt x="18369" y="21060"/>
                      <a:pt x="18368" y="21404"/>
                      <a:pt x="18423" y="21404"/>
                    </a:cubicBezTo>
                    <a:cubicBezTo>
                      <a:pt x="18424" y="21404"/>
                      <a:pt x="18424" y="21404"/>
                      <a:pt x="18426" y="21404"/>
                    </a:cubicBezTo>
                    <a:cubicBezTo>
                      <a:pt x="19217" y="21312"/>
                      <a:pt x="20007" y="21173"/>
                      <a:pt x="20797" y="21173"/>
                    </a:cubicBezTo>
                    <a:cubicBezTo>
                      <a:pt x="21016" y="21173"/>
                      <a:pt x="21234" y="21183"/>
                      <a:pt x="21454" y="21209"/>
                    </a:cubicBezTo>
                    <a:cubicBezTo>
                      <a:pt x="21490" y="21209"/>
                      <a:pt x="21510" y="21101"/>
                      <a:pt x="21515" y="20977"/>
                    </a:cubicBezTo>
                    <a:cubicBezTo>
                      <a:pt x="21516" y="20982"/>
                      <a:pt x="21518" y="20982"/>
                      <a:pt x="21519" y="20982"/>
                    </a:cubicBezTo>
                    <a:cubicBezTo>
                      <a:pt x="21551" y="20982"/>
                      <a:pt x="21582" y="20807"/>
                      <a:pt x="21561" y="20648"/>
                    </a:cubicBezTo>
                    <a:cubicBezTo>
                      <a:pt x="21190" y="17735"/>
                      <a:pt x="20784" y="14971"/>
                      <a:pt x="20254" y="12604"/>
                    </a:cubicBezTo>
                    <a:cubicBezTo>
                      <a:pt x="20247" y="12573"/>
                      <a:pt x="20240" y="12558"/>
                      <a:pt x="20232" y="12542"/>
                    </a:cubicBezTo>
                    <a:lnTo>
                      <a:pt x="20185" y="12527"/>
                    </a:lnTo>
                    <a:cubicBezTo>
                      <a:pt x="20139" y="12594"/>
                      <a:pt x="20109" y="12877"/>
                      <a:pt x="20151" y="13088"/>
                    </a:cubicBezTo>
                    <a:cubicBezTo>
                      <a:pt x="20427" y="14467"/>
                      <a:pt x="20693" y="15856"/>
                      <a:pt x="20934" y="17380"/>
                    </a:cubicBezTo>
                    <a:cubicBezTo>
                      <a:pt x="21102" y="18440"/>
                      <a:pt x="21249" y="19583"/>
                      <a:pt x="21432" y="20596"/>
                    </a:cubicBezTo>
                    <a:cubicBezTo>
                      <a:pt x="21068" y="20524"/>
                      <a:pt x="20703" y="20478"/>
                      <a:pt x="20337" y="20478"/>
                    </a:cubicBezTo>
                    <a:cubicBezTo>
                      <a:pt x="19765" y="20478"/>
                      <a:pt x="19191" y="20586"/>
                      <a:pt x="18623" y="20869"/>
                    </a:cubicBezTo>
                    <a:cubicBezTo>
                      <a:pt x="18883" y="19732"/>
                      <a:pt x="19137" y="18455"/>
                      <a:pt x="19347" y="17138"/>
                    </a:cubicBezTo>
                    <a:cubicBezTo>
                      <a:pt x="19359" y="17061"/>
                      <a:pt x="19359" y="16984"/>
                      <a:pt x="19354" y="16917"/>
                    </a:cubicBezTo>
                    <a:cubicBezTo>
                      <a:pt x="19414" y="12681"/>
                      <a:pt x="19357" y="8373"/>
                      <a:pt x="19288" y="4112"/>
                    </a:cubicBezTo>
                    <a:cubicBezTo>
                      <a:pt x="19640" y="4215"/>
                      <a:pt x="19991" y="4246"/>
                      <a:pt x="20343" y="4266"/>
                    </a:cubicBezTo>
                    <a:cubicBezTo>
                      <a:pt x="20509" y="4272"/>
                      <a:pt x="20688" y="4339"/>
                      <a:pt x="20865" y="4339"/>
                    </a:cubicBezTo>
                    <a:cubicBezTo>
                      <a:pt x="21072" y="4339"/>
                      <a:pt x="21277" y="4246"/>
                      <a:pt x="21453" y="3865"/>
                    </a:cubicBezTo>
                    <a:lnTo>
                      <a:pt x="21471" y="3525"/>
                    </a:lnTo>
                    <a:cubicBezTo>
                      <a:pt x="21370" y="3407"/>
                      <a:pt x="21258" y="3371"/>
                      <a:pt x="21141" y="3371"/>
                    </a:cubicBezTo>
                    <a:cubicBezTo>
                      <a:pt x="20926" y="3371"/>
                      <a:pt x="20698" y="3500"/>
                      <a:pt x="20515" y="3500"/>
                    </a:cubicBezTo>
                    <a:cubicBezTo>
                      <a:pt x="20102" y="3500"/>
                      <a:pt x="19691" y="3510"/>
                      <a:pt x="19280" y="3628"/>
                    </a:cubicBezTo>
                    <a:cubicBezTo>
                      <a:pt x="19265" y="2656"/>
                      <a:pt x="19247" y="1683"/>
                      <a:pt x="19232" y="715"/>
                    </a:cubicBezTo>
                    <a:cubicBezTo>
                      <a:pt x="19227" y="489"/>
                      <a:pt x="19187" y="371"/>
                      <a:pt x="19149" y="371"/>
                    </a:cubicBezTo>
                    <a:cubicBezTo>
                      <a:pt x="19132" y="371"/>
                      <a:pt x="19114" y="396"/>
                      <a:pt x="19102" y="448"/>
                    </a:cubicBezTo>
                    <a:cubicBezTo>
                      <a:pt x="19094" y="437"/>
                      <a:pt x="19087" y="427"/>
                      <a:pt x="19079" y="427"/>
                    </a:cubicBezTo>
                    <a:cubicBezTo>
                      <a:pt x="16367" y="144"/>
                      <a:pt x="13650" y="252"/>
                      <a:pt x="10937" y="206"/>
                    </a:cubicBezTo>
                    <a:cubicBezTo>
                      <a:pt x="9585" y="190"/>
                      <a:pt x="8231" y="175"/>
                      <a:pt x="6877" y="149"/>
                    </a:cubicBezTo>
                    <a:cubicBezTo>
                      <a:pt x="5978" y="134"/>
                      <a:pt x="5073" y="0"/>
                      <a:pt x="41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pic>
          <p:nvPicPr>
            <p:cNvPr id="1266" name="IMG_2278.png" descr="IMG_227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5365" t="60225" r="0" b="24574"/>
            <a:stretch>
              <a:fillRect/>
            </a:stretch>
          </p:blipFill>
          <p:spPr>
            <a:xfrm>
              <a:off x="1538830" y="0"/>
              <a:ext cx="1644810" cy="6879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70" name="تجميع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3598547" y="2117813"/>
            <a:ext cx="2483201" cy="874987"/>
            <a:chOff x="0" y="0"/>
            <a:chExt cx="2483200" cy="874985"/>
          </a:xfrm>
        </p:grpSpPr>
        <p:sp>
          <p:nvSpPr>
            <p:cNvPr id="1268" name="Google Shape;941;p39"/>
            <p:cNvSpPr/>
            <p:nvPr/>
          </p:nvSpPr>
          <p:spPr>
            <a:xfrm rot="60167">
              <a:off x="6245" y="113270"/>
              <a:ext cx="2470711" cy="735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630"/>
                  </a:moveTo>
                  <a:lnTo>
                    <a:pt x="510" y="21600"/>
                  </a:lnTo>
                  <a:lnTo>
                    <a:pt x="21600" y="19970"/>
                  </a:lnTo>
                  <a:lnTo>
                    <a:pt x="21226" y="0"/>
                  </a:lnTo>
                  <a:close/>
                </a:path>
              </a:pathLst>
            </a:custGeom>
            <a:solidFill>
              <a:srgbClr val="FF6EA7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269" name="Google Shape;951;p39"/>
            <p:cNvSpPr txBox="1"/>
            <p:nvPr/>
          </p:nvSpPr>
          <p:spPr>
            <a:xfrm>
              <a:off x="172881" y="0"/>
              <a:ext cx="1988765" cy="8749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normAutofit fontScale="100000" lnSpcReduction="0"/>
            </a:bodyPr>
            <a:lstStyle>
              <a:lvl1pPr algn="ctr" defTabSz="502920" rtl="0">
                <a:defRPr sz="2750">
                  <a:latin typeface="modern madani 1 Bold"/>
                  <a:ea typeface="modern madani 1 Bold"/>
                  <a:cs typeface="modern madani 1 Bold"/>
                  <a:sym typeface="modern madani 1 Bold"/>
                </a:defRPr>
              </a:lvl1pPr>
            </a:lstStyle>
            <a:p>
              <a:pPr/>
              <a:r>
                <a:t>خاصية التوزيع</a:t>
              </a:r>
            </a:p>
          </p:txBody>
        </p:sp>
      </p:grpSp>
      <p:grpSp>
        <p:nvGrpSpPr>
          <p:cNvPr id="1275" name="Google Shape;1648;p50"/>
          <p:cNvGrpSpPr/>
          <p:nvPr/>
        </p:nvGrpSpPr>
        <p:grpSpPr>
          <a:xfrm>
            <a:off x="1653219" y="4715227"/>
            <a:ext cx="5383636" cy="257700"/>
            <a:chOff x="0" y="0"/>
            <a:chExt cx="5383634" cy="257698"/>
          </a:xfrm>
        </p:grpSpPr>
        <p:sp>
          <p:nvSpPr>
            <p:cNvPr id="1271" name="Google Shape;1649;p50"/>
            <p:cNvSpPr/>
            <p:nvPr/>
          </p:nvSpPr>
          <p:spPr>
            <a:xfrm>
              <a:off x="0" y="0"/>
              <a:ext cx="5383636" cy="257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" y="19735"/>
                  </a:lnTo>
                  <a:lnTo>
                    <a:pt x="21600" y="21600"/>
                  </a:lnTo>
                  <a:lnTo>
                    <a:pt x="21354" y="1075"/>
                  </a:lnTo>
                  <a:close/>
                </a:path>
              </a:pathLst>
            </a:custGeom>
            <a:solidFill>
              <a:schemeClr val="accent2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272" name="Google Shape;1650;p50">
              <a:hlinkClick r:id="" invalidUrl="" action="ppaction://hlinkshowjump?jump=nextslide" tgtFrame="" tooltip="" history="1" highlightClick="0" endSnd="0"/>
            </p:cNvPr>
            <p:cNvSpPr/>
            <p:nvPr/>
          </p:nvSpPr>
          <p:spPr>
            <a:xfrm>
              <a:off x="5060809" y="69243"/>
              <a:ext cx="164510" cy="125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5400"/>
                  </a:moveTo>
                  <a:lnTo>
                    <a:pt x="516" y="5400"/>
                  </a:lnTo>
                  <a:lnTo>
                    <a:pt x="516" y="16200"/>
                  </a:lnTo>
                  <a:lnTo>
                    <a:pt x="0" y="16200"/>
                  </a:lnTo>
                  <a:close/>
                  <a:moveTo>
                    <a:pt x="1033" y="5400"/>
                  </a:moveTo>
                  <a:lnTo>
                    <a:pt x="2065" y="5400"/>
                  </a:lnTo>
                  <a:lnTo>
                    <a:pt x="2065" y="16200"/>
                  </a:lnTo>
                  <a:lnTo>
                    <a:pt x="1033" y="16200"/>
                  </a:lnTo>
                  <a:close/>
                  <a:moveTo>
                    <a:pt x="2582" y="5400"/>
                  </a:moveTo>
                  <a:lnTo>
                    <a:pt x="13339" y="5400"/>
                  </a:lnTo>
                  <a:lnTo>
                    <a:pt x="13339" y="0"/>
                  </a:lnTo>
                  <a:lnTo>
                    <a:pt x="21600" y="10800"/>
                  </a:lnTo>
                  <a:lnTo>
                    <a:pt x="13339" y="21600"/>
                  </a:lnTo>
                  <a:lnTo>
                    <a:pt x="13339" y="16200"/>
                  </a:lnTo>
                  <a:lnTo>
                    <a:pt x="2582" y="16200"/>
                  </a:lnTo>
                  <a:close/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73" name="Google Shape;1651;p50">
              <a:hlinkClick r:id="" invalidUrl="" action="ppaction://hlinkshowjump?jump=previousslide" tgtFrame="" tooltip="" history="1" highlightClick="0" endSnd="0"/>
            </p:cNvPr>
            <p:cNvSpPr/>
            <p:nvPr/>
          </p:nvSpPr>
          <p:spPr>
            <a:xfrm flipH="1">
              <a:off x="83869" y="69243"/>
              <a:ext cx="164510" cy="125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5400"/>
                  </a:moveTo>
                  <a:lnTo>
                    <a:pt x="516" y="5400"/>
                  </a:lnTo>
                  <a:lnTo>
                    <a:pt x="516" y="16200"/>
                  </a:lnTo>
                  <a:lnTo>
                    <a:pt x="0" y="16200"/>
                  </a:lnTo>
                  <a:close/>
                  <a:moveTo>
                    <a:pt x="1033" y="5400"/>
                  </a:moveTo>
                  <a:lnTo>
                    <a:pt x="2065" y="5400"/>
                  </a:lnTo>
                  <a:lnTo>
                    <a:pt x="2065" y="16200"/>
                  </a:lnTo>
                  <a:lnTo>
                    <a:pt x="1033" y="16200"/>
                  </a:lnTo>
                  <a:close/>
                  <a:moveTo>
                    <a:pt x="2582" y="5400"/>
                  </a:moveTo>
                  <a:lnTo>
                    <a:pt x="13339" y="5400"/>
                  </a:lnTo>
                  <a:lnTo>
                    <a:pt x="13339" y="0"/>
                  </a:lnTo>
                  <a:lnTo>
                    <a:pt x="21600" y="10800"/>
                  </a:lnTo>
                  <a:lnTo>
                    <a:pt x="13339" y="21600"/>
                  </a:lnTo>
                  <a:lnTo>
                    <a:pt x="13339" y="16200"/>
                  </a:lnTo>
                  <a:lnTo>
                    <a:pt x="2582" y="16200"/>
                  </a:lnTo>
                  <a:close/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74" name="Google Shape;1652;p50">
              <a:hlinkClick r:id="rId4" invalidUrl="" action="ppaction://hlinksldjump" tgtFrame="" tooltip="" history="1" highlightClick="0" endSnd="0"/>
            </p:cNvPr>
            <p:cNvSpPr/>
            <p:nvPr/>
          </p:nvSpPr>
          <p:spPr>
            <a:xfrm>
              <a:off x="2572384" y="56921"/>
              <a:ext cx="164395" cy="14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4" y="20945"/>
                  </a:moveTo>
                  <a:lnTo>
                    <a:pt x="3923" y="10669"/>
                  </a:lnTo>
                  <a:lnTo>
                    <a:pt x="0" y="10604"/>
                  </a:lnTo>
                  <a:lnTo>
                    <a:pt x="11254" y="0"/>
                  </a:lnTo>
                  <a:lnTo>
                    <a:pt x="21600" y="10998"/>
                  </a:lnTo>
                  <a:lnTo>
                    <a:pt x="18131" y="10866"/>
                  </a:lnTo>
                  <a:lnTo>
                    <a:pt x="18417" y="21403"/>
                  </a:lnTo>
                  <a:lnTo>
                    <a:pt x="13415" y="21403"/>
                  </a:lnTo>
                  <a:lnTo>
                    <a:pt x="13415" y="15776"/>
                  </a:lnTo>
                  <a:lnTo>
                    <a:pt x="10117" y="15644"/>
                  </a:lnTo>
                  <a:lnTo>
                    <a:pt x="10061" y="21600"/>
                  </a:lnTo>
                  <a:close/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67" grpId="1"/>
      <p:bldP build="whole" bldLvl="1" animBg="1" rev="0" advAuto="0" spid="1270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6" name="Google Shape;979;p41"/>
          <p:cNvGrpSpPr/>
          <p:nvPr/>
        </p:nvGrpSpPr>
        <p:grpSpPr>
          <a:xfrm>
            <a:off x="4444372" y="200661"/>
            <a:ext cx="3181458" cy="685432"/>
            <a:chOff x="0" y="0"/>
            <a:chExt cx="3181456" cy="685430"/>
          </a:xfrm>
        </p:grpSpPr>
        <p:sp>
          <p:nvSpPr>
            <p:cNvPr id="1277" name="Google Shape;980;p41"/>
            <p:cNvSpPr/>
            <p:nvPr/>
          </p:nvSpPr>
          <p:spPr>
            <a:xfrm>
              <a:off x="2738827" y="122455"/>
              <a:ext cx="416200" cy="539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600" y="0"/>
                    <a:pt x="21592" y="0"/>
                    <a:pt x="21592" y="7"/>
                  </a:cubicBezTo>
                  <a:cubicBezTo>
                    <a:pt x="21592" y="0"/>
                    <a:pt x="21600" y="0"/>
                    <a:pt x="21600" y="0"/>
                  </a:cubicBezTo>
                  <a:close/>
                  <a:moveTo>
                    <a:pt x="8465" y="1667"/>
                  </a:moveTo>
                  <a:cubicBezTo>
                    <a:pt x="8932" y="1667"/>
                    <a:pt x="9398" y="1674"/>
                    <a:pt x="9855" y="1693"/>
                  </a:cubicBezTo>
                  <a:cubicBezTo>
                    <a:pt x="10220" y="1706"/>
                    <a:pt x="10220" y="2105"/>
                    <a:pt x="9855" y="2125"/>
                  </a:cubicBezTo>
                  <a:cubicBezTo>
                    <a:pt x="9398" y="2138"/>
                    <a:pt x="8932" y="2144"/>
                    <a:pt x="8465" y="2144"/>
                  </a:cubicBezTo>
                  <a:cubicBezTo>
                    <a:pt x="7533" y="2144"/>
                    <a:pt x="6593" y="2125"/>
                    <a:pt x="5661" y="2105"/>
                  </a:cubicBezTo>
                  <a:cubicBezTo>
                    <a:pt x="5322" y="2099"/>
                    <a:pt x="5330" y="1719"/>
                    <a:pt x="5661" y="1713"/>
                  </a:cubicBezTo>
                  <a:cubicBezTo>
                    <a:pt x="6593" y="1693"/>
                    <a:pt x="7533" y="1667"/>
                    <a:pt x="8465" y="1667"/>
                  </a:cubicBezTo>
                  <a:close/>
                  <a:moveTo>
                    <a:pt x="16592" y="2269"/>
                  </a:moveTo>
                  <a:cubicBezTo>
                    <a:pt x="17304" y="2269"/>
                    <a:pt x="18007" y="2288"/>
                    <a:pt x="18702" y="2354"/>
                  </a:cubicBezTo>
                  <a:cubicBezTo>
                    <a:pt x="19041" y="2393"/>
                    <a:pt x="19041" y="2726"/>
                    <a:pt x="18702" y="2759"/>
                  </a:cubicBezTo>
                  <a:cubicBezTo>
                    <a:pt x="18024" y="2824"/>
                    <a:pt x="17329" y="2844"/>
                    <a:pt x="16634" y="2844"/>
                  </a:cubicBezTo>
                  <a:cubicBezTo>
                    <a:pt x="15499" y="2844"/>
                    <a:pt x="14355" y="2792"/>
                    <a:pt x="13236" y="2778"/>
                  </a:cubicBezTo>
                  <a:cubicBezTo>
                    <a:pt x="12855" y="2778"/>
                    <a:pt x="12855" y="2334"/>
                    <a:pt x="13236" y="2334"/>
                  </a:cubicBezTo>
                  <a:cubicBezTo>
                    <a:pt x="14338" y="2321"/>
                    <a:pt x="15465" y="2269"/>
                    <a:pt x="16592" y="2269"/>
                  </a:cubicBezTo>
                  <a:close/>
                  <a:moveTo>
                    <a:pt x="10686" y="18312"/>
                  </a:moveTo>
                  <a:cubicBezTo>
                    <a:pt x="10703" y="18312"/>
                    <a:pt x="10728" y="18318"/>
                    <a:pt x="10753" y="18318"/>
                  </a:cubicBezTo>
                  <a:cubicBezTo>
                    <a:pt x="12550" y="18665"/>
                    <a:pt x="14338" y="18808"/>
                    <a:pt x="16177" y="18920"/>
                  </a:cubicBezTo>
                  <a:cubicBezTo>
                    <a:pt x="16516" y="18939"/>
                    <a:pt x="16524" y="19318"/>
                    <a:pt x="16177" y="19331"/>
                  </a:cubicBezTo>
                  <a:cubicBezTo>
                    <a:pt x="16024" y="19338"/>
                    <a:pt x="15872" y="19338"/>
                    <a:pt x="15719" y="19338"/>
                  </a:cubicBezTo>
                  <a:cubicBezTo>
                    <a:pt x="13999" y="19338"/>
                    <a:pt x="12262" y="19090"/>
                    <a:pt x="10618" y="18723"/>
                  </a:cubicBezTo>
                  <a:cubicBezTo>
                    <a:pt x="10304" y="18652"/>
                    <a:pt x="10397" y="18312"/>
                    <a:pt x="10686" y="18312"/>
                  </a:cubicBezTo>
                  <a:close/>
                  <a:moveTo>
                    <a:pt x="21592" y="7"/>
                  </a:moveTo>
                  <a:cubicBezTo>
                    <a:pt x="20253" y="490"/>
                    <a:pt x="18693" y="608"/>
                    <a:pt x="17117" y="608"/>
                  </a:cubicBezTo>
                  <a:cubicBezTo>
                    <a:pt x="15770" y="608"/>
                    <a:pt x="14397" y="523"/>
                    <a:pt x="13126" y="503"/>
                  </a:cubicBezTo>
                  <a:cubicBezTo>
                    <a:pt x="10440" y="484"/>
                    <a:pt x="7762" y="458"/>
                    <a:pt x="5076" y="314"/>
                  </a:cubicBezTo>
                  <a:cubicBezTo>
                    <a:pt x="5601" y="5727"/>
                    <a:pt x="6033" y="11212"/>
                    <a:pt x="5576" y="16586"/>
                  </a:cubicBezTo>
                  <a:cubicBezTo>
                    <a:pt x="5618" y="16664"/>
                    <a:pt x="5618" y="16762"/>
                    <a:pt x="5525" y="16860"/>
                  </a:cubicBezTo>
                  <a:cubicBezTo>
                    <a:pt x="4864" y="17553"/>
                    <a:pt x="4144" y="18220"/>
                    <a:pt x="3398" y="18887"/>
                  </a:cubicBezTo>
                  <a:cubicBezTo>
                    <a:pt x="4695" y="18743"/>
                    <a:pt x="6008" y="18593"/>
                    <a:pt x="7330" y="18573"/>
                  </a:cubicBezTo>
                  <a:cubicBezTo>
                    <a:pt x="7584" y="18573"/>
                    <a:pt x="7652" y="18887"/>
                    <a:pt x="7398" y="18926"/>
                  </a:cubicBezTo>
                  <a:cubicBezTo>
                    <a:pt x="5991" y="19142"/>
                    <a:pt x="4550" y="19220"/>
                    <a:pt x="3135" y="19318"/>
                  </a:cubicBezTo>
                  <a:cubicBezTo>
                    <a:pt x="3118" y="19318"/>
                    <a:pt x="3110" y="19318"/>
                    <a:pt x="3101" y="19318"/>
                  </a:cubicBezTo>
                  <a:cubicBezTo>
                    <a:pt x="3034" y="19318"/>
                    <a:pt x="2991" y="19299"/>
                    <a:pt x="2949" y="19279"/>
                  </a:cubicBezTo>
                  <a:cubicBezTo>
                    <a:pt x="2000" y="20090"/>
                    <a:pt x="1017" y="20868"/>
                    <a:pt x="0" y="21600"/>
                  </a:cubicBezTo>
                  <a:cubicBezTo>
                    <a:pt x="4330" y="21247"/>
                    <a:pt x="8703" y="21110"/>
                    <a:pt x="13067" y="21110"/>
                  </a:cubicBezTo>
                  <a:cubicBezTo>
                    <a:pt x="15863" y="21110"/>
                    <a:pt x="18660" y="21169"/>
                    <a:pt x="21439" y="21260"/>
                  </a:cubicBezTo>
                  <a:cubicBezTo>
                    <a:pt x="20041" y="19966"/>
                    <a:pt x="18922" y="18521"/>
                    <a:pt x="17626" y="17168"/>
                  </a:cubicBezTo>
                  <a:cubicBezTo>
                    <a:pt x="15795" y="15239"/>
                    <a:pt x="13770" y="13474"/>
                    <a:pt x="11660" y="11722"/>
                  </a:cubicBezTo>
                  <a:cubicBezTo>
                    <a:pt x="11321" y="11447"/>
                    <a:pt x="11567" y="11101"/>
                    <a:pt x="11923" y="11016"/>
                  </a:cubicBezTo>
                  <a:cubicBezTo>
                    <a:pt x="11686" y="10918"/>
                    <a:pt x="11550" y="10656"/>
                    <a:pt x="11787" y="10447"/>
                  </a:cubicBezTo>
                  <a:cubicBezTo>
                    <a:pt x="15219" y="7263"/>
                    <a:pt x="18549" y="4086"/>
                    <a:pt x="21473" y="608"/>
                  </a:cubicBezTo>
                  <a:cubicBezTo>
                    <a:pt x="21278" y="418"/>
                    <a:pt x="21244" y="131"/>
                    <a:pt x="21592" y="7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78" name="Google Shape;981;p41"/>
            <p:cNvSpPr/>
            <p:nvPr/>
          </p:nvSpPr>
          <p:spPr>
            <a:xfrm>
              <a:off x="2726907" y="557252"/>
              <a:ext cx="77722" cy="77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328" y="182"/>
                    <a:pt x="21055" y="319"/>
                    <a:pt x="20783" y="319"/>
                  </a:cubicBezTo>
                  <a:cubicBezTo>
                    <a:pt x="13840" y="228"/>
                    <a:pt x="6897" y="182"/>
                    <a:pt x="0" y="137"/>
                  </a:cubicBezTo>
                  <a:cubicBezTo>
                    <a:pt x="1089" y="7154"/>
                    <a:pt x="1316" y="14446"/>
                    <a:pt x="681" y="21600"/>
                  </a:cubicBezTo>
                  <a:cubicBezTo>
                    <a:pt x="7215" y="14081"/>
                    <a:pt x="14203" y="679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79" name="Google Shape;982;p41"/>
            <p:cNvSpPr/>
            <p:nvPr/>
          </p:nvSpPr>
          <p:spPr>
            <a:xfrm>
              <a:off x="441685" y="570641"/>
              <a:ext cx="126054" cy="84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191" y="7214"/>
                    <a:pt x="14297" y="14553"/>
                    <a:pt x="21600" y="21600"/>
                  </a:cubicBezTo>
                  <a:cubicBezTo>
                    <a:pt x="21040" y="14469"/>
                    <a:pt x="20873" y="7256"/>
                    <a:pt x="21264" y="125"/>
                  </a:cubicBezTo>
                  <a:cubicBezTo>
                    <a:pt x="14158" y="125"/>
                    <a:pt x="7107" y="125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80" name="Google Shape;983;p41"/>
            <p:cNvSpPr/>
            <p:nvPr/>
          </p:nvSpPr>
          <p:spPr>
            <a:xfrm>
              <a:off x="431398" y="14857"/>
              <a:ext cx="2401675" cy="538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11" y="1741"/>
                  </a:moveTo>
                  <a:cubicBezTo>
                    <a:pt x="2417" y="1741"/>
                    <a:pt x="2521" y="1747"/>
                    <a:pt x="2626" y="1780"/>
                  </a:cubicBezTo>
                  <a:cubicBezTo>
                    <a:pt x="2689" y="1806"/>
                    <a:pt x="2689" y="2186"/>
                    <a:pt x="2626" y="2212"/>
                  </a:cubicBezTo>
                  <a:cubicBezTo>
                    <a:pt x="2520" y="2244"/>
                    <a:pt x="2413" y="2251"/>
                    <a:pt x="2307" y="2251"/>
                  </a:cubicBezTo>
                  <a:cubicBezTo>
                    <a:pt x="2145" y="2251"/>
                    <a:pt x="1985" y="2231"/>
                    <a:pt x="1824" y="2218"/>
                  </a:cubicBezTo>
                  <a:cubicBezTo>
                    <a:pt x="1761" y="2212"/>
                    <a:pt x="1761" y="1780"/>
                    <a:pt x="1824" y="1780"/>
                  </a:cubicBezTo>
                  <a:cubicBezTo>
                    <a:pt x="1985" y="1767"/>
                    <a:pt x="2150" y="1741"/>
                    <a:pt x="2311" y="1741"/>
                  </a:cubicBezTo>
                  <a:close/>
                  <a:moveTo>
                    <a:pt x="6420" y="1584"/>
                  </a:moveTo>
                  <a:cubicBezTo>
                    <a:pt x="6450" y="1584"/>
                    <a:pt x="6473" y="1786"/>
                    <a:pt x="6438" y="1852"/>
                  </a:cubicBezTo>
                  <a:cubicBezTo>
                    <a:pt x="6290" y="2146"/>
                    <a:pt x="6131" y="2257"/>
                    <a:pt x="5971" y="2257"/>
                  </a:cubicBezTo>
                  <a:cubicBezTo>
                    <a:pt x="5874" y="2257"/>
                    <a:pt x="5776" y="2212"/>
                    <a:pt x="5679" y="2146"/>
                  </a:cubicBezTo>
                  <a:cubicBezTo>
                    <a:pt x="5629" y="2114"/>
                    <a:pt x="5648" y="1793"/>
                    <a:pt x="5693" y="1793"/>
                  </a:cubicBezTo>
                  <a:cubicBezTo>
                    <a:pt x="5696" y="1793"/>
                    <a:pt x="5698" y="1793"/>
                    <a:pt x="5701" y="1799"/>
                  </a:cubicBezTo>
                  <a:cubicBezTo>
                    <a:pt x="5767" y="1839"/>
                    <a:pt x="5833" y="1858"/>
                    <a:pt x="5897" y="1858"/>
                  </a:cubicBezTo>
                  <a:cubicBezTo>
                    <a:pt x="6071" y="1858"/>
                    <a:pt x="6240" y="1727"/>
                    <a:pt x="6414" y="1590"/>
                  </a:cubicBezTo>
                  <a:cubicBezTo>
                    <a:pt x="6416" y="1584"/>
                    <a:pt x="6419" y="1584"/>
                    <a:pt x="6420" y="1584"/>
                  </a:cubicBezTo>
                  <a:close/>
                  <a:moveTo>
                    <a:pt x="4267" y="2140"/>
                  </a:moveTo>
                  <a:cubicBezTo>
                    <a:pt x="4353" y="2140"/>
                    <a:pt x="4438" y="2146"/>
                    <a:pt x="4523" y="2159"/>
                  </a:cubicBezTo>
                  <a:cubicBezTo>
                    <a:pt x="4570" y="2166"/>
                    <a:pt x="4570" y="2480"/>
                    <a:pt x="4523" y="2480"/>
                  </a:cubicBezTo>
                  <a:cubicBezTo>
                    <a:pt x="4429" y="2500"/>
                    <a:pt x="4338" y="2506"/>
                    <a:pt x="4245" y="2506"/>
                  </a:cubicBezTo>
                  <a:cubicBezTo>
                    <a:pt x="4119" y="2506"/>
                    <a:pt x="3993" y="2493"/>
                    <a:pt x="3867" y="2480"/>
                  </a:cubicBezTo>
                  <a:cubicBezTo>
                    <a:pt x="3821" y="2480"/>
                    <a:pt x="3821" y="2166"/>
                    <a:pt x="3867" y="2166"/>
                  </a:cubicBezTo>
                  <a:cubicBezTo>
                    <a:pt x="4002" y="2153"/>
                    <a:pt x="4134" y="2140"/>
                    <a:pt x="4267" y="2140"/>
                  </a:cubicBezTo>
                  <a:close/>
                  <a:moveTo>
                    <a:pt x="7826" y="2081"/>
                  </a:moveTo>
                  <a:cubicBezTo>
                    <a:pt x="7940" y="2081"/>
                    <a:pt x="8055" y="2094"/>
                    <a:pt x="8168" y="2120"/>
                  </a:cubicBezTo>
                  <a:cubicBezTo>
                    <a:pt x="8229" y="2127"/>
                    <a:pt x="8229" y="2519"/>
                    <a:pt x="8168" y="2532"/>
                  </a:cubicBezTo>
                  <a:cubicBezTo>
                    <a:pt x="8063" y="2552"/>
                    <a:pt x="7959" y="2565"/>
                    <a:pt x="7855" y="2565"/>
                  </a:cubicBezTo>
                  <a:cubicBezTo>
                    <a:pt x="7742" y="2565"/>
                    <a:pt x="7627" y="2552"/>
                    <a:pt x="7513" y="2539"/>
                  </a:cubicBezTo>
                  <a:cubicBezTo>
                    <a:pt x="7450" y="2526"/>
                    <a:pt x="7450" y="2120"/>
                    <a:pt x="7513" y="2107"/>
                  </a:cubicBezTo>
                  <a:cubicBezTo>
                    <a:pt x="7617" y="2094"/>
                    <a:pt x="7721" y="2081"/>
                    <a:pt x="7826" y="2081"/>
                  </a:cubicBezTo>
                  <a:close/>
                  <a:moveTo>
                    <a:pt x="13849" y="2048"/>
                  </a:moveTo>
                  <a:cubicBezTo>
                    <a:pt x="13955" y="2048"/>
                    <a:pt x="14062" y="2081"/>
                    <a:pt x="14159" y="2205"/>
                  </a:cubicBezTo>
                  <a:cubicBezTo>
                    <a:pt x="14196" y="2244"/>
                    <a:pt x="14202" y="2526"/>
                    <a:pt x="14159" y="2545"/>
                  </a:cubicBezTo>
                  <a:cubicBezTo>
                    <a:pt x="14118" y="2572"/>
                    <a:pt x="14075" y="2585"/>
                    <a:pt x="14033" y="2585"/>
                  </a:cubicBezTo>
                  <a:cubicBezTo>
                    <a:pt x="13874" y="2585"/>
                    <a:pt x="13707" y="2421"/>
                    <a:pt x="13554" y="2329"/>
                  </a:cubicBezTo>
                  <a:cubicBezTo>
                    <a:pt x="13520" y="2316"/>
                    <a:pt x="13531" y="2074"/>
                    <a:pt x="13563" y="2074"/>
                  </a:cubicBezTo>
                  <a:cubicBezTo>
                    <a:pt x="13654" y="2074"/>
                    <a:pt x="13751" y="2048"/>
                    <a:pt x="13849" y="2048"/>
                  </a:cubicBezTo>
                  <a:close/>
                  <a:moveTo>
                    <a:pt x="12184" y="2146"/>
                  </a:moveTo>
                  <a:cubicBezTo>
                    <a:pt x="12219" y="2146"/>
                    <a:pt x="12227" y="2428"/>
                    <a:pt x="12188" y="2460"/>
                  </a:cubicBezTo>
                  <a:cubicBezTo>
                    <a:pt x="11945" y="2630"/>
                    <a:pt x="11698" y="2735"/>
                    <a:pt x="11451" y="2846"/>
                  </a:cubicBezTo>
                  <a:cubicBezTo>
                    <a:pt x="11450" y="2846"/>
                    <a:pt x="11448" y="2846"/>
                    <a:pt x="11448" y="2846"/>
                  </a:cubicBezTo>
                  <a:cubicBezTo>
                    <a:pt x="11412" y="2846"/>
                    <a:pt x="11406" y="2565"/>
                    <a:pt x="11442" y="2539"/>
                  </a:cubicBezTo>
                  <a:cubicBezTo>
                    <a:pt x="11689" y="2388"/>
                    <a:pt x="11933" y="2231"/>
                    <a:pt x="12180" y="2146"/>
                  </a:cubicBezTo>
                  <a:cubicBezTo>
                    <a:pt x="12181" y="2146"/>
                    <a:pt x="12183" y="2146"/>
                    <a:pt x="12184" y="2146"/>
                  </a:cubicBezTo>
                  <a:close/>
                  <a:moveTo>
                    <a:pt x="16048" y="2218"/>
                  </a:moveTo>
                  <a:cubicBezTo>
                    <a:pt x="16095" y="2218"/>
                    <a:pt x="16105" y="2565"/>
                    <a:pt x="16059" y="2598"/>
                  </a:cubicBezTo>
                  <a:cubicBezTo>
                    <a:pt x="15814" y="2774"/>
                    <a:pt x="15562" y="2794"/>
                    <a:pt x="15316" y="2879"/>
                  </a:cubicBezTo>
                  <a:cubicBezTo>
                    <a:pt x="15316" y="2879"/>
                    <a:pt x="15315" y="2879"/>
                    <a:pt x="15313" y="2879"/>
                  </a:cubicBezTo>
                  <a:cubicBezTo>
                    <a:pt x="15269" y="2879"/>
                    <a:pt x="15271" y="2572"/>
                    <a:pt x="15316" y="2545"/>
                  </a:cubicBezTo>
                  <a:cubicBezTo>
                    <a:pt x="15559" y="2428"/>
                    <a:pt x="15804" y="2244"/>
                    <a:pt x="16046" y="2218"/>
                  </a:cubicBezTo>
                  <a:cubicBezTo>
                    <a:pt x="16048" y="2218"/>
                    <a:pt x="16048" y="2218"/>
                    <a:pt x="16048" y="2218"/>
                  </a:cubicBezTo>
                  <a:close/>
                  <a:moveTo>
                    <a:pt x="17471" y="2388"/>
                  </a:moveTo>
                  <a:cubicBezTo>
                    <a:pt x="17603" y="2388"/>
                    <a:pt x="17735" y="2401"/>
                    <a:pt x="17867" y="2441"/>
                  </a:cubicBezTo>
                  <a:cubicBezTo>
                    <a:pt x="17927" y="2460"/>
                    <a:pt x="17927" y="2840"/>
                    <a:pt x="17867" y="2853"/>
                  </a:cubicBezTo>
                  <a:cubicBezTo>
                    <a:pt x="17735" y="2892"/>
                    <a:pt x="17603" y="2905"/>
                    <a:pt x="17471" y="2905"/>
                  </a:cubicBezTo>
                  <a:cubicBezTo>
                    <a:pt x="17312" y="2905"/>
                    <a:pt x="17152" y="2886"/>
                    <a:pt x="16992" y="2879"/>
                  </a:cubicBezTo>
                  <a:cubicBezTo>
                    <a:pt x="16927" y="2879"/>
                    <a:pt x="16927" y="2421"/>
                    <a:pt x="16992" y="2415"/>
                  </a:cubicBezTo>
                  <a:cubicBezTo>
                    <a:pt x="17152" y="2401"/>
                    <a:pt x="17312" y="2388"/>
                    <a:pt x="17471" y="2388"/>
                  </a:cubicBezTo>
                  <a:close/>
                  <a:moveTo>
                    <a:pt x="9259" y="2388"/>
                  </a:moveTo>
                  <a:cubicBezTo>
                    <a:pt x="9260" y="2388"/>
                    <a:pt x="9262" y="2388"/>
                    <a:pt x="9263" y="2388"/>
                  </a:cubicBezTo>
                  <a:cubicBezTo>
                    <a:pt x="9558" y="2473"/>
                    <a:pt x="9861" y="2493"/>
                    <a:pt x="10153" y="2676"/>
                  </a:cubicBezTo>
                  <a:cubicBezTo>
                    <a:pt x="10215" y="2709"/>
                    <a:pt x="10200" y="3154"/>
                    <a:pt x="10140" y="3154"/>
                  </a:cubicBezTo>
                  <a:cubicBezTo>
                    <a:pt x="10140" y="3154"/>
                    <a:pt x="10138" y="3154"/>
                    <a:pt x="10138" y="3154"/>
                  </a:cubicBezTo>
                  <a:cubicBezTo>
                    <a:pt x="9848" y="3128"/>
                    <a:pt x="9554" y="2925"/>
                    <a:pt x="9263" y="2788"/>
                  </a:cubicBezTo>
                  <a:cubicBezTo>
                    <a:pt x="9207" y="2761"/>
                    <a:pt x="9207" y="2388"/>
                    <a:pt x="9259" y="2388"/>
                  </a:cubicBezTo>
                  <a:close/>
                  <a:moveTo>
                    <a:pt x="20966" y="2702"/>
                  </a:moveTo>
                  <a:cubicBezTo>
                    <a:pt x="21076" y="2702"/>
                    <a:pt x="21186" y="2716"/>
                    <a:pt x="21296" y="2774"/>
                  </a:cubicBezTo>
                  <a:cubicBezTo>
                    <a:pt x="21352" y="2801"/>
                    <a:pt x="21352" y="3147"/>
                    <a:pt x="21296" y="3174"/>
                  </a:cubicBezTo>
                  <a:cubicBezTo>
                    <a:pt x="21187" y="3226"/>
                    <a:pt x="21079" y="3246"/>
                    <a:pt x="20969" y="3246"/>
                  </a:cubicBezTo>
                  <a:cubicBezTo>
                    <a:pt x="20833" y="3246"/>
                    <a:pt x="20698" y="3219"/>
                    <a:pt x="20566" y="3213"/>
                  </a:cubicBezTo>
                  <a:cubicBezTo>
                    <a:pt x="20496" y="3206"/>
                    <a:pt x="20496" y="2735"/>
                    <a:pt x="20566" y="2735"/>
                  </a:cubicBezTo>
                  <a:cubicBezTo>
                    <a:pt x="20698" y="2729"/>
                    <a:pt x="20832" y="2702"/>
                    <a:pt x="20966" y="2702"/>
                  </a:cubicBezTo>
                  <a:close/>
                  <a:moveTo>
                    <a:pt x="18886" y="3003"/>
                  </a:moveTo>
                  <a:cubicBezTo>
                    <a:pt x="18888" y="3003"/>
                    <a:pt x="18888" y="3003"/>
                    <a:pt x="18889" y="3003"/>
                  </a:cubicBezTo>
                  <a:cubicBezTo>
                    <a:pt x="19186" y="3102"/>
                    <a:pt x="19484" y="3180"/>
                    <a:pt x="19778" y="3370"/>
                  </a:cubicBezTo>
                  <a:cubicBezTo>
                    <a:pt x="19826" y="3403"/>
                    <a:pt x="19814" y="3762"/>
                    <a:pt x="19766" y="3762"/>
                  </a:cubicBezTo>
                  <a:cubicBezTo>
                    <a:pt x="19766" y="3762"/>
                    <a:pt x="19764" y="3762"/>
                    <a:pt x="19764" y="3762"/>
                  </a:cubicBezTo>
                  <a:cubicBezTo>
                    <a:pt x="19472" y="3730"/>
                    <a:pt x="19181" y="3592"/>
                    <a:pt x="18889" y="3468"/>
                  </a:cubicBezTo>
                  <a:cubicBezTo>
                    <a:pt x="18827" y="3435"/>
                    <a:pt x="18823" y="3003"/>
                    <a:pt x="18886" y="3003"/>
                  </a:cubicBezTo>
                  <a:close/>
                  <a:moveTo>
                    <a:pt x="19073" y="17674"/>
                  </a:moveTo>
                  <a:cubicBezTo>
                    <a:pt x="19181" y="17674"/>
                    <a:pt x="19290" y="17694"/>
                    <a:pt x="19399" y="17733"/>
                  </a:cubicBezTo>
                  <a:cubicBezTo>
                    <a:pt x="19452" y="17752"/>
                    <a:pt x="19452" y="18080"/>
                    <a:pt x="19399" y="18099"/>
                  </a:cubicBezTo>
                  <a:cubicBezTo>
                    <a:pt x="19293" y="18145"/>
                    <a:pt x="19186" y="18158"/>
                    <a:pt x="19079" y="18158"/>
                  </a:cubicBezTo>
                  <a:cubicBezTo>
                    <a:pt x="18944" y="18158"/>
                    <a:pt x="18807" y="18132"/>
                    <a:pt x="18670" y="18119"/>
                  </a:cubicBezTo>
                  <a:cubicBezTo>
                    <a:pt x="18610" y="18119"/>
                    <a:pt x="18612" y="17720"/>
                    <a:pt x="18670" y="17713"/>
                  </a:cubicBezTo>
                  <a:cubicBezTo>
                    <a:pt x="18804" y="17700"/>
                    <a:pt x="18939" y="17674"/>
                    <a:pt x="19073" y="17674"/>
                  </a:cubicBezTo>
                  <a:close/>
                  <a:moveTo>
                    <a:pt x="20123" y="17667"/>
                  </a:moveTo>
                  <a:cubicBezTo>
                    <a:pt x="20124" y="17667"/>
                    <a:pt x="20127" y="17674"/>
                    <a:pt x="20129" y="17674"/>
                  </a:cubicBezTo>
                  <a:cubicBezTo>
                    <a:pt x="20350" y="17772"/>
                    <a:pt x="20582" y="17824"/>
                    <a:pt x="20797" y="18086"/>
                  </a:cubicBezTo>
                  <a:cubicBezTo>
                    <a:pt x="20853" y="18145"/>
                    <a:pt x="20841" y="18525"/>
                    <a:pt x="20785" y="18525"/>
                  </a:cubicBezTo>
                  <a:cubicBezTo>
                    <a:pt x="20785" y="18525"/>
                    <a:pt x="20785" y="18525"/>
                    <a:pt x="20784" y="18525"/>
                  </a:cubicBezTo>
                  <a:cubicBezTo>
                    <a:pt x="20562" y="18518"/>
                    <a:pt x="20334" y="18296"/>
                    <a:pt x="20115" y="18125"/>
                  </a:cubicBezTo>
                  <a:cubicBezTo>
                    <a:pt x="20060" y="18086"/>
                    <a:pt x="20070" y="17667"/>
                    <a:pt x="20123" y="17667"/>
                  </a:cubicBezTo>
                  <a:close/>
                  <a:moveTo>
                    <a:pt x="11448" y="18400"/>
                  </a:moveTo>
                  <a:cubicBezTo>
                    <a:pt x="11498" y="18400"/>
                    <a:pt x="11547" y="18407"/>
                    <a:pt x="11595" y="18426"/>
                  </a:cubicBezTo>
                  <a:cubicBezTo>
                    <a:pt x="11636" y="18440"/>
                    <a:pt x="11636" y="18695"/>
                    <a:pt x="11595" y="18714"/>
                  </a:cubicBezTo>
                  <a:cubicBezTo>
                    <a:pt x="11545" y="18734"/>
                    <a:pt x="11494" y="18741"/>
                    <a:pt x="11441" y="18741"/>
                  </a:cubicBezTo>
                  <a:cubicBezTo>
                    <a:pt x="11299" y="18741"/>
                    <a:pt x="11153" y="18682"/>
                    <a:pt x="11012" y="18662"/>
                  </a:cubicBezTo>
                  <a:cubicBezTo>
                    <a:pt x="10987" y="18655"/>
                    <a:pt x="10987" y="18485"/>
                    <a:pt x="11012" y="18485"/>
                  </a:cubicBezTo>
                  <a:cubicBezTo>
                    <a:pt x="11156" y="18459"/>
                    <a:pt x="11303" y="18400"/>
                    <a:pt x="11448" y="18400"/>
                  </a:cubicBezTo>
                  <a:close/>
                  <a:moveTo>
                    <a:pt x="14589" y="18073"/>
                  </a:moveTo>
                  <a:cubicBezTo>
                    <a:pt x="14631" y="18073"/>
                    <a:pt x="14641" y="18348"/>
                    <a:pt x="14598" y="18426"/>
                  </a:cubicBezTo>
                  <a:cubicBezTo>
                    <a:pt x="14456" y="18695"/>
                    <a:pt x="14307" y="18799"/>
                    <a:pt x="14156" y="18799"/>
                  </a:cubicBezTo>
                  <a:cubicBezTo>
                    <a:pt x="14078" y="18799"/>
                    <a:pt x="13999" y="18773"/>
                    <a:pt x="13921" y="18721"/>
                  </a:cubicBezTo>
                  <a:cubicBezTo>
                    <a:pt x="13880" y="18695"/>
                    <a:pt x="13887" y="18381"/>
                    <a:pt x="13926" y="18381"/>
                  </a:cubicBezTo>
                  <a:cubicBezTo>
                    <a:pt x="13927" y="18381"/>
                    <a:pt x="13929" y="18387"/>
                    <a:pt x="13930" y="18387"/>
                  </a:cubicBezTo>
                  <a:cubicBezTo>
                    <a:pt x="13983" y="18413"/>
                    <a:pt x="14034" y="18426"/>
                    <a:pt x="14086" y="18426"/>
                  </a:cubicBezTo>
                  <a:cubicBezTo>
                    <a:pt x="14252" y="18426"/>
                    <a:pt x="14412" y="18289"/>
                    <a:pt x="14575" y="18086"/>
                  </a:cubicBezTo>
                  <a:cubicBezTo>
                    <a:pt x="14581" y="18080"/>
                    <a:pt x="14585" y="18073"/>
                    <a:pt x="14589" y="18073"/>
                  </a:cubicBezTo>
                  <a:close/>
                  <a:moveTo>
                    <a:pt x="17062" y="18099"/>
                  </a:moveTo>
                  <a:cubicBezTo>
                    <a:pt x="17065" y="18099"/>
                    <a:pt x="17070" y="18099"/>
                    <a:pt x="17074" y="18106"/>
                  </a:cubicBezTo>
                  <a:cubicBezTo>
                    <a:pt x="17242" y="18328"/>
                    <a:pt x="17410" y="18407"/>
                    <a:pt x="17582" y="18407"/>
                  </a:cubicBezTo>
                  <a:cubicBezTo>
                    <a:pt x="17651" y="18407"/>
                    <a:pt x="17723" y="18394"/>
                    <a:pt x="17794" y="18368"/>
                  </a:cubicBezTo>
                  <a:cubicBezTo>
                    <a:pt x="17795" y="18368"/>
                    <a:pt x="17797" y="18368"/>
                    <a:pt x="17797" y="18368"/>
                  </a:cubicBezTo>
                  <a:cubicBezTo>
                    <a:pt x="17838" y="18368"/>
                    <a:pt x="17847" y="18675"/>
                    <a:pt x="17805" y="18714"/>
                  </a:cubicBezTo>
                  <a:cubicBezTo>
                    <a:pt x="17713" y="18806"/>
                    <a:pt x="17620" y="18845"/>
                    <a:pt x="17528" y="18845"/>
                  </a:cubicBezTo>
                  <a:cubicBezTo>
                    <a:pt x="17366" y="18845"/>
                    <a:pt x="17206" y="18714"/>
                    <a:pt x="17049" y="18505"/>
                  </a:cubicBezTo>
                  <a:cubicBezTo>
                    <a:pt x="16996" y="18433"/>
                    <a:pt x="17014" y="18099"/>
                    <a:pt x="17062" y="18099"/>
                  </a:cubicBezTo>
                  <a:close/>
                  <a:moveTo>
                    <a:pt x="15725" y="18354"/>
                  </a:moveTo>
                  <a:cubicBezTo>
                    <a:pt x="15863" y="18354"/>
                    <a:pt x="15996" y="18472"/>
                    <a:pt x="16130" y="18714"/>
                  </a:cubicBezTo>
                  <a:cubicBezTo>
                    <a:pt x="16170" y="18780"/>
                    <a:pt x="16158" y="19042"/>
                    <a:pt x="16124" y="19042"/>
                  </a:cubicBezTo>
                  <a:cubicBezTo>
                    <a:pt x="16120" y="19042"/>
                    <a:pt x="16115" y="19035"/>
                    <a:pt x="16111" y="19028"/>
                  </a:cubicBezTo>
                  <a:cubicBezTo>
                    <a:pt x="15976" y="18799"/>
                    <a:pt x="15835" y="18688"/>
                    <a:pt x="15691" y="18688"/>
                  </a:cubicBezTo>
                  <a:cubicBezTo>
                    <a:pt x="15639" y="18688"/>
                    <a:pt x="15587" y="18701"/>
                    <a:pt x="15534" y="18734"/>
                  </a:cubicBezTo>
                  <a:cubicBezTo>
                    <a:pt x="15532" y="18734"/>
                    <a:pt x="15531" y="18734"/>
                    <a:pt x="15529" y="18734"/>
                  </a:cubicBezTo>
                  <a:cubicBezTo>
                    <a:pt x="15495" y="18734"/>
                    <a:pt x="15488" y="18453"/>
                    <a:pt x="15523" y="18433"/>
                  </a:cubicBezTo>
                  <a:cubicBezTo>
                    <a:pt x="15592" y="18381"/>
                    <a:pt x="15658" y="18354"/>
                    <a:pt x="15725" y="18354"/>
                  </a:cubicBezTo>
                  <a:close/>
                  <a:moveTo>
                    <a:pt x="3899" y="18734"/>
                  </a:moveTo>
                  <a:cubicBezTo>
                    <a:pt x="3937" y="18734"/>
                    <a:pt x="3975" y="18734"/>
                    <a:pt x="4012" y="18741"/>
                  </a:cubicBezTo>
                  <a:cubicBezTo>
                    <a:pt x="4056" y="18747"/>
                    <a:pt x="4056" y="19042"/>
                    <a:pt x="4012" y="19048"/>
                  </a:cubicBezTo>
                  <a:cubicBezTo>
                    <a:pt x="3974" y="19055"/>
                    <a:pt x="3936" y="19055"/>
                    <a:pt x="3897" y="19055"/>
                  </a:cubicBezTo>
                  <a:cubicBezTo>
                    <a:pt x="3740" y="19055"/>
                    <a:pt x="3585" y="19028"/>
                    <a:pt x="3429" y="19022"/>
                  </a:cubicBezTo>
                  <a:cubicBezTo>
                    <a:pt x="3392" y="19015"/>
                    <a:pt x="3392" y="18773"/>
                    <a:pt x="3429" y="18773"/>
                  </a:cubicBezTo>
                  <a:cubicBezTo>
                    <a:pt x="3585" y="18767"/>
                    <a:pt x="3742" y="18734"/>
                    <a:pt x="3899" y="18734"/>
                  </a:cubicBezTo>
                  <a:close/>
                  <a:moveTo>
                    <a:pt x="12821" y="18714"/>
                  </a:moveTo>
                  <a:cubicBezTo>
                    <a:pt x="12948" y="18714"/>
                    <a:pt x="13074" y="18727"/>
                    <a:pt x="13200" y="18767"/>
                  </a:cubicBezTo>
                  <a:cubicBezTo>
                    <a:pt x="13237" y="18773"/>
                    <a:pt x="13237" y="19009"/>
                    <a:pt x="13200" y="19022"/>
                  </a:cubicBezTo>
                  <a:cubicBezTo>
                    <a:pt x="13068" y="19061"/>
                    <a:pt x="12936" y="19068"/>
                    <a:pt x="12804" y="19068"/>
                  </a:cubicBezTo>
                  <a:cubicBezTo>
                    <a:pt x="12694" y="19068"/>
                    <a:pt x="12582" y="19061"/>
                    <a:pt x="12472" y="19055"/>
                  </a:cubicBezTo>
                  <a:cubicBezTo>
                    <a:pt x="12425" y="19055"/>
                    <a:pt x="12425" y="18734"/>
                    <a:pt x="12472" y="18734"/>
                  </a:cubicBezTo>
                  <a:cubicBezTo>
                    <a:pt x="12588" y="18727"/>
                    <a:pt x="12705" y="18714"/>
                    <a:pt x="12821" y="18714"/>
                  </a:cubicBezTo>
                  <a:close/>
                  <a:moveTo>
                    <a:pt x="5157" y="18675"/>
                  </a:moveTo>
                  <a:cubicBezTo>
                    <a:pt x="5262" y="18675"/>
                    <a:pt x="5366" y="18688"/>
                    <a:pt x="5470" y="18721"/>
                  </a:cubicBezTo>
                  <a:cubicBezTo>
                    <a:pt x="5522" y="18734"/>
                    <a:pt x="5522" y="19048"/>
                    <a:pt x="5470" y="19068"/>
                  </a:cubicBezTo>
                  <a:cubicBezTo>
                    <a:pt x="5369" y="19100"/>
                    <a:pt x="5269" y="19113"/>
                    <a:pt x="5169" y="19113"/>
                  </a:cubicBezTo>
                  <a:cubicBezTo>
                    <a:pt x="5050" y="19113"/>
                    <a:pt x="4933" y="19100"/>
                    <a:pt x="4814" y="19094"/>
                  </a:cubicBezTo>
                  <a:cubicBezTo>
                    <a:pt x="4758" y="19094"/>
                    <a:pt x="4758" y="18701"/>
                    <a:pt x="4814" y="18695"/>
                  </a:cubicBezTo>
                  <a:cubicBezTo>
                    <a:pt x="4928" y="18688"/>
                    <a:pt x="5043" y="18675"/>
                    <a:pt x="5157" y="18675"/>
                  </a:cubicBezTo>
                  <a:close/>
                  <a:moveTo>
                    <a:pt x="8419" y="18649"/>
                  </a:moveTo>
                  <a:cubicBezTo>
                    <a:pt x="8483" y="18649"/>
                    <a:pt x="8545" y="18655"/>
                    <a:pt x="8607" y="18695"/>
                  </a:cubicBezTo>
                  <a:cubicBezTo>
                    <a:pt x="8664" y="18727"/>
                    <a:pt x="8664" y="19061"/>
                    <a:pt x="8607" y="19094"/>
                  </a:cubicBezTo>
                  <a:cubicBezTo>
                    <a:pt x="8544" y="19127"/>
                    <a:pt x="8478" y="19140"/>
                    <a:pt x="8412" y="19140"/>
                  </a:cubicBezTo>
                  <a:cubicBezTo>
                    <a:pt x="8282" y="19140"/>
                    <a:pt x="8150" y="19094"/>
                    <a:pt x="8022" y="19074"/>
                  </a:cubicBezTo>
                  <a:cubicBezTo>
                    <a:pt x="7971" y="19068"/>
                    <a:pt x="7971" y="18714"/>
                    <a:pt x="8022" y="18714"/>
                  </a:cubicBezTo>
                  <a:cubicBezTo>
                    <a:pt x="8153" y="18701"/>
                    <a:pt x="8287" y="18649"/>
                    <a:pt x="8419" y="18649"/>
                  </a:cubicBezTo>
                  <a:close/>
                  <a:moveTo>
                    <a:pt x="6198" y="18420"/>
                  </a:moveTo>
                  <a:cubicBezTo>
                    <a:pt x="6201" y="18420"/>
                    <a:pt x="6204" y="18420"/>
                    <a:pt x="6209" y="18426"/>
                  </a:cubicBezTo>
                  <a:cubicBezTo>
                    <a:pt x="6388" y="18636"/>
                    <a:pt x="6566" y="18721"/>
                    <a:pt x="6748" y="18721"/>
                  </a:cubicBezTo>
                  <a:cubicBezTo>
                    <a:pt x="6831" y="18721"/>
                    <a:pt x="6915" y="18701"/>
                    <a:pt x="7000" y="18669"/>
                  </a:cubicBezTo>
                  <a:cubicBezTo>
                    <a:pt x="7002" y="18669"/>
                    <a:pt x="7003" y="18669"/>
                    <a:pt x="7005" y="18669"/>
                  </a:cubicBezTo>
                  <a:cubicBezTo>
                    <a:pt x="7053" y="18669"/>
                    <a:pt x="7063" y="19048"/>
                    <a:pt x="7014" y="19074"/>
                  </a:cubicBezTo>
                  <a:cubicBezTo>
                    <a:pt x="6928" y="19133"/>
                    <a:pt x="6843" y="19159"/>
                    <a:pt x="6758" y="19159"/>
                  </a:cubicBezTo>
                  <a:cubicBezTo>
                    <a:pt x="6566" y="19159"/>
                    <a:pt x="6375" y="19022"/>
                    <a:pt x="6187" y="18767"/>
                  </a:cubicBezTo>
                  <a:cubicBezTo>
                    <a:pt x="6141" y="18708"/>
                    <a:pt x="6156" y="18420"/>
                    <a:pt x="6198" y="18420"/>
                  </a:cubicBezTo>
                  <a:close/>
                  <a:moveTo>
                    <a:pt x="2022" y="18433"/>
                  </a:moveTo>
                  <a:cubicBezTo>
                    <a:pt x="2181" y="18433"/>
                    <a:pt x="2339" y="18544"/>
                    <a:pt x="2485" y="18806"/>
                  </a:cubicBezTo>
                  <a:cubicBezTo>
                    <a:pt x="2530" y="18878"/>
                    <a:pt x="2518" y="19159"/>
                    <a:pt x="2477" y="19159"/>
                  </a:cubicBezTo>
                  <a:cubicBezTo>
                    <a:pt x="2473" y="19159"/>
                    <a:pt x="2469" y="19159"/>
                    <a:pt x="2464" y="19153"/>
                  </a:cubicBezTo>
                  <a:cubicBezTo>
                    <a:pt x="2278" y="18963"/>
                    <a:pt x="2104" y="18845"/>
                    <a:pt x="1922" y="18845"/>
                  </a:cubicBezTo>
                  <a:cubicBezTo>
                    <a:pt x="1844" y="18845"/>
                    <a:pt x="1764" y="18865"/>
                    <a:pt x="1681" y="18917"/>
                  </a:cubicBezTo>
                  <a:cubicBezTo>
                    <a:pt x="1680" y="18917"/>
                    <a:pt x="1678" y="18917"/>
                    <a:pt x="1677" y="18917"/>
                  </a:cubicBezTo>
                  <a:cubicBezTo>
                    <a:pt x="1639" y="18917"/>
                    <a:pt x="1621" y="18669"/>
                    <a:pt x="1664" y="18623"/>
                  </a:cubicBezTo>
                  <a:cubicBezTo>
                    <a:pt x="1780" y="18498"/>
                    <a:pt x="1902" y="18433"/>
                    <a:pt x="2022" y="18433"/>
                  </a:cubicBezTo>
                  <a:close/>
                  <a:moveTo>
                    <a:pt x="9412" y="18688"/>
                  </a:moveTo>
                  <a:cubicBezTo>
                    <a:pt x="9414" y="18688"/>
                    <a:pt x="9417" y="18688"/>
                    <a:pt x="9420" y="18695"/>
                  </a:cubicBezTo>
                  <a:cubicBezTo>
                    <a:pt x="9683" y="18937"/>
                    <a:pt x="9945" y="18983"/>
                    <a:pt x="10210" y="19042"/>
                  </a:cubicBezTo>
                  <a:cubicBezTo>
                    <a:pt x="10266" y="19048"/>
                    <a:pt x="10265" y="19382"/>
                    <a:pt x="10210" y="19414"/>
                  </a:cubicBezTo>
                  <a:cubicBezTo>
                    <a:pt x="10147" y="19447"/>
                    <a:pt x="10086" y="19460"/>
                    <a:pt x="10022" y="19460"/>
                  </a:cubicBezTo>
                  <a:cubicBezTo>
                    <a:pt x="9812" y="19460"/>
                    <a:pt x="9602" y="19297"/>
                    <a:pt x="9398" y="19061"/>
                  </a:cubicBezTo>
                  <a:cubicBezTo>
                    <a:pt x="9348" y="19002"/>
                    <a:pt x="9366" y="18688"/>
                    <a:pt x="9412" y="18688"/>
                  </a:cubicBezTo>
                  <a:close/>
                  <a:moveTo>
                    <a:pt x="0" y="0"/>
                  </a:moveTo>
                  <a:cubicBezTo>
                    <a:pt x="4" y="39"/>
                    <a:pt x="9" y="79"/>
                    <a:pt x="9" y="131"/>
                  </a:cubicBezTo>
                  <a:cubicBezTo>
                    <a:pt x="22" y="589"/>
                    <a:pt x="32" y="1047"/>
                    <a:pt x="44" y="1512"/>
                  </a:cubicBezTo>
                  <a:cubicBezTo>
                    <a:pt x="50" y="1440"/>
                    <a:pt x="62" y="1400"/>
                    <a:pt x="79" y="1400"/>
                  </a:cubicBezTo>
                  <a:cubicBezTo>
                    <a:pt x="84" y="1400"/>
                    <a:pt x="88" y="1400"/>
                    <a:pt x="93" y="1407"/>
                  </a:cubicBezTo>
                  <a:cubicBezTo>
                    <a:pt x="272" y="1623"/>
                    <a:pt x="452" y="1734"/>
                    <a:pt x="633" y="1734"/>
                  </a:cubicBezTo>
                  <a:cubicBezTo>
                    <a:pt x="759" y="1734"/>
                    <a:pt x="887" y="1682"/>
                    <a:pt x="1015" y="1570"/>
                  </a:cubicBezTo>
                  <a:cubicBezTo>
                    <a:pt x="1019" y="1570"/>
                    <a:pt x="1022" y="1570"/>
                    <a:pt x="1026" y="1570"/>
                  </a:cubicBezTo>
                  <a:cubicBezTo>
                    <a:pt x="1078" y="1570"/>
                    <a:pt x="1095" y="1904"/>
                    <a:pt x="1040" y="1970"/>
                  </a:cubicBezTo>
                  <a:cubicBezTo>
                    <a:pt x="902" y="2133"/>
                    <a:pt x="762" y="2218"/>
                    <a:pt x="624" y="2218"/>
                  </a:cubicBezTo>
                  <a:cubicBezTo>
                    <a:pt x="438" y="2218"/>
                    <a:pt x="253" y="2068"/>
                    <a:pt x="70" y="1773"/>
                  </a:cubicBezTo>
                  <a:cubicBezTo>
                    <a:pt x="60" y="1760"/>
                    <a:pt x="53" y="1741"/>
                    <a:pt x="48" y="1708"/>
                  </a:cubicBezTo>
                  <a:cubicBezTo>
                    <a:pt x="184" y="7342"/>
                    <a:pt x="264" y="13388"/>
                    <a:pt x="95" y="19042"/>
                  </a:cubicBezTo>
                  <a:cubicBezTo>
                    <a:pt x="269" y="19022"/>
                    <a:pt x="441" y="19002"/>
                    <a:pt x="614" y="19002"/>
                  </a:cubicBezTo>
                  <a:cubicBezTo>
                    <a:pt x="725" y="19002"/>
                    <a:pt x="837" y="19009"/>
                    <a:pt x="949" y="19028"/>
                  </a:cubicBezTo>
                  <a:cubicBezTo>
                    <a:pt x="1006" y="19028"/>
                    <a:pt x="1006" y="19408"/>
                    <a:pt x="949" y="19421"/>
                  </a:cubicBezTo>
                  <a:cubicBezTo>
                    <a:pt x="843" y="19428"/>
                    <a:pt x="737" y="19434"/>
                    <a:pt x="631" y="19434"/>
                  </a:cubicBezTo>
                  <a:cubicBezTo>
                    <a:pt x="448" y="19434"/>
                    <a:pt x="266" y="19421"/>
                    <a:pt x="84" y="19401"/>
                  </a:cubicBezTo>
                  <a:cubicBezTo>
                    <a:pt x="60" y="20141"/>
                    <a:pt x="32" y="20880"/>
                    <a:pt x="0" y="21600"/>
                  </a:cubicBezTo>
                  <a:cubicBezTo>
                    <a:pt x="2150" y="21122"/>
                    <a:pt x="4306" y="21050"/>
                    <a:pt x="6463" y="21050"/>
                  </a:cubicBezTo>
                  <a:cubicBezTo>
                    <a:pt x="7456" y="21050"/>
                    <a:pt x="8447" y="21063"/>
                    <a:pt x="9439" y="21063"/>
                  </a:cubicBezTo>
                  <a:cubicBezTo>
                    <a:pt x="9833" y="21063"/>
                    <a:pt x="10225" y="21063"/>
                    <a:pt x="10619" y="21057"/>
                  </a:cubicBezTo>
                  <a:cubicBezTo>
                    <a:pt x="11420" y="21044"/>
                    <a:pt x="12221" y="21037"/>
                    <a:pt x="13023" y="21037"/>
                  </a:cubicBezTo>
                  <a:cubicBezTo>
                    <a:pt x="15504" y="21037"/>
                    <a:pt x="17986" y="21096"/>
                    <a:pt x="20468" y="21207"/>
                  </a:cubicBezTo>
                  <a:cubicBezTo>
                    <a:pt x="20487" y="21116"/>
                    <a:pt x="20516" y="21063"/>
                    <a:pt x="20546" y="21063"/>
                  </a:cubicBezTo>
                  <a:cubicBezTo>
                    <a:pt x="20575" y="21063"/>
                    <a:pt x="20603" y="21116"/>
                    <a:pt x="20619" y="21214"/>
                  </a:cubicBezTo>
                  <a:cubicBezTo>
                    <a:pt x="20829" y="21220"/>
                    <a:pt x="21042" y="21227"/>
                    <a:pt x="21253" y="21234"/>
                  </a:cubicBezTo>
                  <a:cubicBezTo>
                    <a:pt x="21258" y="21116"/>
                    <a:pt x="21280" y="21005"/>
                    <a:pt x="21318" y="21005"/>
                  </a:cubicBezTo>
                  <a:cubicBezTo>
                    <a:pt x="21378" y="20991"/>
                    <a:pt x="21440" y="20985"/>
                    <a:pt x="21500" y="20978"/>
                  </a:cubicBezTo>
                  <a:lnTo>
                    <a:pt x="21541" y="20978"/>
                  </a:lnTo>
                  <a:cubicBezTo>
                    <a:pt x="21559" y="20913"/>
                    <a:pt x="21575" y="20848"/>
                    <a:pt x="21593" y="20782"/>
                  </a:cubicBezTo>
                  <a:cubicBezTo>
                    <a:pt x="21596" y="20776"/>
                    <a:pt x="21597" y="20776"/>
                    <a:pt x="21600" y="20762"/>
                  </a:cubicBezTo>
                  <a:cubicBezTo>
                    <a:pt x="21485" y="14055"/>
                    <a:pt x="21490" y="7309"/>
                    <a:pt x="21359" y="602"/>
                  </a:cubicBezTo>
                  <a:lnTo>
                    <a:pt x="21355" y="602"/>
                  </a:lnTo>
                  <a:cubicBezTo>
                    <a:pt x="20525" y="648"/>
                    <a:pt x="19695" y="667"/>
                    <a:pt x="18866" y="667"/>
                  </a:cubicBezTo>
                  <a:cubicBezTo>
                    <a:pt x="16106" y="667"/>
                    <a:pt x="13344" y="465"/>
                    <a:pt x="10586" y="373"/>
                  </a:cubicBezTo>
                  <a:cubicBezTo>
                    <a:pt x="8798" y="308"/>
                    <a:pt x="7006" y="242"/>
                    <a:pt x="5216" y="196"/>
                  </a:cubicBezTo>
                  <a:cubicBezTo>
                    <a:pt x="5044" y="190"/>
                    <a:pt x="4872" y="190"/>
                    <a:pt x="4702" y="190"/>
                  </a:cubicBezTo>
                  <a:cubicBezTo>
                    <a:pt x="3947" y="190"/>
                    <a:pt x="3192" y="229"/>
                    <a:pt x="2436" y="229"/>
                  </a:cubicBezTo>
                  <a:cubicBezTo>
                    <a:pt x="1623" y="229"/>
                    <a:pt x="809" y="183"/>
                    <a:pt x="0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81" name="Google Shape;984;p41"/>
            <p:cNvSpPr/>
            <p:nvPr/>
          </p:nvSpPr>
          <p:spPr>
            <a:xfrm>
              <a:off x="23043" y="133722"/>
              <a:ext cx="514656" cy="532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501" y="941"/>
                  </a:moveTo>
                  <a:cubicBezTo>
                    <a:pt x="2522" y="941"/>
                    <a:pt x="2542" y="941"/>
                    <a:pt x="2570" y="947"/>
                  </a:cubicBezTo>
                  <a:cubicBezTo>
                    <a:pt x="3515" y="1172"/>
                    <a:pt x="4461" y="1225"/>
                    <a:pt x="5421" y="1225"/>
                  </a:cubicBezTo>
                  <a:cubicBezTo>
                    <a:pt x="5695" y="1225"/>
                    <a:pt x="5969" y="1219"/>
                    <a:pt x="6250" y="1212"/>
                  </a:cubicBezTo>
                  <a:cubicBezTo>
                    <a:pt x="6257" y="1212"/>
                    <a:pt x="6257" y="1212"/>
                    <a:pt x="6257" y="1212"/>
                  </a:cubicBezTo>
                  <a:cubicBezTo>
                    <a:pt x="6538" y="1212"/>
                    <a:pt x="6592" y="1636"/>
                    <a:pt x="6325" y="1696"/>
                  </a:cubicBezTo>
                  <a:cubicBezTo>
                    <a:pt x="5880" y="1788"/>
                    <a:pt x="5441" y="1828"/>
                    <a:pt x="4996" y="1828"/>
                  </a:cubicBezTo>
                  <a:cubicBezTo>
                    <a:pt x="4132" y="1828"/>
                    <a:pt x="3269" y="1669"/>
                    <a:pt x="2440" y="1411"/>
                  </a:cubicBezTo>
                  <a:cubicBezTo>
                    <a:pt x="2159" y="1318"/>
                    <a:pt x="2241" y="941"/>
                    <a:pt x="2501" y="941"/>
                  </a:cubicBezTo>
                  <a:close/>
                  <a:moveTo>
                    <a:pt x="11033" y="1610"/>
                  </a:moveTo>
                  <a:cubicBezTo>
                    <a:pt x="11369" y="1610"/>
                    <a:pt x="11705" y="1623"/>
                    <a:pt x="12040" y="1643"/>
                  </a:cubicBezTo>
                  <a:cubicBezTo>
                    <a:pt x="12260" y="1663"/>
                    <a:pt x="12260" y="1947"/>
                    <a:pt x="12040" y="1974"/>
                  </a:cubicBezTo>
                  <a:cubicBezTo>
                    <a:pt x="11725" y="1994"/>
                    <a:pt x="11417" y="2000"/>
                    <a:pt x="11102" y="2000"/>
                  </a:cubicBezTo>
                  <a:cubicBezTo>
                    <a:pt x="10389" y="2000"/>
                    <a:pt x="9676" y="1961"/>
                    <a:pt x="8977" y="1934"/>
                  </a:cubicBezTo>
                  <a:cubicBezTo>
                    <a:pt x="8806" y="1928"/>
                    <a:pt x="8806" y="1682"/>
                    <a:pt x="8977" y="1676"/>
                  </a:cubicBezTo>
                  <a:cubicBezTo>
                    <a:pt x="9656" y="1649"/>
                    <a:pt x="10348" y="1610"/>
                    <a:pt x="11033" y="1610"/>
                  </a:cubicBezTo>
                  <a:close/>
                  <a:moveTo>
                    <a:pt x="15104" y="1934"/>
                  </a:moveTo>
                  <a:cubicBezTo>
                    <a:pt x="15446" y="1934"/>
                    <a:pt x="15782" y="1947"/>
                    <a:pt x="16118" y="1987"/>
                  </a:cubicBezTo>
                  <a:cubicBezTo>
                    <a:pt x="16316" y="2014"/>
                    <a:pt x="16316" y="2252"/>
                    <a:pt x="16118" y="2285"/>
                  </a:cubicBezTo>
                  <a:cubicBezTo>
                    <a:pt x="15782" y="2318"/>
                    <a:pt x="15446" y="2332"/>
                    <a:pt x="15104" y="2332"/>
                  </a:cubicBezTo>
                  <a:cubicBezTo>
                    <a:pt x="14768" y="2332"/>
                    <a:pt x="14425" y="2318"/>
                    <a:pt x="14082" y="2318"/>
                  </a:cubicBezTo>
                  <a:cubicBezTo>
                    <a:pt x="13836" y="2312"/>
                    <a:pt x="13836" y="1947"/>
                    <a:pt x="14082" y="1947"/>
                  </a:cubicBezTo>
                  <a:cubicBezTo>
                    <a:pt x="14425" y="1947"/>
                    <a:pt x="14768" y="1934"/>
                    <a:pt x="15104" y="1934"/>
                  </a:cubicBezTo>
                  <a:close/>
                  <a:moveTo>
                    <a:pt x="12924" y="18977"/>
                  </a:moveTo>
                  <a:cubicBezTo>
                    <a:pt x="13198" y="18977"/>
                    <a:pt x="13473" y="18990"/>
                    <a:pt x="13740" y="19023"/>
                  </a:cubicBezTo>
                  <a:cubicBezTo>
                    <a:pt x="14028" y="19056"/>
                    <a:pt x="14028" y="19421"/>
                    <a:pt x="13740" y="19447"/>
                  </a:cubicBezTo>
                  <a:cubicBezTo>
                    <a:pt x="13459" y="19480"/>
                    <a:pt x="13178" y="19494"/>
                    <a:pt x="12897" y="19494"/>
                  </a:cubicBezTo>
                  <a:cubicBezTo>
                    <a:pt x="12273" y="19494"/>
                    <a:pt x="11636" y="19434"/>
                    <a:pt x="11026" y="19401"/>
                  </a:cubicBezTo>
                  <a:cubicBezTo>
                    <a:pt x="10807" y="19388"/>
                    <a:pt x="10807" y="19090"/>
                    <a:pt x="11026" y="19076"/>
                  </a:cubicBezTo>
                  <a:cubicBezTo>
                    <a:pt x="11650" y="19043"/>
                    <a:pt x="12287" y="18977"/>
                    <a:pt x="12924" y="18977"/>
                  </a:cubicBezTo>
                  <a:close/>
                  <a:moveTo>
                    <a:pt x="6394" y="19321"/>
                  </a:moveTo>
                  <a:cubicBezTo>
                    <a:pt x="6688" y="19321"/>
                    <a:pt x="6983" y="19335"/>
                    <a:pt x="7278" y="19355"/>
                  </a:cubicBezTo>
                  <a:cubicBezTo>
                    <a:pt x="7552" y="19388"/>
                    <a:pt x="7552" y="19752"/>
                    <a:pt x="7278" y="19772"/>
                  </a:cubicBezTo>
                  <a:cubicBezTo>
                    <a:pt x="6983" y="19798"/>
                    <a:pt x="6688" y="19812"/>
                    <a:pt x="6394" y="19812"/>
                  </a:cubicBezTo>
                  <a:cubicBezTo>
                    <a:pt x="5777" y="19812"/>
                    <a:pt x="5167" y="19765"/>
                    <a:pt x="4550" y="19739"/>
                  </a:cubicBezTo>
                  <a:cubicBezTo>
                    <a:pt x="4317" y="19732"/>
                    <a:pt x="4317" y="19401"/>
                    <a:pt x="4550" y="19394"/>
                  </a:cubicBezTo>
                  <a:cubicBezTo>
                    <a:pt x="5167" y="19361"/>
                    <a:pt x="5777" y="19321"/>
                    <a:pt x="6394" y="19321"/>
                  </a:cubicBezTo>
                  <a:close/>
                  <a:moveTo>
                    <a:pt x="17728" y="19341"/>
                  </a:moveTo>
                  <a:cubicBezTo>
                    <a:pt x="17893" y="19341"/>
                    <a:pt x="18057" y="19368"/>
                    <a:pt x="18215" y="19421"/>
                  </a:cubicBezTo>
                  <a:cubicBezTo>
                    <a:pt x="18379" y="19480"/>
                    <a:pt x="18365" y="19745"/>
                    <a:pt x="18167" y="19745"/>
                  </a:cubicBezTo>
                  <a:cubicBezTo>
                    <a:pt x="18167" y="19745"/>
                    <a:pt x="18167" y="19745"/>
                    <a:pt x="18160" y="19745"/>
                  </a:cubicBezTo>
                  <a:cubicBezTo>
                    <a:pt x="17968" y="19745"/>
                    <a:pt x="17776" y="19719"/>
                    <a:pt x="17584" y="19719"/>
                  </a:cubicBezTo>
                  <a:cubicBezTo>
                    <a:pt x="17502" y="19719"/>
                    <a:pt x="17413" y="19725"/>
                    <a:pt x="17331" y="19739"/>
                  </a:cubicBezTo>
                  <a:cubicBezTo>
                    <a:pt x="17043" y="19792"/>
                    <a:pt x="16782" y="19884"/>
                    <a:pt x="16549" y="20037"/>
                  </a:cubicBezTo>
                  <a:cubicBezTo>
                    <a:pt x="16522" y="20050"/>
                    <a:pt x="16495" y="20063"/>
                    <a:pt x="16467" y="20063"/>
                  </a:cubicBezTo>
                  <a:cubicBezTo>
                    <a:pt x="16323" y="20063"/>
                    <a:pt x="16234" y="19858"/>
                    <a:pt x="16385" y="19765"/>
                  </a:cubicBezTo>
                  <a:cubicBezTo>
                    <a:pt x="16748" y="19533"/>
                    <a:pt x="17248" y="19341"/>
                    <a:pt x="17728" y="19341"/>
                  </a:cubicBezTo>
                  <a:close/>
                  <a:moveTo>
                    <a:pt x="16536" y="0"/>
                  </a:moveTo>
                  <a:lnTo>
                    <a:pt x="16412" y="7"/>
                  </a:lnTo>
                  <a:cubicBezTo>
                    <a:pt x="16412" y="172"/>
                    <a:pt x="16296" y="351"/>
                    <a:pt x="16036" y="364"/>
                  </a:cubicBezTo>
                  <a:cubicBezTo>
                    <a:pt x="14768" y="431"/>
                    <a:pt x="13479" y="457"/>
                    <a:pt x="12177" y="457"/>
                  </a:cubicBezTo>
                  <a:cubicBezTo>
                    <a:pt x="8607" y="457"/>
                    <a:pt x="4982" y="252"/>
                    <a:pt x="1480" y="26"/>
                  </a:cubicBezTo>
                  <a:cubicBezTo>
                    <a:pt x="3810" y="4060"/>
                    <a:pt x="6771" y="7684"/>
                    <a:pt x="9834" y="11234"/>
                  </a:cubicBezTo>
                  <a:cubicBezTo>
                    <a:pt x="9943" y="11366"/>
                    <a:pt x="9950" y="11525"/>
                    <a:pt x="9895" y="11645"/>
                  </a:cubicBezTo>
                  <a:cubicBezTo>
                    <a:pt x="9991" y="11797"/>
                    <a:pt x="10005" y="11996"/>
                    <a:pt x="9841" y="12174"/>
                  </a:cubicBezTo>
                  <a:cubicBezTo>
                    <a:pt x="6695" y="15407"/>
                    <a:pt x="3372" y="18593"/>
                    <a:pt x="0" y="21600"/>
                  </a:cubicBezTo>
                  <a:cubicBezTo>
                    <a:pt x="7182" y="21295"/>
                    <a:pt x="14398" y="21355"/>
                    <a:pt x="21600" y="21309"/>
                  </a:cubicBezTo>
                  <a:cubicBezTo>
                    <a:pt x="19825" y="20288"/>
                    <a:pt x="18126" y="19156"/>
                    <a:pt x="16570" y="17811"/>
                  </a:cubicBezTo>
                  <a:cubicBezTo>
                    <a:pt x="16488" y="17745"/>
                    <a:pt x="16474" y="17652"/>
                    <a:pt x="16488" y="17560"/>
                  </a:cubicBezTo>
                  <a:cubicBezTo>
                    <a:pt x="16419" y="17440"/>
                    <a:pt x="16426" y="17281"/>
                    <a:pt x="16522" y="17175"/>
                  </a:cubicBezTo>
                  <a:cubicBezTo>
                    <a:pt x="16515" y="17149"/>
                    <a:pt x="16502" y="17122"/>
                    <a:pt x="16502" y="17083"/>
                  </a:cubicBezTo>
                  <a:cubicBezTo>
                    <a:pt x="16412" y="13459"/>
                    <a:pt x="16810" y="9830"/>
                    <a:pt x="16776" y="6193"/>
                  </a:cubicBezTo>
                  <a:cubicBezTo>
                    <a:pt x="16769" y="4120"/>
                    <a:pt x="16680" y="2053"/>
                    <a:pt x="16536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82" name="Google Shape;985;p41"/>
            <p:cNvSpPr/>
            <p:nvPr/>
          </p:nvSpPr>
          <p:spPr>
            <a:xfrm>
              <a:off x="-1" y="0"/>
              <a:ext cx="3181459" cy="685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0" h="21600" fill="norm" stroke="1" extrusionOk="0">
                  <a:moveTo>
                    <a:pt x="2924" y="468"/>
                  </a:moveTo>
                  <a:cubicBezTo>
                    <a:pt x="3534" y="612"/>
                    <a:pt x="4148" y="648"/>
                    <a:pt x="4761" y="648"/>
                  </a:cubicBezTo>
                  <a:cubicBezTo>
                    <a:pt x="5331" y="648"/>
                    <a:pt x="5900" y="617"/>
                    <a:pt x="6469" y="617"/>
                  </a:cubicBezTo>
                  <a:cubicBezTo>
                    <a:pt x="6597" y="617"/>
                    <a:pt x="6727" y="617"/>
                    <a:pt x="6857" y="623"/>
                  </a:cubicBezTo>
                  <a:cubicBezTo>
                    <a:pt x="8206" y="659"/>
                    <a:pt x="9557" y="710"/>
                    <a:pt x="10905" y="762"/>
                  </a:cubicBezTo>
                  <a:cubicBezTo>
                    <a:pt x="12984" y="834"/>
                    <a:pt x="15066" y="993"/>
                    <a:pt x="17146" y="993"/>
                  </a:cubicBezTo>
                  <a:cubicBezTo>
                    <a:pt x="17772" y="993"/>
                    <a:pt x="18397" y="978"/>
                    <a:pt x="19023" y="942"/>
                  </a:cubicBezTo>
                  <a:lnTo>
                    <a:pt x="19026" y="942"/>
                  </a:lnTo>
                  <a:cubicBezTo>
                    <a:pt x="19124" y="6216"/>
                    <a:pt x="19121" y="11520"/>
                    <a:pt x="19207" y="16794"/>
                  </a:cubicBezTo>
                  <a:cubicBezTo>
                    <a:pt x="19205" y="16805"/>
                    <a:pt x="19204" y="16805"/>
                    <a:pt x="19202" y="16810"/>
                  </a:cubicBezTo>
                  <a:cubicBezTo>
                    <a:pt x="19189" y="16861"/>
                    <a:pt x="19175" y="16913"/>
                    <a:pt x="19163" y="16964"/>
                  </a:cubicBezTo>
                  <a:lnTo>
                    <a:pt x="19132" y="16964"/>
                  </a:lnTo>
                  <a:cubicBezTo>
                    <a:pt x="19087" y="16964"/>
                    <a:pt x="19040" y="16974"/>
                    <a:pt x="18995" y="16980"/>
                  </a:cubicBezTo>
                  <a:cubicBezTo>
                    <a:pt x="18966" y="16985"/>
                    <a:pt x="18950" y="17072"/>
                    <a:pt x="18946" y="17165"/>
                  </a:cubicBezTo>
                  <a:cubicBezTo>
                    <a:pt x="18787" y="17160"/>
                    <a:pt x="18626" y="17154"/>
                    <a:pt x="18467" y="17144"/>
                  </a:cubicBezTo>
                  <a:cubicBezTo>
                    <a:pt x="18455" y="17067"/>
                    <a:pt x="18435" y="17031"/>
                    <a:pt x="18414" y="17031"/>
                  </a:cubicBezTo>
                  <a:cubicBezTo>
                    <a:pt x="18392" y="17031"/>
                    <a:pt x="18368" y="17072"/>
                    <a:pt x="18354" y="17144"/>
                  </a:cubicBezTo>
                  <a:cubicBezTo>
                    <a:pt x="16483" y="17057"/>
                    <a:pt x="14612" y="17010"/>
                    <a:pt x="12741" y="17010"/>
                  </a:cubicBezTo>
                  <a:cubicBezTo>
                    <a:pt x="12137" y="17010"/>
                    <a:pt x="11534" y="17016"/>
                    <a:pt x="10929" y="17026"/>
                  </a:cubicBezTo>
                  <a:cubicBezTo>
                    <a:pt x="10633" y="17031"/>
                    <a:pt x="10337" y="17031"/>
                    <a:pt x="10040" y="17031"/>
                  </a:cubicBezTo>
                  <a:cubicBezTo>
                    <a:pt x="9293" y="17031"/>
                    <a:pt x="8545" y="17021"/>
                    <a:pt x="7796" y="17021"/>
                  </a:cubicBezTo>
                  <a:cubicBezTo>
                    <a:pt x="6171" y="17021"/>
                    <a:pt x="4546" y="17077"/>
                    <a:pt x="2924" y="17453"/>
                  </a:cubicBezTo>
                  <a:cubicBezTo>
                    <a:pt x="2949" y="16887"/>
                    <a:pt x="2970" y="16311"/>
                    <a:pt x="2988" y="15724"/>
                  </a:cubicBezTo>
                  <a:cubicBezTo>
                    <a:pt x="3125" y="15739"/>
                    <a:pt x="3262" y="15750"/>
                    <a:pt x="3400" y="15750"/>
                  </a:cubicBezTo>
                  <a:cubicBezTo>
                    <a:pt x="3480" y="15750"/>
                    <a:pt x="3560" y="15745"/>
                    <a:pt x="3640" y="15739"/>
                  </a:cubicBezTo>
                  <a:cubicBezTo>
                    <a:pt x="3683" y="15729"/>
                    <a:pt x="3683" y="15431"/>
                    <a:pt x="3640" y="15431"/>
                  </a:cubicBezTo>
                  <a:cubicBezTo>
                    <a:pt x="3555" y="15415"/>
                    <a:pt x="3471" y="15410"/>
                    <a:pt x="3387" y="15410"/>
                  </a:cubicBezTo>
                  <a:cubicBezTo>
                    <a:pt x="3257" y="15410"/>
                    <a:pt x="3127" y="15426"/>
                    <a:pt x="2996" y="15441"/>
                  </a:cubicBezTo>
                  <a:cubicBezTo>
                    <a:pt x="3124" y="10996"/>
                    <a:pt x="3063" y="6241"/>
                    <a:pt x="2961" y="1811"/>
                  </a:cubicBezTo>
                  <a:cubicBezTo>
                    <a:pt x="2964" y="1837"/>
                    <a:pt x="2970" y="1852"/>
                    <a:pt x="2978" y="1863"/>
                  </a:cubicBezTo>
                  <a:cubicBezTo>
                    <a:pt x="3114" y="2094"/>
                    <a:pt x="3254" y="2207"/>
                    <a:pt x="3394" y="2207"/>
                  </a:cubicBezTo>
                  <a:cubicBezTo>
                    <a:pt x="3499" y="2207"/>
                    <a:pt x="3604" y="2146"/>
                    <a:pt x="3708" y="2017"/>
                  </a:cubicBezTo>
                  <a:cubicBezTo>
                    <a:pt x="3750" y="1966"/>
                    <a:pt x="3737" y="1703"/>
                    <a:pt x="3698" y="1703"/>
                  </a:cubicBezTo>
                  <a:cubicBezTo>
                    <a:pt x="3695" y="1703"/>
                    <a:pt x="3693" y="1703"/>
                    <a:pt x="3689" y="1703"/>
                  </a:cubicBezTo>
                  <a:cubicBezTo>
                    <a:pt x="3593" y="1791"/>
                    <a:pt x="3497" y="1832"/>
                    <a:pt x="3402" y="1832"/>
                  </a:cubicBezTo>
                  <a:cubicBezTo>
                    <a:pt x="3265" y="1832"/>
                    <a:pt x="3129" y="1744"/>
                    <a:pt x="2994" y="1574"/>
                  </a:cubicBezTo>
                  <a:cubicBezTo>
                    <a:pt x="2991" y="1569"/>
                    <a:pt x="2988" y="1569"/>
                    <a:pt x="2984" y="1569"/>
                  </a:cubicBezTo>
                  <a:cubicBezTo>
                    <a:pt x="2971" y="1569"/>
                    <a:pt x="2962" y="1600"/>
                    <a:pt x="2958" y="1657"/>
                  </a:cubicBezTo>
                  <a:cubicBezTo>
                    <a:pt x="2949" y="1291"/>
                    <a:pt x="2941" y="931"/>
                    <a:pt x="2931" y="571"/>
                  </a:cubicBezTo>
                  <a:cubicBezTo>
                    <a:pt x="2931" y="530"/>
                    <a:pt x="2928" y="499"/>
                    <a:pt x="2924" y="468"/>
                  </a:cubicBezTo>
                  <a:close/>
                  <a:moveTo>
                    <a:pt x="19015" y="17561"/>
                  </a:moveTo>
                  <a:cubicBezTo>
                    <a:pt x="18834" y="18328"/>
                    <a:pt x="18664" y="19156"/>
                    <a:pt x="18505" y="20000"/>
                  </a:cubicBezTo>
                  <a:cubicBezTo>
                    <a:pt x="18520" y="19187"/>
                    <a:pt x="18514" y="18369"/>
                    <a:pt x="18488" y="17576"/>
                  </a:cubicBezTo>
                  <a:cubicBezTo>
                    <a:pt x="18656" y="17582"/>
                    <a:pt x="18826" y="17587"/>
                    <a:pt x="18995" y="17597"/>
                  </a:cubicBezTo>
                  <a:cubicBezTo>
                    <a:pt x="19002" y="17597"/>
                    <a:pt x="19008" y="17582"/>
                    <a:pt x="19015" y="17561"/>
                  </a:cubicBezTo>
                  <a:close/>
                  <a:moveTo>
                    <a:pt x="2994" y="17983"/>
                  </a:moveTo>
                  <a:cubicBezTo>
                    <a:pt x="3172" y="17993"/>
                    <a:pt x="3350" y="17993"/>
                    <a:pt x="3528" y="17993"/>
                  </a:cubicBezTo>
                  <a:cubicBezTo>
                    <a:pt x="3631" y="17993"/>
                    <a:pt x="3733" y="17993"/>
                    <a:pt x="3836" y="17993"/>
                  </a:cubicBezTo>
                  <a:cubicBezTo>
                    <a:pt x="3820" y="18878"/>
                    <a:pt x="3827" y="19768"/>
                    <a:pt x="3849" y="20648"/>
                  </a:cubicBezTo>
                  <a:cubicBezTo>
                    <a:pt x="3560" y="19779"/>
                    <a:pt x="3279" y="18873"/>
                    <a:pt x="2994" y="17983"/>
                  </a:cubicBezTo>
                  <a:close/>
                  <a:moveTo>
                    <a:pt x="21389" y="3864"/>
                  </a:moveTo>
                  <a:cubicBezTo>
                    <a:pt x="21344" y="3962"/>
                    <a:pt x="21348" y="4188"/>
                    <a:pt x="21374" y="4337"/>
                  </a:cubicBezTo>
                  <a:cubicBezTo>
                    <a:pt x="20992" y="7075"/>
                    <a:pt x="20557" y="9575"/>
                    <a:pt x="20109" y="12081"/>
                  </a:cubicBezTo>
                  <a:cubicBezTo>
                    <a:pt x="20078" y="12246"/>
                    <a:pt x="20094" y="12452"/>
                    <a:pt x="20126" y="12529"/>
                  </a:cubicBezTo>
                  <a:cubicBezTo>
                    <a:pt x="20080" y="12596"/>
                    <a:pt x="20048" y="12868"/>
                    <a:pt x="20091" y="13085"/>
                  </a:cubicBezTo>
                  <a:cubicBezTo>
                    <a:pt x="20368" y="14463"/>
                    <a:pt x="20632" y="15853"/>
                    <a:pt x="20871" y="17371"/>
                  </a:cubicBezTo>
                  <a:cubicBezTo>
                    <a:pt x="21041" y="18436"/>
                    <a:pt x="21187" y="19573"/>
                    <a:pt x="21369" y="20592"/>
                  </a:cubicBezTo>
                  <a:cubicBezTo>
                    <a:pt x="21006" y="20519"/>
                    <a:pt x="20641" y="20473"/>
                    <a:pt x="20276" y="20473"/>
                  </a:cubicBezTo>
                  <a:cubicBezTo>
                    <a:pt x="19706" y="20473"/>
                    <a:pt x="19134" y="20581"/>
                    <a:pt x="18569" y="20859"/>
                  </a:cubicBezTo>
                  <a:cubicBezTo>
                    <a:pt x="18702" y="20283"/>
                    <a:pt x="18830" y="19660"/>
                    <a:pt x="18954" y="19032"/>
                  </a:cubicBezTo>
                  <a:cubicBezTo>
                    <a:pt x="18959" y="19048"/>
                    <a:pt x="18965" y="19063"/>
                    <a:pt x="18974" y="19063"/>
                  </a:cubicBezTo>
                  <a:cubicBezTo>
                    <a:pt x="18975" y="19063"/>
                    <a:pt x="18976" y="19063"/>
                    <a:pt x="18978" y="19063"/>
                  </a:cubicBezTo>
                  <a:cubicBezTo>
                    <a:pt x="19163" y="18986"/>
                    <a:pt x="19351" y="18924"/>
                    <a:pt x="19535" y="18755"/>
                  </a:cubicBezTo>
                  <a:cubicBezTo>
                    <a:pt x="19568" y="18724"/>
                    <a:pt x="19559" y="18477"/>
                    <a:pt x="19526" y="18477"/>
                  </a:cubicBezTo>
                  <a:cubicBezTo>
                    <a:pt x="19354" y="18492"/>
                    <a:pt x="19182" y="18611"/>
                    <a:pt x="19013" y="18724"/>
                  </a:cubicBezTo>
                  <a:cubicBezTo>
                    <a:pt x="19110" y="18199"/>
                    <a:pt x="19204" y="17674"/>
                    <a:pt x="19290" y="17129"/>
                  </a:cubicBezTo>
                  <a:cubicBezTo>
                    <a:pt x="19303" y="17052"/>
                    <a:pt x="19303" y="16974"/>
                    <a:pt x="19297" y="16913"/>
                  </a:cubicBezTo>
                  <a:cubicBezTo>
                    <a:pt x="19357" y="12683"/>
                    <a:pt x="19300" y="8366"/>
                    <a:pt x="19232" y="4106"/>
                  </a:cubicBezTo>
                  <a:cubicBezTo>
                    <a:pt x="19583" y="4219"/>
                    <a:pt x="19933" y="4240"/>
                    <a:pt x="20283" y="4255"/>
                  </a:cubicBezTo>
                  <a:cubicBezTo>
                    <a:pt x="20450" y="4271"/>
                    <a:pt x="20629" y="4337"/>
                    <a:pt x="20805" y="4337"/>
                  </a:cubicBezTo>
                  <a:cubicBezTo>
                    <a:pt x="21011" y="4337"/>
                    <a:pt x="21214" y="4245"/>
                    <a:pt x="21389" y="3864"/>
                  </a:cubicBezTo>
                  <a:close/>
                  <a:moveTo>
                    <a:pt x="4167" y="0"/>
                  </a:moveTo>
                  <a:cubicBezTo>
                    <a:pt x="3723" y="0"/>
                    <a:pt x="3279" y="31"/>
                    <a:pt x="2837" y="123"/>
                  </a:cubicBezTo>
                  <a:cubicBezTo>
                    <a:pt x="2818" y="129"/>
                    <a:pt x="2807" y="180"/>
                    <a:pt x="2804" y="247"/>
                  </a:cubicBezTo>
                  <a:cubicBezTo>
                    <a:pt x="2779" y="298"/>
                    <a:pt x="2763" y="401"/>
                    <a:pt x="2766" y="571"/>
                  </a:cubicBezTo>
                  <a:cubicBezTo>
                    <a:pt x="2789" y="1780"/>
                    <a:pt x="2810" y="2995"/>
                    <a:pt x="2828" y="4214"/>
                  </a:cubicBezTo>
                  <a:cubicBezTo>
                    <a:pt x="2850" y="5809"/>
                    <a:pt x="2865" y="7414"/>
                    <a:pt x="2867" y="9025"/>
                  </a:cubicBezTo>
                  <a:cubicBezTo>
                    <a:pt x="2871" y="11850"/>
                    <a:pt x="2807" y="14669"/>
                    <a:pt x="2821" y="17484"/>
                  </a:cubicBezTo>
                  <a:cubicBezTo>
                    <a:pt x="2821" y="17515"/>
                    <a:pt x="2824" y="17535"/>
                    <a:pt x="2825" y="17556"/>
                  </a:cubicBezTo>
                  <a:cubicBezTo>
                    <a:pt x="2810" y="17638"/>
                    <a:pt x="2808" y="17762"/>
                    <a:pt x="2819" y="17854"/>
                  </a:cubicBezTo>
                  <a:cubicBezTo>
                    <a:pt x="2817" y="17926"/>
                    <a:pt x="2819" y="17998"/>
                    <a:pt x="2833" y="18050"/>
                  </a:cubicBezTo>
                  <a:cubicBezTo>
                    <a:pt x="3084" y="19094"/>
                    <a:pt x="3358" y="19974"/>
                    <a:pt x="3645" y="20766"/>
                  </a:cubicBezTo>
                  <a:cubicBezTo>
                    <a:pt x="2483" y="20802"/>
                    <a:pt x="1317" y="20756"/>
                    <a:pt x="156" y="20993"/>
                  </a:cubicBezTo>
                  <a:cubicBezTo>
                    <a:pt x="700" y="18652"/>
                    <a:pt x="1238" y="16182"/>
                    <a:pt x="1745" y="13666"/>
                  </a:cubicBezTo>
                  <a:cubicBezTo>
                    <a:pt x="1773" y="13532"/>
                    <a:pt x="1770" y="13378"/>
                    <a:pt x="1754" y="13259"/>
                  </a:cubicBezTo>
                  <a:cubicBezTo>
                    <a:pt x="1763" y="13167"/>
                    <a:pt x="1763" y="13043"/>
                    <a:pt x="1744" y="12940"/>
                  </a:cubicBezTo>
                  <a:cubicBezTo>
                    <a:pt x="1250" y="10183"/>
                    <a:pt x="774" y="7368"/>
                    <a:pt x="395" y="4229"/>
                  </a:cubicBezTo>
                  <a:cubicBezTo>
                    <a:pt x="958" y="4404"/>
                    <a:pt x="1541" y="4564"/>
                    <a:pt x="2114" y="4564"/>
                  </a:cubicBezTo>
                  <a:cubicBezTo>
                    <a:pt x="2327" y="4564"/>
                    <a:pt x="2538" y="4543"/>
                    <a:pt x="2746" y="4492"/>
                  </a:cubicBezTo>
                  <a:cubicBezTo>
                    <a:pt x="2788" y="4487"/>
                    <a:pt x="2807" y="4348"/>
                    <a:pt x="2807" y="4214"/>
                  </a:cubicBezTo>
                  <a:cubicBezTo>
                    <a:pt x="2807" y="4075"/>
                    <a:pt x="2787" y="3931"/>
                    <a:pt x="2746" y="3916"/>
                  </a:cubicBezTo>
                  <a:cubicBezTo>
                    <a:pt x="2251" y="3684"/>
                    <a:pt x="1739" y="3617"/>
                    <a:pt x="1230" y="3617"/>
                  </a:cubicBezTo>
                  <a:cubicBezTo>
                    <a:pt x="934" y="3617"/>
                    <a:pt x="640" y="3643"/>
                    <a:pt x="350" y="3669"/>
                  </a:cubicBezTo>
                  <a:cubicBezTo>
                    <a:pt x="335" y="3674"/>
                    <a:pt x="325" y="3694"/>
                    <a:pt x="314" y="3730"/>
                  </a:cubicBezTo>
                  <a:cubicBezTo>
                    <a:pt x="309" y="3720"/>
                    <a:pt x="303" y="3715"/>
                    <a:pt x="297" y="3715"/>
                  </a:cubicBezTo>
                  <a:cubicBezTo>
                    <a:pt x="255" y="3715"/>
                    <a:pt x="211" y="3926"/>
                    <a:pt x="239" y="4157"/>
                  </a:cubicBezTo>
                  <a:cubicBezTo>
                    <a:pt x="625" y="7445"/>
                    <a:pt x="1058" y="10579"/>
                    <a:pt x="1627" y="13254"/>
                  </a:cubicBezTo>
                  <a:cubicBezTo>
                    <a:pt x="1076" y="15544"/>
                    <a:pt x="540" y="18075"/>
                    <a:pt x="55" y="20669"/>
                  </a:cubicBezTo>
                  <a:cubicBezTo>
                    <a:pt x="33" y="20787"/>
                    <a:pt x="36" y="20921"/>
                    <a:pt x="51" y="21013"/>
                  </a:cubicBezTo>
                  <a:cubicBezTo>
                    <a:pt x="-18" y="21049"/>
                    <a:pt x="-18" y="21528"/>
                    <a:pt x="54" y="21538"/>
                  </a:cubicBezTo>
                  <a:cubicBezTo>
                    <a:pt x="400" y="21579"/>
                    <a:pt x="748" y="21600"/>
                    <a:pt x="1096" y="21600"/>
                  </a:cubicBezTo>
                  <a:cubicBezTo>
                    <a:pt x="2021" y="21600"/>
                    <a:pt x="2947" y="21477"/>
                    <a:pt x="3871" y="21420"/>
                  </a:cubicBezTo>
                  <a:cubicBezTo>
                    <a:pt x="3917" y="21420"/>
                    <a:pt x="3940" y="21250"/>
                    <a:pt x="3938" y="21080"/>
                  </a:cubicBezTo>
                  <a:cubicBezTo>
                    <a:pt x="3964" y="21060"/>
                    <a:pt x="3984" y="20972"/>
                    <a:pt x="3982" y="20808"/>
                  </a:cubicBezTo>
                  <a:cubicBezTo>
                    <a:pt x="3967" y="19866"/>
                    <a:pt x="3966" y="18935"/>
                    <a:pt x="3967" y="17998"/>
                  </a:cubicBezTo>
                  <a:cubicBezTo>
                    <a:pt x="6288" y="17967"/>
                    <a:pt x="8609" y="17551"/>
                    <a:pt x="10929" y="17499"/>
                  </a:cubicBezTo>
                  <a:cubicBezTo>
                    <a:pt x="11797" y="17473"/>
                    <a:pt x="12666" y="17463"/>
                    <a:pt x="13534" y="17463"/>
                  </a:cubicBezTo>
                  <a:cubicBezTo>
                    <a:pt x="15137" y="17463"/>
                    <a:pt x="16740" y="17499"/>
                    <a:pt x="18342" y="17566"/>
                  </a:cubicBezTo>
                  <a:cubicBezTo>
                    <a:pt x="18357" y="18708"/>
                    <a:pt x="18362" y="19835"/>
                    <a:pt x="18361" y="20977"/>
                  </a:cubicBezTo>
                  <a:cubicBezTo>
                    <a:pt x="18315" y="21060"/>
                    <a:pt x="18314" y="21394"/>
                    <a:pt x="18369" y="21394"/>
                  </a:cubicBezTo>
                  <a:cubicBezTo>
                    <a:pt x="18371" y="21394"/>
                    <a:pt x="18371" y="21394"/>
                    <a:pt x="18372" y="21394"/>
                  </a:cubicBezTo>
                  <a:cubicBezTo>
                    <a:pt x="19165" y="21296"/>
                    <a:pt x="19956" y="21163"/>
                    <a:pt x="20748" y="21163"/>
                  </a:cubicBezTo>
                  <a:cubicBezTo>
                    <a:pt x="20962" y="21163"/>
                    <a:pt x="21177" y="21173"/>
                    <a:pt x="21392" y="21199"/>
                  </a:cubicBezTo>
                  <a:cubicBezTo>
                    <a:pt x="21393" y="21199"/>
                    <a:pt x="21394" y="21199"/>
                    <a:pt x="21394" y="21199"/>
                  </a:cubicBezTo>
                  <a:cubicBezTo>
                    <a:pt x="21428" y="21199"/>
                    <a:pt x="21447" y="21096"/>
                    <a:pt x="21452" y="20972"/>
                  </a:cubicBezTo>
                  <a:cubicBezTo>
                    <a:pt x="21452" y="20972"/>
                    <a:pt x="21454" y="20972"/>
                    <a:pt x="21455" y="20972"/>
                  </a:cubicBezTo>
                  <a:cubicBezTo>
                    <a:pt x="21487" y="20972"/>
                    <a:pt x="21519" y="20802"/>
                    <a:pt x="21498" y="20648"/>
                  </a:cubicBezTo>
                  <a:cubicBezTo>
                    <a:pt x="21128" y="17726"/>
                    <a:pt x="20723" y="14963"/>
                    <a:pt x="20195" y="12606"/>
                  </a:cubicBezTo>
                  <a:cubicBezTo>
                    <a:pt x="20188" y="12570"/>
                    <a:pt x="20181" y="12549"/>
                    <a:pt x="20173" y="12534"/>
                  </a:cubicBezTo>
                  <a:cubicBezTo>
                    <a:pt x="20179" y="12524"/>
                    <a:pt x="20186" y="12508"/>
                    <a:pt x="20193" y="12477"/>
                  </a:cubicBezTo>
                  <a:cubicBezTo>
                    <a:pt x="20738" y="10224"/>
                    <a:pt x="21188" y="7420"/>
                    <a:pt x="21558" y="4502"/>
                  </a:cubicBezTo>
                  <a:cubicBezTo>
                    <a:pt x="21582" y="4307"/>
                    <a:pt x="21565" y="4121"/>
                    <a:pt x="21537" y="4008"/>
                  </a:cubicBezTo>
                  <a:cubicBezTo>
                    <a:pt x="21540" y="3833"/>
                    <a:pt x="21512" y="3674"/>
                    <a:pt x="21477" y="3612"/>
                  </a:cubicBezTo>
                  <a:cubicBezTo>
                    <a:pt x="21361" y="3422"/>
                    <a:pt x="21223" y="3365"/>
                    <a:pt x="21079" y="3365"/>
                  </a:cubicBezTo>
                  <a:cubicBezTo>
                    <a:pt x="20865" y="3365"/>
                    <a:pt x="20639" y="3494"/>
                    <a:pt x="20455" y="3499"/>
                  </a:cubicBezTo>
                  <a:cubicBezTo>
                    <a:pt x="20043" y="3504"/>
                    <a:pt x="19634" y="3509"/>
                    <a:pt x="19224" y="3622"/>
                  </a:cubicBezTo>
                  <a:cubicBezTo>
                    <a:pt x="19209" y="2650"/>
                    <a:pt x="19191" y="1677"/>
                    <a:pt x="19175" y="710"/>
                  </a:cubicBezTo>
                  <a:cubicBezTo>
                    <a:pt x="19171" y="484"/>
                    <a:pt x="19131" y="370"/>
                    <a:pt x="19093" y="370"/>
                  </a:cubicBezTo>
                  <a:cubicBezTo>
                    <a:pt x="19076" y="370"/>
                    <a:pt x="19058" y="396"/>
                    <a:pt x="19046" y="448"/>
                  </a:cubicBezTo>
                  <a:cubicBezTo>
                    <a:pt x="19038" y="437"/>
                    <a:pt x="19031" y="432"/>
                    <a:pt x="19024" y="432"/>
                  </a:cubicBezTo>
                  <a:cubicBezTo>
                    <a:pt x="17195" y="232"/>
                    <a:pt x="15365" y="221"/>
                    <a:pt x="13534" y="221"/>
                  </a:cubicBezTo>
                  <a:cubicBezTo>
                    <a:pt x="13243" y="221"/>
                    <a:pt x="12951" y="221"/>
                    <a:pt x="12659" y="221"/>
                  </a:cubicBezTo>
                  <a:cubicBezTo>
                    <a:pt x="12074" y="221"/>
                    <a:pt x="11489" y="216"/>
                    <a:pt x="10905" y="211"/>
                  </a:cubicBezTo>
                  <a:cubicBezTo>
                    <a:pt x="9557" y="190"/>
                    <a:pt x="8207" y="170"/>
                    <a:pt x="6857" y="149"/>
                  </a:cubicBezTo>
                  <a:cubicBezTo>
                    <a:pt x="5963" y="129"/>
                    <a:pt x="5063" y="0"/>
                    <a:pt x="416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83" name="Google Shape;986;p41"/>
            <p:cNvSpPr/>
            <p:nvPr/>
          </p:nvSpPr>
          <p:spPr>
            <a:xfrm>
              <a:off x="2988355" y="179111"/>
              <a:ext cx="115725" cy="14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1" h="21600" fill="norm" stroke="1" extrusionOk="0">
                  <a:moveTo>
                    <a:pt x="12627" y="0"/>
                  </a:moveTo>
                  <a:cubicBezTo>
                    <a:pt x="8751" y="0"/>
                    <a:pt x="4815" y="1964"/>
                    <a:pt x="999" y="2209"/>
                  </a:cubicBezTo>
                  <a:cubicBezTo>
                    <a:pt x="-333" y="2455"/>
                    <a:pt x="-333" y="19145"/>
                    <a:pt x="999" y="19145"/>
                  </a:cubicBezTo>
                  <a:cubicBezTo>
                    <a:pt x="4904" y="19636"/>
                    <a:pt x="8899" y="21600"/>
                    <a:pt x="12864" y="21600"/>
                  </a:cubicBezTo>
                  <a:cubicBezTo>
                    <a:pt x="15290" y="21600"/>
                    <a:pt x="17716" y="20864"/>
                    <a:pt x="20083" y="18409"/>
                  </a:cubicBezTo>
                  <a:cubicBezTo>
                    <a:pt x="21267" y="17182"/>
                    <a:pt x="21267" y="4664"/>
                    <a:pt x="20083" y="3191"/>
                  </a:cubicBezTo>
                  <a:cubicBezTo>
                    <a:pt x="17628" y="736"/>
                    <a:pt x="15142" y="0"/>
                    <a:pt x="126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84" name="Google Shape;987;p41"/>
            <p:cNvSpPr/>
            <p:nvPr/>
          </p:nvSpPr>
          <p:spPr>
            <a:xfrm>
              <a:off x="2939628" y="579785"/>
              <a:ext cx="115855" cy="25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1" h="21600" fill="norm" stroke="1" extrusionOk="0">
                  <a:moveTo>
                    <a:pt x="888" y="0"/>
                  </a:moveTo>
                  <a:cubicBezTo>
                    <a:pt x="-83" y="0"/>
                    <a:pt x="-407" y="7200"/>
                    <a:pt x="682" y="8723"/>
                  </a:cubicBezTo>
                  <a:cubicBezTo>
                    <a:pt x="6332" y="16477"/>
                    <a:pt x="12276" y="21600"/>
                    <a:pt x="18221" y="21600"/>
                  </a:cubicBezTo>
                  <a:cubicBezTo>
                    <a:pt x="18809" y="21600"/>
                    <a:pt x="19398" y="21600"/>
                    <a:pt x="19986" y="21462"/>
                  </a:cubicBezTo>
                  <a:cubicBezTo>
                    <a:pt x="21193" y="21323"/>
                    <a:pt x="21164" y="13292"/>
                    <a:pt x="19986" y="12877"/>
                  </a:cubicBezTo>
                  <a:cubicBezTo>
                    <a:pt x="13601" y="10523"/>
                    <a:pt x="7391" y="7477"/>
                    <a:pt x="1153" y="138"/>
                  </a:cubicBezTo>
                  <a:cubicBezTo>
                    <a:pt x="1064" y="0"/>
                    <a:pt x="976" y="0"/>
                    <a:pt x="88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85" name="Google Shape;988;p41"/>
            <p:cNvSpPr/>
            <p:nvPr/>
          </p:nvSpPr>
          <p:spPr>
            <a:xfrm>
              <a:off x="2843057" y="164090"/>
              <a:ext cx="90927" cy="11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1" h="21600" fill="norm" stroke="1" extrusionOk="0">
                  <a:moveTo>
                    <a:pt x="13476" y="0"/>
                  </a:moveTo>
                  <a:cubicBezTo>
                    <a:pt x="9366" y="0"/>
                    <a:pt x="5218" y="1184"/>
                    <a:pt x="1107" y="2071"/>
                  </a:cubicBezTo>
                  <a:cubicBezTo>
                    <a:pt x="-351" y="2663"/>
                    <a:pt x="-388" y="19529"/>
                    <a:pt x="1107" y="19825"/>
                  </a:cubicBezTo>
                  <a:cubicBezTo>
                    <a:pt x="5218" y="20712"/>
                    <a:pt x="9366" y="21600"/>
                    <a:pt x="13476" y="21600"/>
                  </a:cubicBezTo>
                  <a:cubicBezTo>
                    <a:pt x="15532" y="21600"/>
                    <a:pt x="17587" y="21304"/>
                    <a:pt x="19605" y="20712"/>
                  </a:cubicBezTo>
                  <a:cubicBezTo>
                    <a:pt x="21212" y="19825"/>
                    <a:pt x="21212" y="1775"/>
                    <a:pt x="19605" y="1184"/>
                  </a:cubicBezTo>
                  <a:cubicBezTo>
                    <a:pt x="17587" y="296"/>
                    <a:pt x="15532" y="0"/>
                    <a:pt x="1347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86" name="Google Shape;989;p41"/>
            <p:cNvSpPr/>
            <p:nvPr/>
          </p:nvSpPr>
          <p:spPr>
            <a:xfrm>
              <a:off x="2712213" y="82290"/>
              <a:ext cx="91681" cy="13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3" h="21600" fill="norm" stroke="1" extrusionOk="0">
                  <a:moveTo>
                    <a:pt x="11226" y="0"/>
                  </a:moveTo>
                  <a:cubicBezTo>
                    <a:pt x="7928" y="0"/>
                    <a:pt x="4594" y="790"/>
                    <a:pt x="1333" y="1054"/>
                  </a:cubicBezTo>
                  <a:cubicBezTo>
                    <a:pt x="-445" y="1317"/>
                    <a:pt x="-445" y="20283"/>
                    <a:pt x="1333" y="20283"/>
                  </a:cubicBezTo>
                  <a:cubicBezTo>
                    <a:pt x="4742" y="20810"/>
                    <a:pt x="8188" y="21600"/>
                    <a:pt x="11633" y="21600"/>
                  </a:cubicBezTo>
                  <a:cubicBezTo>
                    <a:pt x="14375" y="21600"/>
                    <a:pt x="17080" y="21073"/>
                    <a:pt x="19747" y="18966"/>
                  </a:cubicBezTo>
                  <a:cubicBezTo>
                    <a:pt x="21155" y="17912"/>
                    <a:pt x="21155" y="3951"/>
                    <a:pt x="19747" y="2898"/>
                  </a:cubicBezTo>
                  <a:cubicBezTo>
                    <a:pt x="16931" y="527"/>
                    <a:pt x="14078" y="0"/>
                    <a:pt x="1122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87" name="Google Shape;990;p41"/>
            <p:cNvSpPr/>
            <p:nvPr/>
          </p:nvSpPr>
          <p:spPr>
            <a:xfrm>
              <a:off x="2663811" y="455697"/>
              <a:ext cx="83967" cy="213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0" h="21600" fill="norm" stroke="1" extrusionOk="0">
                  <a:moveTo>
                    <a:pt x="1217" y="0"/>
                  </a:moveTo>
                  <a:cubicBezTo>
                    <a:pt x="-223" y="0"/>
                    <a:pt x="-503" y="10388"/>
                    <a:pt x="1017" y="11542"/>
                  </a:cubicBezTo>
                  <a:cubicBezTo>
                    <a:pt x="6977" y="15664"/>
                    <a:pt x="13177" y="21435"/>
                    <a:pt x="19217" y="21600"/>
                  </a:cubicBezTo>
                  <a:cubicBezTo>
                    <a:pt x="19257" y="21600"/>
                    <a:pt x="19257" y="21600"/>
                    <a:pt x="19257" y="21600"/>
                  </a:cubicBezTo>
                  <a:cubicBezTo>
                    <a:pt x="20777" y="21600"/>
                    <a:pt x="21097" y="11872"/>
                    <a:pt x="19577" y="10388"/>
                  </a:cubicBezTo>
                  <a:cubicBezTo>
                    <a:pt x="13737" y="3957"/>
                    <a:pt x="7417" y="2638"/>
                    <a:pt x="1377" y="165"/>
                  </a:cubicBezTo>
                  <a:cubicBezTo>
                    <a:pt x="1337" y="165"/>
                    <a:pt x="1257" y="0"/>
                    <a:pt x="121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88" name="Google Shape;991;p41"/>
            <p:cNvSpPr/>
            <p:nvPr/>
          </p:nvSpPr>
          <p:spPr>
            <a:xfrm>
              <a:off x="2526258" y="89802"/>
              <a:ext cx="107605" cy="18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1" h="21600" fill="norm" stroke="1" extrusionOk="0">
                  <a:moveTo>
                    <a:pt x="977" y="0"/>
                  </a:moveTo>
                  <a:cubicBezTo>
                    <a:pt x="-383" y="0"/>
                    <a:pt x="-288" y="12290"/>
                    <a:pt x="1040" y="13221"/>
                  </a:cubicBezTo>
                  <a:cubicBezTo>
                    <a:pt x="7334" y="16759"/>
                    <a:pt x="13595" y="20669"/>
                    <a:pt x="19889" y="21600"/>
                  </a:cubicBezTo>
                  <a:cubicBezTo>
                    <a:pt x="19889" y="21600"/>
                    <a:pt x="19920" y="21600"/>
                    <a:pt x="19920" y="21600"/>
                  </a:cubicBezTo>
                  <a:cubicBezTo>
                    <a:pt x="20964" y="21600"/>
                    <a:pt x="21217" y="11359"/>
                    <a:pt x="20173" y="10428"/>
                  </a:cubicBezTo>
                  <a:cubicBezTo>
                    <a:pt x="13848" y="5028"/>
                    <a:pt x="7460" y="2793"/>
                    <a:pt x="1040" y="0"/>
                  </a:cubicBezTo>
                  <a:cubicBezTo>
                    <a:pt x="1009" y="0"/>
                    <a:pt x="1009" y="0"/>
                    <a:pt x="97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89" name="Google Shape;992;p41"/>
            <p:cNvSpPr/>
            <p:nvPr/>
          </p:nvSpPr>
          <p:spPr>
            <a:xfrm>
              <a:off x="2502341" y="455860"/>
              <a:ext cx="90355" cy="12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0" h="21600" fill="norm" stroke="1" extrusionOk="0">
                  <a:moveTo>
                    <a:pt x="11474" y="0"/>
                  </a:moveTo>
                  <a:cubicBezTo>
                    <a:pt x="8044" y="0"/>
                    <a:pt x="4576" y="1168"/>
                    <a:pt x="1146" y="1751"/>
                  </a:cubicBezTo>
                  <a:cubicBezTo>
                    <a:pt x="-362" y="2043"/>
                    <a:pt x="-400" y="19849"/>
                    <a:pt x="1146" y="19849"/>
                  </a:cubicBezTo>
                  <a:cubicBezTo>
                    <a:pt x="4651" y="20432"/>
                    <a:pt x="8157" y="21600"/>
                    <a:pt x="11625" y="21600"/>
                  </a:cubicBezTo>
                  <a:cubicBezTo>
                    <a:pt x="14377" y="21600"/>
                    <a:pt x="17129" y="21016"/>
                    <a:pt x="19843" y="18973"/>
                  </a:cubicBezTo>
                  <a:cubicBezTo>
                    <a:pt x="21200" y="18097"/>
                    <a:pt x="21200" y="3503"/>
                    <a:pt x="19843" y="2627"/>
                  </a:cubicBezTo>
                  <a:cubicBezTo>
                    <a:pt x="17053" y="876"/>
                    <a:pt x="14264" y="0"/>
                    <a:pt x="114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90" name="Google Shape;993;p41"/>
            <p:cNvSpPr/>
            <p:nvPr/>
          </p:nvSpPr>
          <p:spPr>
            <a:xfrm>
              <a:off x="2315285" y="74451"/>
              <a:ext cx="107726" cy="12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6" h="21600" fill="norm" stroke="1" extrusionOk="0">
                  <a:moveTo>
                    <a:pt x="11609" y="0"/>
                  </a:moveTo>
                  <a:cubicBezTo>
                    <a:pt x="8088" y="0"/>
                    <a:pt x="4567" y="820"/>
                    <a:pt x="1047" y="1367"/>
                  </a:cubicBezTo>
                  <a:cubicBezTo>
                    <a:pt x="-349" y="1367"/>
                    <a:pt x="-349" y="20506"/>
                    <a:pt x="1047" y="20506"/>
                  </a:cubicBezTo>
                  <a:cubicBezTo>
                    <a:pt x="4504" y="20780"/>
                    <a:pt x="7961" y="21600"/>
                    <a:pt x="11387" y="21600"/>
                  </a:cubicBezTo>
                  <a:cubicBezTo>
                    <a:pt x="14241" y="21600"/>
                    <a:pt x="17096" y="21053"/>
                    <a:pt x="19951" y="19413"/>
                  </a:cubicBezTo>
                  <a:cubicBezTo>
                    <a:pt x="21251" y="18866"/>
                    <a:pt x="21251" y="3008"/>
                    <a:pt x="19951" y="2187"/>
                  </a:cubicBezTo>
                  <a:cubicBezTo>
                    <a:pt x="17191" y="547"/>
                    <a:pt x="14400" y="0"/>
                    <a:pt x="116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91" name="Google Shape;994;p41"/>
            <p:cNvSpPr/>
            <p:nvPr/>
          </p:nvSpPr>
          <p:spPr>
            <a:xfrm>
              <a:off x="2323513" y="466474"/>
              <a:ext cx="90597" cy="184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5" h="21600" fill="norm" stroke="1" extrusionOk="0">
                  <a:moveTo>
                    <a:pt x="1107" y="0"/>
                  </a:moveTo>
                  <a:cubicBezTo>
                    <a:pt x="-89" y="0"/>
                    <a:pt x="-500" y="9749"/>
                    <a:pt x="808" y="11851"/>
                  </a:cubicBezTo>
                  <a:cubicBezTo>
                    <a:pt x="4807" y="17968"/>
                    <a:pt x="8955" y="21600"/>
                    <a:pt x="13103" y="21600"/>
                  </a:cubicBezTo>
                  <a:cubicBezTo>
                    <a:pt x="15420" y="21600"/>
                    <a:pt x="17737" y="20453"/>
                    <a:pt x="20054" y="17968"/>
                  </a:cubicBezTo>
                  <a:cubicBezTo>
                    <a:pt x="21100" y="16821"/>
                    <a:pt x="20876" y="7837"/>
                    <a:pt x="19829" y="7837"/>
                  </a:cubicBezTo>
                  <a:cubicBezTo>
                    <a:pt x="19829" y="7837"/>
                    <a:pt x="19792" y="7837"/>
                    <a:pt x="19755" y="7837"/>
                  </a:cubicBezTo>
                  <a:cubicBezTo>
                    <a:pt x="17961" y="8602"/>
                    <a:pt x="16130" y="8984"/>
                    <a:pt x="14373" y="8984"/>
                  </a:cubicBezTo>
                  <a:cubicBezTo>
                    <a:pt x="10001" y="8984"/>
                    <a:pt x="5703" y="6690"/>
                    <a:pt x="1443" y="191"/>
                  </a:cubicBezTo>
                  <a:cubicBezTo>
                    <a:pt x="1331" y="0"/>
                    <a:pt x="1219" y="0"/>
                    <a:pt x="110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92" name="Google Shape;995;p41"/>
            <p:cNvSpPr/>
            <p:nvPr/>
          </p:nvSpPr>
          <p:spPr>
            <a:xfrm>
              <a:off x="2154821" y="472840"/>
              <a:ext cx="72778" cy="17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7113" y="0"/>
                  </a:moveTo>
                  <a:cubicBezTo>
                    <a:pt x="5018" y="0"/>
                    <a:pt x="2923" y="823"/>
                    <a:pt x="735" y="2469"/>
                  </a:cubicBezTo>
                  <a:cubicBezTo>
                    <a:pt x="-382" y="3291"/>
                    <a:pt x="-149" y="11931"/>
                    <a:pt x="921" y="11931"/>
                  </a:cubicBezTo>
                  <a:cubicBezTo>
                    <a:pt x="968" y="11931"/>
                    <a:pt x="1015" y="11931"/>
                    <a:pt x="1061" y="11931"/>
                  </a:cubicBezTo>
                  <a:cubicBezTo>
                    <a:pt x="2737" y="10903"/>
                    <a:pt x="4413" y="10491"/>
                    <a:pt x="6042" y="10491"/>
                  </a:cubicBezTo>
                  <a:cubicBezTo>
                    <a:pt x="10604" y="10491"/>
                    <a:pt x="15027" y="13989"/>
                    <a:pt x="19309" y="21189"/>
                  </a:cubicBezTo>
                  <a:cubicBezTo>
                    <a:pt x="19449" y="21394"/>
                    <a:pt x="19589" y="21600"/>
                    <a:pt x="19728" y="21600"/>
                  </a:cubicBezTo>
                  <a:cubicBezTo>
                    <a:pt x="20846" y="21600"/>
                    <a:pt x="21218" y="13371"/>
                    <a:pt x="19961" y="11314"/>
                  </a:cubicBezTo>
                  <a:cubicBezTo>
                    <a:pt x="15725" y="3703"/>
                    <a:pt x="11489" y="0"/>
                    <a:pt x="71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93" name="Google Shape;996;p41"/>
            <p:cNvSpPr/>
            <p:nvPr/>
          </p:nvSpPr>
          <p:spPr>
            <a:xfrm>
              <a:off x="2130475" y="70207"/>
              <a:ext cx="89779" cy="16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3" h="21600" fill="norm" stroke="1" extrusionOk="0">
                  <a:moveTo>
                    <a:pt x="19812" y="0"/>
                  </a:moveTo>
                  <a:cubicBezTo>
                    <a:pt x="19812" y="0"/>
                    <a:pt x="19812" y="0"/>
                    <a:pt x="19774" y="0"/>
                  </a:cubicBezTo>
                  <a:cubicBezTo>
                    <a:pt x="13510" y="864"/>
                    <a:pt x="7170" y="6912"/>
                    <a:pt x="907" y="10800"/>
                  </a:cubicBezTo>
                  <a:cubicBezTo>
                    <a:pt x="-270" y="11664"/>
                    <a:pt x="-308" y="21600"/>
                    <a:pt x="831" y="21600"/>
                  </a:cubicBezTo>
                  <a:cubicBezTo>
                    <a:pt x="831" y="21600"/>
                    <a:pt x="869" y="21600"/>
                    <a:pt x="907" y="21600"/>
                  </a:cubicBezTo>
                  <a:cubicBezTo>
                    <a:pt x="7284" y="19008"/>
                    <a:pt x="13776" y="18144"/>
                    <a:pt x="20115" y="12528"/>
                  </a:cubicBezTo>
                  <a:cubicBezTo>
                    <a:pt x="21292" y="11232"/>
                    <a:pt x="21026" y="0"/>
                    <a:pt x="1981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94" name="Google Shape;997;p41"/>
            <p:cNvSpPr/>
            <p:nvPr/>
          </p:nvSpPr>
          <p:spPr>
            <a:xfrm>
              <a:off x="1976183" y="465654"/>
              <a:ext cx="81382" cy="18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4" h="21600" fill="norm" stroke="1" extrusionOk="0">
                  <a:moveTo>
                    <a:pt x="19718" y="0"/>
                  </a:moveTo>
                  <a:cubicBezTo>
                    <a:pt x="19593" y="0"/>
                    <a:pt x="19468" y="193"/>
                    <a:pt x="19343" y="386"/>
                  </a:cubicBezTo>
                  <a:cubicBezTo>
                    <a:pt x="14714" y="6557"/>
                    <a:pt x="10169" y="10607"/>
                    <a:pt x="5415" y="10607"/>
                  </a:cubicBezTo>
                  <a:cubicBezTo>
                    <a:pt x="3997" y="10607"/>
                    <a:pt x="2538" y="10221"/>
                    <a:pt x="1037" y="9450"/>
                  </a:cubicBezTo>
                  <a:cubicBezTo>
                    <a:pt x="995" y="9450"/>
                    <a:pt x="953" y="9257"/>
                    <a:pt x="912" y="9257"/>
                  </a:cubicBezTo>
                  <a:cubicBezTo>
                    <a:pt x="-173" y="9257"/>
                    <a:pt x="-381" y="18514"/>
                    <a:pt x="787" y="19286"/>
                  </a:cubicBezTo>
                  <a:cubicBezTo>
                    <a:pt x="2997" y="20829"/>
                    <a:pt x="5248" y="21600"/>
                    <a:pt x="7458" y="21600"/>
                  </a:cubicBezTo>
                  <a:cubicBezTo>
                    <a:pt x="11753" y="21600"/>
                    <a:pt x="15965" y="18514"/>
                    <a:pt x="20010" y="10607"/>
                  </a:cubicBezTo>
                  <a:cubicBezTo>
                    <a:pt x="21219" y="8293"/>
                    <a:pt x="20927" y="0"/>
                    <a:pt x="1971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95" name="Google Shape;998;p41"/>
            <p:cNvSpPr/>
            <p:nvPr/>
          </p:nvSpPr>
          <p:spPr>
            <a:xfrm>
              <a:off x="1936121" y="65963"/>
              <a:ext cx="72906" cy="13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5" h="21600" fill="norm" stroke="1" extrusionOk="0">
                  <a:moveTo>
                    <a:pt x="10019" y="0"/>
                  </a:moveTo>
                  <a:cubicBezTo>
                    <a:pt x="6900" y="0"/>
                    <a:pt x="3827" y="1054"/>
                    <a:pt x="941" y="1054"/>
                  </a:cubicBezTo>
                  <a:cubicBezTo>
                    <a:pt x="-83" y="1054"/>
                    <a:pt x="-409" y="10537"/>
                    <a:pt x="662" y="11327"/>
                  </a:cubicBezTo>
                  <a:cubicBezTo>
                    <a:pt x="5503" y="15015"/>
                    <a:pt x="10810" y="21600"/>
                    <a:pt x="15838" y="21600"/>
                  </a:cubicBezTo>
                  <a:cubicBezTo>
                    <a:pt x="17188" y="21600"/>
                    <a:pt x="18538" y="21073"/>
                    <a:pt x="19841" y="20020"/>
                  </a:cubicBezTo>
                  <a:cubicBezTo>
                    <a:pt x="21191" y="18966"/>
                    <a:pt x="21005" y="7902"/>
                    <a:pt x="19841" y="6322"/>
                  </a:cubicBezTo>
                  <a:cubicBezTo>
                    <a:pt x="16769" y="1317"/>
                    <a:pt x="13370" y="0"/>
                    <a:pt x="1001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96" name="Google Shape;999;p41"/>
            <p:cNvSpPr/>
            <p:nvPr/>
          </p:nvSpPr>
          <p:spPr>
            <a:xfrm>
              <a:off x="1814192" y="481821"/>
              <a:ext cx="87968" cy="8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3" h="21600" fill="norm" stroke="1" extrusionOk="0">
                  <a:moveTo>
                    <a:pt x="10234" y="0"/>
                  </a:moveTo>
                  <a:cubicBezTo>
                    <a:pt x="7148" y="0"/>
                    <a:pt x="4024" y="800"/>
                    <a:pt x="938" y="1200"/>
                  </a:cubicBezTo>
                  <a:cubicBezTo>
                    <a:pt x="-312" y="1200"/>
                    <a:pt x="-312" y="20800"/>
                    <a:pt x="938" y="20800"/>
                  </a:cubicBezTo>
                  <a:cubicBezTo>
                    <a:pt x="3867" y="21200"/>
                    <a:pt x="6836" y="21600"/>
                    <a:pt x="9765" y="21600"/>
                  </a:cubicBezTo>
                  <a:cubicBezTo>
                    <a:pt x="13281" y="21600"/>
                    <a:pt x="16796" y="21200"/>
                    <a:pt x="20312" y="18800"/>
                  </a:cubicBezTo>
                  <a:cubicBezTo>
                    <a:pt x="21288" y="18000"/>
                    <a:pt x="21288" y="3600"/>
                    <a:pt x="20312" y="3200"/>
                  </a:cubicBezTo>
                  <a:cubicBezTo>
                    <a:pt x="16952" y="800"/>
                    <a:pt x="13593" y="0"/>
                    <a:pt x="102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97" name="Google Shape;1000;p41"/>
            <p:cNvSpPr/>
            <p:nvPr/>
          </p:nvSpPr>
          <p:spPr>
            <a:xfrm>
              <a:off x="1700830" y="68248"/>
              <a:ext cx="88562" cy="17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1" h="21600" fill="norm" stroke="1" extrusionOk="0">
                  <a:moveTo>
                    <a:pt x="20106" y="0"/>
                  </a:moveTo>
                  <a:cubicBezTo>
                    <a:pt x="20067" y="0"/>
                    <a:pt x="20029" y="0"/>
                    <a:pt x="20029" y="0"/>
                  </a:cubicBezTo>
                  <a:cubicBezTo>
                    <a:pt x="13549" y="2800"/>
                    <a:pt x="7146" y="7600"/>
                    <a:pt x="666" y="12200"/>
                  </a:cubicBezTo>
                  <a:cubicBezTo>
                    <a:pt x="-337" y="13000"/>
                    <a:pt x="-144" y="21600"/>
                    <a:pt x="820" y="21600"/>
                  </a:cubicBezTo>
                  <a:cubicBezTo>
                    <a:pt x="820" y="21600"/>
                    <a:pt x="859" y="21600"/>
                    <a:pt x="897" y="21600"/>
                  </a:cubicBezTo>
                  <a:cubicBezTo>
                    <a:pt x="7377" y="18200"/>
                    <a:pt x="13857" y="14800"/>
                    <a:pt x="20222" y="9600"/>
                  </a:cubicBezTo>
                  <a:cubicBezTo>
                    <a:pt x="21263" y="8800"/>
                    <a:pt x="21070" y="0"/>
                    <a:pt x="201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98" name="Google Shape;1001;p41"/>
            <p:cNvSpPr/>
            <p:nvPr/>
          </p:nvSpPr>
          <p:spPr>
            <a:xfrm>
              <a:off x="1653730" y="473923"/>
              <a:ext cx="70335" cy="8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0" h="21600" fill="norm" stroke="1" extrusionOk="0">
                  <a:moveTo>
                    <a:pt x="15088" y="0"/>
                  </a:moveTo>
                  <a:cubicBezTo>
                    <a:pt x="10299" y="0"/>
                    <a:pt x="5412" y="3738"/>
                    <a:pt x="623" y="4985"/>
                  </a:cubicBezTo>
                  <a:cubicBezTo>
                    <a:pt x="-208" y="5400"/>
                    <a:pt x="-208" y="16200"/>
                    <a:pt x="623" y="16615"/>
                  </a:cubicBezTo>
                  <a:cubicBezTo>
                    <a:pt x="5314" y="17862"/>
                    <a:pt x="10152" y="21600"/>
                    <a:pt x="14892" y="21600"/>
                  </a:cubicBezTo>
                  <a:cubicBezTo>
                    <a:pt x="16652" y="21600"/>
                    <a:pt x="18362" y="21185"/>
                    <a:pt x="20024" y="19938"/>
                  </a:cubicBezTo>
                  <a:cubicBezTo>
                    <a:pt x="21392" y="18692"/>
                    <a:pt x="21392" y="2492"/>
                    <a:pt x="20024" y="1662"/>
                  </a:cubicBezTo>
                  <a:cubicBezTo>
                    <a:pt x="18411" y="415"/>
                    <a:pt x="16749" y="0"/>
                    <a:pt x="1508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99" name="Google Shape;1002;p41"/>
            <p:cNvSpPr/>
            <p:nvPr/>
          </p:nvSpPr>
          <p:spPr>
            <a:xfrm>
              <a:off x="1473024" y="481168"/>
              <a:ext cx="98234" cy="19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2" h="21600" fill="norm" stroke="1" extrusionOk="0">
                  <a:moveTo>
                    <a:pt x="1019" y="0"/>
                  </a:moveTo>
                  <a:cubicBezTo>
                    <a:pt x="-52" y="0"/>
                    <a:pt x="-467" y="8786"/>
                    <a:pt x="708" y="10434"/>
                  </a:cubicBezTo>
                  <a:cubicBezTo>
                    <a:pt x="5512" y="17024"/>
                    <a:pt x="10454" y="21600"/>
                    <a:pt x="15396" y="21600"/>
                  </a:cubicBezTo>
                  <a:cubicBezTo>
                    <a:pt x="16882" y="21600"/>
                    <a:pt x="18334" y="21234"/>
                    <a:pt x="19820" y="20319"/>
                  </a:cubicBezTo>
                  <a:cubicBezTo>
                    <a:pt x="21098" y="19403"/>
                    <a:pt x="21133" y="10068"/>
                    <a:pt x="19820" y="9885"/>
                  </a:cubicBezTo>
                  <a:cubicBezTo>
                    <a:pt x="13564" y="8237"/>
                    <a:pt x="7413" y="6956"/>
                    <a:pt x="1226" y="183"/>
                  </a:cubicBezTo>
                  <a:cubicBezTo>
                    <a:pt x="1157" y="0"/>
                    <a:pt x="1088" y="0"/>
                    <a:pt x="101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00" name="Google Shape;1003;p41"/>
            <p:cNvSpPr/>
            <p:nvPr/>
          </p:nvSpPr>
          <p:spPr>
            <a:xfrm>
              <a:off x="1456793" y="74451"/>
              <a:ext cx="107919" cy="191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1" h="21600" fill="norm" stroke="1" extrusionOk="0">
                  <a:moveTo>
                    <a:pt x="816" y="0"/>
                  </a:moveTo>
                  <a:cubicBezTo>
                    <a:pt x="-318" y="0"/>
                    <a:pt x="-255" y="10523"/>
                    <a:pt x="910" y="11262"/>
                  </a:cubicBezTo>
                  <a:cubicBezTo>
                    <a:pt x="7113" y="15138"/>
                    <a:pt x="13410" y="20862"/>
                    <a:pt x="19645" y="21600"/>
                  </a:cubicBezTo>
                  <a:cubicBezTo>
                    <a:pt x="19645" y="21600"/>
                    <a:pt x="19676" y="21600"/>
                    <a:pt x="19676" y="21600"/>
                  </a:cubicBezTo>
                  <a:cubicBezTo>
                    <a:pt x="20967" y="21600"/>
                    <a:pt x="21282" y="9046"/>
                    <a:pt x="19960" y="8123"/>
                  </a:cubicBezTo>
                  <a:cubicBezTo>
                    <a:pt x="13694" y="2954"/>
                    <a:pt x="7207" y="2400"/>
                    <a:pt x="910" y="0"/>
                  </a:cubicBezTo>
                  <a:cubicBezTo>
                    <a:pt x="879" y="0"/>
                    <a:pt x="847" y="0"/>
                    <a:pt x="81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01" name="Google Shape;1004;p41"/>
            <p:cNvSpPr/>
            <p:nvPr/>
          </p:nvSpPr>
          <p:spPr>
            <a:xfrm>
              <a:off x="1319094" y="480189"/>
              <a:ext cx="74049" cy="122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3" h="21600" fill="norm" stroke="1" extrusionOk="0">
                  <a:moveTo>
                    <a:pt x="13558" y="0"/>
                  </a:moveTo>
                  <a:cubicBezTo>
                    <a:pt x="9439" y="0"/>
                    <a:pt x="5275" y="2304"/>
                    <a:pt x="1202" y="2880"/>
                  </a:cubicBezTo>
                  <a:cubicBezTo>
                    <a:pt x="-400" y="2880"/>
                    <a:pt x="-400" y="18432"/>
                    <a:pt x="1202" y="18720"/>
                  </a:cubicBezTo>
                  <a:cubicBezTo>
                    <a:pt x="5183" y="19584"/>
                    <a:pt x="9302" y="21600"/>
                    <a:pt x="13329" y="21600"/>
                  </a:cubicBezTo>
                  <a:cubicBezTo>
                    <a:pt x="15388" y="21600"/>
                    <a:pt x="17447" y="21024"/>
                    <a:pt x="19415" y="19584"/>
                  </a:cubicBezTo>
                  <a:cubicBezTo>
                    <a:pt x="21200" y="18144"/>
                    <a:pt x="21200" y="3456"/>
                    <a:pt x="19415" y="2016"/>
                  </a:cubicBezTo>
                  <a:cubicBezTo>
                    <a:pt x="17493" y="288"/>
                    <a:pt x="15571" y="0"/>
                    <a:pt x="1355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02" name="Google Shape;1005;p41"/>
            <p:cNvSpPr/>
            <p:nvPr/>
          </p:nvSpPr>
          <p:spPr>
            <a:xfrm>
              <a:off x="1261458" y="66779"/>
              <a:ext cx="83234" cy="12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6" h="21600" fill="norm" stroke="1" extrusionOk="0">
                  <a:moveTo>
                    <a:pt x="9977" y="0"/>
                  </a:moveTo>
                  <a:cubicBezTo>
                    <a:pt x="7088" y="0"/>
                    <a:pt x="4200" y="584"/>
                    <a:pt x="1312" y="1168"/>
                  </a:cubicBezTo>
                  <a:cubicBezTo>
                    <a:pt x="-437" y="1751"/>
                    <a:pt x="-437" y="19849"/>
                    <a:pt x="1312" y="20432"/>
                  </a:cubicBezTo>
                  <a:cubicBezTo>
                    <a:pt x="4485" y="21016"/>
                    <a:pt x="7658" y="21600"/>
                    <a:pt x="10790" y="21600"/>
                  </a:cubicBezTo>
                  <a:cubicBezTo>
                    <a:pt x="13678" y="21600"/>
                    <a:pt x="16566" y="21016"/>
                    <a:pt x="19455" y="20141"/>
                  </a:cubicBezTo>
                  <a:cubicBezTo>
                    <a:pt x="21163" y="19557"/>
                    <a:pt x="21163" y="2043"/>
                    <a:pt x="19455" y="1751"/>
                  </a:cubicBezTo>
                  <a:cubicBezTo>
                    <a:pt x="16322" y="584"/>
                    <a:pt x="13149" y="0"/>
                    <a:pt x="997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03" name="Google Shape;1006;p41"/>
            <p:cNvSpPr/>
            <p:nvPr/>
          </p:nvSpPr>
          <p:spPr>
            <a:xfrm>
              <a:off x="1116280" y="474472"/>
              <a:ext cx="98582" cy="18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909" y="0"/>
                  </a:moveTo>
                  <a:cubicBezTo>
                    <a:pt x="-90" y="0"/>
                    <a:pt x="-400" y="8602"/>
                    <a:pt x="668" y="10322"/>
                  </a:cubicBezTo>
                  <a:cubicBezTo>
                    <a:pt x="5043" y="17586"/>
                    <a:pt x="9487" y="21600"/>
                    <a:pt x="14000" y="21600"/>
                  </a:cubicBezTo>
                  <a:cubicBezTo>
                    <a:pt x="15998" y="21600"/>
                    <a:pt x="18031" y="20835"/>
                    <a:pt x="20029" y="19115"/>
                  </a:cubicBezTo>
                  <a:cubicBezTo>
                    <a:pt x="21200" y="18350"/>
                    <a:pt x="20959" y="7264"/>
                    <a:pt x="19822" y="7264"/>
                  </a:cubicBezTo>
                  <a:cubicBezTo>
                    <a:pt x="19788" y="7264"/>
                    <a:pt x="19753" y="7264"/>
                    <a:pt x="19719" y="7264"/>
                  </a:cubicBezTo>
                  <a:cubicBezTo>
                    <a:pt x="17721" y="8219"/>
                    <a:pt x="15757" y="8793"/>
                    <a:pt x="13793" y="8793"/>
                  </a:cubicBezTo>
                  <a:cubicBezTo>
                    <a:pt x="9556" y="8793"/>
                    <a:pt x="5388" y="6308"/>
                    <a:pt x="1150" y="191"/>
                  </a:cubicBezTo>
                  <a:cubicBezTo>
                    <a:pt x="1047" y="0"/>
                    <a:pt x="978" y="0"/>
                    <a:pt x="9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04" name="Google Shape;1007;p41"/>
            <p:cNvSpPr/>
            <p:nvPr/>
          </p:nvSpPr>
          <p:spPr>
            <a:xfrm>
              <a:off x="1059504" y="54370"/>
              <a:ext cx="89668" cy="168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0" h="21600" fill="norm" stroke="1" extrusionOk="0">
                  <a:moveTo>
                    <a:pt x="19727" y="0"/>
                  </a:moveTo>
                  <a:cubicBezTo>
                    <a:pt x="19689" y="0"/>
                    <a:pt x="19614" y="0"/>
                    <a:pt x="19576" y="210"/>
                  </a:cubicBezTo>
                  <a:cubicBezTo>
                    <a:pt x="15106" y="4614"/>
                    <a:pt x="10786" y="8808"/>
                    <a:pt x="6353" y="8808"/>
                  </a:cubicBezTo>
                  <a:cubicBezTo>
                    <a:pt x="4701" y="8808"/>
                    <a:pt x="3010" y="8179"/>
                    <a:pt x="1320" y="6920"/>
                  </a:cubicBezTo>
                  <a:cubicBezTo>
                    <a:pt x="1245" y="6711"/>
                    <a:pt x="1207" y="6711"/>
                    <a:pt x="1132" y="6711"/>
                  </a:cubicBezTo>
                  <a:cubicBezTo>
                    <a:pt x="-33" y="6711"/>
                    <a:pt x="-521" y="16986"/>
                    <a:pt x="756" y="18035"/>
                  </a:cubicBezTo>
                  <a:cubicBezTo>
                    <a:pt x="3236" y="20132"/>
                    <a:pt x="5752" y="21600"/>
                    <a:pt x="8232" y="21600"/>
                  </a:cubicBezTo>
                  <a:cubicBezTo>
                    <a:pt x="12326" y="21600"/>
                    <a:pt x="16383" y="18035"/>
                    <a:pt x="20177" y="8598"/>
                  </a:cubicBezTo>
                  <a:cubicBezTo>
                    <a:pt x="21079" y="6501"/>
                    <a:pt x="20478" y="0"/>
                    <a:pt x="197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05" name="Google Shape;1008;p41"/>
            <p:cNvSpPr/>
            <p:nvPr/>
          </p:nvSpPr>
          <p:spPr>
            <a:xfrm>
              <a:off x="961966" y="480842"/>
              <a:ext cx="81928" cy="10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2" h="21600" fill="norm" stroke="1" extrusionOk="0">
                  <a:moveTo>
                    <a:pt x="10903" y="0"/>
                  </a:moveTo>
                  <a:cubicBezTo>
                    <a:pt x="7663" y="0"/>
                    <a:pt x="4423" y="645"/>
                    <a:pt x="1183" y="967"/>
                  </a:cubicBezTo>
                  <a:cubicBezTo>
                    <a:pt x="-395" y="1290"/>
                    <a:pt x="-395" y="20633"/>
                    <a:pt x="1183" y="20633"/>
                  </a:cubicBezTo>
                  <a:cubicBezTo>
                    <a:pt x="4548" y="20955"/>
                    <a:pt x="7913" y="21600"/>
                    <a:pt x="11236" y="21600"/>
                  </a:cubicBezTo>
                  <a:cubicBezTo>
                    <a:pt x="14102" y="21600"/>
                    <a:pt x="16927" y="20955"/>
                    <a:pt x="19751" y="19343"/>
                  </a:cubicBezTo>
                  <a:cubicBezTo>
                    <a:pt x="21205" y="18376"/>
                    <a:pt x="21205" y="2901"/>
                    <a:pt x="19751" y="2257"/>
                  </a:cubicBezTo>
                  <a:cubicBezTo>
                    <a:pt x="16802" y="645"/>
                    <a:pt x="13853" y="0"/>
                    <a:pt x="109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06" name="Google Shape;1009;p41"/>
            <p:cNvSpPr/>
            <p:nvPr/>
          </p:nvSpPr>
          <p:spPr>
            <a:xfrm>
              <a:off x="857511" y="68085"/>
              <a:ext cx="80701" cy="9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3" h="21600" fill="norm" stroke="1" extrusionOk="0">
                  <a:moveTo>
                    <a:pt x="11912" y="0"/>
                  </a:moveTo>
                  <a:cubicBezTo>
                    <a:pt x="8270" y="0"/>
                    <a:pt x="4627" y="758"/>
                    <a:pt x="985" y="1516"/>
                  </a:cubicBezTo>
                  <a:cubicBezTo>
                    <a:pt x="-328" y="1516"/>
                    <a:pt x="-328" y="19705"/>
                    <a:pt x="985" y="20084"/>
                  </a:cubicBezTo>
                  <a:cubicBezTo>
                    <a:pt x="4839" y="20842"/>
                    <a:pt x="8651" y="21600"/>
                    <a:pt x="12463" y="21600"/>
                  </a:cubicBezTo>
                  <a:cubicBezTo>
                    <a:pt x="14961" y="21600"/>
                    <a:pt x="17418" y="21221"/>
                    <a:pt x="19917" y="20084"/>
                  </a:cubicBezTo>
                  <a:cubicBezTo>
                    <a:pt x="21272" y="19705"/>
                    <a:pt x="21272" y="1895"/>
                    <a:pt x="19917" y="1516"/>
                  </a:cubicBezTo>
                  <a:cubicBezTo>
                    <a:pt x="17206" y="379"/>
                    <a:pt x="14580" y="0"/>
                    <a:pt x="1191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07" name="Google Shape;1010;p41"/>
            <p:cNvSpPr/>
            <p:nvPr/>
          </p:nvSpPr>
          <p:spPr>
            <a:xfrm>
              <a:off x="809591" y="482006"/>
              <a:ext cx="71559" cy="8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3" h="21600" fill="norm" stroke="1" extrusionOk="0">
                  <a:moveTo>
                    <a:pt x="16188" y="0"/>
                  </a:moveTo>
                  <a:cubicBezTo>
                    <a:pt x="11074" y="0"/>
                    <a:pt x="5961" y="2204"/>
                    <a:pt x="896" y="2645"/>
                  </a:cubicBezTo>
                  <a:cubicBezTo>
                    <a:pt x="-299" y="2645"/>
                    <a:pt x="-299" y="18955"/>
                    <a:pt x="896" y="19396"/>
                  </a:cubicBezTo>
                  <a:cubicBezTo>
                    <a:pt x="5961" y="19837"/>
                    <a:pt x="11027" y="21600"/>
                    <a:pt x="16140" y="21600"/>
                  </a:cubicBezTo>
                  <a:cubicBezTo>
                    <a:pt x="17382" y="21600"/>
                    <a:pt x="18625" y="21600"/>
                    <a:pt x="19867" y="21159"/>
                  </a:cubicBezTo>
                  <a:cubicBezTo>
                    <a:pt x="21301" y="20718"/>
                    <a:pt x="21301" y="882"/>
                    <a:pt x="19867" y="441"/>
                  </a:cubicBezTo>
                  <a:cubicBezTo>
                    <a:pt x="18673" y="0"/>
                    <a:pt x="17430" y="0"/>
                    <a:pt x="1618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08" name="Google Shape;1011;p41"/>
            <p:cNvSpPr/>
            <p:nvPr/>
          </p:nvSpPr>
          <p:spPr>
            <a:xfrm>
              <a:off x="628925" y="58288"/>
              <a:ext cx="99683" cy="12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fill="norm" stroke="1" extrusionOk="0">
                  <a:moveTo>
                    <a:pt x="12484" y="0"/>
                  </a:moveTo>
                  <a:cubicBezTo>
                    <a:pt x="8690" y="0"/>
                    <a:pt x="4896" y="1108"/>
                    <a:pt x="1103" y="1662"/>
                  </a:cubicBezTo>
                  <a:cubicBezTo>
                    <a:pt x="-367" y="1662"/>
                    <a:pt x="-367" y="19938"/>
                    <a:pt x="1103" y="20215"/>
                  </a:cubicBezTo>
                  <a:cubicBezTo>
                    <a:pt x="4828" y="20769"/>
                    <a:pt x="8587" y="21600"/>
                    <a:pt x="12313" y="21600"/>
                  </a:cubicBezTo>
                  <a:cubicBezTo>
                    <a:pt x="14808" y="21600"/>
                    <a:pt x="17303" y="21323"/>
                    <a:pt x="19763" y="19938"/>
                  </a:cubicBezTo>
                  <a:cubicBezTo>
                    <a:pt x="21233" y="18831"/>
                    <a:pt x="21233" y="2769"/>
                    <a:pt x="19763" y="1662"/>
                  </a:cubicBezTo>
                  <a:cubicBezTo>
                    <a:pt x="17337" y="277"/>
                    <a:pt x="14910" y="0"/>
                    <a:pt x="124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09" name="Google Shape;1012;p41"/>
            <p:cNvSpPr/>
            <p:nvPr/>
          </p:nvSpPr>
          <p:spPr>
            <a:xfrm>
              <a:off x="613639" y="474799"/>
              <a:ext cx="97328" cy="18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0" h="21600" fill="norm" stroke="1" extrusionOk="0">
                  <a:moveTo>
                    <a:pt x="9172" y="0"/>
                  </a:moveTo>
                  <a:cubicBezTo>
                    <a:pt x="6276" y="0"/>
                    <a:pt x="3345" y="1946"/>
                    <a:pt x="588" y="5838"/>
                  </a:cubicBezTo>
                  <a:cubicBezTo>
                    <a:pt x="-424" y="7005"/>
                    <a:pt x="-5" y="14400"/>
                    <a:pt x="902" y="14400"/>
                  </a:cubicBezTo>
                  <a:cubicBezTo>
                    <a:pt x="937" y="14400"/>
                    <a:pt x="972" y="14400"/>
                    <a:pt x="1007" y="14400"/>
                  </a:cubicBezTo>
                  <a:cubicBezTo>
                    <a:pt x="2961" y="12843"/>
                    <a:pt x="4880" y="12259"/>
                    <a:pt x="6729" y="12259"/>
                  </a:cubicBezTo>
                  <a:cubicBezTo>
                    <a:pt x="11056" y="12259"/>
                    <a:pt x="15174" y="15762"/>
                    <a:pt x="19606" y="21405"/>
                  </a:cubicBezTo>
                  <a:cubicBezTo>
                    <a:pt x="19710" y="21600"/>
                    <a:pt x="19815" y="21600"/>
                    <a:pt x="19920" y="21600"/>
                  </a:cubicBezTo>
                  <a:cubicBezTo>
                    <a:pt x="20932" y="21600"/>
                    <a:pt x="21176" y="13232"/>
                    <a:pt x="20094" y="11092"/>
                  </a:cubicBezTo>
                  <a:cubicBezTo>
                    <a:pt x="16675" y="3503"/>
                    <a:pt x="12906" y="0"/>
                    <a:pt x="91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10" name="Google Shape;1013;p41"/>
            <p:cNvSpPr/>
            <p:nvPr/>
          </p:nvSpPr>
          <p:spPr>
            <a:xfrm>
              <a:off x="411575" y="610480"/>
              <a:ext cx="48158" cy="1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53" h="21600" fill="norm" stroke="1" extrusionOk="0">
                  <a:moveTo>
                    <a:pt x="14313" y="0"/>
                  </a:moveTo>
                  <a:cubicBezTo>
                    <a:pt x="9482" y="0"/>
                    <a:pt x="4445" y="5747"/>
                    <a:pt x="787" y="12683"/>
                  </a:cubicBezTo>
                  <a:cubicBezTo>
                    <a:pt x="-731" y="15457"/>
                    <a:pt x="166" y="21600"/>
                    <a:pt x="1615" y="21600"/>
                  </a:cubicBezTo>
                  <a:cubicBezTo>
                    <a:pt x="1891" y="21600"/>
                    <a:pt x="2167" y="21204"/>
                    <a:pt x="2443" y="20807"/>
                  </a:cubicBezTo>
                  <a:cubicBezTo>
                    <a:pt x="4790" y="16250"/>
                    <a:pt x="7412" y="13475"/>
                    <a:pt x="10311" y="11890"/>
                  </a:cubicBezTo>
                  <a:cubicBezTo>
                    <a:pt x="11139" y="11494"/>
                    <a:pt x="12036" y="11295"/>
                    <a:pt x="12864" y="11295"/>
                  </a:cubicBezTo>
                  <a:cubicBezTo>
                    <a:pt x="14796" y="11295"/>
                    <a:pt x="16728" y="12088"/>
                    <a:pt x="18661" y="12088"/>
                  </a:cubicBezTo>
                  <a:cubicBezTo>
                    <a:pt x="18730" y="12088"/>
                    <a:pt x="18730" y="12088"/>
                    <a:pt x="18730" y="12088"/>
                  </a:cubicBezTo>
                  <a:cubicBezTo>
                    <a:pt x="20731" y="12088"/>
                    <a:pt x="20869" y="4161"/>
                    <a:pt x="19213" y="2378"/>
                  </a:cubicBezTo>
                  <a:cubicBezTo>
                    <a:pt x="17626" y="793"/>
                    <a:pt x="15969" y="0"/>
                    <a:pt x="143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11" name="Google Shape;1014;p41"/>
            <p:cNvSpPr/>
            <p:nvPr/>
          </p:nvSpPr>
          <p:spPr>
            <a:xfrm>
              <a:off x="354170" y="181396"/>
              <a:ext cx="56456" cy="9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0" h="21600" fill="norm" stroke="1" extrusionOk="0">
                  <a:moveTo>
                    <a:pt x="10502" y="0"/>
                  </a:moveTo>
                  <a:cubicBezTo>
                    <a:pt x="7578" y="0"/>
                    <a:pt x="4594" y="720"/>
                    <a:pt x="1611" y="720"/>
                  </a:cubicBezTo>
                  <a:cubicBezTo>
                    <a:pt x="-537" y="720"/>
                    <a:pt x="-537" y="20520"/>
                    <a:pt x="1611" y="20880"/>
                  </a:cubicBezTo>
                  <a:cubicBezTo>
                    <a:pt x="4594" y="20880"/>
                    <a:pt x="7578" y="21600"/>
                    <a:pt x="10502" y="21600"/>
                  </a:cubicBezTo>
                  <a:cubicBezTo>
                    <a:pt x="13485" y="21600"/>
                    <a:pt x="16409" y="20880"/>
                    <a:pt x="19333" y="19080"/>
                  </a:cubicBezTo>
                  <a:cubicBezTo>
                    <a:pt x="21063" y="17280"/>
                    <a:pt x="21063" y="4320"/>
                    <a:pt x="19333" y="2880"/>
                  </a:cubicBezTo>
                  <a:cubicBezTo>
                    <a:pt x="16409" y="720"/>
                    <a:pt x="13485" y="0"/>
                    <a:pt x="1050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12" name="Google Shape;1015;p41"/>
            <p:cNvSpPr/>
            <p:nvPr/>
          </p:nvSpPr>
          <p:spPr>
            <a:xfrm>
              <a:off x="281839" y="601499"/>
              <a:ext cx="73722" cy="12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0" h="21600" fill="norm" stroke="1" extrusionOk="0">
                  <a:moveTo>
                    <a:pt x="13833" y="0"/>
                  </a:moveTo>
                  <a:cubicBezTo>
                    <a:pt x="9559" y="0"/>
                    <a:pt x="5285" y="2769"/>
                    <a:pt x="1103" y="4154"/>
                  </a:cubicBezTo>
                  <a:cubicBezTo>
                    <a:pt x="-368" y="4431"/>
                    <a:pt x="-368" y="17169"/>
                    <a:pt x="1103" y="17723"/>
                  </a:cubicBezTo>
                  <a:cubicBezTo>
                    <a:pt x="5285" y="18831"/>
                    <a:pt x="9559" y="21600"/>
                    <a:pt x="13833" y="21600"/>
                  </a:cubicBezTo>
                  <a:cubicBezTo>
                    <a:pt x="15671" y="21600"/>
                    <a:pt x="17509" y="21046"/>
                    <a:pt x="19302" y="19662"/>
                  </a:cubicBezTo>
                  <a:cubicBezTo>
                    <a:pt x="21232" y="18554"/>
                    <a:pt x="21232" y="3323"/>
                    <a:pt x="19302" y="1938"/>
                  </a:cubicBezTo>
                  <a:cubicBezTo>
                    <a:pt x="17509" y="554"/>
                    <a:pt x="15671" y="0"/>
                    <a:pt x="138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13" name="Google Shape;1016;p41"/>
            <p:cNvSpPr/>
            <p:nvPr/>
          </p:nvSpPr>
          <p:spPr>
            <a:xfrm>
              <a:off x="233874" y="173398"/>
              <a:ext cx="79967" cy="9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9" h="21600" fill="norm" stroke="1" extrusionOk="0">
                  <a:moveTo>
                    <a:pt x="13661" y="0"/>
                  </a:moveTo>
                  <a:cubicBezTo>
                    <a:pt x="9375" y="0"/>
                    <a:pt x="5046" y="2197"/>
                    <a:pt x="803" y="3661"/>
                  </a:cubicBezTo>
                  <a:cubicBezTo>
                    <a:pt x="-268" y="4027"/>
                    <a:pt x="-268" y="17573"/>
                    <a:pt x="803" y="17939"/>
                  </a:cubicBezTo>
                  <a:cubicBezTo>
                    <a:pt x="5175" y="19403"/>
                    <a:pt x="9632" y="21600"/>
                    <a:pt x="14089" y="21600"/>
                  </a:cubicBezTo>
                  <a:cubicBezTo>
                    <a:pt x="16061" y="21600"/>
                    <a:pt x="17989" y="21234"/>
                    <a:pt x="19961" y="20136"/>
                  </a:cubicBezTo>
                  <a:cubicBezTo>
                    <a:pt x="21332" y="18671"/>
                    <a:pt x="21332" y="2929"/>
                    <a:pt x="19961" y="1831"/>
                  </a:cubicBezTo>
                  <a:cubicBezTo>
                    <a:pt x="17861" y="732"/>
                    <a:pt x="15761" y="0"/>
                    <a:pt x="136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14" name="Google Shape;1017;p41"/>
            <p:cNvSpPr/>
            <p:nvPr/>
          </p:nvSpPr>
          <p:spPr>
            <a:xfrm>
              <a:off x="127298" y="609990"/>
              <a:ext cx="74048" cy="12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3" h="21600" fill="norm" stroke="1" extrusionOk="0">
                  <a:moveTo>
                    <a:pt x="13477" y="0"/>
                  </a:moveTo>
                  <a:cubicBezTo>
                    <a:pt x="9358" y="0"/>
                    <a:pt x="5286" y="1751"/>
                    <a:pt x="1167" y="3211"/>
                  </a:cubicBezTo>
                  <a:cubicBezTo>
                    <a:pt x="-389" y="3503"/>
                    <a:pt x="-389" y="18097"/>
                    <a:pt x="1167" y="18681"/>
                  </a:cubicBezTo>
                  <a:cubicBezTo>
                    <a:pt x="5240" y="19849"/>
                    <a:pt x="9313" y="21600"/>
                    <a:pt x="13386" y="21600"/>
                  </a:cubicBezTo>
                  <a:cubicBezTo>
                    <a:pt x="15399" y="21600"/>
                    <a:pt x="17367" y="21016"/>
                    <a:pt x="19380" y="19849"/>
                  </a:cubicBezTo>
                  <a:cubicBezTo>
                    <a:pt x="21211" y="18973"/>
                    <a:pt x="21211" y="2919"/>
                    <a:pt x="19380" y="1459"/>
                  </a:cubicBezTo>
                  <a:cubicBezTo>
                    <a:pt x="17413" y="584"/>
                    <a:pt x="15445" y="0"/>
                    <a:pt x="1347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15" name="Google Shape;1018;p41"/>
            <p:cNvSpPr/>
            <p:nvPr/>
          </p:nvSpPr>
          <p:spPr>
            <a:xfrm>
              <a:off x="76971" y="156905"/>
              <a:ext cx="100924" cy="21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5" h="21600" fill="norm" stroke="1" extrusionOk="0">
                  <a:moveTo>
                    <a:pt x="1126" y="0"/>
                  </a:moveTo>
                  <a:cubicBezTo>
                    <a:pt x="-109" y="0"/>
                    <a:pt x="-510" y="9188"/>
                    <a:pt x="859" y="11445"/>
                  </a:cubicBezTo>
                  <a:cubicBezTo>
                    <a:pt x="4898" y="17731"/>
                    <a:pt x="9105" y="21600"/>
                    <a:pt x="13311" y="21600"/>
                  </a:cubicBezTo>
                  <a:cubicBezTo>
                    <a:pt x="15481" y="21600"/>
                    <a:pt x="17618" y="20633"/>
                    <a:pt x="19788" y="18376"/>
                  </a:cubicBezTo>
                  <a:cubicBezTo>
                    <a:pt x="21090" y="16925"/>
                    <a:pt x="20823" y="6609"/>
                    <a:pt x="19454" y="6609"/>
                  </a:cubicBezTo>
                  <a:cubicBezTo>
                    <a:pt x="19454" y="6609"/>
                    <a:pt x="19454" y="6609"/>
                    <a:pt x="19421" y="6609"/>
                  </a:cubicBezTo>
                  <a:cubicBezTo>
                    <a:pt x="18019" y="6931"/>
                    <a:pt x="16583" y="6931"/>
                    <a:pt x="15181" y="6931"/>
                  </a:cubicBezTo>
                  <a:cubicBezTo>
                    <a:pt x="10574" y="6931"/>
                    <a:pt x="6033" y="5481"/>
                    <a:pt x="1493" y="322"/>
                  </a:cubicBezTo>
                  <a:cubicBezTo>
                    <a:pt x="1360" y="161"/>
                    <a:pt x="1259" y="0"/>
                    <a:pt x="112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20" name="Google Shape;1020;p41"/>
          <p:cNvGrpSpPr/>
          <p:nvPr/>
        </p:nvGrpSpPr>
        <p:grpSpPr>
          <a:xfrm>
            <a:off x="7698829" y="319806"/>
            <a:ext cx="1020562" cy="874642"/>
            <a:chOff x="0" y="0"/>
            <a:chExt cx="1020560" cy="874641"/>
          </a:xfrm>
        </p:grpSpPr>
        <p:sp>
          <p:nvSpPr>
            <p:cNvPr id="1317" name="Google Shape;1021;p41"/>
            <p:cNvSpPr/>
            <p:nvPr/>
          </p:nvSpPr>
          <p:spPr>
            <a:xfrm rot="10800000">
              <a:off x="0" y="0"/>
              <a:ext cx="1020561" cy="874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5" h="21600" fill="norm" stroke="1" extrusionOk="0">
                  <a:moveTo>
                    <a:pt x="10484" y="9183"/>
                  </a:moveTo>
                  <a:cubicBezTo>
                    <a:pt x="10538" y="9183"/>
                    <a:pt x="10593" y="9205"/>
                    <a:pt x="10650" y="9250"/>
                  </a:cubicBezTo>
                  <a:cubicBezTo>
                    <a:pt x="10747" y="9322"/>
                    <a:pt x="10824" y="9378"/>
                    <a:pt x="10832" y="9378"/>
                  </a:cubicBezTo>
                  <a:cubicBezTo>
                    <a:pt x="10832" y="9378"/>
                    <a:pt x="10834" y="9378"/>
                    <a:pt x="10834" y="9378"/>
                  </a:cubicBezTo>
                  <a:cubicBezTo>
                    <a:pt x="10834" y="9378"/>
                    <a:pt x="10834" y="9378"/>
                    <a:pt x="10834" y="9378"/>
                  </a:cubicBezTo>
                  <a:cubicBezTo>
                    <a:pt x="10835" y="9378"/>
                    <a:pt x="10934" y="9593"/>
                    <a:pt x="11049" y="9855"/>
                  </a:cubicBezTo>
                  <a:cubicBezTo>
                    <a:pt x="11167" y="10121"/>
                    <a:pt x="11455" y="10600"/>
                    <a:pt x="11693" y="10924"/>
                  </a:cubicBezTo>
                  <a:lnTo>
                    <a:pt x="12122" y="11514"/>
                  </a:lnTo>
                  <a:lnTo>
                    <a:pt x="11875" y="11633"/>
                  </a:lnTo>
                  <a:cubicBezTo>
                    <a:pt x="11715" y="11711"/>
                    <a:pt x="11597" y="11756"/>
                    <a:pt x="11493" y="11756"/>
                  </a:cubicBezTo>
                  <a:cubicBezTo>
                    <a:pt x="11306" y="11756"/>
                    <a:pt x="11162" y="11613"/>
                    <a:pt x="10886" y="11262"/>
                  </a:cubicBezTo>
                  <a:cubicBezTo>
                    <a:pt x="10673" y="10992"/>
                    <a:pt x="10379" y="10595"/>
                    <a:pt x="10229" y="10374"/>
                  </a:cubicBezTo>
                  <a:cubicBezTo>
                    <a:pt x="9957" y="9972"/>
                    <a:pt x="9957" y="9972"/>
                    <a:pt x="10083" y="9666"/>
                  </a:cubicBezTo>
                  <a:cubicBezTo>
                    <a:pt x="10217" y="9339"/>
                    <a:pt x="10346" y="9183"/>
                    <a:pt x="10484" y="9183"/>
                  </a:cubicBezTo>
                  <a:close/>
                  <a:moveTo>
                    <a:pt x="15794" y="546"/>
                  </a:moveTo>
                  <a:cubicBezTo>
                    <a:pt x="16265" y="546"/>
                    <a:pt x="17267" y="782"/>
                    <a:pt x="17764" y="1031"/>
                  </a:cubicBezTo>
                  <a:cubicBezTo>
                    <a:pt x="18878" y="1587"/>
                    <a:pt x="19422" y="2060"/>
                    <a:pt x="19953" y="2941"/>
                  </a:cubicBezTo>
                  <a:cubicBezTo>
                    <a:pt x="20376" y="3639"/>
                    <a:pt x="20780" y="4943"/>
                    <a:pt x="20871" y="5906"/>
                  </a:cubicBezTo>
                  <a:cubicBezTo>
                    <a:pt x="20915" y="6359"/>
                    <a:pt x="20920" y="6851"/>
                    <a:pt x="20882" y="6989"/>
                  </a:cubicBezTo>
                  <a:cubicBezTo>
                    <a:pt x="20843" y="7130"/>
                    <a:pt x="20782" y="7424"/>
                    <a:pt x="20742" y="7648"/>
                  </a:cubicBezTo>
                  <a:cubicBezTo>
                    <a:pt x="20588" y="8544"/>
                    <a:pt x="19449" y="10444"/>
                    <a:pt x="18695" y="11055"/>
                  </a:cubicBezTo>
                  <a:cubicBezTo>
                    <a:pt x="18000" y="11620"/>
                    <a:pt x="16320" y="11981"/>
                    <a:pt x="14907" y="11981"/>
                  </a:cubicBezTo>
                  <a:cubicBezTo>
                    <a:pt x="14256" y="11981"/>
                    <a:pt x="13662" y="11904"/>
                    <a:pt x="13247" y="11735"/>
                  </a:cubicBezTo>
                  <a:cubicBezTo>
                    <a:pt x="12929" y="11607"/>
                    <a:pt x="12821" y="11514"/>
                    <a:pt x="12360" y="10968"/>
                  </a:cubicBezTo>
                  <a:cubicBezTo>
                    <a:pt x="12048" y="10600"/>
                    <a:pt x="11729" y="10147"/>
                    <a:pt x="11578" y="9857"/>
                  </a:cubicBezTo>
                  <a:cubicBezTo>
                    <a:pt x="11438" y="9586"/>
                    <a:pt x="11155" y="9101"/>
                    <a:pt x="10950" y="8780"/>
                  </a:cubicBezTo>
                  <a:cubicBezTo>
                    <a:pt x="10261" y="7693"/>
                    <a:pt x="10152" y="6484"/>
                    <a:pt x="10604" y="4973"/>
                  </a:cubicBezTo>
                  <a:cubicBezTo>
                    <a:pt x="10939" y="3853"/>
                    <a:pt x="11117" y="3470"/>
                    <a:pt x="11639" y="2746"/>
                  </a:cubicBezTo>
                  <a:cubicBezTo>
                    <a:pt x="12116" y="2086"/>
                    <a:pt x="12300" y="1899"/>
                    <a:pt x="12819" y="1536"/>
                  </a:cubicBezTo>
                  <a:cubicBezTo>
                    <a:pt x="13571" y="1012"/>
                    <a:pt x="14241" y="745"/>
                    <a:pt x="14978" y="673"/>
                  </a:cubicBezTo>
                  <a:cubicBezTo>
                    <a:pt x="15189" y="652"/>
                    <a:pt x="15473" y="602"/>
                    <a:pt x="15621" y="563"/>
                  </a:cubicBezTo>
                  <a:cubicBezTo>
                    <a:pt x="15665" y="550"/>
                    <a:pt x="15724" y="546"/>
                    <a:pt x="15794" y="546"/>
                  </a:cubicBezTo>
                  <a:close/>
                  <a:moveTo>
                    <a:pt x="9654" y="10359"/>
                  </a:moveTo>
                  <a:lnTo>
                    <a:pt x="9765" y="10541"/>
                  </a:lnTo>
                  <a:cubicBezTo>
                    <a:pt x="9827" y="10641"/>
                    <a:pt x="10071" y="10985"/>
                    <a:pt x="10308" y="11308"/>
                  </a:cubicBezTo>
                  <a:lnTo>
                    <a:pt x="10741" y="11893"/>
                  </a:lnTo>
                  <a:lnTo>
                    <a:pt x="10445" y="12187"/>
                  </a:lnTo>
                  <a:cubicBezTo>
                    <a:pt x="10280" y="12347"/>
                    <a:pt x="10061" y="12553"/>
                    <a:pt x="9953" y="12648"/>
                  </a:cubicBezTo>
                  <a:cubicBezTo>
                    <a:pt x="9849" y="12739"/>
                    <a:pt x="9695" y="12870"/>
                    <a:pt x="9622" y="12937"/>
                  </a:cubicBezTo>
                  <a:cubicBezTo>
                    <a:pt x="9547" y="13002"/>
                    <a:pt x="9117" y="13385"/>
                    <a:pt x="8662" y="13788"/>
                  </a:cubicBezTo>
                  <a:cubicBezTo>
                    <a:pt x="7475" y="14843"/>
                    <a:pt x="6940" y="15347"/>
                    <a:pt x="6369" y="15945"/>
                  </a:cubicBezTo>
                  <a:cubicBezTo>
                    <a:pt x="6089" y="16240"/>
                    <a:pt x="5676" y="16644"/>
                    <a:pt x="5450" y="16846"/>
                  </a:cubicBezTo>
                  <a:cubicBezTo>
                    <a:pt x="4024" y="18119"/>
                    <a:pt x="3359" y="18728"/>
                    <a:pt x="3017" y="19077"/>
                  </a:cubicBezTo>
                  <a:cubicBezTo>
                    <a:pt x="2805" y="19291"/>
                    <a:pt x="2512" y="19586"/>
                    <a:pt x="2371" y="19726"/>
                  </a:cubicBezTo>
                  <a:cubicBezTo>
                    <a:pt x="2228" y="19865"/>
                    <a:pt x="1911" y="20183"/>
                    <a:pt x="1669" y="20426"/>
                  </a:cubicBezTo>
                  <a:cubicBezTo>
                    <a:pt x="1428" y="20671"/>
                    <a:pt x="1115" y="20916"/>
                    <a:pt x="978" y="20970"/>
                  </a:cubicBezTo>
                  <a:cubicBezTo>
                    <a:pt x="895" y="21004"/>
                    <a:pt x="835" y="21022"/>
                    <a:pt x="786" y="21022"/>
                  </a:cubicBezTo>
                  <a:cubicBezTo>
                    <a:pt x="713" y="21022"/>
                    <a:pt x="665" y="20980"/>
                    <a:pt x="599" y="20887"/>
                  </a:cubicBezTo>
                  <a:cubicBezTo>
                    <a:pt x="346" y="20536"/>
                    <a:pt x="381" y="20469"/>
                    <a:pt x="1450" y="19217"/>
                  </a:cubicBezTo>
                  <a:cubicBezTo>
                    <a:pt x="2457" y="18039"/>
                    <a:pt x="3541" y="16876"/>
                    <a:pt x="4375" y="16075"/>
                  </a:cubicBezTo>
                  <a:cubicBezTo>
                    <a:pt x="4638" y="15824"/>
                    <a:pt x="5307" y="15118"/>
                    <a:pt x="5870" y="14498"/>
                  </a:cubicBezTo>
                  <a:cubicBezTo>
                    <a:pt x="6433" y="13879"/>
                    <a:pt x="7127" y="13127"/>
                    <a:pt x="7423" y="12820"/>
                  </a:cubicBezTo>
                  <a:cubicBezTo>
                    <a:pt x="7932" y="12289"/>
                    <a:pt x="8331" y="11851"/>
                    <a:pt x="9251" y="10814"/>
                  </a:cubicBezTo>
                  <a:lnTo>
                    <a:pt x="9654" y="10359"/>
                  </a:lnTo>
                  <a:close/>
                  <a:moveTo>
                    <a:pt x="15986" y="0"/>
                  </a:moveTo>
                  <a:cubicBezTo>
                    <a:pt x="15884" y="0"/>
                    <a:pt x="15786" y="6"/>
                    <a:pt x="15692" y="17"/>
                  </a:cubicBezTo>
                  <a:cubicBezTo>
                    <a:pt x="15495" y="41"/>
                    <a:pt x="15184" y="74"/>
                    <a:pt x="15009" y="91"/>
                  </a:cubicBezTo>
                  <a:cubicBezTo>
                    <a:pt x="13609" y="219"/>
                    <a:pt x="12149" y="1118"/>
                    <a:pt x="11254" y="2402"/>
                  </a:cubicBezTo>
                  <a:cubicBezTo>
                    <a:pt x="11038" y="2712"/>
                    <a:pt x="10764" y="3158"/>
                    <a:pt x="10646" y="3392"/>
                  </a:cubicBezTo>
                  <a:cubicBezTo>
                    <a:pt x="10359" y="3963"/>
                    <a:pt x="9938" y="5399"/>
                    <a:pt x="9893" y="5969"/>
                  </a:cubicBezTo>
                  <a:cubicBezTo>
                    <a:pt x="9839" y="6617"/>
                    <a:pt x="9909" y="7524"/>
                    <a:pt x="10055" y="8087"/>
                  </a:cubicBezTo>
                  <a:cubicBezTo>
                    <a:pt x="10171" y="8540"/>
                    <a:pt x="10168" y="8581"/>
                    <a:pt x="9990" y="8858"/>
                  </a:cubicBezTo>
                  <a:cubicBezTo>
                    <a:pt x="9887" y="9021"/>
                    <a:pt x="9724" y="9346"/>
                    <a:pt x="9619" y="9593"/>
                  </a:cubicBezTo>
                  <a:cubicBezTo>
                    <a:pt x="9498" y="9883"/>
                    <a:pt x="9345" y="10123"/>
                    <a:pt x="9175" y="10294"/>
                  </a:cubicBezTo>
                  <a:cubicBezTo>
                    <a:pt x="9032" y="10439"/>
                    <a:pt x="8603" y="10896"/>
                    <a:pt x="8217" y="11317"/>
                  </a:cubicBezTo>
                  <a:cubicBezTo>
                    <a:pt x="7835" y="11735"/>
                    <a:pt x="7269" y="12341"/>
                    <a:pt x="6960" y="12664"/>
                  </a:cubicBezTo>
                  <a:cubicBezTo>
                    <a:pt x="6653" y="12984"/>
                    <a:pt x="5922" y="13758"/>
                    <a:pt x="5340" y="14379"/>
                  </a:cubicBezTo>
                  <a:cubicBezTo>
                    <a:pt x="4761" y="14999"/>
                    <a:pt x="4021" y="15765"/>
                    <a:pt x="3703" y="16077"/>
                  </a:cubicBezTo>
                  <a:cubicBezTo>
                    <a:pt x="2948" y="16820"/>
                    <a:pt x="2253" y="17546"/>
                    <a:pt x="1203" y="18694"/>
                  </a:cubicBezTo>
                  <a:cubicBezTo>
                    <a:pt x="-35" y="20047"/>
                    <a:pt x="-211" y="20478"/>
                    <a:pt x="195" y="21167"/>
                  </a:cubicBezTo>
                  <a:cubicBezTo>
                    <a:pt x="382" y="21485"/>
                    <a:pt x="513" y="21600"/>
                    <a:pt x="733" y="21600"/>
                  </a:cubicBezTo>
                  <a:cubicBezTo>
                    <a:pt x="775" y="21600"/>
                    <a:pt x="823" y="21596"/>
                    <a:pt x="873" y="21587"/>
                  </a:cubicBezTo>
                  <a:cubicBezTo>
                    <a:pt x="1177" y="21541"/>
                    <a:pt x="1760" y="21059"/>
                    <a:pt x="2800" y="20002"/>
                  </a:cubicBezTo>
                  <a:cubicBezTo>
                    <a:pt x="3238" y="19556"/>
                    <a:pt x="3976" y="18856"/>
                    <a:pt x="4341" y="18538"/>
                  </a:cubicBezTo>
                  <a:cubicBezTo>
                    <a:pt x="5061" y="17914"/>
                    <a:pt x="5779" y="17253"/>
                    <a:pt x="6148" y="16876"/>
                  </a:cubicBezTo>
                  <a:cubicBezTo>
                    <a:pt x="6830" y="16179"/>
                    <a:pt x="8370" y="14711"/>
                    <a:pt x="8851" y="14295"/>
                  </a:cubicBezTo>
                  <a:cubicBezTo>
                    <a:pt x="8958" y="14202"/>
                    <a:pt x="9293" y="13916"/>
                    <a:pt x="9594" y="13656"/>
                  </a:cubicBezTo>
                  <a:cubicBezTo>
                    <a:pt x="9893" y="13396"/>
                    <a:pt x="10138" y="13158"/>
                    <a:pt x="10140" y="13125"/>
                  </a:cubicBezTo>
                  <a:cubicBezTo>
                    <a:pt x="10140" y="13092"/>
                    <a:pt x="10193" y="13047"/>
                    <a:pt x="10263" y="13025"/>
                  </a:cubicBezTo>
                  <a:cubicBezTo>
                    <a:pt x="10332" y="13000"/>
                    <a:pt x="10538" y="12818"/>
                    <a:pt x="10722" y="12618"/>
                  </a:cubicBezTo>
                  <a:cubicBezTo>
                    <a:pt x="10961" y="12356"/>
                    <a:pt x="11043" y="12283"/>
                    <a:pt x="11170" y="12283"/>
                  </a:cubicBezTo>
                  <a:cubicBezTo>
                    <a:pt x="11208" y="12283"/>
                    <a:pt x="11251" y="12289"/>
                    <a:pt x="11302" y="12300"/>
                  </a:cubicBezTo>
                  <a:cubicBezTo>
                    <a:pt x="11323" y="12304"/>
                    <a:pt x="11348" y="12306"/>
                    <a:pt x="11375" y="12306"/>
                  </a:cubicBezTo>
                  <a:cubicBezTo>
                    <a:pt x="11649" y="12306"/>
                    <a:pt x="12204" y="12111"/>
                    <a:pt x="12342" y="11951"/>
                  </a:cubicBezTo>
                  <a:cubicBezTo>
                    <a:pt x="12357" y="11936"/>
                    <a:pt x="12377" y="11929"/>
                    <a:pt x="12405" y="11929"/>
                  </a:cubicBezTo>
                  <a:cubicBezTo>
                    <a:pt x="12478" y="11929"/>
                    <a:pt x="12597" y="11979"/>
                    <a:pt x="12753" y="12075"/>
                  </a:cubicBezTo>
                  <a:cubicBezTo>
                    <a:pt x="13212" y="12363"/>
                    <a:pt x="13859" y="12504"/>
                    <a:pt x="14787" y="12504"/>
                  </a:cubicBezTo>
                  <a:cubicBezTo>
                    <a:pt x="15381" y="12504"/>
                    <a:pt x="16090" y="12447"/>
                    <a:pt x="16940" y="12334"/>
                  </a:cubicBezTo>
                  <a:cubicBezTo>
                    <a:pt x="17429" y="12269"/>
                    <a:pt x="18543" y="11806"/>
                    <a:pt x="18897" y="11524"/>
                  </a:cubicBezTo>
                  <a:cubicBezTo>
                    <a:pt x="19219" y="11264"/>
                    <a:pt x="19967" y="10357"/>
                    <a:pt x="20288" y="9829"/>
                  </a:cubicBezTo>
                  <a:cubicBezTo>
                    <a:pt x="21109" y="8484"/>
                    <a:pt x="21389" y="7492"/>
                    <a:pt x="21339" y="6112"/>
                  </a:cubicBezTo>
                  <a:cubicBezTo>
                    <a:pt x="21268" y="4152"/>
                    <a:pt x="20324" y="2109"/>
                    <a:pt x="19075" y="1206"/>
                  </a:cubicBezTo>
                  <a:cubicBezTo>
                    <a:pt x="18021" y="444"/>
                    <a:pt x="16872" y="0"/>
                    <a:pt x="159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18" name="Google Shape;1022;p41"/>
            <p:cNvSpPr/>
            <p:nvPr/>
          </p:nvSpPr>
          <p:spPr>
            <a:xfrm rot="10800000">
              <a:off x="68618" y="420733"/>
              <a:ext cx="425016" cy="391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4" h="21600" fill="norm" stroke="1" extrusionOk="0">
                  <a:moveTo>
                    <a:pt x="11789" y="1188"/>
                  </a:moveTo>
                  <a:cubicBezTo>
                    <a:pt x="12380" y="1188"/>
                    <a:pt x="13029" y="1284"/>
                    <a:pt x="14090" y="1459"/>
                  </a:cubicBezTo>
                  <a:cubicBezTo>
                    <a:pt x="15697" y="1725"/>
                    <a:pt x="16133" y="1936"/>
                    <a:pt x="17247" y="2959"/>
                  </a:cubicBezTo>
                  <a:cubicBezTo>
                    <a:pt x="18532" y="4143"/>
                    <a:pt x="19078" y="4895"/>
                    <a:pt x="19464" y="6030"/>
                  </a:cubicBezTo>
                  <a:cubicBezTo>
                    <a:pt x="19714" y="6757"/>
                    <a:pt x="19764" y="7143"/>
                    <a:pt x="19612" y="7143"/>
                  </a:cubicBezTo>
                  <a:cubicBezTo>
                    <a:pt x="19559" y="7143"/>
                    <a:pt x="19483" y="7097"/>
                    <a:pt x="19385" y="7006"/>
                  </a:cubicBezTo>
                  <a:cubicBezTo>
                    <a:pt x="19131" y="6765"/>
                    <a:pt x="15970" y="5464"/>
                    <a:pt x="15648" y="5464"/>
                  </a:cubicBezTo>
                  <a:cubicBezTo>
                    <a:pt x="15640" y="5464"/>
                    <a:pt x="15636" y="5464"/>
                    <a:pt x="15632" y="5464"/>
                  </a:cubicBezTo>
                  <a:cubicBezTo>
                    <a:pt x="15625" y="5464"/>
                    <a:pt x="15617" y="5464"/>
                    <a:pt x="15610" y="5464"/>
                  </a:cubicBezTo>
                  <a:cubicBezTo>
                    <a:pt x="15515" y="5464"/>
                    <a:pt x="15291" y="5365"/>
                    <a:pt x="15090" y="5228"/>
                  </a:cubicBezTo>
                  <a:cubicBezTo>
                    <a:pt x="14874" y="5082"/>
                    <a:pt x="14075" y="4725"/>
                    <a:pt x="13320" y="4434"/>
                  </a:cubicBezTo>
                  <a:cubicBezTo>
                    <a:pt x="12566" y="4147"/>
                    <a:pt x="11793" y="3819"/>
                    <a:pt x="11607" y="3711"/>
                  </a:cubicBezTo>
                  <a:cubicBezTo>
                    <a:pt x="11418" y="3603"/>
                    <a:pt x="10849" y="3341"/>
                    <a:pt x="10341" y="3125"/>
                  </a:cubicBezTo>
                  <a:cubicBezTo>
                    <a:pt x="9079" y="2593"/>
                    <a:pt x="8829" y="2477"/>
                    <a:pt x="8424" y="2227"/>
                  </a:cubicBezTo>
                  <a:lnTo>
                    <a:pt x="8056" y="2003"/>
                  </a:lnTo>
                  <a:lnTo>
                    <a:pt x="8947" y="1749"/>
                  </a:lnTo>
                  <a:cubicBezTo>
                    <a:pt x="10334" y="1359"/>
                    <a:pt x="11008" y="1188"/>
                    <a:pt x="11789" y="1188"/>
                  </a:cubicBezTo>
                  <a:close/>
                  <a:moveTo>
                    <a:pt x="6608" y="2531"/>
                  </a:moveTo>
                  <a:cubicBezTo>
                    <a:pt x="6767" y="2531"/>
                    <a:pt x="6907" y="2564"/>
                    <a:pt x="7036" y="2630"/>
                  </a:cubicBezTo>
                  <a:cubicBezTo>
                    <a:pt x="7279" y="2755"/>
                    <a:pt x="7810" y="3038"/>
                    <a:pt x="8242" y="3266"/>
                  </a:cubicBezTo>
                  <a:cubicBezTo>
                    <a:pt x="10019" y="4218"/>
                    <a:pt x="15723" y="6632"/>
                    <a:pt x="16171" y="6632"/>
                  </a:cubicBezTo>
                  <a:cubicBezTo>
                    <a:pt x="16174" y="6632"/>
                    <a:pt x="16178" y="6632"/>
                    <a:pt x="16182" y="6632"/>
                  </a:cubicBezTo>
                  <a:cubicBezTo>
                    <a:pt x="16190" y="6632"/>
                    <a:pt x="16197" y="6628"/>
                    <a:pt x="16205" y="6628"/>
                  </a:cubicBezTo>
                  <a:cubicBezTo>
                    <a:pt x="16280" y="6628"/>
                    <a:pt x="16379" y="6678"/>
                    <a:pt x="16436" y="6744"/>
                  </a:cubicBezTo>
                  <a:cubicBezTo>
                    <a:pt x="16580" y="6902"/>
                    <a:pt x="18263" y="7692"/>
                    <a:pt x="19282" y="8078"/>
                  </a:cubicBezTo>
                  <a:cubicBezTo>
                    <a:pt x="19711" y="8240"/>
                    <a:pt x="20093" y="8402"/>
                    <a:pt x="20143" y="8444"/>
                  </a:cubicBezTo>
                  <a:cubicBezTo>
                    <a:pt x="20192" y="8481"/>
                    <a:pt x="20260" y="9013"/>
                    <a:pt x="20294" y="9624"/>
                  </a:cubicBezTo>
                  <a:cubicBezTo>
                    <a:pt x="20362" y="10679"/>
                    <a:pt x="20109" y="13667"/>
                    <a:pt x="19934" y="13921"/>
                  </a:cubicBezTo>
                  <a:cubicBezTo>
                    <a:pt x="19923" y="13942"/>
                    <a:pt x="19881" y="13950"/>
                    <a:pt x="19820" y="13950"/>
                  </a:cubicBezTo>
                  <a:cubicBezTo>
                    <a:pt x="19127" y="13950"/>
                    <a:pt x="15538" y="12662"/>
                    <a:pt x="12828" y="11407"/>
                  </a:cubicBezTo>
                  <a:cubicBezTo>
                    <a:pt x="12017" y="11041"/>
                    <a:pt x="10804" y="10492"/>
                    <a:pt x="10118" y="10193"/>
                  </a:cubicBezTo>
                  <a:cubicBezTo>
                    <a:pt x="9436" y="9894"/>
                    <a:pt x="8571" y="9458"/>
                    <a:pt x="8211" y="9233"/>
                  </a:cubicBezTo>
                  <a:cubicBezTo>
                    <a:pt x="7847" y="9005"/>
                    <a:pt x="7377" y="8785"/>
                    <a:pt x="7161" y="8739"/>
                  </a:cubicBezTo>
                  <a:cubicBezTo>
                    <a:pt x="6938" y="8693"/>
                    <a:pt x="6688" y="8564"/>
                    <a:pt x="6574" y="8440"/>
                  </a:cubicBezTo>
                  <a:cubicBezTo>
                    <a:pt x="6392" y="8240"/>
                    <a:pt x="3629" y="6902"/>
                    <a:pt x="2871" y="6645"/>
                  </a:cubicBezTo>
                  <a:cubicBezTo>
                    <a:pt x="2204" y="6424"/>
                    <a:pt x="2223" y="6217"/>
                    <a:pt x="2951" y="5252"/>
                  </a:cubicBezTo>
                  <a:cubicBezTo>
                    <a:pt x="3345" y="4741"/>
                    <a:pt x="3788" y="4226"/>
                    <a:pt x="3940" y="4114"/>
                  </a:cubicBezTo>
                  <a:cubicBezTo>
                    <a:pt x="4095" y="3998"/>
                    <a:pt x="4493" y="3686"/>
                    <a:pt x="4849" y="3399"/>
                  </a:cubicBezTo>
                  <a:cubicBezTo>
                    <a:pt x="5570" y="2822"/>
                    <a:pt x="6149" y="2531"/>
                    <a:pt x="6608" y="2531"/>
                  </a:cubicBezTo>
                  <a:close/>
                  <a:moveTo>
                    <a:pt x="1870" y="7222"/>
                  </a:moveTo>
                  <a:cubicBezTo>
                    <a:pt x="1965" y="7222"/>
                    <a:pt x="2083" y="7280"/>
                    <a:pt x="2166" y="7368"/>
                  </a:cubicBezTo>
                  <a:cubicBezTo>
                    <a:pt x="2261" y="7476"/>
                    <a:pt x="2788" y="7762"/>
                    <a:pt x="3352" y="8016"/>
                  </a:cubicBezTo>
                  <a:cubicBezTo>
                    <a:pt x="3906" y="8265"/>
                    <a:pt x="4910" y="8756"/>
                    <a:pt x="5554" y="9088"/>
                  </a:cubicBezTo>
                  <a:cubicBezTo>
                    <a:pt x="11577" y="12196"/>
                    <a:pt x="17118" y="14590"/>
                    <a:pt x="18210" y="14590"/>
                  </a:cubicBezTo>
                  <a:cubicBezTo>
                    <a:pt x="18282" y="14590"/>
                    <a:pt x="18331" y="14581"/>
                    <a:pt x="18365" y="14561"/>
                  </a:cubicBezTo>
                  <a:cubicBezTo>
                    <a:pt x="18414" y="14527"/>
                    <a:pt x="18467" y="14511"/>
                    <a:pt x="18528" y="14511"/>
                  </a:cubicBezTo>
                  <a:cubicBezTo>
                    <a:pt x="18733" y="14511"/>
                    <a:pt x="19017" y="14706"/>
                    <a:pt x="19506" y="15159"/>
                  </a:cubicBezTo>
                  <a:cubicBezTo>
                    <a:pt x="19654" y="15292"/>
                    <a:pt x="19604" y="15512"/>
                    <a:pt x="19343" y="15903"/>
                  </a:cubicBezTo>
                  <a:cubicBezTo>
                    <a:pt x="19142" y="16206"/>
                    <a:pt x="18721" y="16734"/>
                    <a:pt x="18395" y="17087"/>
                  </a:cubicBezTo>
                  <a:cubicBezTo>
                    <a:pt x="18058" y="17453"/>
                    <a:pt x="17910" y="17602"/>
                    <a:pt x="17709" y="17602"/>
                  </a:cubicBezTo>
                  <a:cubicBezTo>
                    <a:pt x="17577" y="17602"/>
                    <a:pt x="17421" y="17536"/>
                    <a:pt x="17171" y="17424"/>
                  </a:cubicBezTo>
                  <a:cubicBezTo>
                    <a:pt x="16815" y="17258"/>
                    <a:pt x="15507" y="16838"/>
                    <a:pt x="14260" y="16480"/>
                  </a:cubicBezTo>
                  <a:lnTo>
                    <a:pt x="12001" y="15832"/>
                  </a:lnTo>
                  <a:lnTo>
                    <a:pt x="12437" y="16547"/>
                  </a:lnTo>
                  <a:cubicBezTo>
                    <a:pt x="12809" y="17158"/>
                    <a:pt x="12960" y="17282"/>
                    <a:pt x="13423" y="17370"/>
                  </a:cubicBezTo>
                  <a:cubicBezTo>
                    <a:pt x="14169" y="17515"/>
                    <a:pt x="16648" y="18292"/>
                    <a:pt x="16648" y="18388"/>
                  </a:cubicBezTo>
                  <a:cubicBezTo>
                    <a:pt x="16648" y="18554"/>
                    <a:pt x="13950" y="19838"/>
                    <a:pt x="13093" y="20079"/>
                  </a:cubicBezTo>
                  <a:cubicBezTo>
                    <a:pt x="12377" y="20279"/>
                    <a:pt x="11926" y="20374"/>
                    <a:pt x="11494" y="20374"/>
                  </a:cubicBezTo>
                  <a:cubicBezTo>
                    <a:pt x="11160" y="20374"/>
                    <a:pt x="10838" y="20316"/>
                    <a:pt x="10410" y="20208"/>
                  </a:cubicBezTo>
                  <a:cubicBezTo>
                    <a:pt x="9996" y="20100"/>
                    <a:pt x="9602" y="20021"/>
                    <a:pt x="9462" y="20021"/>
                  </a:cubicBezTo>
                  <a:cubicBezTo>
                    <a:pt x="9447" y="20021"/>
                    <a:pt x="9432" y="20021"/>
                    <a:pt x="9424" y="20025"/>
                  </a:cubicBezTo>
                  <a:cubicBezTo>
                    <a:pt x="9420" y="20025"/>
                    <a:pt x="9417" y="20025"/>
                    <a:pt x="9409" y="20025"/>
                  </a:cubicBezTo>
                  <a:cubicBezTo>
                    <a:pt x="9288" y="20025"/>
                    <a:pt x="8693" y="19863"/>
                    <a:pt x="8045" y="19651"/>
                  </a:cubicBezTo>
                  <a:cubicBezTo>
                    <a:pt x="6642" y="19186"/>
                    <a:pt x="5369" y="18280"/>
                    <a:pt x="3955" y="16734"/>
                  </a:cubicBezTo>
                  <a:cubicBezTo>
                    <a:pt x="2867" y="15541"/>
                    <a:pt x="2344" y="14586"/>
                    <a:pt x="1817" y="12832"/>
                  </a:cubicBezTo>
                  <a:lnTo>
                    <a:pt x="1435" y="11565"/>
                  </a:lnTo>
                  <a:lnTo>
                    <a:pt x="2693" y="12392"/>
                  </a:lnTo>
                  <a:cubicBezTo>
                    <a:pt x="3955" y="13227"/>
                    <a:pt x="5698" y="14212"/>
                    <a:pt x="6729" y="14660"/>
                  </a:cubicBezTo>
                  <a:cubicBezTo>
                    <a:pt x="7033" y="14798"/>
                    <a:pt x="8173" y="15305"/>
                    <a:pt x="9254" y="15791"/>
                  </a:cubicBezTo>
                  <a:cubicBezTo>
                    <a:pt x="10417" y="16314"/>
                    <a:pt x="10971" y="16522"/>
                    <a:pt x="11274" y="16522"/>
                  </a:cubicBezTo>
                  <a:cubicBezTo>
                    <a:pt x="11384" y="16522"/>
                    <a:pt x="11459" y="16493"/>
                    <a:pt x="11524" y="16447"/>
                  </a:cubicBezTo>
                  <a:cubicBezTo>
                    <a:pt x="12036" y="16044"/>
                    <a:pt x="11857" y="15774"/>
                    <a:pt x="10743" y="15280"/>
                  </a:cubicBezTo>
                  <a:cubicBezTo>
                    <a:pt x="10205" y="15039"/>
                    <a:pt x="9712" y="14860"/>
                    <a:pt x="9587" y="14860"/>
                  </a:cubicBezTo>
                  <a:cubicBezTo>
                    <a:pt x="9580" y="14860"/>
                    <a:pt x="9572" y="14860"/>
                    <a:pt x="9568" y="14864"/>
                  </a:cubicBezTo>
                  <a:cubicBezTo>
                    <a:pt x="9553" y="14868"/>
                    <a:pt x="9538" y="14872"/>
                    <a:pt x="9523" y="14872"/>
                  </a:cubicBezTo>
                  <a:cubicBezTo>
                    <a:pt x="9447" y="14872"/>
                    <a:pt x="9348" y="14814"/>
                    <a:pt x="9265" y="14727"/>
                  </a:cubicBezTo>
                  <a:cubicBezTo>
                    <a:pt x="9174" y="14623"/>
                    <a:pt x="8928" y="14486"/>
                    <a:pt x="8704" y="14419"/>
                  </a:cubicBezTo>
                  <a:cubicBezTo>
                    <a:pt x="8477" y="14349"/>
                    <a:pt x="8192" y="14203"/>
                    <a:pt x="8045" y="14087"/>
                  </a:cubicBezTo>
                  <a:cubicBezTo>
                    <a:pt x="7901" y="13975"/>
                    <a:pt x="7677" y="13875"/>
                    <a:pt x="7556" y="13871"/>
                  </a:cubicBezTo>
                  <a:cubicBezTo>
                    <a:pt x="7434" y="13867"/>
                    <a:pt x="7264" y="13792"/>
                    <a:pt x="7184" y="13709"/>
                  </a:cubicBezTo>
                  <a:cubicBezTo>
                    <a:pt x="7105" y="13617"/>
                    <a:pt x="6654" y="13385"/>
                    <a:pt x="6165" y="13173"/>
                  </a:cubicBezTo>
                  <a:cubicBezTo>
                    <a:pt x="5679" y="12961"/>
                    <a:pt x="4626" y="12375"/>
                    <a:pt x="3815" y="11864"/>
                  </a:cubicBezTo>
                  <a:cubicBezTo>
                    <a:pt x="3004" y="11357"/>
                    <a:pt x="2067" y="10792"/>
                    <a:pt x="1726" y="10609"/>
                  </a:cubicBezTo>
                  <a:cubicBezTo>
                    <a:pt x="1135" y="10293"/>
                    <a:pt x="1112" y="10256"/>
                    <a:pt x="1105" y="9591"/>
                  </a:cubicBezTo>
                  <a:cubicBezTo>
                    <a:pt x="1093" y="8818"/>
                    <a:pt x="1548" y="7297"/>
                    <a:pt x="1821" y="7226"/>
                  </a:cubicBezTo>
                  <a:cubicBezTo>
                    <a:pt x="1836" y="7222"/>
                    <a:pt x="1855" y="7222"/>
                    <a:pt x="1870" y="7222"/>
                  </a:cubicBezTo>
                  <a:close/>
                  <a:moveTo>
                    <a:pt x="11960" y="0"/>
                  </a:moveTo>
                  <a:cubicBezTo>
                    <a:pt x="11251" y="0"/>
                    <a:pt x="10561" y="129"/>
                    <a:pt x="9310" y="432"/>
                  </a:cubicBezTo>
                  <a:cubicBezTo>
                    <a:pt x="6149" y="1197"/>
                    <a:pt x="5316" y="1558"/>
                    <a:pt x="3906" y="2772"/>
                  </a:cubicBezTo>
                  <a:cubicBezTo>
                    <a:pt x="1192" y="5099"/>
                    <a:pt x="-55" y="7455"/>
                    <a:pt x="2" y="10143"/>
                  </a:cubicBezTo>
                  <a:cubicBezTo>
                    <a:pt x="28" y="11436"/>
                    <a:pt x="464" y="13725"/>
                    <a:pt x="862" y="14640"/>
                  </a:cubicBezTo>
                  <a:cubicBezTo>
                    <a:pt x="1078" y="15151"/>
                    <a:pt x="1670" y="16210"/>
                    <a:pt x="2189" y="17021"/>
                  </a:cubicBezTo>
                  <a:cubicBezTo>
                    <a:pt x="3148" y="18525"/>
                    <a:pt x="3205" y="18583"/>
                    <a:pt x="5391" y="20245"/>
                  </a:cubicBezTo>
                  <a:cubicBezTo>
                    <a:pt x="6305" y="20943"/>
                    <a:pt x="8412" y="21509"/>
                    <a:pt x="10417" y="21592"/>
                  </a:cubicBezTo>
                  <a:cubicBezTo>
                    <a:pt x="10538" y="21596"/>
                    <a:pt x="10660" y="21600"/>
                    <a:pt x="10781" y="21600"/>
                  </a:cubicBezTo>
                  <a:cubicBezTo>
                    <a:pt x="12452" y="21600"/>
                    <a:pt x="14067" y="21139"/>
                    <a:pt x="16053" y="20104"/>
                  </a:cubicBezTo>
                  <a:cubicBezTo>
                    <a:pt x="17402" y="19406"/>
                    <a:pt x="17831" y="19090"/>
                    <a:pt x="18956" y="17956"/>
                  </a:cubicBezTo>
                  <a:cubicBezTo>
                    <a:pt x="20795" y="16111"/>
                    <a:pt x="20954" y="15745"/>
                    <a:pt x="21242" y="12749"/>
                  </a:cubicBezTo>
                  <a:cubicBezTo>
                    <a:pt x="21545" y="9682"/>
                    <a:pt x="21477" y="8793"/>
                    <a:pt x="20802" y="6453"/>
                  </a:cubicBezTo>
                  <a:cubicBezTo>
                    <a:pt x="20283" y="4683"/>
                    <a:pt x="20268" y="4650"/>
                    <a:pt x="19085" y="3270"/>
                  </a:cubicBezTo>
                  <a:cubicBezTo>
                    <a:pt x="18414" y="2485"/>
                    <a:pt x="17524" y="1612"/>
                    <a:pt x="17054" y="1276"/>
                  </a:cubicBezTo>
                  <a:cubicBezTo>
                    <a:pt x="16118" y="607"/>
                    <a:pt x="15420" y="399"/>
                    <a:pt x="13138" y="91"/>
                  </a:cubicBezTo>
                  <a:cubicBezTo>
                    <a:pt x="12687" y="33"/>
                    <a:pt x="12324" y="0"/>
                    <a:pt x="119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19" name="Google Shape;1023;p41"/>
            <p:cNvSpPr/>
            <p:nvPr/>
          </p:nvSpPr>
          <p:spPr>
            <a:xfrm rot="10800000">
              <a:off x="250033" y="501945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8" h="21600" fill="norm" stroke="1" extrusionOk="0">
                  <a:moveTo>
                    <a:pt x="13063" y="0"/>
                  </a:moveTo>
                  <a:cubicBezTo>
                    <a:pt x="9902" y="0"/>
                    <a:pt x="6390" y="2209"/>
                    <a:pt x="3229" y="6382"/>
                  </a:cubicBezTo>
                  <a:cubicBezTo>
                    <a:pt x="-1161" y="12518"/>
                    <a:pt x="-1161" y="19391"/>
                    <a:pt x="3756" y="20864"/>
                  </a:cubicBezTo>
                  <a:cubicBezTo>
                    <a:pt x="4810" y="21355"/>
                    <a:pt x="6039" y="21600"/>
                    <a:pt x="7268" y="21600"/>
                  </a:cubicBezTo>
                  <a:cubicBezTo>
                    <a:pt x="11132" y="21600"/>
                    <a:pt x="15171" y="19636"/>
                    <a:pt x="17454" y="16691"/>
                  </a:cubicBezTo>
                  <a:cubicBezTo>
                    <a:pt x="20439" y="12518"/>
                    <a:pt x="20263" y="6382"/>
                    <a:pt x="17102" y="2209"/>
                  </a:cubicBezTo>
                  <a:cubicBezTo>
                    <a:pt x="16049" y="491"/>
                    <a:pt x="14644" y="0"/>
                    <a:pt x="130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26" name="Google Shape;1024;p41"/>
          <p:cNvGrpSpPr/>
          <p:nvPr/>
        </p:nvGrpSpPr>
        <p:grpSpPr>
          <a:xfrm>
            <a:off x="7821150" y="3520620"/>
            <a:ext cx="775920" cy="1086248"/>
            <a:chOff x="0" y="0"/>
            <a:chExt cx="775918" cy="1086247"/>
          </a:xfrm>
        </p:grpSpPr>
        <p:sp>
          <p:nvSpPr>
            <p:cNvPr id="1321" name="Google Shape;1025;p41"/>
            <p:cNvSpPr/>
            <p:nvPr/>
          </p:nvSpPr>
          <p:spPr>
            <a:xfrm>
              <a:off x="-1" y="0"/>
              <a:ext cx="704225" cy="913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4" h="21600" fill="norm" stroke="1" extrusionOk="0">
                  <a:moveTo>
                    <a:pt x="10505" y="416"/>
                  </a:moveTo>
                  <a:cubicBezTo>
                    <a:pt x="10964" y="416"/>
                    <a:pt x="11421" y="444"/>
                    <a:pt x="11872" y="504"/>
                  </a:cubicBezTo>
                  <a:cubicBezTo>
                    <a:pt x="14839" y="896"/>
                    <a:pt x="17581" y="2603"/>
                    <a:pt x="19018" y="4957"/>
                  </a:cubicBezTo>
                  <a:cubicBezTo>
                    <a:pt x="20248" y="6974"/>
                    <a:pt x="20614" y="9397"/>
                    <a:pt x="20103" y="12164"/>
                  </a:cubicBezTo>
                  <a:cubicBezTo>
                    <a:pt x="19950" y="12980"/>
                    <a:pt x="19704" y="13913"/>
                    <a:pt x="19012" y="14631"/>
                  </a:cubicBezTo>
                  <a:lnTo>
                    <a:pt x="18924" y="14719"/>
                  </a:lnTo>
                  <a:cubicBezTo>
                    <a:pt x="18734" y="14911"/>
                    <a:pt x="18519" y="15128"/>
                    <a:pt x="18482" y="15406"/>
                  </a:cubicBezTo>
                  <a:cubicBezTo>
                    <a:pt x="18454" y="15643"/>
                    <a:pt x="18564" y="15863"/>
                    <a:pt x="18655" y="16037"/>
                  </a:cubicBezTo>
                  <a:lnTo>
                    <a:pt x="19743" y="18155"/>
                  </a:lnTo>
                  <a:cubicBezTo>
                    <a:pt x="19857" y="18379"/>
                    <a:pt x="20004" y="18659"/>
                    <a:pt x="19930" y="18898"/>
                  </a:cubicBezTo>
                  <a:cubicBezTo>
                    <a:pt x="19845" y="19185"/>
                    <a:pt x="19474" y="19398"/>
                    <a:pt x="19063" y="19607"/>
                  </a:cubicBezTo>
                  <a:cubicBezTo>
                    <a:pt x="17422" y="20450"/>
                    <a:pt x="15928" y="21150"/>
                    <a:pt x="14247" y="21184"/>
                  </a:cubicBezTo>
                  <a:cubicBezTo>
                    <a:pt x="14219" y="21184"/>
                    <a:pt x="14190" y="21184"/>
                    <a:pt x="14165" y="21184"/>
                  </a:cubicBezTo>
                  <a:cubicBezTo>
                    <a:pt x="12901" y="21184"/>
                    <a:pt x="12472" y="20510"/>
                    <a:pt x="11911" y="19661"/>
                  </a:cubicBezTo>
                  <a:cubicBezTo>
                    <a:pt x="11781" y="19469"/>
                    <a:pt x="11648" y="19267"/>
                    <a:pt x="11500" y="19069"/>
                  </a:cubicBezTo>
                  <a:cubicBezTo>
                    <a:pt x="11310" y="18810"/>
                    <a:pt x="11089" y="18515"/>
                    <a:pt x="10752" y="18297"/>
                  </a:cubicBezTo>
                  <a:cubicBezTo>
                    <a:pt x="10483" y="18123"/>
                    <a:pt x="10162" y="18009"/>
                    <a:pt x="9879" y="17922"/>
                  </a:cubicBezTo>
                  <a:cubicBezTo>
                    <a:pt x="9369" y="17761"/>
                    <a:pt x="8836" y="17634"/>
                    <a:pt x="8320" y="17513"/>
                  </a:cubicBezTo>
                  <a:cubicBezTo>
                    <a:pt x="7773" y="17382"/>
                    <a:pt x="7203" y="17246"/>
                    <a:pt x="6676" y="17074"/>
                  </a:cubicBezTo>
                  <a:cubicBezTo>
                    <a:pt x="3688" y="16096"/>
                    <a:pt x="1420" y="13676"/>
                    <a:pt x="757" y="10759"/>
                  </a:cubicBezTo>
                  <a:cubicBezTo>
                    <a:pt x="139" y="8032"/>
                    <a:pt x="916" y="5334"/>
                    <a:pt x="2894" y="3361"/>
                  </a:cubicBezTo>
                  <a:cubicBezTo>
                    <a:pt x="4737" y="1523"/>
                    <a:pt x="7665" y="416"/>
                    <a:pt x="10505" y="416"/>
                  </a:cubicBezTo>
                  <a:close/>
                  <a:moveTo>
                    <a:pt x="10511" y="0"/>
                  </a:moveTo>
                  <a:cubicBezTo>
                    <a:pt x="7503" y="0"/>
                    <a:pt x="4402" y="1168"/>
                    <a:pt x="2458" y="3109"/>
                  </a:cubicBezTo>
                  <a:cubicBezTo>
                    <a:pt x="388" y="5177"/>
                    <a:pt x="-428" y="7989"/>
                    <a:pt x="215" y="10830"/>
                  </a:cubicBezTo>
                  <a:cubicBezTo>
                    <a:pt x="913" y="13883"/>
                    <a:pt x="3302" y="16421"/>
                    <a:pt x="6457" y="17455"/>
                  </a:cubicBezTo>
                  <a:cubicBezTo>
                    <a:pt x="7016" y="17636"/>
                    <a:pt x="7594" y="17774"/>
                    <a:pt x="8155" y="17907"/>
                  </a:cubicBezTo>
                  <a:cubicBezTo>
                    <a:pt x="8660" y="18028"/>
                    <a:pt x="9184" y="18153"/>
                    <a:pt x="9675" y="18306"/>
                  </a:cubicBezTo>
                  <a:cubicBezTo>
                    <a:pt x="9924" y="18386"/>
                    <a:pt x="10185" y="18476"/>
                    <a:pt x="10398" y="18612"/>
                  </a:cubicBezTo>
                  <a:cubicBezTo>
                    <a:pt x="10661" y="18784"/>
                    <a:pt x="10845" y="19034"/>
                    <a:pt x="11024" y="19273"/>
                  </a:cubicBezTo>
                  <a:cubicBezTo>
                    <a:pt x="11166" y="19461"/>
                    <a:pt x="11296" y="19659"/>
                    <a:pt x="11421" y="19848"/>
                  </a:cubicBezTo>
                  <a:cubicBezTo>
                    <a:pt x="11991" y="20712"/>
                    <a:pt x="12577" y="21600"/>
                    <a:pt x="14170" y="21600"/>
                  </a:cubicBezTo>
                  <a:lnTo>
                    <a:pt x="14264" y="21600"/>
                  </a:lnTo>
                  <a:cubicBezTo>
                    <a:pt x="16237" y="21559"/>
                    <a:pt x="18051" y="20631"/>
                    <a:pt x="19372" y="19952"/>
                  </a:cubicBezTo>
                  <a:cubicBezTo>
                    <a:pt x="19854" y="19706"/>
                    <a:pt x="20339" y="19426"/>
                    <a:pt x="20466" y="18987"/>
                  </a:cubicBezTo>
                  <a:cubicBezTo>
                    <a:pt x="20571" y="18627"/>
                    <a:pt x="20387" y="18267"/>
                    <a:pt x="20254" y="18002"/>
                  </a:cubicBezTo>
                  <a:lnTo>
                    <a:pt x="19165" y="15884"/>
                  </a:lnTo>
                  <a:cubicBezTo>
                    <a:pt x="19094" y="15744"/>
                    <a:pt x="19012" y="15585"/>
                    <a:pt x="19029" y="15447"/>
                  </a:cubicBezTo>
                  <a:cubicBezTo>
                    <a:pt x="19049" y="15288"/>
                    <a:pt x="19202" y="15132"/>
                    <a:pt x="19363" y="14969"/>
                  </a:cubicBezTo>
                  <a:lnTo>
                    <a:pt x="19454" y="14876"/>
                  </a:lnTo>
                  <a:cubicBezTo>
                    <a:pt x="20217" y="14085"/>
                    <a:pt x="20483" y="13090"/>
                    <a:pt x="20645" y="12224"/>
                  </a:cubicBezTo>
                  <a:cubicBezTo>
                    <a:pt x="21172" y="9374"/>
                    <a:pt x="20789" y="6873"/>
                    <a:pt x="19517" y="4783"/>
                  </a:cubicBezTo>
                  <a:cubicBezTo>
                    <a:pt x="18000" y="2305"/>
                    <a:pt x="15109" y="508"/>
                    <a:pt x="11965" y="95"/>
                  </a:cubicBezTo>
                  <a:cubicBezTo>
                    <a:pt x="11486" y="30"/>
                    <a:pt x="11001" y="0"/>
                    <a:pt x="105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22" name="Google Shape;1026;p41"/>
            <p:cNvSpPr/>
            <p:nvPr/>
          </p:nvSpPr>
          <p:spPr>
            <a:xfrm>
              <a:off x="444846" y="798950"/>
              <a:ext cx="331073" cy="287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9" h="21600" fill="norm" stroke="1" extrusionOk="0">
                  <a:moveTo>
                    <a:pt x="15526" y="0"/>
                  </a:moveTo>
                  <a:cubicBezTo>
                    <a:pt x="15221" y="0"/>
                    <a:pt x="14927" y="260"/>
                    <a:pt x="14915" y="630"/>
                  </a:cubicBezTo>
                  <a:cubicBezTo>
                    <a:pt x="14903" y="993"/>
                    <a:pt x="15153" y="1301"/>
                    <a:pt x="15483" y="1315"/>
                  </a:cubicBezTo>
                  <a:cubicBezTo>
                    <a:pt x="15874" y="1335"/>
                    <a:pt x="16272" y="1555"/>
                    <a:pt x="16571" y="1931"/>
                  </a:cubicBezTo>
                  <a:cubicBezTo>
                    <a:pt x="16865" y="2294"/>
                    <a:pt x="17024" y="2753"/>
                    <a:pt x="16999" y="3185"/>
                  </a:cubicBezTo>
                  <a:cubicBezTo>
                    <a:pt x="16993" y="3328"/>
                    <a:pt x="16962" y="3472"/>
                    <a:pt x="16944" y="3616"/>
                  </a:cubicBezTo>
                  <a:cubicBezTo>
                    <a:pt x="16877" y="4102"/>
                    <a:pt x="16785" y="4705"/>
                    <a:pt x="17066" y="5266"/>
                  </a:cubicBezTo>
                  <a:cubicBezTo>
                    <a:pt x="17317" y="5780"/>
                    <a:pt x="17757" y="6027"/>
                    <a:pt x="18099" y="6225"/>
                  </a:cubicBezTo>
                  <a:cubicBezTo>
                    <a:pt x="18338" y="6362"/>
                    <a:pt x="18558" y="6492"/>
                    <a:pt x="18637" y="6650"/>
                  </a:cubicBezTo>
                  <a:cubicBezTo>
                    <a:pt x="18735" y="6828"/>
                    <a:pt x="18686" y="7184"/>
                    <a:pt x="18637" y="7547"/>
                  </a:cubicBezTo>
                  <a:cubicBezTo>
                    <a:pt x="18564" y="8109"/>
                    <a:pt x="18466" y="8821"/>
                    <a:pt x="18882" y="9430"/>
                  </a:cubicBezTo>
                  <a:cubicBezTo>
                    <a:pt x="19047" y="9670"/>
                    <a:pt x="19254" y="9828"/>
                    <a:pt x="19426" y="9958"/>
                  </a:cubicBezTo>
                  <a:cubicBezTo>
                    <a:pt x="19493" y="9999"/>
                    <a:pt x="19554" y="10054"/>
                    <a:pt x="19621" y="10108"/>
                  </a:cubicBezTo>
                  <a:cubicBezTo>
                    <a:pt x="20006" y="10458"/>
                    <a:pt x="20049" y="11184"/>
                    <a:pt x="19884" y="11711"/>
                  </a:cubicBezTo>
                  <a:cubicBezTo>
                    <a:pt x="19670" y="12396"/>
                    <a:pt x="19157" y="12985"/>
                    <a:pt x="18698" y="13485"/>
                  </a:cubicBezTo>
                  <a:cubicBezTo>
                    <a:pt x="15936" y="16471"/>
                    <a:pt x="12519" y="18703"/>
                    <a:pt x="8815" y="19929"/>
                  </a:cubicBezTo>
                  <a:cubicBezTo>
                    <a:pt x="8247" y="20114"/>
                    <a:pt x="7648" y="20278"/>
                    <a:pt x="7079" y="20278"/>
                  </a:cubicBezTo>
                  <a:cubicBezTo>
                    <a:pt x="6914" y="20278"/>
                    <a:pt x="6749" y="20265"/>
                    <a:pt x="6590" y="20237"/>
                  </a:cubicBezTo>
                  <a:cubicBezTo>
                    <a:pt x="6034" y="20128"/>
                    <a:pt x="5374" y="19703"/>
                    <a:pt x="5246" y="19025"/>
                  </a:cubicBezTo>
                  <a:cubicBezTo>
                    <a:pt x="5209" y="18854"/>
                    <a:pt x="5203" y="18648"/>
                    <a:pt x="5197" y="18429"/>
                  </a:cubicBezTo>
                  <a:cubicBezTo>
                    <a:pt x="5191" y="17991"/>
                    <a:pt x="5178" y="17484"/>
                    <a:pt x="4940" y="17005"/>
                  </a:cubicBezTo>
                  <a:cubicBezTo>
                    <a:pt x="4610" y="16381"/>
                    <a:pt x="4048" y="16108"/>
                    <a:pt x="3546" y="15861"/>
                  </a:cubicBezTo>
                  <a:cubicBezTo>
                    <a:pt x="3088" y="15642"/>
                    <a:pt x="2801" y="15484"/>
                    <a:pt x="2740" y="15245"/>
                  </a:cubicBezTo>
                  <a:cubicBezTo>
                    <a:pt x="2691" y="15073"/>
                    <a:pt x="2752" y="14820"/>
                    <a:pt x="2801" y="14553"/>
                  </a:cubicBezTo>
                  <a:cubicBezTo>
                    <a:pt x="2886" y="14163"/>
                    <a:pt x="2978" y="13724"/>
                    <a:pt x="2874" y="13245"/>
                  </a:cubicBezTo>
                  <a:cubicBezTo>
                    <a:pt x="2740" y="12656"/>
                    <a:pt x="2361" y="12259"/>
                    <a:pt x="2049" y="11944"/>
                  </a:cubicBezTo>
                  <a:cubicBezTo>
                    <a:pt x="1957" y="11855"/>
                    <a:pt x="1866" y="11766"/>
                    <a:pt x="1786" y="11670"/>
                  </a:cubicBezTo>
                  <a:cubicBezTo>
                    <a:pt x="839" y="10540"/>
                    <a:pt x="1187" y="9150"/>
                    <a:pt x="1646" y="8177"/>
                  </a:cubicBezTo>
                  <a:cubicBezTo>
                    <a:pt x="1805" y="7855"/>
                    <a:pt x="1695" y="7458"/>
                    <a:pt x="1407" y="7287"/>
                  </a:cubicBezTo>
                  <a:cubicBezTo>
                    <a:pt x="1316" y="7232"/>
                    <a:pt x="1224" y="7211"/>
                    <a:pt x="1132" y="7211"/>
                  </a:cubicBezTo>
                  <a:cubicBezTo>
                    <a:pt x="918" y="7211"/>
                    <a:pt x="710" y="7342"/>
                    <a:pt x="600" y="7561"/>
                  </a:cubicBezTo>
                  <a:cubicBezTo>
                    <a:pt x="-298" y="9471"/>
                    <a:pt x="-188" y="11252"/>
                    <a:pt x="931" y="12574"/>
                  </a:cubicBezTo>
                  <a:cubicBezTo>
                    <a:pt x="1034" y="12690"/>
                    <a:pt x="1144" y="12807"/>
                    <a:pt x="1254" y="12923"/>
                  </a:cubicBezTo>
                  <a:cubicBezTo>
                    <a:pt x="1474" y="13142"/>
                    <a:pt x="1676" y="13354"/>
                    <a:pt x="1725" y="13560"/>
                  </a:cubicBezTo>
                  <a:cubicBezTo>
                    <a:pt x="1762" y="13731"/>
                    <a:pt x="1713" y="13978"/>
                    <a:pt x="1652" y="14245"/>
                  </a:cubicBezTo>
                  <a:cubicBezTo>
                    <a:pt x="1572" y="14635"/>
                    <a:pt x="1468" y="15128"/>
                    <a:pt x="1615" y="15635"/>
                  </a:cubicBezTo>
                  <a:cubicBezTo>
                    <a:pt x="1841" y="16464"/>
                    <a:pt x="2526" y="16806"/>
                    <a:pt x="3076" y="17073"/>
                  </a:cubicBezTo>
                  <a:cubicBezTo>
                    <a:pt x="3443" y="17251"/>
                    <a:pt x="3791" y="17416"/>
                    <a:pt x="3913" y="17669"/>
                  </a:cubicBezTo>
                  <a:cubicBezTo>
                    <a:pt x="4011" y="17847"/>
                    <a:pt x="4017" y="18135"/>
                    <a:pt x="4023" y="18457"/>
                  </a:cubicBezTo>
                  <a:cubicBezTo>
                    <a:pt x="4023" y="18710"/>
                    <a:pt x="4029" y="19011"/>
                    <a:pt x="4090" y="19306"/>
                  </a:cubicBezTo>
                  <a:cubicBezTo>
                    <a:pt x="4335" y="20586"/>
                    <a:pt x="5423" y="21347"/>
                    <a:pt x="6389" y="21538"/>
                  </a:cubicBezTo>
                  <a:cubicBezTo>
                    <a:pt x="6615" y="21579"/>
                    <a:pt x="6853" y="21600"/>
                    <a:pt x="7079" y="21600"/>
                  </a:cubicBezTo>
                  <a:cubicBezTo>
                    <a:pt x="7788" y="21600"/>
                    <a:pt x="8491" y="21415"/>
                    <a:pt x="9151" y="21196"/>
                  </a:cubicBezTo>
                  <a:cubicBezTo>
                    <a:pt x="13032" y="19915"/>
                    <a:pt x="16620" y="17573"/>
                    <a:pt x="19523" y="14430"/>
                  </a:cubicBezTo>
                  <a:cubicBezTo>
                    <a:pt x="20080" y="13834"/>
                    <a:pt x="20697" y="13108"/>
                    <a:pt x="21003" y="12142"/>
                  </a:cubicBezTo>
                  <a:cubicBezTo>
                    <a:pt x="21302" y="11184"/>
                    <a:pt x="21216" y="9869"/>
                    <a:pt x="20367" y="9088"/>
                  </a:cubicBezTo>
                  <a:cubicBezTo>
                    <a:pt x="20275" y="8999"/>
                    <a:pt x="20177" y="8924"/>
                    <a:pt x="20080" y="8848"/>
                  </a:cubicBezTo>
                  <a:cubicBezTo>
                    <a:pt x="19970" y="8773"/>
                    <a:pt x="19866" y="8698"/>
                    <a:pt x="19817" y="8622"/>
                  </a:cubicBezTo>
                  <a:cubicBezTo>
                    <a:pt x="19707" y="8465"/>
                    <a:pt x="19762" y="8109"/>
                    <a:pt x="19805" y="7746"/>
                  </a:cubicBezTo>
                  <a:cubicBezTo>
                    <a:pt x="19878" y="7218"/>
                    <a:pt x="19970" y="6575"/>
                    <a:pt x="19664" y="5986"/>
                  </a:cubicBezTo>
                  <a:cubicBezTo>
                    <a:pt x="19407" y="5492"/>
                    <a:pt x="18979" y="5253"/>
                    <a:pt x="18643" y="5054"/>
                  </a:cubicBezTo>
                  <a:cubicBezTo>
                    <a:pt x="18405" y="4917"/>
                    <a:pt x="18179" y="4780"/>
                    <a:pt x="18105" y="4630"/>
                  </a:cubicBezTo>
                  <a:cubicBezTo>
                    <a:pt x="18020" y="4458"/>
                    <a:pt x="18069" y="4150"/>
                    <a:pt x="18112" y="3828"/>
                  </a:cubicBezTo>
                  <a:cubicBezTo>
                    <a:pt x="18142" y="3643"/>
                    <a:pt x="18167" y="3458"/>
                    <a:pt x="18173" y="3274"/>
                  </a:cubicBezTo>
                  <a:cubicBezTo>
                    <a:pt x="18215" y="2486"/>
                    <a:pt x="17959" y="1671"/>
                    <a:pt x="17445" y="1041"/>
                  </a:cubicBezTo>
                  <a:cubicBezTo>
                    <a:pt x="16938" y="411"/>
                    <a:pt x="16241" y="27"/>
                    <a:pt x="1552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23" name="Google Shape;1027;p41"/>
            <p:cNvSpPr/>
            <p:nvPr/>
          </p:nvSpPr>
          <p:spPr>
            <a:xfrm>
              <a:off x="471553" y="902155"/>
              <a:ext cx="174946" cy="83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3" h="21600" fill="norm" stroke="1" extrusionOk="0">
                  <a:moveTo>
                    <a:pt x="20189" y="0"/>
                  </a:moveTo>
                  <a:cubicBezTo>
                    <a:pt x="19991" y="0"/>
                    <a:pt x="19782" y="94"/>
                    <a:pt x="19595" y="328"/>
                  </a:cubicBezTo>
                  <a:cubicBezTo>
                    <a:pt x="11079" y="10812"/>
                    <a:pt x="908" y="17097"/>
                    <a:pt x="803" y="17167"/>
                  </a:cubicBezTo>
                  <a:cubicBezTo>
                    <a:pt x="209" y="17519"/>
                    <a:pt x="-129" y="18786"/>
                    <a:pt x="46" y="20005"/>
                  </a:cubicBezTo>
                  <a:cubicBezTo>
                    <a:pt x="197" y="20967"/>
                    <a:pt x="640" y="21600"/>
                    <a:pt x="1129" y="21600"/>
                  </a:cubicBezTo>
                  <a:cubicBezTo>
                    <a:pt x="1246" y="21600"/>
                    <a:pt x="1339" y="21577"/>
                    <a:pt x="1455" y="21506"/>
                  </a:cubicBezTo>
                  <a:cubicBezTo>
                    <a:pt x="1875" y="21225"/>
                    <a:pt x="11999" y="14986"/>
                    <a:pt x="20772" y="4198"/>
                  </a:cubicBezTo>
                  <a:cubicBezTo>
                    <a:pt x="21308" y="3541"/>
                    <a:pt x="21471" y="2158"/>
                    <a:pt x="21145" y="1079"/>
                  </a:cubicBezTo>
                  <a:cubicBezTo>
                    <a:pt x="20935" y="375"/>
                    <a:pt x="20562" y="0"/>
                    <a:pt x="2018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24" name="Google Shape;1028;p41"/>
            <p:cNvSpPr/>
            <p:nvPr/>
          </p:nvSpPr>
          <p:spPr>
            <a:xfrm>
              <a:off x="622509" y="915727"/>
              <a:ext cx="135726" cy="90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5" h="21600" fill="norm" stroke="1" extrusionOk="0">
                  <a:moveTo>
                    <a:pt x="19769" y="0"/>
                  </a:moveTo>
                  <a:cubicBezTo>
                    <a:pt x="19455" y="0"/>
                    <a:pt x="19141" y="152"/>
                    <a:pt x="18857" y="455"/>
                  </a:cubicBezTo>
                  <a:cubicBezTo>
                    <a:pt x="12788" y="7504"/>
                    <a:pt x="829" y="17610"/>
                    <a:pt x="725" y="17718"/>
                  </a:cubicBezTo>
                  <a:cubicBezTo>
                    <a:pt x="37" y="18304"/>
                    <a:pt x="-202" y="19561"/>
                    <a:pt x="187" y="20559"/>
                  </a:cubicBezTo>
                  <a:cubicBezTo>
                    <a:pt x="471" y="21231"/>
                    <a:pt x="949" y="21600"/>
                    <a:pt x="1442" y="21600"/>
                  </a:cubicBezTo>
                  <a:cubicBezTo>
                    <a:pt x="1696" y="21600"/>
                    <a:pt x="1936" y="21513"/>
                    <a:pt x="2175" y="21340"/>
                  </a:cubicBezTo>
                  <a:cubicBezTo>
                    <a:pt x="2668" y="20906"/>
                    <a:pt x="14432" y="10952"/>
                    <a:pt x="20666" y="3730"/>
                  </a:cubicBezTo>
                  <a:cubicBezTo>
                    <a:pt x="21293" y="3014"/>
                    <a:pt x="21398" y="1692"/>
                    <a:pt x="20905" y="781"/>
                  </a:cubicBezTo>
                  <a:cubicBezTo>
                    <a:pt x="20621" y="260"/>
                    <a:pt x="20202" y="0"/>
                    <a:pt x="197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25" name="Google Shape;1029;p41"/>
            <p:cNvSpPr/>
            <p:nvPr/>
          </p:nvSpPr>
          <p:spPr>
            <a:xfrm>
              <a:off x="199486" y="337032"/>
              <a:ext cx="462585" cy="5660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600" fill="norm" stroke="1" extrusionOk="0">
                  <a:moveTo>
                    <a:pt x="14827" y="671"/>
                  </a:moveTo>
                  <a:cubicBezTo>
                    <a:pt x="14916" y="671"/>
                    <a:pt x="15009" y="681"/>
                    <a:pt x="15098" y="713"/>
                  </a:cubicBezTo>
                  <a:cubicBezTo>
                    <a:pt x="15373" y="799"/>
                    <a:pt x="15609" y="1022"/>
                    <a:pt x="15791" y="1377"/>
                  </a:cubicBezTo>
                  <a:cubicBezTo>
                    <a:pt x="16377" y="2475"/>
                    <a:pt x="16057" y="3862"/>
                    <a:pt x="15027" y="4738"/>
                  </a:cubicBezTo>
                  <a:cubicBezTo>
                    <a:pt x="14956" y="4797"/>
                    <a:pt x="14885" y="4853"/>
                    <a:pt x="14809" y="4905"/>
                  </a:cubicBezTo>
                  <a:lnTo>
                    <a:pt x="14081" y="3365"/>
                  </a:lnTo>
                  <a:cubicBezTo>
                    <a:pt x="13814" y="2805"/>
                    <a:pt x="13481" y="2106"/>
                    <a:pt x="13668" y="1491"/>
                  </a:cubicBezTo>
                  <a:cubicBezTo>
                    <a:pt x="13757" y="1196"/>
                    <a:pt x="14050" y="897"/>
                    <a:pt x="14405" y="754"/>
                  </a:cubicBezTo>
                  <a:cubicBezTo>
                    <a:pt x="14516" y="713"/>
                    <a:pt x="14663" y="671"/>
                    <a:pt x="14827" y="671"/>
                  </a:cubicBezTo>
                  <a:close/>
                  <a:moveTo>
                    <a:pt x="7189" y="1272"/>
                  </a:moveTo>
                  <a:cubicBezTo>
                    <a:pt x="7202" y="1272"/>
                    <a:pt x="7215" y="1276"/>
                    <a:pt x="7224" y="1276"/>
                  </a:cubicBezTo>
                  <a:cubicBezTo>
                    <a:pt x="7326" y="1286"/>
                    <a:pt x="7451" y="1352"/>
                    <a:pt x="7566" y="1422"/>
                  </a:cubicBezTo>
                  <a:cubicBezTo>
                    <a:pt x="9138" y="2346"/>
                    <a:pt x="10035" y="3865"/>
                    <a:pt x="9920" y="5346"/>
                  </a:cubicBezTo>
                  <a:cubicBezTo>
                    <a:pt x="8352" y="4654"/>
                    <a:pt x="7429" y="3288"/>
                    <a:pt x="6993" y="2458"/>
                  </a:cubicBezTo>
                  <a:cubicBezTo>
                    <a:pt x="6851" y="2193"/>
                    <a:pt x="6705" y="1887"/>
                    <a:pt x="6767" y="1623"/>
                  </a:cubicBezTo>
                  <a:cubicBezTo>
                    <a:pt x="6811" y="1439"/>
                    <a:pt x="7016" y="1272"/>
                    <a:pt x="7189" y="1272"/>
                  </a:cubicBezTo>
                  <a:close/>
                  <a:moveTo>
                    <a:pt x="1465" y="7644"/>
                  </a:moveTo>
                  <a:cubicBezTo>
                    <a:pt x="1664" y="7644"/>
                    <a:pt x="1869" y="7679"/>
                    <a:pt x="2042" y="7713"/>
                  </a:cubicBezTo>
                  <a:cubicBezTo>
                    <a:pt x="3276" y="7974"/>
                    <a:pt x="4325" y="8530"/>
                    <a:pt x="5239" y="9236"/>
                  </a:cubicBezTo>
                  <a:cubicBezTo>
                    <a:pt x="5079" y="9250"/>
                    <a:pt x="4915" y="9257"/>
                    <a:pt x="4755" y="9257"/>
                  </a:cubicBezTo>
                  <a:cubicBezTo>
                    <a:pt x="3276" y="9257"/>
                    <a:pt x="1793" y="8760"/>
                    <a:pt x="865" y="7898"/>
                  </a:cubicBezTo>
                  <a:cubicBezTo>
                    <a:pt x="905" y="7807"/>
                    <a:pt x="1034" y="7710"/>
                    <a:pt x="1180" y="7675"/>
                  </a:cubicBezTo>
                  <a:cubicBezTo>
                    <a:pt x="1269" y="7651"/>
                    <a:pt x="1367" y="7644"/>
                    <a:pt x="1465" y="7644"/>
                  </a:cubicBezTo>
                  <a:close/>
                  <a:moveTo>
                    <a:pt x="14823" y="0"/>
                  </a:moveTo>
                  <a:cubicBezTo>
                    <a:pt x="14552" y="0"/>
                    <a:pt x="14276" y="52"/>
                    <a:pt x="14014" y="156"/>
                  </a:cubicBezTo>
                  <a:cubicBezTo>
                    <a:pt x="13428" y="393"/>
                    <a:pt x="12980" y="845"/>
                    <a:pt x="12829" y="1338"/>
                  </a:cubicBezTo>
                  <a:cubicBezTo>
                    <a:pt x="12584" y="2152"/>
                    <a:pt x="12971" y="2958"/>
                    <a:pt x="13277" y="3601"/>
                  </a:cubicBezTo>
                  <a:lnTo>
                    <a:pt x="14094" y="5315"/>
                  </a:lnTo>
                  <a:cubicBezTo>
                    <a:pt x="13437" y="5610"/>
                    <a:pt x="12673" y="5770"/>
                    <a:pt x="11918" y="5770"/>
                  </a:cubicBezTo>
                  <a:cubicBezTo>
                    <a:pt x="11527" y="5770"/>
                    <a:pt x="11141" y="5728"/>
                    <a:pt x="10773" y="5638"/>
                  </a:cubicBezTo>
                  <a:cubicBezTo>
                    <a:pt x="10764" y="5635"/>
                    <a:pt x="10755" y="5631"/>
                    <a:pt x="10746" y="5631"/>
                  </a:cubicBezTo>
                  <a:cubicBezTo>
                    <a:pt x="11003" y="3848"/>
                    <a:pt x="9964" y="1992"/>
                    <a:pt x="8081" y="886"/>
                  </a:cubicBezTo>
                  <a:cubicBezTo>
                    <a:pt x="7873" y="765"/>
                    <a:pt x="7642" y="647"/>
                    <a:pt x="7353" y="612"/>
                  </a:cubicBezTo>
                  <a:cubicBezTo>
                    <a:pt x="7300" y="605"/>
                    <a:pt x="7247" y="601"/>
                    <a:pt x="7193" y="601"/>
                  </a:cubicBezTo>
                  <a:cubicBezTo>
                    <a:pt x="6558" y="601"/>
                    <a:pt x="6034" y="1043"/>
                    <a:pt x="5923" y="1498"/>
                  </a:cubicBezTo>
                  <a:cubicBezTo>
                    <a:pt x="5825" y="1926"/>
                    <a:pt x="5994" y="2332"/>
                    <a:pt x="6194" y="2718"/>
                  </a:cubicBezTo>
                  <a:cubicBezTo>
                    <a:pt x="7047" y="4321"/>
                    <a:pt x="8299" y="5478"/>
                    <a:pt x="9778" y="6048"/>
                  </a:cubicBezTo>
                  <a:cubicBezTo>
                    <a:pt x="9338" y="7435"/>
                    <a:pt x="7948" y="8648"/>
                    <a:pt x="6238" y="9076"/>
                  </a:cubicBezTo>
                  <a:cubicBezTo>
                    <a:pt x="5146" y="8151"/>
                    <a:pt x="3849" y="7400"/>
                    <a:pt x="2260" y="7063"/>
                  </a:cubicBezTo>
                  <a:cubicBezTo>
                    <a:pt x="2033" y="7018"/>
                    <a:pt x="1758" y="6969"/>
                    <a:pt x="1469" y="6969"/>
                  </a:cubicBezTo>
                  <a:cubicBezTo>
                    <a:pt x="1287" y="6969"/>
                    <a:pt x="1096" y="6990"/>
                    <a:pt x="910" y="7039"/>
                  </a:cubicBezTo>
                  <a:cubicBezTo>
                    <a:pt x="328" y="7188"/>
                    <a:pt x="-63" y="7623"/>
                    <a:pt x="8" y="8050"/>
                  </a:cubicBezTo>
                  <a:lnTo>
                    <a:pt x="21" y="8141"/>
                  </a:lnTo>
                  <a:lnTo>
                    <a:pt x="92" y="8214"/>
                  </a:lnTo>
                  <a:cubicBezTo>
                    <a:pt x="1172" y="9298"/>
                    <a:pt x="2966" y="9921"/>
                    <a:pt x="4760" y="9921"/>
                  </a:cubicBezTo>
                  <a:cubicBezTo>
                    <a:pt x="5155" y="9921"/>
                    <a:pt x="5555" y="9893"/>
                    <a:pt x="5941" y="9827"/>
                  </a:cubicBezTo>
                  <a:cubicBezTo>
                    <a:pt x="6638" y="10466"/>
                    <a:pt x="7255" y="11175"/>
                    <a:pt x="7811" y="11867"/>
                  </a:cubicBezTo>
                  <a:cubicBezTo>
                    <a:pt x="10213" y="14860"/>
                    <a:pt x="12211" y="18061"/>
                    <a:pt x="13752" y="21381"/>
                  </a:cubicBezTo>
                  <a:cubicBezTo>
                    <a:pt x="13814" y="21517"/>
                    <a:pt x="13979" y="21600"/>
                    <a:pt x="14156" y="21600"/>
                  </a:cubicBezTo>
                  <a:cubicBezTo>
                    <a:pt x="14201" y="21600"/>
                    <a:pt x="14250" y="21597"/>
                    <a:pt x="14299" y="21579"/>
                  </a:cubicBezTo>
                  <a:cubicBezTo>
                    <a:pt x="14521" y="21517"/>
                    <a:pt x="14636" y="21325"/>
                    <a:pt x="14552" y="21152"/>
                  </a:cubicBezTo>
                  <a:cubicBezTo>
                    <a:pt x="12997" y="17787"/>
                    <a:pt x="10972" y="14544"/>
                    <a:pt x="8539" y="11509"/>
                  </a:cubicBezTo>
                  <a:cubicBezTo>
                    <a:pt x="8024" y="10876"/>
                    <a:pt x="7464" y="10226"/>
                    <a:pt x="6838" y="9618"/>
                  </a:cubicBezTo>
                  <a:cubicBezTo>
                    <a:pt x="8663" y="9062"/>
                    <a:pt x="10080" y="7790"/>
                    <a:pt x="10582" y="6292"/>
                  </a:cubicBezTo>
                  <a:cubicBezTo>
                    <a:pt x="11030" y="6392"/>
                    <a:pt x="11487" y="6445"/>
                    <a:pt x="11949" y="6445"/>
                  </a:cubicBezTo>
                  <a:cubicBezTo>
                    <a:pt x="12798" y="6445"/>
                    <a:pt x="13646" y="6274"/>
                    <a:pt x="14396" y="5958"/>
                  </a:cubicBezTo>
                  <a:lnTo>
                    <a:pt x="20649" y="19115"/>
                  </a:lnTo>
                  <a:cubicBezTo>
                    <a:pt x="20711" y="19250"/>
                    <a:pt x="20875" y="19334"/>
                    <a:pt x="21049" y="19334"/>
                  </a:cubicBezTo>
                  <a:cubicBezTo>
                    <a:pt x="21097" y="19334"/>
                    <a:pt x="21151" y="19327"/>
                    <a:pt x="21199" y="19313"/>
                  </a:cubicBezTo>
                  <a:cubicBezTo>
                    <a:pt x="21422" y="19250"/>
                    <a:pt x="21537" y="19056"/>
                    <a:pt x="21453" y="18882"/>
                  </a:cubicBezTo>
                  <a:lnTo>
                    <a:pt x="15129" y="5576"/>
                  </a:lnTo>
                  <a:cubicBezTo>
                    <a:pt x="15315" y="5461"/>
                    <a:pt x="15493" y="5332"/>
                    <a:pt x="15653" y="5193"/>
                  </a:cubicBezTo>
                  <a:cubicBezTo>
                    <a:pt x="16927" y="4109"/>
                    <a:pt x="17300" y="2471"/>
                    <a:pt x="16581" y="1116"/>
                  </a:cubicBezTo>
                  <a:cubicBezTo>
                    <a:pt x="16306" y="601"/>
                    <a:pt x="15919" y="254"/>
                    <a:pt x="15431" y="94"/>
                  </a:cubicBezTo>
                  <a:cubicBezTo>
                    <a:pt x="15236" y="31"/>
                    <a:pt x="15031" y="0"/>
                    <a:pt x="1482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32" name="Google Shape;1030;p41"/>
          <p:cNvGrpSpPr/>
          <p:nvPr/>
        </p:nvGrpSpPr>
        <p:grpSpPr>
          <a:xfrm>
            <a:off x="843733" y="821373"/>
            <a:ext cx="1196380" cy="696998"/>
            <a:chOff x="0" y="0"/>
            <a:chExt cx="1196378" cy="696996"/>
          </a:xfrm>
        </p:grpSpPr>
        <p:sp>
          <p:nvSpPr>
            <p:cNvPr id="1327" name="Google Shape;1031;p41"/>
            <p:cNvSpPr/>
            <p:nvPr/>
          </p:nvSpPr>
          <p:spPr>
            <a:xfrm>
              <a:off x="0" y="0"/>
              <a:ext cx="1196379" cy="696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195" y="1668"/>
                  </a:moveTo>
                  <a:cubicBezTo>
                    <a:pt x="8408" y="1668"/>
                    <a:pt x="8448" y="1758"/>
                    <a:pt x="8541" y="2019"/>
                  </a:cubicBezTo>
                  <a:cubicBezTo>
                    <a:pt x="8617" y="2231"/>
                    <a:pt x="8734" y="2521"/>
                    <a:pt x="8804" y="2676"/>
                  </a:cubicBezTo>
                  <a:cubicBezTo>
                    <a:pt x="9122" y="3366"/>
                    <a:pt x="9233" y="3649"/>
                    <a:pt x="9643" y="4834"/>
                  </a:cubicBezTo>
                  <a:cubicBezTo>
                    <a:pt x="9884" y="5524"/>
                    <a:pt x="10202" y="6341"/>
                    <a:pt x="10349" y="6640"/>
                  </a:cubicBezTo>
                  <a:cubicBezTo>
                    <a:pt x="10496" y="6942"/>
                    <a:pt x="10648" y="7292"/>
                    <a:pt x="10689" y="7420"/>
                  </a:cubicBezTo>
                  <a:cubicBezTo>
                    <a:pt x="10817" y="7836"/>
                    <a:pt x="11577" y="9662"/>
                    <a:pt x="11682" y="9811"/>
                  </a:cubicBezTo>
                  <a:cubicBezTo>
                    <a:pt x="11769" y="9933"/>
                    <a:pt x="11772" y="10045"/>
                    <a:pt x="11705" y="10515"/>
                  </a:cubicBezTo>
                  <a:cubicBezTo>
                    <a:pt x="11595" y="11262"/>
                    <a:pt x="10931" y="14457"/>
                    <a:pt x="10624" y="15704"/>
                  </a:cubicBezTo>
                  <a:cubicBezTo>
                    <a:pt x="10491" y="16253"/>
                    <a:pt x="10260" y="17223"/>
                    <a:pt x="10110" y="17872"/>
                  </a:cubicBezTo>
                  <a:cubicBezTo>
                    <a:pt x="9961" y="18522"/>
                    <a:pt x="9801" y="19117"/>
                    <a:pt x="9751" y="19206"/>
                  </a:cubicBezTo>
                  <a:cubicBezTo>
                    <a:pt x="9689" y="19312"/>
                    <a:pt x="9443" y="19386"/>
                    <a:pt x="9021" y="19418"/>
                  </a:cubicBezTo>
                  <a:cubicBezTo>
                    <a:pt x="8264" y="19473"/>
                    <a:pt x="7604" y="19614"/>
                    <a:pt x="6134" y="20038"/>
                  </a:cubicBezTo>
                  <a:cubicBezTo>
                    <a:pt x="5942" y="20095"/>
                    <a:pt x="5453" y="20222"/>
                    <a:pt x="5037" y="20328"/>
                  </a:cubicBezTo>
                  <a:cubicBezTo>
                    <a:pt x="4622" y="20434"/>
                    <a:pt x="4111" y="20570"/>
                    <a:pt x="3892" y="20633"/>
                  </a:cubicBezTo>
                  <a:cubicBezTo>
                    <a:pt x="3740" y="20679"/>
                    <a:pt x="3593" y="20706"/>
                    <a:pt x="3508" y="20706"/>
                  </a:cubicBezTo>
                  <a:cubicBezTo>
                    <a:pt x="3474" y="20706"/>
                    <a:pt x="3451" y="20701"/>
                    <a:pt x="3441" y="20693"/>
                  </a:cubicBezTo>
                  <a:cubicBezTo>
                    <a:pt x="3246" y="20486"/>
                    <a:pt x="2061" y="17158"/>
                    <a:pt x="1539" y="15348"/>
                  </a:cubicBezTo>
                  <a:cubicBezTo>
                    <a:pt x="1307" y="14544"/>
                    <a:pt x="1030" y="13816"/>
                    <a:pt x="738" y="13237"/>
                  </a:cubicBezTo>
                  <a:cubicBezTo>
                    <a:pt x="302" y="12379"/>
                    <a:pt x="230" y="12150"/>
                    <a:pt x="351" y="12023"/>
                  </a:cubicBezTo>
                  <a:cubicBezTo>
                    <a:pt x="388" y="11985"/>
                    <a:pt x="437" y="11797"/>
                    <a:pt x="462" y="11599"/>
                  </a:cubicBezTo>
                  <a:cubicBezTo>
                    <a:pt x="488" y="11403"/>
                    <a:pt x="662" y="10594"/>
                    <a:pt x="845" y="9811"/>
                  </a:cubicBezTo>
                  <a:cubicBezTo>
                    <a:pt x="1032" y="9029"/>
                    <a:pt x="1293" y="7822"/>
                    <a:pt x="1425" y="7148"/>
                  </a:cubicBezTo>
                  <a:cubicBezTo>
                    <a:pt x="1558" y="6466"/>
                    <a:pt x="1708" y="5784"/>
                    <a:pt x="1760" y="5624"/>
                  </a:cubicBezTo>
                  <a:cubicBezTo>
                    <a:pt x="1811" y="5469"/>
                    <a:pt x="1855" y="5293"/>
                    <a:pt x="1857" y="5244"/>
                  </a:cubicBezTo>
                  <a:cubicBezTo>
                    <a:pt x="1860" y="5195"/>
                    <a:pt x="1903" y="5037"/>
                    <a:pt x="1955" y="4893"/>
                  </a:cubicBezTo>
                  <a:cubicBezTo>
                    <a:pt x="2007" y="4752"/>
                    <a:pt x="2164" y="4274"/>
                    <a:pt x="2303" y="3839"/>
                  </a:cubicBezTo>
                  <a:cubicBezTo>
                    <a:pt x="2442" y="3404"/>
                    <a:pt x="2577" y="3043"/>
                    <a:pt x="2602" y="3043"/>
                  </a:cubicBezTo>
                  <a:cubicBezTo>
                    <a:pt x="2718" y="3038"/>
                    <a:pt x="4494" y="2559"/>
                    <a:pt x="5209" y="2342"/>
                  </a:cubicBezTo>
                  <a:cubicBezTo>
                    <a:pt x="5991" y="2103"/>
                    <a:pt x="7182" y="1810"/>
                    <a:pt x="7701" y="1725"/>
                  </a:cubicBezTo>
                  <a:cubicBezTo>
                    <a:pt x="7930" y="1690"/>
                    <a:pt x="8085" y="1668"/>
                    <a:pt x="8195" y="1668"/>
                  </a:cubicBezTo>
                  <a:close/>
                  <a:moveTo>
                    <a:pt x="21386" y="0"/>
                  </a:moveTo>
                  <a:cubicBezTo>
                    <a:pt x="21356" y="0"/>
                    <a:pt x="21081" y="391"/>
                    <a:pt x="20769" y="880"/>
                  </a:cubicBezTo>
                  <a:cubicBezTo>
                    <a:pt x="19631" y="2646"/>
                    <a:pt x="17078" y="7162"/>
                    <a:pt x="16668" y="8126"/>
                  </a:cubicBezTo>
                  <a:cubicBezTo>
                    <a:pt x="16595" y="8298"/>
                    <a:pt x="16397" y="8368"/>
                    <a:pt x="15623" y="8501"/>
                  </a:cubicBezTo>
                  <a:cubicBezTo>
                    <a:pt x="14531" y="8689"/>
                    <a:pt x="14134" y="8798"/>
                    <a:pt x="13372" y="9121"/>
                  </a:cubicBezTo>
                  <a:cubicBezTo>
                    <a:pt x="13073" y="9249"/>
                    <a:pt x="12655" y="9384"/>
                    <a:pt x="12449" y="9422"/>
                  </a:cubicBezTo>
                  <a:lnTo>
                    <a:pt x="12071" y="9488"/>
                  </a:lnTo>
                  <a:lnTo>
                    <a:pt x="11745" y="8702"/>
                  </a:lnTo>
                  <a:cubicBezTo>
                    <a:pt x="11569" y="8270"/>
                    <a:pt x="11251" y="7512"/>
                    <a:pt x="11050" y="7032"/>
                  </a:cubicBezTo>
                  <a:cubicBezTo>
                    <a:pt x="10483" y="5678"/>
                    <a:pt x="10244" y="5067"/>
                    <a:pt x="9809" y="3861"/>
                  </a:cubicBezTo>
                  <a:cubicBezTo>
                    <a:pt x="9591" y="3260"/>
                    <a:pt x="9280" y="2475"/>
                    <a:pt x="9121" y="2141"/>
                  </a:cubicBezTo>
                  <a:cubicBezTo>
                    <a:pt x="8964" y="1807"/>
                    <a:pt x="8832" y="1478"/>
                    <a:pt x="8832" y="1416"/>
                  </a:cubicBezTo>
                  <a:cubicBezTo>
                    <a:pt x="8832" y="1356"/>
                    <a:pt x="8747" y="1193"/>
                    <a:pt x="8644" y="1054"/>
                  </a:cubicBezTo>
                  <a:cubicBezTo>
                    <a:pt x="8527" y="899"/>
                    <a:pt x="8457" y="842"/>
                    <a:pt x="8275" y="842"/>
                  </a:cubicBezTo>
                  <a:cubicBezTo>
                    <a:pt x="8193" y="842"/>
                    <a:pt x="8085" y="853"/>
                    <a:pt x="7941" y="872"/>
                  </a:cubicBezTo>
                  <a:cubicBezTo>
                    <a:pt x="7286" y="965"/>
                    <a:pt x="6764" y="1095"/>
                    <a:pt x="4826" y="1652"/>
                  </a:cubicBezTo>
                  <a:cubicBezTo>
                    <a:pt x="3954" y="1905"/>
                    <a:pt x="3155" y="2108"/>
                    <a:pt x="3044" y="2108"/>
                  </a:cubicBezTo>
                  <a:cubicBezTo>
                    <a:pt x="2933" y="2108"/>
                    <a:pt x="2699" y="2193"/>
                    <a:pt x="2529" y="2293"/>
                  </a:cubicBezTo>
                  <a:lnTo>
                    <a:pt x="2216" y="2478"/>
                  </a:lnTo>
                  <a:lnTo>
                    <a:pt x="1702" y="4258"/>
                  </a:lnTo>
                  <a:cubicBezTo>
                    <a:pt x="1415" y="5238"/>
                    <a:pt x="1140" y="6328"/>
                    <a:pt x="1086" y="6681"/>
                  </a:cubicBezTo>
                  <a:cubicBezTo>
                    <a:pt x="1034" y="7032"/>
                    <a:pt x="780" y="8200"/>
                    <a:pt x="529" y="9259"/>
                  </a:cubicBezTo>
                  <a:cubicBezTo>
                    <a:pt x="157" y="10835"/>
                    <a:pt x="65" y="11354"/>
                    <a:pt x="35" y="12034"/>
                  </a:cubicBezTo>
                  <a:lnTo>
                    <a:pt x="0" y="12873"/>
                  </a:lnTo>
                  <a:lnTo>
                    <a:pt x="299" y="13495"/>
                  </a:lnTo>
                  <a:cubicBezTo>
                    <a:pt x="465" y="13843"/>
                    <a:pt x="616" y="14147"/>
                    <a:pt x="638" y="14174"/>
                  </a:cubicBezTo>
                  <a:cubicBezTo>
                    <a:pt x="695" y="14259"/>
                    <a:pt x="1385" y="16370"/>
                    <a:pt x="1385" y="16465"/>
                  </a:cubicBezTo>
                  <a:cubicBezTo>
                    <a:pt x="1385" y="16805"/>
                    <a:pt x="2835" y="20750"/>
                    <a:pt x="3148" y="21260"/>
                  </a:cubicBezTo>
                  <a:lnTo>
                    <a:pt x="3356" y="21600"/>
                  </a:lnTo>
                  <a:lnTo>
                    <a:pt x="3924" y="21453"/>
                  </a:lnTo>
                  <a:cubicBezTo>
                    <a:pt x="4239" y="21369"/>
                    <a:pt x="4935" y="21173"/>
                    <a:pt x="5483" y="21016"/>
                  </a:cubicBezTo>
                  <a:cubicBezTo>
                    <a:pt x="6029" y="20858"/>
                    <a:pt x="6580" y="20712"/>
                    <a:pt x="6713" y="20687"/>
                  </a:cubicBezTo>
                  <a:cubicBezTo>
                    <a:pt x="6844" y="20663"/>
                    <a:pt x="7259" y="20562"/>
                    <a:pt x="7636" y="20462"/>
                  </a:cubicBezTo>
                  <a:cubicBezTo>
                    <a:pt x="8011" y="20364"/>
                    <a:pt x="8654" y="20261"/>
                    <a:pt x="9064" y="20228"/>
                  </a:cubicBezTo>
                  <a:cubicBezTo>
                    <a:pt x="9739" y="20179"/>
                    <a:pt x="9825" y="20146"/>
                    <a:pt x="9983" y="19875"/>
                  </a:cubicBezTo>
                  <a:cubicBezTo>
                    <a:pt x="10081" y="19712"/>
                    <a:pt x="10218" y="19337"/>
                    <a:pt x="10289" y="19022"/>
                  </a:cubicBezTo>
                  <a:cubicBezTo>
                    <a:pt x="10360" y="18715"/>
                    <a:pt x="10596" y="17753"/>
                    <a:pt x="10813" y="16881"/>
                  </a:cubicBezTo>
                  <a:cubicBezTo>
                    <a:pt x="11379" y="14579"/>
                    <a:pt x="12131" y="11104"/>
                    <a:pt x="12191" y="10493"/>
                  </a:cubicBezTo>
                  <a:cubicBezTo>
                    <a:pt x="12210" y="10308"/>
                    <a:pt x="12302" y="10227"/>
                    <a:pt x="12622" y="10121"/>
                  </a:cubicBezTo>
                  <a:cubicBezTo>
                    <a:pt x="12844" y="10042"/>
                    <a:pt x="13105" y="9947"/>
                    <a:pt x="13196" y="9906"/>
                  </a:cubicBezTo>
                  <a:cubicBezTo>
                    <a:pt x="13629" y="9721"/>
                    <a:pt x="14887" y="9382"/>
                    <a:pt x="15563" y="9265"/>
                  </a:cubicBezTo>
                  <a:cubicBezTo>
                    <a:pt x="16949" y="9026"/>
                    <a:pt x="16826" y="9110"/>
                    <a:pt x="17318" y="8048"/>
                  </a:cubicBezTo>
                  <a:cubicBezTo>
                    <a:pt x="17562" y="7521"/>
                    <a:pt x="18186" y="6374"/>
                    <a:pt x="18699" y="5507"/>
                  </a:cubicBezTo>
                  <a:cubicBezTo>
                    <a:pt x="19213" y="4641"/>
                    <a:pt x="19902" y="3478"/>
                    <a:pt x="20224" y="2929"/>
                  </a:cubicBezTo>
                  <a:cubicBezTo>
                    <a:pt x="20551" y="2377"/>
                    <a:pt x="20991" y="1660"/>
                    <a:pt x="21206" y="1326"/>
                  </a:cubicBezTo>
                  <a:cubicBezTo>
                    <a:pt x="21421" y="997"/>
                    <a:pt x="21600" y="625"/>
                    <a:pt x="21600" y="503"/>
                  </a:cubicBezTo>
                  <a:cubicBezTo>
                    <a:pt x="21600" y="277"/>
                    <a:pt x="21481" y="0"/>
                    <a:pt x="213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28" name="Google Shape;1032;p41"/>
            <p:cNvSpPr/>
            <p:nvPr/>
          </p:nvSpPr>
          <p:spPr>
            <a:xfrm>
              <a:off x="992854" y="94335"/>
              <a:ext cx="198201" cy="223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2" h="21600" fill="norm" stroke="1" extrusionOk="0">
                  <a:moveTo>
                    <a:pt x="20046" y="0"/>
                  </a:moveTo>
                  <a:cubicBezTo>
                    <a:pt x="19821" y="0"/>
                    <a:pt x="18432" y="1111"/>
                    <a:pt x="16977" y="2468"/>
                  </a:cubicBezTo>
                  <a:cubicBezTo>
                    <a:pt x="13965" y="5300"/>
                    <a:pt x="12398" y="6861"/>
                    <a:pt x="10738" y="8752"/>
                  </a:cubicBezTo>
                  <a:cubicBezTo>
                    <a:pt x="10081" y="9481"/>
                    <a:pt x="8542" y="11050"/>
                    <a:pt x="7266" y="12263"/>
                  </a:cubicBezTo>
                  <a:cubicBezTo>
                    <a:pt x="3691" y="15681"/>
                    <a:pt x="416" y="19505"/>
                    <a:pt x="125" y="20599"/>
                  </a:cubicBezTo>
                  <a:cubicBezTo>
                    <a:pt x="-128" y="21507"/>
                    <a:pt x="-53" y="21600"/>
                    <a:pt x="857" y="21600"/>
                  </a:cubicBezTo>
                  <a:cubicBezTo>
                    <a:pt x="1617" y="21600"/>
                    <a:pt x="2265" y="21100"/>
                    <a:pt x="3635" y="19463"/>
                  </a:cubicBezTo>
                  <a:cubicBezTo>
                    <a:pt x="4592" y="18301"/>
                    <a:pt x="6797" y="15927"/>
                    <a:pt x="8486" y="14256"/>
                  </a:cubicBezTo>
                  <a:cubicBezTo>
                    <a:pt x="10165" y="12577"/>
                    <a:pt x="12192" y="10533"/>
                    <a:pt x="12933" y="9736"/>
                  </a:cubicBezTo>
                  <a:cubicBezTo>
                    <a:pt x="13693" y="8939"/>
                    <a:pt x="15748" y="6920"/>
                    <a:pt x="17540" y="5207"/>
                  </a:cubicBezTo>
                  <a:cubicBezTo>
                    <a:pt x="19342" y="3502"/>
                    <a:pt x="20928" y="1891"/>
                    <a:pt x="21115" y="1603"/>
                  </a:cubicBezTo>
                  <a:cubicBezTo>
                    <a:pt x="21472" y="1035"/>
                    <a:pt x="20778" y="0"/>
                    <a:pt x="200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29" name="Google Shape;1033;p41"/>
            <p:cNvSpPr/>
            <p:nvPr/>
          </p:nvSpPr>
          <p:spPr>
            <a:xfrm>
              <a:off x="413436" y="113009"/>
              <a:ext cx="135007" cy="200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21600" fill="norm" stroke="1" extrusionOk="0">
                  <a:moveTo>
                    <a:pt x="1322" y="0"/>
                  </a:moveTo>
                  <a:cubicBezTo>
                    <a:pt x="996" y="0"/>
                    <a:pt x="697" y="104"/>
                    <a:pt x="412" y="293"/>
                  </a:cubicBezTo>
                  <a:cubicBezTo>
                    <a:pt x="-308" y="794"/>
                    <a:pt x="-36" y="2374"/>
                    <a:pt x="860" y="2894"/>
                  </a:cubicBezTo>
                  <a:cubicBezTo>
                    <a:pt x="1906" y="3509"/>
                    <a:pt x="7476" y="9296"/>
                    <a:pt x="9690" y="12096"/>
                  </a:cubicBezTo>
                  <a:cubicBezTo>
                    <a:pt x="10574" y="13212"/>
                    <a:pt x="12516" y="15406"/>
                    <a:pt x="14010" y="17004"/>
                  </a:cubicBezTo>
                  <a:cubicBezTo>
                    <a:pt x="15491" y="18602"/>
                    <a:pt x="16999" y="20248"/>
                    <a:pt x="17352" y="20683"/>
                  </a:cubicBezTo>
                  <a:cubicBezTo>
                    <a:pt x="17828" y="21269"/>
                    <a:pt x="18779" y="21600"/>
                    <a:pt x="19580" y="21600"/>
                  </a:cubicBezTo>
                  <a:cubicBezTo>
                    <a:pt x="20164" y="21600"/>
                    <a:pt x="20667" y="21430"/>
                    <a:pt x="20871" y="21070"/>
                  </a:cubicBezTo>
                  <a:cubicBezTo>
                    <a:pt x="21292" y="20323"/>
                    <a:pt x="18915" y="16985"/>
                    <a:pt x="16306" y="14658"/>
                  </a:cubicBezTo>
                  <a:cubicBezTo>
                    <a:pt x="15396" y="13845"/>
                    <a:pt x="14649" y="13098"/>
                    <a:pt x="14649" y="12985"/>
                  </a:cubicBezTo>
                  <a:cubicBezTo>
                    <a:pt x="14649" y="12635"/>
                    <a:pt x="9894" y="7273"/>
                    <a:pt x="6267" y="3546"/>
                  </a:cubicBezTo>
                  <a:cubicBezTo>
                    <a:pt x="3863" y="1078"/>
                    <a:pt x="2409" y="0"/>
                    <a:pt x="132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30" name="Google Shape;1034;p41"/>
            <p:cNvSpPr/>
            <p:nvPr/>
          </p:nvSpPr>
          <p:spPr>
            <a:xfrm>
              <a:off x="88692" y="147728"/>
              <a:ext cx="127235" cy="248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2" h="21600" fill="norm" stroke="1" extrusionOk="0">
                  <a:moveTo>
                    <a:pt x="19429" y="0"/>
                  </a:moveTo>
                  <a:cubicBezTo>
                    <a:pt x="18637" y="0"/>
                    <a:pt x="17743" y="244"/>
                    <a:pt x="17167" y="717"/>
                  </a:cubicBezTo>
                  <a:cubicBezTo>
                    <a:pt x="16634" y="1129"/>
                    <a:pt x="15582" y="2266"/>
                    <a:pt x="14789" y="3273"/>
                  </a:cubicBezTo>
                  <a:cubicBezTo>
                    <a:pt x="14011" y="4273"/>
                    <a:pt x="13031" y="5295"/>
                    <a:pt x="12614" y="5570"/>
                  </a:cubicBezTo>
                  <a:cubicBezTo>
                    <a:pt x="11403" y="6356"/>
                    <a:pt x="8435" y="9461"/>
                    <a:pt x="6446" y="12002"/>
                  </a:cubicBezTo>
                  <a:cubicBezTo>
                    <a:pt x="5481" y="13253"/>
                    <a:pt x="3593" y="15672"/>
                    <a:pt x="2296" y="17335"/>
                  </a:cubicBezTo>
                  <a:cubicBezTo>
                    <a:pt x="-326" y="20684"/>
                    <a:pt x="-528" y="21226"/>
                    <a:pt x="812" y="21501"/>
                  </a:cubicBezTo>
                  <a:cubicBezTo>
                    <a:pt x="1144" y="21562"/>
                    <a:pt x="1432" y="21600"/>
                    <a:pt x="1705" y="21600"/>
                  </a:cubicBezTo>
                  <a:cubicBezTo>
                    <a:pt x="2916" y="21600"/>
                    <a:pt x="3766" y="20906"/>
                    <a:pt x="5149" y="18960"/>
                  </a:cubicBezTo>
                  <a:cubicBezTo>
                    <a:pt x="6100" y="17678"/>
                    <a:pt x="7685" y="15672"/>
                    <a:pt x="8665" y="14535"/>
                  </a:cubicBezTo>
                  <a:cubicBezTo>
                    <a:pt x="9645" y="13413"/>
                    <a:pt x="10467" y="12360"/>
                    <a:pt x="10467" y="12238"/>
                  </a:cubicBezTo>
                  <a:cubicBezTo>
                    <a:pt x="10467" y="12109"/>
                    <a:pt x="12297" y="10132"/>
                    <a:pt x="14530" y="7882"/>
                  </a:cubicBezTo>
                  <a:cubicBezTo>
                    <a:pt x="16749" y="5623"/>
                    <a:pt x="19184" y="3136"/>
                    <a:pt x="19919" y="2396"/>
                  </a:cubicBezTo>
                  <a:cubicBezTo>
                    <a:pt x="20640" y="1640"/>
                    <a:pt x="21072" y="786"/>
                    <a:pt x="20856" y="496"/>
                  </a:cubicBezTo>
                  <a:cubicBezTo>
                    <a:pt x="20611" y="160"/>
                    <a:pt x="20049" y="0"/>
                    <a:pt x="1942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31" name="Google Shape;1035;p41"/>
            <p:cNvSpPr/>
            <p:nvPr/>
          </p:nvSpPr>
          <p:spPr>
            <a:xfrm>
              <a:off x="230038" y="553476"/>
              <a:ext cx="234276" cy="62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4" h="21600" fill="norm" stroke="1" extrusionOk="0">
                  <a:moveTo>
                    <a:pt x="20211" y="0"/>
                  </a:moveTo>
                  <a:cubicBezTo>
                    <a:pt x="19606" y="0"/>
                    <a:pt x="18724" y="729"/>
                    <a:pt x="17492" y="2187"/>
                  </a:cubicBezTo>
                  <a:cubicBezTo>
                    <a:pt x="16347" y="3494"/>
                    <a:pt x="14916" y="4618"/>
                    <a:pt x="14256" y="4678"/>
                  </a:cubicBezTo>
                  <a:cubicBezTo>
                    <a:pt x="13620" y="4739"/>
                    <a:pt x="12133" y="5620"/>
                    <a:pt x="10997" y="6623"/>
                  </a:cubicBezTo>
                  <a:cubicBezTo>
                    <a:pt x="9852" y="7595"/>
                    <a:pt x="7824" y="9175"/>
                    <a:pt x="6521" y="10056"/>
                  </a:cubicBezTo>
                  <a:cubicBezTo>
                    <a:pt x="1027" y="13762"/>
                    <a:pt x="-356" y="15980"/>
                    <a:pt x="73" y="20294"/>
                  </a:cubicBezTo>
                  <a:cubicBezTo>
                    <a:pt x="161" y="21144"/>
                    <a:pt x="375" y="21600"/>
                    <a:pt x="916" y="21600"/>
                  </a:cubicBezTo>
                  <a:cubicBezTo>
                    <a:pt x="1814" y="21600"/>
                    <a:pt x="3619" y="20324"/>
                    <a:pt x="7204" y="17347"/>
                  </a:cubicBezTo>
                  <a:cubicBezTo>
                    <a:pt x="9462" y="15463"/>
                    <a:pt x="12181" y="13610"/>
                    <a:pt x="13215" y="13215"/>
                  </a:cubicBezTo>
                  <a:cubicBezTo>
                    <a:pt x="15441" y="12425"/>
                    <a:pt x="19996" y="8932"/>
                    <a:pt x="20727" y="7473"/>
                  </a:cubicBezTo>
                  <a:cubicBezTo>
                    <a:pt x="21021" y="6896"/>
                    <a:pt x="21244" y="5043"/>
                    <a:pt x="21244" y="3311"/>
                  </a:cubicBezTo>
                  <a:cubicBezTo>
                    <a:pt x="21244" y="1094"/>
                    <a:pt x="20942" y="0"/>
                    <a:pt x="202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333" name="Google Shape;1037;p41"/>
          <p:cNvSpPr/>
          <p:nvPr/>
        </p:nvSpPr>
        <p:spPr>
          <a:xfrm>
            <a:off x="3260225" y="3162488"/>
            <a:ext cx="792399" cy="12419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1510" y="0"/>
                </a:moveTo>
                <a:cubicBezTo>
                  <a:pt x="21502" y="0"/>
                  <a:pt x="21496" y="1"/>
                  <a:pt x="21489" y="2"/>
                </a:cubicBezTo>
                <a:cubicBezTo>
                  <a:pt x="21198" y="47"/>
                  <a:pt x="20886" y="87"/>
                  <a:pt x="20508" y="123"/>
                </a:cubicBezTo>
                <a:cubicBezTo>
                  <a:pt x="20463" y="128"/>
                  <a:pt x="20431" y="155"/>
                  <a:pt x="20439" y="185"/>
                </a:cubicBezTo>
                <a:cubicBezTo>
                  <a:pt x="20445" y="211"/>
                  <a:pt x="20480" y="230"/>
                  <a:pt x="20520" y="230"/>
                </a:cubicBezTo>
                <a:cubicBezTo>
                  <a:pt x="20525" y="230"/>
                  <a:pt x="20529" y="229"/>
                  <a:pt x="20534" y="229"/>
                </a:cubicBezTo>
                <a:cubicBezTo>
                  <a:pt x="20916" y="191"/>
                  <a:pt x="21231" y="152"/>
                  <a:pt x="21528" y="106"/>
                </a:cubicBezTo>
                <a:cubicBezTo>
                  <a:pt x="21573" y="98"/>
                  <a:pt x="21600" y="70"/>
                  <a:pt x="21589" y="41"/>
                </a:cubicBezTo>
                <a:cubicBezTo>
                  <a:pt x="21580" y="16"/>
                  <a:pt x="21547" y="0"/>
                  <a:pt x="21510" y="0"/>
                </a:cubicBezTo>
                <a:close/>
                <a:moveTo>
                  <a:pt x="19361" y="224"/>
                </a:moveTo>
                <a:cubicBezTo>
                  <a:pt x="19356" y="224"/>
                  <a:pt x="19353" y="224"/>
                  <a:pt x="19349" y="225"/>
                </a:cubicBezTo>
                <a:cubicBezTo>
                  <a:pt x="18913" y="261"/>
                  <a:pt x="18549" y="296"/>
                  <a:pt x="18186" y="339"/>
                </a:cubicBezTo>
                <a:cubicBezTo>
                  <a:pt x="18141" y="346"/>
                  <a:pt x="18111" y="374"/>
                  <a:pt x="18120" y="403"/>
                </a:cubicBezTo>
                <a:cubicBezTo>
                  <a:pt x="18126" y="428"/>
                  <a:pt x="18162" y="446"/>
                  <a:pt x="18203" y="446"/>
                </a:cubicBezTo>
                <a:cubicBezTo>
                  <a:pt x="18207" y="446"/>
                  <a:pt x="18212" y="446"/>
                  <a:pt x="18216" y="444"/>
                </a:cubicBezTo>
                <a:cubicBezTo>
                  <a:pt x="18578" y="402"/>
                  <a:pt x="18939" y="367"/>
                  <a:pt x="19370" y="332"/>
                </a:cubicBezTo>
                <a:cubicBezTo>
                  <a:pt x="19416" y="328"/>
                  <a:pt x="19449" y="301"/>
                  <a:pt x="19442" y="271"/>
                </a:cubicBezTo>
                <a:cubicBezTo>
                  <a:pt x="19436" y="244"/>
                  <a:pt x="19401" y="224"/>
                  <a:pt x="19361" y="224"/>
                </a:cubicBezTo>
                <a:close/>
                <a:moveTo>
                  <a:pt x="17069" y="527"/>
                </a:moveTo>
                <a:cubicBezTo>
                  <a:pt x="17060" y="527"/>
                  <a:pt x="17049" y="528"/>
                  <a:pt x="17040" y="530"/>
                </a:cubicBezTo>
                <a:cubicBezTo>
                  <a:pt x="16704" y="604"/>
                  <a:pt x="16403" y="690"/>
                  <a:pt x="16121" y="795"/>
                </a:cubicBezTo>
                <a:cubicBezTo>
                  <a:pt x="16069" y="813"/>
                  <a:pt x="16017" y="833"/>
                  <a:pt x="15968" y="854"/>
                </a:cubicBezTo>
                <a:cubicBezTo>
                  <a:pt x="15927" y="870"/>
                  <a:pt x="15917" y="903"/>
                  <a:pt x="15941" y="928"/>
                </a:cubicBezTo>
                <a:cubicBezTo>
                  <a:pt x="15956" y="944"/>
                  <a:pt x="15984" y="953"/>
                  <a:pt x="16011" y="953"/>
                </a:cubicBezTo>
                <a:cubicBezTo>
                  <a:pt x="16026" y="953"/>
                  <a:pt x="16043" y="950"/>
                  <a:pt x="16057" y="945"/>
                </a:cubicBezTo>
                <a:cubicBezTo>
                  <a:pt x="16106" y="925"/>
                  <a:pt x="16156" y="905"/>
                  <a:pt x="16206" y="887"/>
                </a:cubicBezTo>
                <a:cubicBezTo>
                  <a:pt x="16477" y="786"/>
                  <a:pt x="16770" y="703"/>
                  <a:pt x="17096" y="631"/>
                </a:cubicBezTo>
                <a:cubicBezTo>
                  <a:pt x="17141" y="621"/>
                  <a:pt x="17163" y="590"/>
                  <a:pt x="17147" y="562"/>
                </a:cubicBezTo>
                <a:cubicBezTo>
                  <a:pt x="17135" y="541"/>
                  <a:pt x="17103" y="527"/>
                  <a:pt x="17069" y="527"/>
                </a:cubicBezTo>
                <a:close/>
                <a:moveTo>
                  <a:pt x="15102" y="1315"/>
                </a:moveTo>
                <a:cubicBezTo>
                  <a:pt x="15079" y="1315"/>
                  <a:pt x="15058" y="1320"/>
                  <a:pt x="15043" y="1330"/>
                </a:cubicBezTo>
                <a:cubicBezTo>
                  <a:pt x="14778" y="1500"/>
                  <a:pt x="14525" y="1697"/>
                  <a:pt x="14286" y="1913"/>
                </a:cubicBezTo>
                <a:cubicBezTo>
                  <a:pt x="14260" y="1938"/>
                  <a:pt x="14270" y="1970"/>
                  <a:pt x="14307" y="1988"/>
                </a:cubicBezTo>
                <a:cubicBezTo>
                  <a:pt x="14322" y="1994"/>
                  <a:pt x="14340" y="1997"/>
                  <a:pt x="14355" y="1997"/>
                </a:cubicBezTo>
                <a:cubicBezTo>
                  <a:pt x="14382" y="1997"/>
                  <a:pt x="14408" y="1989"/>
                  <a:pt x="14424" y="1974"/>
                </a:cubicBezTo>
                <a:cubicBezTo>
                  <a:pt x="14656" y="1762"/>
                  <a:pt x="14904" y="1571"/>
                  <a:pt x="15162" y="1405"/>
                </a:cubicBezTo>
                <a:cubicBezTo>
                  <a:pt x="15194" y="1385"/>
                  <a:pt x="15194" y="1351"/>
                  <a:pt x="15162" y="1330"/>
                </a:cubicBezTo>
                <a:cubicBezTo>
                  <a:pt x="15144" y="1320"/>
                  <a:pt x="15123" y="1315"/>
                  <a:pt x="15102" y="1315"/>
                </a:cubicBezTo>
                <a:close/>
                <a:moveTo>
                  <a:pt x="13746" y="2530"/>
                </a:moveTo>
                <a:cubicBezTo>
                  <a:pt x="13718" y="2530"/>
                  <a:pt x="13689" y="2540"/>
                  <a:pt x="13673" y="2558"/>
                </a:cubicBezTo>
                <a:cubicBezTo>
                  <a:pt x="13626" y="2614"/>
                  <a:pt x="13582" y="2670"/>
                  <a:pt x="13537" y="2728"/>
                </a:cubicBezTo>
                <a:cubicBezTo>
                  <a:pt x="13411" y="2889"/>
                  <a:pt x="13287" y="3060"/>
                  <a:pt x="13170" y="3237"/>
                </a:cubicBezTo>
                <a:cubicBezTo>
                  <a:pt x="13152" y="3264"/>
                  <a:pt x="13171" y="3296"/>
                  <a:pt x="13213" y="3307"/>
                </a:cubicBezTo>
                <a:cubicBezTo>
                  <a:pt x="13224" y="3310"/>
                  <a:pt x="13236" y="3311"/>
                  <a:pt x="13246" y="3311"/>
                </a:cubicBezTo>
                <a:cubicBezTo>
                  <a:pt x="13280" y="3311"/>
                  <a:pt x="13310" y="3300"/>
                  <a:pt x="13323" y="3280"/>
                </a:cubicBezTo>
                <a:cubicBezTo>
                  <a:pt x="13441" y="3105"/>
                  <a:pt x="13563" y="2935"/>
                  <a:pt x="13686" y="2775"/>
                </a:cubicBezTo>
                <a:cubicBezTo>
                  <a:pt x="13730" y="2720"/>
                  <a:pt x="13775" y="2663"/>
                  <a:pt x="13822" y="2608"/>
                </a:cubicBezTo>
                <a:cubicBezTo>
                  <a:pt x="13844" y="2582"/>
                  <a:pt x="13828" y="2549"/>
                  <a:pt x="13786" y="2537"/>
                </a:cubicBezTo>
                <a:cubicBezTo>
                  <a:pt x="13774" y="2532"/>
                  <a:pt x="13760" y="2530"/>
                  <a:pt x="13746" y="2530"/>
                </a:cubicBezTo>
                <a:close/>
                <a:moveTo>
                  <a:pt x="12823" y="3902"/>
                </a:moveTo>
                <a:cubicBezTo>
                  <a:pt x="12787" y="3902"/>
                  <a:pt x="12755" y="3916"/>
                  <a:pt x="12743" y="3938"/>
                </a:cubicBezTo>
                <a:cubicBezTo>
                  <a:pt x="12621" y="4156"/>
                  <a:pt x="12501" y="4390"/>
                  <a:pt x="12373" y="4650"/>
                </a:cubicBezTo>
                <a:cubicBezTo>
                  <a:pt x="12361" y="4678"/>
                  <a:pt x="12385" y="4708"/>
                  <a:pt x="12430" y="4718"/>
                </a:cubicBezTo>
                <a:cubicBezTo>
                  <a:pt x="12438" y="4719"/>
                  <a:pt x="12445" y="4719"/>
                  <a:pt x="12454" y="4719"/>
                </a:cubicBezTo>
                <a:cubicBezTo>
                  <a:pt x="12489" y="4719"/>
                  <a:pt x="12524" y="4705"/>
                  <a:pt x="12533" y="4681"/>
                </a:cubicBezTo>
                <a:cubicBezTo>
                  <a:pt x="12659" y="4422"/>
                  <a:pt x="12780" y="4191"/>
                  <a:pt x="12902" y="3974"/>
                </a:cubicBezTo>
                <a:cubicBezTo>
                  <a:pt x="12915" y="3946"/>
                  <a:pt x="12893" y="3915"/>
                  <a:pt x="12850" y="3905"/>
                </a:cubicBezTo>
                <a:cubicBezTo>
                  <a:pt x="12841" y="3903"/>
                  <a:pt x="12832" y="3902"/>
                  <a:pt x="12823" y="3902"/>
                </a:cubicBezTo>
                <a:close/>
                <a:moveTo>
                  <a:pt x="12120" y="5330"/>
                </a:moveTo>
                <a:cubicBezTo>
                  <a:pt x="12082" y="5330"/>
                  <a:pt x="12049" y="5345"/>
                  <a:pt x="12039" y="5368"/>
                </a:cubicBezTo>
                <a:cubicBezTo>
                  <a:pt x="11981" y="5496"/>
                  <a:pt x="11924" y="5625"/>
                  <a:pt x="11867" y="5753"/>
                </a:cubicBezTo>
                <a:lnTo>
                  <a:pt x="11716" y="6087"/>
                </a:lnTo>
                <a:cubicBezTo>
                  <a:pt x="11704" y="6116"/>
                  <a:pt x="11730" y="6146"/>
                  <a:pt x="11775" y="6154"/>
                </a:cubicBezTo>
                <a:cubicBezTo>
                  <a:pt x="11781" y="6155"/>
                  <a:pt x="11790" y="6156"/>
                  <a:pt x="11798" y="6156"/>
                </a:cubicBezTo>
                <a:cubicBezTo>
                  <a:pt x="11834" y="6156"/>
                  <a:pt x="11867" y="6140"/>
                  <a:pt x="11878" y="6117"/>
                </a:cubicBezTo>
                <a:lnTo>
                  <a:pt x="12028" y="5783"/>
                </a:lnTo>
                <a:cubicBezTo>
                  <a:pt x="12085" y="5655"/>
                  <a:pt x="12141" y="5526"/>
                  <a:pt x="12200" y="5398"/>
                </a:cubicBezTo>
                <a:cubicBezTo>
                  <a:pt x="12212" y="5369"/>
                  <a:pt x="12186" y="5340"/>
                  <a:pt x="12144" y="5332"/>
                </a:cubicBezTo>
                <a:cubicBezTo>
                  <a:pt x="12135" y="5331"/>
                  <a:pt x="12128" y="5330"/>
                  <a:pt x="12120" y="5330"/>
                </a:cubicBezTo>
                <a:close/>
                <a:moveTo>
                  <a:pt x="11465" y="6766"/>
                </a:moveTo>
                <a:cubicBezTo>
                  <a:pt x="11429" y="6766"/>
                  <a:pt x="11396" y="6781"/>
                  <a:pt x="11384" y="6803"/>
                </a:cubicBezTo>
                <a:cubicBezTo>
                  <a:pt x="11328" y="6922"/>
                  <a:pt x="11268" y="7040"/>
                  <a:pt x="11209" y="7157"/>
                </a:cubicBezTo>
                <a:cubicBezTo>
                  <a:pt x="11147" y="7276"/>
                  <a:pt x="11085" y="7394"/>
                  <a:pt x="11019" y="7512"/>
                </a:cubicBezTo>
                <a:cubicBezTo>
                  <a:pt x="11003" y="7540"/>
                  <a:pt x="11025" y="7570"/>
                  <a:pt x="11069" y="7580"/>
                </a:cubicBezTo>
                <a:cubicBezTo>
                  <a:pt x="11078" y="7582"/>
                  <a:pt x="11088" y="7583"/>
                  <a:pt x="11097" y="7583"/>
                </a:cubicBezTo>
                <a:cubicBezTo>
                  <a:pt x="11132" y="7583"/>
                  <a:pt x="11164" y="7569"/>
                  <a:pt x="11176" y="7548"/>
                </a:cubicBezTo>
                <a:cubicBezTo>
                  <a:pt x="11242" y="7429"/>
                  <a:pt x="11307" y="7310"/>
                  <a:pt x="11369" y="7191"/>
                </a:cubicBezTo>
                <a:cubicBezTo>
                  <a:pt x="11429" y="7072"/>
                  <a:pt x="11487" y="6953"/>
                  <a:pt x="11545" y="6835"/>
                </a:cubicBezTo>
                <a:cubicBezTo>
                  <a:pt x="11558" y="6807"/>
                  <a:pt x="11534" y="6777"/>
                  <a:pt x="11490" y="6769"/>
                </a:cubicBezTo>
                <a:cubicBezTo>
                  <a:pt x="11481" y="6767"/>
                  <a:pt x="11472" y="6766"/>
                  <a:pt x="11465" y="6766"/>
                </a:cubicBezTo>
                <a:close/>
                <a:moveTo>
                  <a:pt x="10671" y="8173"/>
                </a:moveTo>
                <a:cubicBezTo>
                  <a:pt x="10640" y="8173"/>
                  <a:pt x="10609" y="8186"/>
                  <a:pt x="10596" y="8206"/>
                </a:cubicBezTo>
                <a:cubicBezTo>
                  <a:pt x="10438" y="8442"/>
                  <a:pt x="10271" y="8668"/>
                  <a:pt x="10099" y="8879"/>
                </a:cubicBezTo>
                <a:cubicBezTo>
                  <a:pt x="10078" y="8905"/>
                  <a:pt x="10094" y="8937"/>
                  <a:pt x="10134" y="8951"/>
                </a:cubicBezTo>
                <a:cubicBezTo>
                  <a:pt x="10147" y="8955"/>
                  <a:pt x="10159" y="8957"/>
                  <a:pt x="10173" y="8957"/>
                </a:cubicBezTo>
                <a:cubicBezTo>
                  <a:pt x="10203" y="8957"/>
                  <a:pt x="10231" y="8947"/>
                  <a:pt x="10247" y="8929"/>
                </a:cubicBezTo>
                <a:cubicBezTo>
                  <a:pt x="10420" y="8715"/>
                  <a:pt x="10590" y="8486"/>
                  <a:pt x="10750" y="8247"/>
                </a:cubicBezTo>
                <a:cubicBezTo>
                  <a:pt x="10768" y="8221"/>
                  <a:pt x="10747" y="8188"/>
                  <a:pt x="10704" y="8178"/>
                </a:cubicBezTo>
                <a:cubicBezTo>
                  <a:pt x="10694" y="8175"/>
                  <a:pt x="10683" y="8173"/>
                  <a:pt x="10671" y="8173"/>
                </a:cubicBezTo>
                <a:close/>
                <a:moveTo>
                  <a:pt x="2447" y="8829"/>
                </a:moveTo>
                <a:cubicBezTo>
                  <a:pt x="2029" y="8834"/>
                  <a:pt x="1635" y="8890"/>
                  <a:pt x="1276" y="8993"/>
                </a:cubicBezTo>
                <a:cubicBezTo>
                  <a:pt x="1235" y="9005"/>
                  <a:pt x="1217" y="9036"/>
                  <a:pt x="1235" y="9064"/>
                </a:cubicBezTo>
                <a:cubicBezTo>
                  <a:pt x="1248" y="9083"/>
                  <a:pt x="1279" y="9095"/>
                  <a:pt x="1312" y="9095"/>
                </a:cubicBezTo>
                <a:cubicBezTo>
                  <a:pt x="1322" y="9095"/>
                  <a:pt x="1334" y="9094"/>
                  <a:pt x="1345" y="9090"/>
                </a:cubicBezTo>
                <a:cubicBezTo>
                  <a:pt x="1684" y="8993"/>
                  <a:pt x="2054" y="8942"/>
                  <a:pt x="2450" y="8935"/>
                </a:cubicBezTo>
                <a:cubicBezTo>
                  <a:pt x="2497" y="8935"/>
                  <a:pt x="2533" y="8910"/>
                  <a:pt x="2533" y="8880"/>
                </a:cubicBezTo>
                <a:cubicBezTo>
                  <a:pt x="2532" y="8853"/>
                  <a:pt x="2494" y="8829"/>
                  <a:pt x="2449" y="8829"/>
                </a:cubicBezTo>
                <a:close/>
                <a:moveTo>
                  <a:pt x="3601" y="8941"/>
                </a:moveTo>
                <a:cubicBezTo>
                  <a:pt x="3566" y="8941"/>
                  <a:pt x="3533" y="8955"/>
                  <a:pt x="3522" y="8979"/>
                </a:cubicBezTo>
                <a:cubicBezTo>
                  <a:pt x="3507" y="9006"/>
                  <a:pt x="3531" y="9036"/>
                  <a:pt x="3575" y="9045"/>
                </a:cubicBezTo>
                <a:cubicBezTo>
                  <a:pt x="3946" y="9125"/>
                  <a:pt x="4283" y="9239"/>
                  <a:pt x="4581" y="9387"/>
                </a:cubicBezTo>
                <a:cubicBezTo>
                  <a:pt x="4595" y="9395"/>
                  <a:pt x="4613" y="9399"/>
                  <a:pt x="4632" y="9399"/>
                </a:cubicBezTo>
                <a:cubicBezTo>
                  <a:pt x="4656" y="9399"/>
                  <a:pt x="4681" y="9391"/>
                  <a:pt x="4699" y="9378"/>
                </a:cubicBezTo>
                <a:cubicBezTo>
                  <a:pt x="4726" y="9354"/>
                  <a:pt x="4718" y="9321"/>
                  <a:pt x="4682" y="9303"/>
                </a:cubicBezTo>
                <a:cubicBezTo>
                  <a:pt x="4370" y="9147"/>
                  <a:pt x="4016" y="9027"/>
                  <a:pt x="3628" y="8945"/>
                </a:cubicBezTo>
                <a:cubicBezTo>
                  <a:pt x="3619" y="8942"/>
                  <a:pt x="3610" y="8941"/>
                  <a:pt x="3601" y="8941"/>
                </a:cubicBezTo>
                <a:close/>
                <a:moveTo>
                  <a:pt x="9584" y="9496"/>
                </a:moveTo>
                <a:cubicBezTo>
                  <a:pt x="9557" y="9496"/>
                  <a:pt x="9530" y="9504"/>
                  <a:pt x="9513" y="9521"/>
                </a:cubicBezTo>
                <a:cubicBezTo>
                  <a:pt x="9296" y="9733"/>
                  <a:pt x="9064" y="9933"/>
                  <a:pt x="8823" y="10117"/>
                </a:cubicBezTo>
                <a:cubicBezTo>
                  <a:pt x="8792" y="10139"/>
                  <a:pt x="8796" y="10172"/>
                  <a:pt x="8832" y="10192"/>
                </a:cubicBezTo>
                <a:cubicBezTo>
                  <a:pt x="8849" y="10200"/>
                  <a:pt x="8869" y="10205"/>
                  <a:pt x="8887" y="10205"/>
                </a:cubicBezTo>
                <a:cubicBezTo>
                  <a:pt x="8911" y="10205"/>
                  <a:pt x="8933" y="10197"/>
                  <a:pt x="8951" y="10185"/>
                </a:cubicBezTo>
                <a:cubicBezTo>
                  <a:pt x="9195" y="9999"/>
                  <a:pt x="9432" y="9795"/>
                  <a:pt x="9653" y="9578"/>
                </a:cubicBezTo>
                <a:cubicBezTo>
                  <a:pt x="9679" y="9553"/>
                  <a:pt x="9667" y="9521"/>
                  <a:pt x="9629" y="9504"/>
                </a:cubicBezTo>
                <a:cubicBezTo>
                  <a:pt x="9614" y="9499"/>
                  <a:pt x="9599" y="9496"/>
                  <a:pt x="9584" y="9496"/>
                </a:cubicBezTo>
                <a:close/>
                <a:moveTo>
                  <a:pt x="396" y="9443"/>
                </a:moveTo>
                <a:cubicBezTo>
                  <a:pt x="370" y="9443"/>
                  <a:pt x="345" y="9450"/>
                  <a:pt x="328" y="9464"/>
                </a:cubicBezTo>
                <a:cubicBezTo>
                  <a:pt x="122" y="9641"/>
                  <a:pt x="8" y="9837"/>
                  <a:pt x="0" y="10030"/>
                </a:cubicBezTo>
                <a:lnTo>
                  <a:pt x="0" y="10052"/>
                </a:lnTo>
                <a:cubicBezTo>
                  <a:pt x="0" y="10104"/>
                  <a:pt x="6" y="10155"/>
                  <a:pt x="21" y="10208"/>
                </a:cubicBezTo>
                <a:cubicBezTo>
                  <a:pt x="27" y="10233"/>
                  <a:pt x="63" y="10252"/>
                  <a:pt x="102" y="10252"/>
                </a:cubicBezTo>
                <a:cubicBezTo>
                  <a:pt x="108" y="10252"/>
                  <a:pt x="113" y="10252"/>
                  <a:pt x="117" y="10251"/>
                </a:cubicBezTo>
                <a:cubicBezTo>
                  <a:pt x="163" y="10245"/>
                  <a:pt x="193" y="10218"/>
                  <a:pt x="185" y="10189"/>
                </a:cubicBezTo>
                <a:cubicBezTo>
                  <a:pt x="175" y="10144"/>
                  <a:pt x="167" y="10097"/>
                  <a:pt x="167" y="10052"/>
                </a:cubicBezTo>
                <a:lnTo>
                  <a:pt x="167" y="10033"/>
                </a:lnTo>
                <a:cubicBezTo>
                  <a:pt x="175" y="9862"/>
                  <a:pt x="277" y="9687"/>
                  <a:pt x="464" y="9528"/>
                </a:cubicBezTo>
                <a:cubicBezTo>
                  <a:pt x="491" y="9504"/>
                  <a:pt x="483" y="9471"/>
                  <a:pt x="446" y="9453"/>
                </a:cubicBezTo>
                <a:cubicBezTo>
                  <a:pt x="431" y="9446"/>
                  <a:pt x="414" y="9443"/>
                  <a:pt x="396" y="9443"/>
                </a:cubicBezTo>
                <a:close/>
                <a:moveTo>
                  <a:pt x="5426" y="9837"/>
                </a:moveTo>
                <a:cubicBezTo>
                  <a:pt x="5409" y="9837"/>
                  <a:pt x="5393" y="9840"/>
                  <a:pt x="5378" y="9846"/>
                </a:cubicBezTo>
                <a:cubicBezTo>
                  <a:pt x="5342" y="9863"/>
                  <a:pt x="5331" y="9896"/>
                  <a:pt x="5358" y="9921"/>
                </a:cubicBezTo>
                <a:cubicBezTo>
                  <a:pt x="5568" y="10117"/>
                  <a:pt x="5742" y="10336"/>
                  <a:pt x="5873" y="10574"/>
                </a:cubicBezTo>
                <a:cubicBezTo>
                  <a:pt x="5885" y="10596"/>
                  <a:pt x="5917" y="10609"/>
                  <a:pt x="5953" y="10609"/>
                </a:cubicBezTo>
                <a:cubicBezTo>
                  <a:pt x="5962" y="10609"/>
                  <a:pt x="5971" y="10609"/>
                  <a:pt x="5980" y="10606"/>
                </a:cubicBezTo>
                <a:cubicBezTo>
                  <a:pt x="6024" y="10597"/>
                  <a:pt x="6046" y="10566"/>
                  <a:pt x="6031" y="10539"/>
                </a:cubicBezTo>
                <a:cubicBezTo>
                  <a:pt x="5894" y="10292"/>
                  <a:pt x="5715" y="10064"/>
                  <a:pt x="5495" y="9860"/>
                </a:cubicBezTo>
                <a:cubicBezTo>
                  <a:pt x="5479" y="9845"/>
                  <a:pt x="5453" y="9837"/>
                  <a:pt x="5426" y="9837"/>
                </a:cubicBezTo>
                <a:close/>
                <a:moveTo>
                  <a:pt x="8073" y="10635"/>
                </a:moveTo>
                <a:cubicBezTo>
                  <a:pt x="8054" y="10635"/>
                  <a:pt x="8033" y="10639"/>
                  <a:pt x="8016" y="10648"/>
                </a:cubicBezTo>
                <a:cubicBezTo>
                  <a:pt x="7802" y="10770"/>
                  <a:pt x="7578" y="10886"/>
                  <a:pt x="7348" y="10988"/>
                </a:cubicBezTo>
                <a:cubicBezTo>
                  <a:pt x="7265" y="11025"/>
                  <a:pt x="7180" y="11060"/>
                  <a:pt x="7095" y="11094"/>
                </a:cubicBezTo>
                <a:cubicBezTo>
                  <a:pt x="7057" y="11110"/>
                  <a:pt x="7043" y="11142"/>
                  <a:pt x="7069" y="11167"/>
                </a:cubicBezTo>
                <a:cubicBezTo>
                  <a:pt x="7086" y="11184"/>
                  <a:pt x="7113" y="11192"/>
                  <a:pt x="7140" y="11192"/>
                </a:cubicBezTo>
                <a:cubicBezTo>
                  <a:pt x="7155" y="11192"/>
                  <a:pt x="7170" y="11189"/>
                  <a:pt x="7183" y="11184"/>
                </a:cubicBezTo>
                <a:cubicBezTo>
                  <a:pt x="7272" y="11149"/>
                  <a:pt x="7358" y="11113"/>
                  <a:pt x="7442" y="11075"/>
                </a:cubicBezTo>
                <a:cubicBezTo>
                  <a:pt x="7679" y="10970"/>
                  <a:pt x="7909" y="10854"/>
                  <a:pt x="8129" y="10728"/>
                </a:cubicBezTo>
                <a:cubicBezTo>
                  <a:pt x="8164" y="10709"/>
                  <a:pt x="8167" y="10675"/>
                  <a:pt x="8135" y="10652"/>
                </a:cubicBezTo>
                <a:cubicBezTo>
                  <a:pt x="8120" y="10640"/>
                  <a:pt x="8096" y="10635"/>
                  <a:pt x="8073" y="10635"/>
                </a:cubicBezTo>
                <a:close/>
                <a:moveTo>
                  <a:pt x="652" y="10795"/>
                </a:moveTo>
                <a:cubicBezTo>
                  <a:pt x="633" y="10795"/>
                  <a:pt x="611" y="10799"/>
                  <a:pt x="595" y="10809"/>
                </a:cubicBezTo>
                <a:cubicBezTo>
                  <a:pt x="562" y="10828"/>
                  <a:pt x="559" y="10862"/>
                  <a:pt x="589" y="10885"/>
                </a:cubicBezTo>
                <a:lnTo>
                  <a:pt x="631" y="10913"/>
                </a:lnTo>
                <a:cubicBezTo>
                  <a:pt x="889" y="11088"/>
                  <a:pt x="1184" y="11240"/>
                  <a:pt x="1513" y="11365"/>
                </a:cubicBezTo>
                <a:cubicBezTo>
                  <a:pt x="1527" y="11370"/>
                  <a:pt x="1544" y="11372"/>
                  <a:pt x="1557" y="11372"/>
                </a:cubicBezTo>
                <a:cubicBezTo>
                  <a:pt x="1584" y="11372"/>
                  <a:pt x="1614" y="11363"/>
                  <a:pt x="1628" y="11346"/>
                </a:cubicBezTo>
                <a:cubicBezTo>
                  <a:pt x="1652" y="11321"/>
                  <a:pt x="1640" y="11288"/>
                  <a:pt x="1599" y="11273"/>
                </a:cubicBezTo>
                <a:cubicBezTo>
                  <a:pt x="1285" y="11154"/>
                  <a:pt x="1000" y="11009"/>
                  <a:pt x="753" y="10840"/>
                </a:cubicBezTo>
                <a:lnTo>
                  <a:pt x="714" y="10812"/>
                </a:lnTo>
                <a:cubicBezTo>
                  <a:pt x="699" y="10801"/>
                  <a:pt x="675" y="10795"/>
                  <a:pt x="652" y="10795"/>
                </a:cubicBezTo>
                <a:close/>
                <a:moveTo>
                  <a:pt x="2635" y="11552"/>
                </a:moveTo>
                <a:cubicBezTo>
                  <a:pt x="2598" y="11552"/>
                  <a:pt x="2565" y="11568"/>
                  <a:pt x="2553" y="11592"/>
                </a:cubicBezTo>
                <a:cubicBezTo>
                  <a:pt x="2542" y="11621"/>
                  <a:pt x="2569" y="11650"/>
                  <a:pt x="2613" y="11657"/>
                </a:cubicBezTo>
                <a:cubicBezTo>
                  <a:pt x="2986" y="11721"/>
                  <a:pt x="3382" y="11758"/>
                  <a:pt x="3789" y="11767"/>
                </a:cubicBezTo>
                <a:lnTo>
                  <a:pt x="3792" y="11767"/>
                </a:lnTo>
                <a:cubicBezTo>
                  <a:pt x="3837" y="11767"/>
                  <a:pt x="3875" y="11745"/>
                  <a:pt x="3876" y="11716"/>
                </a:cubicBezTo>
                <a:cubicBezTo>
                  <a:pt x="3878" y="11686"/>
                  <a:pt x="3840" y="11661"/>
                  <a:pt x="3795" y="11660"/>
                </a:cubicBezTo>
                <a:cubicBezTo>
                  <a:pt x="3400" y="11653"/>
                  <a:pt x="3018" y="11616"/>
                  <a:pt x="2657" y="11554"/>
                </a:cubicBezTo>
                <a:cubicBezTo>
                  <a:pt x="2649" y="11553"/>
                  <a:pt x="2641" y="11552"/>
                  <a:pt x="2635" y="11552"/>
                </a:cubicBezTo>
                <a:close/>
                <a:moveTo>
                  <a:pt x="6217" y="11231"/>
                </a:moveTo>
                <a:cubicBezTo>
                  <a:pt x="6212" y="11231"/>
                  <a:pt x="6208" y="11231"/>
                  <a:pt x="6203" y="11232"/>
                </a:cubicBezTo>
                <a:cubicBezTo>
                  <a:pt x="6159" y="11234"/>
                  <a:pt x="6125" y="11261"/>
                  <a:pt x="6131" y="11290"/>
                </a:cubicBezTo>
                <a:cubicBezTo>
                  <a:pt x="6140" y="11337"/>
                  <a:pt x="6146" y="11383"/>
                  <a:pt x="6150" y="11432"/>
                </a:cubicBezTo>
                <a:cubicBezTo>
                  <a:pt x="6135" y="11421"/>
                  <a:pt x="6113" y="11414"/>
                  <a:pt x="6090" y="11414"/>
                </a:cubicBezTo>
                <a:cubicBezTo>
                  <a:pt x="6080" y="11414"/>
                  <a:pt x="6071" y="11416"/>
                  <a:pt x="6060" y="11418"/>
                </a:cubicBezTo>
                <a:cubicBezTo>
                  <a:pt x="5700" y="11505"/>
                  <a:pt x="5324" y="11569"/>
                  <a:pt x="4946" y="11609"/>
                </a:cubicBezTo>
                <a:cubicBezTo>
                  <a:pt x="4900" y="11614"/>
                  <a:pt x="4870" y="11642"/>
                  <a:pt x="4876" y="11671"/>
                </a:cubicBezTo>
                <a:cubicBezTo>
                  <a:pt x="4884" y="11698"/>
                  <a:pt x="4921" y="11716"/>
                  <a:pt x="4961" y="11716"/>
                </a:cubicBezTo>
                <a:cubicBezTo>
                  <a:pt x="4965" y="11716"/>
                  <a:pt x="4970" y="11715"/>
                  <a:pt x="4973" y="11715"/>
                </a:cubicBezTo>
                <a:cubicBezTo>
                  <a:pt x="5363" y="11673"/>
                  <a:pt x="5748" y="11606"/>
                  <a:pt x="6119" y="11518"/>
                </a:cubicBezTo>
                <a:cubicBezTo>
                  <a:pt x="6134" y="11514"/>
                  <a:pt x="6149" y="11507"/>
                  <a:pt x="6156" y="11500"/>
                </a:cubicBezTo>
                <a:cubicBezTo>
                  <a:pt x="6162" y="11556"/>
                  <a:pt x="6164" y="11615"/>
                  <a:pt x="6164" y="11673"/>
                </a:cubicBezTo>
                <a:cubicBezTo>
                  <a:pt x="6164" y="11788"/>
                  <a:pt x="6155" y="11907"/>
                  <a:pt x="6138" y="12026"/>
                </a:cubicBezTo>
                <a:cubicBezTo>
                  <a:pt x="6134" y="12055"/>
                  <a:pt x="6168" y="12080"/>
                  <a:pt x="6214" y="12083"/>
                </a:cubicBezTo>
                <a:lnTo>
                  <a:pt x="6221" y="12083"/>
                </a:lnTo>
                <a:cubicBezTo>
                  <a:pt x="6265" y="12083"/>
                  <a:pt x="6301" y="12063"/>
                  <a:pt x="6305" y="12035"/>
                </a:cubicBezTo>
                <a:cubicBezTo>
                  <a:pt x="6322" y="11914"/>
                  <a:pt x="6333" y="11792"/>
                  <a:pt x="6333" y="11673"/>
                </a:cubicBezTo>
                <a:cubicBezTo>
                  <a:pt x="6333" y="11541"/>
                  <a:pt x="6319" y="11408"/>
                  <a:pt x="6296" y="11278"/>
                </a:cubicBezTo>
                <a:cubicBezTo>
                  <a:pt x="6292" y="11252"/>
                  <a:pt x="6259" y="11231"/>
                  <a:pt x="6217" y="11231"/>
                </a:cubicBezTo>
                <a:close/>
                <a:moveTo>
                  <a:pt x="6015" y="12713"/>
                </a:moveTo>
                <a:cubicBezTo>
                  <a:pt x="5977" y="12713"/>
                  <a:pt x="5943" y="12728"/>
                  <a:pt x="5932" y="12752"/>
                </a:cubicBezTo>
                <a:cubicBezTo>
                  <a:pt x="5837" y="12980"/>
                  <a:pt x="5712" y="13216"/>
                  <a:pt x="5559" y="13454"/>
                </a:cubicBezTo>
                <a:cubicBezTo>
                  <a:pt x="5540" y="13481"/>
                  <a:pt x="5562" y="13512"/>
                  <a:pt x="5605" y="13523"/>
                </a:cubicBezTo>
                <a:cubicBezTo>
                  <a:pt x="5614" y="13526"/>
                  <a:pt x="5626" y="13527"/>
                  <a:pt x="5635" y="13527"/>
                </a:cubicBezTo>
                <a:cubicBezTo>
                  <a:pt x="5670" y="13527"/>
                  <a:pt x="5700" y="13515"/>
                  <a:pt x="5714" y="13494"/>
                </a:cubicBezTo>
                <a:cubicBezTo>
                  <a:pt x="5869" y="13253"/>
                  <a:pt x="5998" y="13013"/>
                  <a:pt x="6095" y="12780"/>
                </a:cubicBezTo>
                <a:cubicBezTo>
                  <a:pt x="6105" y="12751"/>
                  <a:pt x="6080" y="12721"/>
                  <a:pt x="6034" y="12714"/>
                </a:cubicBezTo>
                <a:cubicBezTo>
                  <a:pt x="6028" y="12713"/>
                  <a:pt x="6021" y="12713"/>
                  <a:pt x="6015" y="12713"/>
                </a:cubicBezTo>
                <a:close/>
                <a:moveTo>
                  <a:pt x="5134" y="14096"/>
                </a:moveTo>
                <a:cubicBezTo>
                  <a:pt x="5104" y="14096"/>
                  <a:pt x="5075" y="14107"/>
                  <a:pt x="5060" y="14124"/>
                </a:cubicBezTo>
                <a:cubicBezTo>
                  <a:pt x="4882" y="14334"/>
                  <a:pt x="4691" y="14544"/>
                  <a:pt x="4471" y="14766"/>
                </a:cubicBezTo>
                <a:cubicBezTo>
                  <a:pt x="4446" y="14790"/>
                  <a:pt x="4456" y="14825"/>
                  <a:pt x="4497" y="14840"/>
                </a:cubicBezTo>
                <a:cubicBezTo>
                  <a:pt x="4512" y="14845"/>
                  <a:pt x="4525" y="14848"/>
                  <a:pt x="4542" y="14848"/>
                </a:cubicBezTo>
                <a:cubicBezTo>
                  <a:pt x="4569" y="14848"/>
                  <a:pt x="4596" y="14839"/>
                  <a:pt x="4613" y="14824"/>
                </a:cubicBezTo>
                <a:cubicBezTo>
                  <a:pt x="4834" y="14600"/>
                  <a:pt x="5030" y="14387"/>
                  <a:pt x="5208" y="14175"/>
                </a:cubicBezTo>
                <a:cubicBezTo>
                  <a:pt x="5229" y="14149"/>
                  <a:pt x="5214" y="14116"/>
                  <a:pt x="5173" y="14103"/>
                </a:cubicBezTo>
                <a:cubicBezTo>
                  <a:pt x="5159" y="14098"/>
                  <a:pt x="5147" y="14096"/>
                  <a:pt x="5134" y="14096"/>
                </a:cubicBezTo>
                <a:close/>
                <a:moveTo>
                  <a:pt x="3887" y="15362"/>
                </a:moveTo>
                <a:cubicBezTo>
                  <a:pt x="3861" y="15362"/>
                  <a:pt x="3836" y="15370"/>
                  <a:pt x="3819" y="15384"/>
                </a:cubicBezTo>
                <a:cubicBezTo>
                  <a:pt x="3616" y="15567"/>
                  <a:pt x="3396" y="15758"/>
                  <a:pt x="3128" y="15986"/>
                </a:cubicBezTo>
                <a:cubicBezTo>
                  <a:pt x="3099" y="16010"/>
                  <a:pt x="3107" y="16043"/>
                  <a:pt x="3144" y="16061"/>
                </a:cubicBezTo>
                <a:cubicBezTo>
                  <a:pt x="3158" y="16067"/>
                  <a:pt x="3176" y="16072"/>
                  <a:pt x="3194" y="16072"/>
                </a:cubicBezTo>
                <a:cubicBezTo>
                  <a:pt x="3220" y="16072"/>
                  <a:pt x="3245" y="16064"/>
                  <a:pt x="3262" y="16050"/>
                </a:cubicBezTo>
                <a:cubicBezTo>
                  <a:pt x="3531" y="15821"/>
                  <a:pt x="3751" y="15629"/>
                  <a:pt x="3955" y="15445"/>
                </a:cubicBezTo>
                <a:cubicBezTo>
                  <a:pt x="3982" y="15421"/>
                  <a:pt x="3974" y="15389"/>
                  <a:pt x="3935" y="15371"/>
                </a:cubicBezTo>
                <a:cubicBezTo>
                  <a:pt x="3922" y="15365"/>
                  <a:pt x="3903" y="15362"/>
                  <a:pt x="3887" y="15362"/>
                </a:cubicBezTo>
                <a:close/>
                <a:moveTo>
                  <a:pt x="2498" y="16567"/>
                </a:moveTo>
                <a:cubicBezTo>
                  <a:pt x="2473" y="16567"/>
                  <a:pt x="2447" y="16575"/>
                  <a:pt x="2431" y="16590"/>
                </a:cubicBezTo>
                <a:cubicBezTo>
                  <a:pt x="2170" y="16832"/>
                  <a:pt x="1980" y="17040"/>
                  <a:pt x="1834" y="17245"/>
                </a:cubicBezTo>
                <a:cubicBezTo>
                  <a:pt x="1815" y="17271"/>
                  <a:pt x="1834" y="17303"/>
                  <a:pt x="1876" y="17315"/>
                </a:cubicBezTo>
                <a:cubicBezTo>
                  <a:pt x="1887" y="17319"/>
                  <a:pt x="1899" y="17320"/>
                  <a:pt x="1910" y="17320"/>
                </a:cubicBezTo>
                <a:cubicBezTo>
                  <a:pt x="1943" y="17320"/>
                  <a:pt x="1973" y="17308"/>
                  <a:pt x="1986" y="17289"/>
                </a:cubicBezTo>
                <a:cubicBezTo>
                  <a:pt x="2128" y="17090"/>
                  <a:pt x="2313" y="16887"/>
                  <a:pt x="2568" y="16651"/>
                </a:cubicBezTo>
                <a:cubicBezTo>
                  <a:pt x="2595" y="16627"/>
                  <a:pt x="2586" y="16593"/>
                  <a:pt x="2547" y="16577"/>
                </a:cubicBezTo>
                <a:cubicBezTo>
                  <a:pt x="2532" y="16570"/>
                  <a:pt x="2515" y="16567"/>
                  <a:pt x="2498" y="16567"/>
                </a:cubicBezTo>
                <a:close/>
                <a:moveTo>
                  <a:pt x="1581" y="17928"/>
                </a:moveTo>
                <a:cubicBezTo>
                  <a:pt x="1541" y="17928"/>
                  <a:pt x="1504" y="17948"/>
                  <a:pt x="1500" y="17974"/>
                </a:cubicBezTo>
                <a:cubicBezTo>
                  <a:pt x="1482" y="18066"/>
                  <a:pt x="1473" y="18160"/>
                  <a:pt x="1473" y="18252"/>
                </a:cubicBezTo>
                <a:cubicBezTo>
                  <a:pt x="1473" y="18411"/>
                  <a:pt x="1500" y="18574"/>
                  <a:pt x="1551" y="18737"/>
                </a:cubicBezTo>
                <a:cubicBezTo>
                  <a:pt x="1559" y="18762"/>
                  <a:pt x="1593" y="18779"/>
                  <a:pt x="1632" y="18779"/>
                </a:cubicBezTo>
                <a:cubicBezTo>
                  <a:pt x="1638" y="18779"/>
                  <a:pt x="1645" y="18779"/>
                  <a:pt x="1649" y="18778"/>
                </a:cubicBezTo>
                <a:cubicBezTo>
                  <a:pt x="1694" y="18771"/>
                  <a:pt x="1723" y="18743"/>
                  <a:pt x="1715" y="18714"/>
                </a:cubicBezTo>
                <a:cubicBezTo>
                  <a:pt x="1666" y="18560"/>
                  <a:pt x="1640" y="18404"/>
                  <a:pt x="1640" y="18252"/>
                </a:cubicBezTo>
                <a:cubicBezTo>
                  <a:pt x="1640" y="18164"/>
                  <a:pt x="1649" y="18074"/>
                  <a:pt x="1666" y="17988"/>
                </a:cubicBezTo>
                <a:cubicBezTo>
                  <a:pt x="1672" y="17958"/>
                  <a:pt x="1638" y="17931"/>
                  <a:pt x="1593" y="17928"/>
                </a:cubicBezTo>
                <a:cubicBezTo>
                  <a:pt x="1589" y="17928"/>
                  <a:pt x="1586" y="17928"/>
                  <a:pt x="1581" y="17928"/>
                </a:cubicBezTo>
                <a:close/>
                <a:moveTo>
                  <a:pt x="2021" y="19376"/>
                </a:moveTo>
                <a:cubicBezTo>
                  <a:pt x="2007" y="19376"/>
                  <a:pt x="1994" y="19378"/>
                  <a:pt x="1982" y="19382"/>
                </a:cubicBezTo>
                <a:cubicBezTo>
                  <a:pt x="1943" y="19395"/>
                  <a:pt x="1925" y="19427"/>
                  <a:pt x="1946" y="19454"/>
                </a:cubicBezTo>
                <a:cubicBezTo>
                  <a:pt x="2120" y="19674"/>
                  <a:pt x="2339" y="19887"/>
                  <a:pt x="2596" y="20088"/>
                </a:cubicBezTo>
                <a:cubicBezTo>
                  <a:pt x="2613" y="20101"/>
                  <a:pt x="2637" y="20107"/>
                  <a:pt x="2661" y="20107"/>
                </a:cubicBezTo>
                <a:cubicBezTo>
                  <a:pt x="2679" y="20107"/>
                  <a:pt x="2699" y="20103"/>
                  <a:pt x="2714" y="20095"/>
                </a:cubicBezTo>
                <a:cubicBezTo>
                  <a:pt x="2750" y="20077"/>
                  <a:pt x="2754" y="20043"/>
                  <a:pt x="2726" y="20020"/>
                </a:cubicBezTo>
                <a:cubicBezTo>
                  <a:pt x="2476" y="19826"/>
                  <a:pt x="2263" y="19619"/>
                  <a:pt x="2095" y="19405"/>
                </a:cubicBezTo>
                <a:cubicBezTo>
                  <a:pt x="2080" y="19386"/>
                  <a:pt x="2051" y="19376"/>
                  <a:pt x="2021" y="19376"/>
                </a:cubicBezTo>
                <a:close/>
                <a:moveTo>
                  <a:pt x="3489" y="20527"/>
                </a:moveTo>
                <a:cubicBezTo>
                  <a:pt x="3465" y="20527"/>
                  <a:pt x="3441" y="20534"/>
                  <a:pt x="3426" y="20547"/>
                </a:cubicBezTo>
                <a:cubicBezTo>
                  <a:pt x="3396" y="20571"/>
                  <a:pt x="3400" y="20603"/>
                  <a:pt x="3438" y="20622"/>
                </a:cubicBezTo>
                <a:cubicBezTo>
                  <a:pt x="3528" y="20671"/>
                  <a:pt x="3622" y="20716"/>
                  <a:pt x="3717" y="20758"/>
                </a:cubicBezTo>
                <a:cubicBezTo>
                  <a:pt x="3941" y="20861"/>
                  <a:pt x="4181" y="20957"/>
                  <a:pt x="4425" y="21042"/>
                </a:cubicBezTo>
                <a:cubicBezTo>
                  <a:pt x="4437" y="21045"/>
                  <a:pt x="4450" y="21048"/>
                  <a:pt x="4465" y="21048"/>
                </a:cubicBezTo>
                <a:cubicBezTo>
                  <a:pt x="4494" y="21048"/>
                  <a:pt x="4522" y="21039"/>
                  <a:pt x="4539" y="21020"/>
                </a:cubicBezTo>
                <a:cubicBezTo>
                  <a:pt x="4560" y="20994"/>
                  <a:pt x="4545" y="20963"/>
                  <a:pt x="4504" y="20948"/>
                </a:cubicBezTo>
                <a:cubicBezTo>
                  <a:pt x="4266" y="20865"/>
                  <a:pt x="4033" y="20771"/>
                  <a:pt x="3815" y="20671"/>
                </a:cubicBezTo>
                <a:cubicBezTo>
                  <a:pt x="3721" y="20629"/>
                  <a:pt x="3631" y="20585"/>
                  <a:pt x="3542" y="20540"/>
                </a:cubicBezTo>
                <a:cubicBezTo>
                  <a:pt x="3527" y="20531"/>
                  <a:pt x="3509" y="20527"/>
                  <a:pt x="3489" y="20527"/>
                </a:cubicBezTo>
                <a:close/>
                <a:moveTo>
                  <a:pt x="5534" y="21243"/>
                </a:moveTo>
                <a:cubicBezTo>
                  <a:pt x="5501" y="21243"/>
                  <a:pt x="5468" y="21257"/>
                  <a:pt x="5456" y="21279"/>
                </a:cubicBezTo>
                <a:cubicBezTo>
                  <a:pt x="5441" y="21307"/>
                  <a:pt x="5464" y="21338"/>
                  <a:pt x="5507" y="21347"/>
                </a:cubicBezTo>
                <a:cubicBezTo>
                  <a:pt x="5881" y="21430"/>
                  <a:pt x="6266" y="21492"/>
                  <a:pt x="6656" y="21535"/>
                </a:cubicBezTo>
                <a:cubicBezTo>
                  <a:pt x="6661" y="21536"/>
                  <a:pt x="6664" y="21536"/>
                  <a:pt x="6668" y="21536"/>
                </a:cubicBezTo>
                <a:cubicBezTo>
                  <a:pt x="6709" y="21536"/>
                  <a:pt x="6744" y="21517"/>
                  <a:pt x="6753" y="21491"/>
                </a:cubicBezTo>
                <a:cubicBezTo>
                  <a:pt x="6760" y="21462"/>
                  <a:pt x="6729" y="21434"/>
                  <a:pt x="6683" y="21430"/>
                </a:cubicBezTo>
                <a:cubicBezTo>
                  <a:pt x="6304" y="21388"/>
                  <a:pt x="5927" y="21326"/>
                  <a:pt x="5562" y="21246"/>
                </a:cubicBezTo>
                <a:cubicBezTo>
                  <a:pt x="5552" y="21244"/>
                  <a:pt x="5543" y="21243"/>
                  <a:pt x="5534" y="21243"/>
                </a:cubicBezTo>
                <a:close/>
                <a:moveTo>
                  <a:pt x="9003" y="21432"/>
                </a:moveTo>
                <a:cubicBezTo>
                  <a:pt x="8998" y="21432"/>
                  <a:pt x="8994" y="21433"/>
                  <a:pt x="8989" y="21433"/>
                </a:cubicBezTo>
                <a:cubicBezTo>
                  <a:pt x="8619" y="21473"/>
                  <a:pt x="8239" y="21493"/>
                  <a:pt x="7858" y="21493"/>
                </a:cubicBezTo>
                <a:lnTo>
                  <a:pt x="7836" y="21493"/>
                </a:lnTo>
                <a:cubicBezTo>
                  <a:pt x="7789" y="21493"/>
                  <a:pt x="7751" y="21517"/>
                  <a:pt x="7751" y="21547"/>
                </a:cubicBezTo>
                <a:cubicBezTo>
                  <a:pt x="7751" y="21576"/>
                  <a:pt x="7789" y="21600"/>
                  <a:pt x="7836" y="21600"/>
                </a:cubicBezTo>
                <a:lnTo>
                  <a:pt x="7858" y="21600"/>
                </a:lnTo>
                <a:cubicBezTo>
                  <a:pt x="8247" y="21600"/>
                  <a:pt x="8638" y="21580"/>
                  <a:pt x="9016" y="21538"/>
                </a:cubicBezTo>
                <a:cubicBezTo>
                  <a:pt x="9061" y="21533"/>
                  <a:pt x="9093" y="21505"/>
                  <a:pt x="9085" y="21476"/>
                </a:cubicBezTo>
                <a:cubicBezTo>
                  <a:pt x="9078" y="21450"/>
                  <a:pt x="9042" y="21432"/>
                  <a:pt x="9003" y="21432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1342" name="Google Shape;1040;p41"/>
          <p:cNvGrpSpPr/>
          <p:nvPr/>
        </p:nvGrpSpPr>
        <p:grpSpPr>
          <a:xfrm>
            <a:off x="943105" y="3842377"/>
            <a:ext cx="477605" cy="409466"/>
            <a:chOff x="0" y="0"/>
            <a:chExt cx="477603" cy="409464"/>
          </a:xfrm>
        </p:grpSpPr>
        <p:sp>
          <p:nvSpPr>
            <p:cNvPr id="1334" name="Google Shape;1041;p41"/>
            <p:cNvSpPr/>
            <p:nvPr/>
          </p:nvSpPr>
          <p:spPr>
            <a:xfrm rot="20610981">
              <a:off x="198450" y="173497"/>
              <a:ext cx="79741" cy="81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5" h="21600" fill="norm" stroke="1" extrusionOk="0">
                  <a:moveTo>
                    <a:pt x="5790" y="0"/>
                  </a:moveTo>
                  <a:cubicBezTo>
                    <a:pt x="1407" y="2706"/>
                    <a:pt x="-1304" y="9097"/>
                    <a:pt x="638" y="15230"/>
                  </a:cubicBezTo>
                  <a:cubicBezTo>
                    <a:pt x="1914" y="19326"/>
                    <a:pt x="4736" y="21600"/>
                    <a:pt x="7804" y="21600"/>
                  </a:cubicBezTo>
                  <a:cubicBezTo>
                    <a:pt x="8818" y="21600"/>
                    <a:pt x="9857" y="21353"/>
                    <a:pt x="10879" y="20838"/>
                  </a:cubicBezTo>
                  <a:cubicBezTo>
                    <a:pt x="20296" y="16105"/>
                    <a:pt x="16087" y="93"/>
                    <a:pt x="7082" y="93"/>
                  </a:cubicBezTo>
                  <a:cubicBezTo>
                    <a:pt x="6860" y="93"/>
                    <a:pt x="6646" y="103"/>
                    <a:pt x="6417" y="123"/>
                  </a:cubicBezTo>
                  <a:cubicBezTo>
                    <a:pt x="6385" y="134"/>
                    <a:pt x="6345" y="134"/>
                    <a:pt x="6313" y="134"/>
                  </a:cubicBezTo>
                  <a:cubicBezTo>
                    <a:pt x="6123" y="134"/>
                    <a:pt x="5949" y="82"/>
                    <a:pt x="5790" y="0"/>
                  </a:cubicBezTo>
                  <a:close/>
                </a:path>
              </a:pathLst>
            </a:custGeom>
            <a:solidFill>
              <a:srgbClr val="FAF4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35" name="Google Shape;1042;p41"/>
            <p:cNvSpPr/>
            <p:nvPr/>
          </p:nvSpPr>
          <p:spPr>
            <a:xfrm rot="20610981">
              <a:off x="162286" y="137656"/>
              <a:ext cx="162854" cy="156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8549" y="2742"/>
                  </a:moveTo>
                  <a:cubicBezTo>
                    <a:pt x="11873" y="2742"/>
                    <a:pt x="14950" y="6045"/>
                    <a:pt x="15252" y="10077"/>
                  </a:cubicBezTo>
                  <a:cubicBezTo>
                    <a:pt x="15535" y="13930"/>
                    <a:pt x="13011" y="17217"/>
                    <a:pt x="9966" y="18011"/>
                  </a:cubicBezTo>
                  <a:cubicBezTo>
                    <a:pt x="9521" y="18130"/>
                    <a:pt x="9080" y="18189"/>
                    <a:pt x="8644" y="18189"/>
                  </a:cubicBezTo>
                  <a:cubicBezTo>
                    <a:pt x="5716" y="18189"/>
                    <a:pt x="3152" y="15625"/>
                    <a:pt x="2585" y="12020"/>
                  </a:cubicBezTo>
                  <a:cubicBezTo>
                    <a:pt x="1960" y="8085"/>
                    <a:pt x="4038" y="4717"/>
                    <a:pt x="7069" y="3859"/>
                  </a:cubicBezTo>
                  <a:cubicBezTo>
                    <a:pt x="7092" y="3363"/>
                    <a:pt x="7362" y="2850"/>
                    <a:pt x="7879" y="2785"/>
                  </a:cubicBezTo>
                  <a:cubicBezTo>
                    <a:pt x="8104" y="2753"/>
                    <a:pt x="8329" y="2742"/>
                    <a:pt x="8549" y="2742"/>
                  </a:cubicBezTo>
                  <a:close/>
                  <a:moveTo>
                    <a:pt x="10618" y="0"/>
                  </a:moveTo>
                  <a:cubicBezTo>
                    <a:pt x="9211" y="0"/>
                    <a:pt x="7794" y="416"/>
                    <a:pt x="6539" y="1290"/>
                  </a:cubicBezTo>
                  <a:cubicBezTo>
                    <a:pt x="6377" y="1403"/>
                    <a:pt x="6215" y="1452"/>
                    <a:pt x="6066" y="1452"/>
                  </a:cubicBezTo>
                  <a:cubicBezTo>
                    <a:pt x="5855" y="1452"/>
                    <a:pt x="5662" y="1355"/>
                    <a:pt x="5513" y="1204"/>
                  </a:cubicBezTo>
                  <a:cubicBezTo>
                    <a:pt x="1222" y="3870"/>
                    <a:pt x="-1468" y="9953"/>
                    <a:pt x="858" y="15544"/>
                  </a:cubicBezTo>
                  <a:cubicBezTo>
                    <a:pt x="2499" y="19473"/>
                    <a:pt x="5639" y="21600"/>
                    <a:pt x="8936" y="21600"/>
                  </a:cubicBezTo>
                  <a:cubicBezTo>
                    <a:pt x="10681" y="21600"/>
                    <a:pt x="12467" y="21006"/>
                    <a:pt x="14100" y="19770"/>
                  </a:cubicBezTo>
                  <a:cubicBezTo>
                    <a:pt x="17959" y="16829"/>
                    <a:pt x="20132" y="10007"/>
                    <a:pt x="17851" y="4982"/>
                  </a:cubicBezTo>
                  <a:cubicBezTo>
                    <a:pt x="16385" y="1765"/>
                    <a:pt x="13511" y="0"/>
                    <a:pt x="10618" y="0"/>
                  </a:cubicBezTo>
                  <a:close/>
                </a:path>
              </a:pathLst>
            </a:custGeom>
            <a:solidFill>
              <a:srgbClr val="FAF4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36" name="Google Shape;1043;p41"/>
            <p:cNvSpPr/>
            <p:nvPr/>
          </p:nvSpPr>
          <p:spPr>
            <a:xfrm rot="20610981">
              <a:off x="71430" y="98050"/>
              <a:ext cx="58354" cy="25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1" h="21600" fill="norm" stroke="1" extrusionOk="0">
                  <a:moveTo>
                    <a:pt x="13255" y="0"/>
                  </a:moveTo>
                  <a:cubicBezTo>
                    <a:pt x="12503" y="0"/>
                    <a:pt x="11751" y="98"/>
                    <a:pt x="11013" y="261"/>
                  </a:cubicBezTo>
                  <a:cubicBezTo>
                    <a:pt x="8203" y="948"/>
                    <a:pt x="1433" y="5326"/>
                    <a:pt x="0" y="13463"/>
                  </a:cubicBezTo>
                  <a:cubicBezTo>
                    <a:pt x="695" y="13267"/>
                    <a:pt x="1391" y="13136"/>
                    <a:pt x="2100" y="13136"/>
                  </a:cubicBezTo>
                  <a:cubicBezTo>
                    <a:pt x="5492" y="13136"/>
                    <a:pt x="8927" y="15685"/>
                    <a:pt x="12120" y="21600"/>
                  </a:cubicBezTo>
                  <a:cubicBezTo>
                    <a:pt x="15143" y="21241"/>
                    <a:pt x="18194" y="20946"/>
                    <a:pt x="21231" y="20620"/>
                  </a:cubicBezTo>
                  <a:cubicBezTo>
                    <a:pt x="21203" y="20554"/>
                    <a:pt x="21203" y="20554"/>
                    <a:pt x="21203" y="20489"/>
                  </a:cubicBezTo>
                  <a:cubicBezTo>
                    <a:pt x="20947" y="13921"/>
                    <a:pt x="21600" y="8398"/>
                    <a:pt x="19003" y="3725"/>
                  </a:cubicBezTo>
                  <a:cubicBezTo>
                    <a:pt x="17385" y="817"/>
                    <a:pt x="15313" y="0"/>
                    <a:pt x="13255" y="0"/>
                  </a:cubicBezTo>
                  <a:close/>
                </a:path>
              </a:pathLst>
            </a:custGeom>
            <a:solidFill>
              <a:srgbClr val="FAF4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37" name="Google Shape;1044;p41"/>
            <p:cNvSpPr/>
            <p:nvPr/>
          </p:nvSpPr>
          <p:spPr>
            <a:xfrm rot="20610981">
              <a:off x="241519" y="77921"/>
              <a:ext cx="177917" cy="2294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0" h="21600" fill="norm" stroke="1" extrusionOk="0">
                  <a:moveTo>
                    <a:pt x="1238" y="0"/>
                  </a:moveTo>
                  <a:lnTo>
                    <a:pt x="1181" y="1619"/>
                  </a:lnTo>
                  <a:cubicBezTo>
                    <a:pt x="5248" y="1619"/>
                    <a:pt x="9291" y="3451"/>
                    <a:pt x="10977" y="6521"/>
                  </a:cubicBezTo>
                  <a:cubicBezTo>
                    <a:pt x="13485" y="11125"/>
                    <a:pt x="9988" y="16695"/>
                    <a:pt x="4354" y="18696"/>
                  </a:cubicBezTo>
                  <a:cubicBezTo>
                    <a:pt x="2942" y="19191"/>
                    <a:pt x="1464" y="19463"/>
                    <a:pt x="0" y="19526"/>
                  </a:cubicBezTo>
                  <a:lnTo>
                    <a:pt x="132" y="21600"/>
                  </a:lnTo>
                  <a:cubicBezTo>
                    <a:pt x="5366" y="21387"/>
                    <a:pt x="10595" y="21038"/>
                    <a:pt x="15787" y="20550"/>
                  </a:cubicBezTo>
                  <a:cubicBezTo>
                    <a:pt x="17180" y="20432"/>
                    <a:pt x="18559" y="20278"/>
                    <a:pt x="19943" y="20091"/>
                  </a:cubicBezTo>
                  <a:cubicBezTo>
                    <a:pt x="21092" y="18637"/>
                    <a:pt x="21572" y="17080"/>
                    <a:pt x="21365" y="15432"/>
                  </a:cubicBezTo>
                  <a:cubicBezTo>
                    <a:pt x="21600" y="13317"/>
                    <a:pt x="21374" y="11088"/>
                    <a:pt x="21318" y="8970"/>
                  </a:cubicBezTo>
                  <a:cubicBezTo>
                    <a:pt x="21289" y="7468"/>
                    <a:pt x="21581" y="5592"/>
                    <a:pt x="21148" y="4120"/>
                  </a:cubicBezTo>
                  <a:cubicBezTo>
                    <a:pt x="21572" y="2442"/>
                    <a:pt x="20635" y="1245"/>
                    <a:pt x="18343" y="532"/>
                  </a:cubicBezTo>
                  <a:cubicBezTo>
                    <a:pt x="16973" y="466"/>
                    <a:pt x="15613" y="415"/>
                    <a:pt x="14257" y="356"/>
                  </a:cubicBezTo>
                  <a:cubicBezTo>
                    <a:pt x="9922" y="198"/>
                    <a:pt x="5573" y="73"/>
                    <a:pt x="1238" y="0"/>
                  </a:cubicBezTo>
                  <a:close/>
                </a:path>
              </a:pathLst>
            </a:custGeom>
            <a:solidFill>
              <a:srgbClr val="FCFBD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38" name="Google Shape;1045;p41"/>
            <p:cNvSpPr/>
            <p:nvPr/>
          </p:nvSpPr>
          <p:spPr>
            <a:xfrm rot="20610981">
              <a:off x="66709" y="121948"/>
              <a:ext cx="191859" cy="237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4" h="21600" fill="norm" stroke="1" extrusionOk="0">
                  <a:moveTo>
                    <a:pt x="4444" y="0"/>
                  </a:moveTo>
                  <a:cubicBezTo>
                    <a:pt x="863" y="712"/>
                    <a:pt x="367" y="5808"/>
                    <a:pt x="166" y="7922"/>
                  </a:cubicBezTo>
                  <a:cubicBezTo>
                    <a:pt x="-27" y="9870"/>
                    <a:pt x="-36" y="11822"/>
                    <a:pt x="60" y="13773"/>
                  </a:cubicBezTo>
                  <a:cubicBezTo>
                    <a:pt x="157" y="15498"/>
                    <a:pt x="87" y="17672"/>
                    <a:pt x="731" y="19333"/>
                  </a:cubicBezTo>
                  <a:cubicBezTo>
                    <a:pt x="1538" y="21391"/>
                    <a:pt x="2384" y="21600"/>
                    <a:pt x="4304" y="21600"/>
                  </a:cubicBezTo>
                  <a:cubicBezTo>
                    <a:pt x="4800" y="21600"/>
                    <a:pt x="5365" y="21586"/>
                    <a:pt x="6023" y="21586"/>
                  </a:cubicBezTo>
                  <a:cubicBezTo>
                    <a:pt x="6088" y="21586"/>
                    <a:pt x="6154" y="21589"/>
                    <a:pt x="6220" y="21589"/>
                  </a:cubicBezTo>
                  <a:cubicBezTo>
                    <a:pt x="6952" y="21593"/>
                    <a:pt x="7680" y="21596"/>
                    <a:pt x="8412" y="21596"/>
                  </a:cubicBezTo>
                  <a:cubicBezTo>
                    <a:pt x="12450" y="21596"/>
                    <a:pt x="16496" y="21515"/>
                    <a:pt x="20534" y="21341"/>
                  </a:cubicBezTo>
                  <a:lnTo>
                    <a:pt x="20411" y="19340"/>
                  </a:lnTo>
                  <a:cubicBezTo>
                    <a:pt x="20209" y="19351"/>
                    <a:pt x="20012" y="19355"/>
                    <a:pt x="19810" y="19355"/>
                  </a:cubicBezTo>
                  <a:cubicBezTo>
                    <a:pt x="15400" y="19355"/>
                    <a:pt x="11231" y="17208"/>
                    <a:pt x="9701" y="13525"/>
                  </a:cubicBezTo>
                  <a:cubicBezTo>
                    <a:pt x="7838" y="9013"/>
                    <a:pt x="11200" y="4710"/>
                    <a:pt x="16369" y="3372"/>
                  </a:cubicBezTo>
                  <a:cubicBezTo>
                    <a:pt x="16430" y="3294"/>
                    <a:pt x="16514" y="3230"/>
                    <a:pt x="16623" y="3180"/>
                  </a:cubicBezTo>
                  <a:cubicBezTo>
                    <a:pt x="18123" y="2422"/>
                    <a:pt x="19819" y="2068"/>
                    <a:pt x="21511" y="2068"/>
                  </a:cubicBezTo>
                  <a:lnTo>
                    <a:pt x="21564" y="506"/>
                  </a:lnTo>
                  <a:cubicBezTo>
                    <a:pt x="17456" y="443"/>
                    <a:pt x="13335" y="407"/>
                    <a:pt x="9223" y="393"/>
                  </a:cubicBezTo>
                  <a:cubicBezTo>
                    <a:pt x="9048" y="538"/>
                    <a:pt x="8807" y="634"/>
                    <a:pt x="8544" y="634"/>
                  </a:cubicBezTo>
                  <a:cubicBezTo>
                    <a:pt x="8412" y="634"/>
                    <a:pt x="8272" y="609"/>
                    <a:pt x="8131" y="556"/>
                  </a:cubicBezTo>
                  <a:cubicBezTo>
                    <a:pt x="7982" y="492"/>
                    <a:pt x="7838" y="443"/>
                    <a:pt x="7684" y="386"/>
                  </a:cubicBezTo>
                  <a:lnTo>
                    <a:pt x="5106" y="386"/>
                  </a:lnTo>
                  <a:cubicBezTo>
                    <a:pt x="4738" y="386"/>
                    <a:pt x="4528" y="212"/>
                    <a:pt x="4444" y="0"/>
                  </a:cubicBezTo>
                  <a:close/>
                </a:path>
              </a:pathLst>
            </a:custGeom>
            <a:solidFill>
              <a:srgbClr val="FCFBD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39" name="Google Shape;1046;p41"/>
            <p:cNvSpPr/>
            <p:nvPr/>
          </p:nvSpPr>
          <p:spPr>
            <a:xfrm rot="20610981">
              <a:off x="35107" y="51498"/>
              <a:ext cx="407390" cy="306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9" h="21600" fill="norm" stroke="1" extrusionOk="0">
                  <a:moveTo>
                    <a:pt x="5247" y="786"/>
                  </a:moveTo>
                  <a:cubicBezTo>
                    <a:pt x="5529" y="786"/>
                    <a:pt x="5811" y="858"/>
                    <a:pt x="6033" y="1102"/>
                  </a:cubicBezTo>
                  <a:cubicBezTo>
                    <a:pt x="6390" y="1496"/>
                    <a:pt x="6300" y="1960"/>
                    <a:pt x="6335" y="2513"/>
                  </a:cubicBezTo>
                  <a:cubicBezTo>
                    <a:pt x="6335" y="2518"/>
                    <a:pt x="6335" y="2518"/>
                    <a:pt x="6339" y="2524"/>
                  </a:cubicBezTo>
                  <a:cubicBezTo>
                    <a:pt x="5922" y="2551"/>
                    <a:pt x="5504" y="2576"/>
                    <a:pt x="5089" y="2606"/>
                  </a:cubicBezTo>
                  <a:cubicBezTo>
                    <a:pt x="4651" y="2109"/>
                    <a:pt x="4181" y="1894"/>
                    <a:pt x="3716" y="1894"/>
                  </a:cubicBezTo>
                  <a:cubicBezTo>
                    <a:pt x="3619" y="1894"/>
                    <a:pt x="3523" y="1905"/>
                    <a:pt x="3428" y="1922"/>
                  </a:cubicBezTo>
                  <a:cubicBezTo>
                    <a:pt x="3625" y="1237"/>
                    <a:pt x="4551" y="869"/>
                    <a:pt x="4937" y="811"/>
                  </a:cubicBezTo>
                  <a:cubicBezTo>
                    <a:pt x="5038" y="797"/>
                    <a:pt x="5143" y="786"/>
                    <a:pt x="5247" y="786"/>
                  </a:cubicBezTo>
                  <a:close/>
                  <a:moveTo>
                    <a:pt x="3196" y="3337"/>
                  </a:moveTo>
                  <a:cubicBezTo>
                    <a:pt x="3233" y="3502"/>
                    <a:pt x="3327" y="3637"/>
                    <a:pt x="3490" y="3637"/>
                  </a:cubicBezTo>
                  <a:lnTo>
                    <a:pt x="4635" y="3637"/>
                  </a:lnTo>
                  <a:cubicBezTo>
                    <a:pt x="4703" y="3681"/>
                    <a:pt x="4768" y="3720"/>
                    <a:pt x="4834" y="3769"/>
                  </a:cubicBezTo>
                  <a:cubicBezTo>
                    <a:pt x="4896" y="3810"/>
                    <a:pt x="4958" y="3830"/>
                    <a:pt x="5017" y="3830"/>
                  </a:cubicBezTo>
                  <a:cubicBezTo>
                    <a:pt x="5134" y="3830"/>
                    <a:pt x="5241" y="3755"/>
                    <a:pt x="5319" y="3643"/>
                  </a:cubicBezTo>
                  <a:cubicBezTo>
                    <a:pt x="7145" y="3654"/>
                    <a:pt x="8976" y="3681"/>
                    <a:pt x="10801" y="3731"/>
                  </a:cubicBezTo>
                  <a:cubicBezTo>
                    <a:pt x="12594" y="3786"/>
                    <a:pt x="14393" y="3879"/>
                    <a:pt x="16187" y="3997"/>
                  </a:cubicBezTo>
                  <a:cubicBezTo>
                    <a:pt x="16748" y="4041"/>
                    <a:pt x="17311" y="4080"/>
                    <a:pt x="17877" y="4129"/>
                  </a:cubicBezTo>
                  <a:cubicBezTo>
                    <a:pt x="18826" y="4665"/>
                    <a:pt x="19213" y="5559"/>
                    <a:pt x="19038" y="6815"/>
                  </a:cubicBezTo>
                  <a:cubicBezTo>
                    <a:pt x="19217" y="7918"/>
                    <a:pt x="19096" y="9322"/>
                    <a:pt x="19108" y="10447"/>
                  </a:cubicBezTo>
                  <a:cubicBezTo>
                    <a:pt x="19131" y="12033"/>
                    <a:pt x="19225" y="13702"/>
                    <a:pt x="19127" y="15285"/>
                  </a:cubicBezTo>
                  <a:cubicBezTo>
                    <a:pt x="19213" y="16520"/>
                    <a:pt x="19014" y="17685"/>
                    <a:pt x="18539" y="18774"/>
                  </a:cubicBezTo>
                  <a:cubicBezTo>
                    <a:pt x="17967" y="18914"/>
                    <a:pt x="17396" y="19030"/>
                    <a:pt x="16820" y="19118"/>
                  </a:cubicBezTo>
                  <a:cubicBezTo>
                    <a:pt x="14672" y="19486"/>
                    <a:pt x="12508" y="19744"/>
                    <a:pt x="10343" y="19904"/>
                  </a:cubicBezTo>
                  <a:cubicBezTo>
                    <a:pt x="8549" y="20038"/>
                    <a:pt x="6752" y="20102"/>
                    <a:pt x="4958" y="20102"/>
                  </a:cubicBezTo>
                  <a:cubicBezTo>
                    <a:pt x="4633" y="20102"/>
                    <a:pt x="4310" y="20099"/>
                    <a:pt x="3985" y="20096"/>
                  </a:cubicBezTo>
                  <a:cubicBezTo>
                    <a:pt x="3956" y="20096"/>
                    <a:pt x="3926" y="20093"/>
                    <a:pt x="3897" y="20093"/>
                  </a:cubicBezTo>
                  <a:cubicBezTo>
                    <a:pt x="3605" y="20093"/>
                    <a:pt x="3354" y="20104"/>
                    <a:pt x="3134" y="20104"/>
                  </a:cubicBezTo>
                  <a:cubicBezTo>
                    <a:pt x="2281" y="20104"/>
                    <a:pt x="1905" y="19942"/>
                    <a:pt x="1547" y="18345"/>
                  </a:cubicBezTo>
                  <a:cubicBezTo>
                    <a:pt x="1260" y="17056"/>
                    <a:pt x="1292" y="15368"/>
                    <a:pt x="1249" y="14029"/>
                  </a:cubicBezTo>
                  <a:cubicBezTo>
                    <a:pt x="1206" y="12514"/>
                    <a:pt x="1210" y="10999"/>
                    <a:pt x="1296" y="9487"/>
                  </a:cubicBezTo>
                  <a:cubicBezTo>
                    <a:pt x="1385" y="7846"/>
                    <a:pt x="1605" y="3890"/>
                    <a:pt x="3196" y="3337"/>
                  </a:cubicBezTo>
                  <a:close/>
                  <a:moveTo>
                    <a:pt x="5266" y="0"/>
                  </a:moveTo>
                  <a:cubicBezTo>
                    <a:pt x="5145" y="0"/>
                    <a:pt x="5023" y="11"/>
                    <a:pt x="4902" y="30"/>
                  </a:cubicBezTo>
                  <a:cubicBezTo>
                    <a:pt x="4168" y="146"/>
                    <a:pt x="2959" y="921"/>
                    <a:pt x="2945" y="2081"/>
                  </a:cubicBezTo>
                  <a:cubicBezTo>
                    <a:pt x="1979" y="2537"/>
                    <a:pt x="1120" y="3802"/>
                    <a:pt x="725" y="5234"/>
                  </a:cubicBezTo>
                  <a:cubicBezTo>
                    <a:pt x="-572" y="9902"/>
                    <a:pt x="137" y="16209"/>
                    <a:pt x="807" y="20976"/>
                  </a:cubicBezTo>
                  <a:cubicBezTo>
                    <a:pt x="850" y="21309"/>
                    <a:pt x="1097" y="21523"/>
                    <a:pt x="1323" y="21529"/>
                  </a:cubicBezTo>
                  <a:cubicBezTo>
                    <a:pt x="2450" y="21575"/>
                    <a:pt x="3580" y="21600"/>
                    <a:pt x="4707" y="21600"/>
                  </a:cubicBezTo>
                  <a:cubicBezTo>
                    <a:pt x="8460" y="21600"/>
                    <a:pt x="12207" y="21333"/>
                    <a:pt x="15940" y="20767"/>
                  </a:cubicBezTo>
                  <a:cubicBezTo>
                    <a:pt x="17077" y="20597"/>
                    <a:pt x="19139" y="20811"/>
                    <a:pt x="19891" y="19233"/>
                  </a:cubicBezTo>
                  <a:cubicBezTo>
                    <a:pt x="20666" y="17614"/>
                    <a:pt x="20204" y="14051"/>
                    <a:pt x="20189" y="12261"/>
                  </a:cubicBezTo>
                  <a:cubicBezTo>
                    <a:pt x="20158" y="8847"/>
                    <a:pt x="21028" y="3337"/>
                    <a:pt x="17877" y="2812"/>
                  </a:cubicBezTo>
                  <a:cubicBezTo>
                    <a:pt x="15795" y="2463"/>
                    <a:pt x="13661" y="2342"/>
                    <a:pt x="11519" y="2342"/>
                  </a:cubicBezTo>
                  <a:cubicBezTo>
                    <a:pt x="9979" y="2342"/>
                    <a:pt x="8433" y="2405"/>
                    <a:pt x="6902" y="2491"/>
                  </a:cubicBezTo>
                  <a:cubicBezTo>
                    <a:pt x="7110" y="1993"/>
                    <a:pt x="6929" y="1273"/>
                    <a:pt x="6676" y="836"/>
                  </a:cubicBezTo>
                  <a:cubicBezTo>
                    <a:pt x="6322" y="214"/>
                    <a:pt x="5800" y="0"/>
                    <a:pt x="526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40" name="Google Shape;1047;p41"/>
            <p:cNvSpPr/>
            <p:nvPr/>
          </p:nvSpPr>
          <p:spPr>
            <a:xfrm rot="20610981">
              <a:off x="144641" y="120759"/>
              <a:ext cx="197715" cy="190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98" h="21600" fill="norm" stroke="1" extrusionOk="0">
                  <a:moveTo>
                    <a:pt x="10604" y="1925"/>
                  </a:moveTo>
                  <a:cubicBezTo>
                    <a:pt x="13026" y="1925"/>
                    <a:pt x="15434" y="3372"/>
                    <a:pt x="16662" y="6010"/>
                  </a:cubicBezTo>
                  <a:cubicBezTo>
                    <a:pt x="18572" y="10130"/>
                    <a:pt x="16753" y="15723"/>
                    <a:pt x="13520" y="18135"/>
                  </a:cubicBezTo>
                  <a:cubicBezTo>
                    <a:pt x="12152" y="19148"/>
                    <a:pt x="10657" y="19635"/>
                    <a:pt x="9195" y="19635"/>
                  </a:cubicBezTo>
                  <a:cubicBezTo>
                    <a:pt x="6433" y="19635"/>
                    <a:pt x="3803" y="17896"/>
                    <a:pt x="2428" y="14674"/>
                  </a:cubicBezTo>
                  <a:cubicBezTo>
                    <a:pt x="480" y="10085"/>
                    <a:pt x="2733" y="5098"/>
                    <a:pt x="6328" y="2912"/>
                  </a:cubicBezTo>
                  <a:cubicBezTo>
                    <a:pt x="6452" y="3036"/>
                    <a:pt x="6614" y="3115"/>
                    <a:pt x="6791" y="3115"/>
                  </a:cubicBezTo>
                  <a:cubicBezTo>
                    <a:pt x="6915" y="3115"/>
                    <a:pt x="7051" y="3076"/>
                    <a:pt x="7187" y="2983"/>
                  </a:cubicBezTo>
                  <a:cubicBezTo>
                    <a:pt x="8238" y="2266"/>
                    <a:pt x="9425" y="1925"/>
                    <a:pt x="10604" y="1925"/>
                  </a:cubicBezTo>
                  <a:close/>
                  <a:moveTo>
                    <a:pt x="10596" y="0"/>
                  </a:moveTo>
                  <a:cubicBezTo>
                    <a:pt x="9142" y="0"/>
                    <a:pt x="7684" y="443"/>
                    <a:pt x="6395" y="1390"/>
                  </a:cubicBezTo>
                  <a:cubicBezTo>
                    <a:pt x="6297" y="1452"/>
                    <a:pt x="6230" y="1531"/>
                    <a:pt x="6177" y="1624"/>
                  </a:cubicBezTo>
                  <a:cubicBezTo>
                    <a:pt x="1735" y="3301"/>
                    <a:pt x="-1155" y="8678"/>
                    <a:pt x="446" y="14316"/>
                  </a:cubicBezTo>
                  <a:cubicBezTo>
                    <a:pt x="1757" y="18918"/>
                    <a:pt x="5344" y="21600"/>
                    <a:pt x="9134" y="21600"/>
                  </a:cubicBezTo>
                  <a:cubicBezTo>
                    <a:pt x="9308" y="21600"/>
                    <a:pt x="9477" y="21596"/>
                    <a:pt x="9651" y="21582"/>
                  </a:cubicBezTo>
                  <a:cubicBezTo>
                    <a:pt x="10822" y="21507"/>
                    <a:pt x="12005" y="21180"/>
                    <a:pt x="13136" y="20582"/>
                  </a:cubicBezTo>
                  <a:cubicBezTo>
                    <a:pt x="17646" y="18170"/>
                    <a:pt x="20445" y="11457"/>
                    <a:pt x="18437" y="5908"/>
                  </a:cubicBezTo>
                  <a:cubicBezTo>
                    <a:pt x="17088" y="2208"/>
                    <a:pt x="13852" y="0"/>
                    <a:pt x="1059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41" name="Google Shape;1048;p41"/>
            <p:cNvSpPr/>
            <p:nvPr/>
          </p:nvSpPr>
          <p:spPr>
            <a:xfrm rot="20610981">
              <a:off x="183205" y="158846"/>
              <a:ext cx="111021" cy="111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5" h="21600" fill="norm" stroke="1" extrusionOk="0">
                  <a:moveTo>
                    <a:pt x="7912" y="2815"/>
                  </a:moveTo>
                  <a:cubicBezTo>
                    <a:pt x="8046" y="2868"/>
                    <a:pt x="8187" y="2906"/>
                    <a:pt x="8348" y="2906"/>
                  </a:cubicBezTo>
                  <a:cubicBezTo>
                    <a:pt x="8384" y="2906"/>
                    <a:pt x="8426" y="2906"/>
                    <a:pt x="8468" y="2898"/>
                  </a:cubicBezTo>
                  <a:cubicBezTo>
                    <a:pt x="8665" y="2883"/>
                    <a:pt x="8863" y="2875"/>
                    <a:pt x="9053" y="2875"/>
                  </a:cubicBezTo>
                  <a:cubicBezTo>
                    <a:pt x="17060" y="2875"/>
                    <a:pt x="20800" y="14626"/>
                    <a:pt x="12433" y="18098"/>
                  </a:cubicBezTo>
                  <a:cubicBezTo>
                    <a:pt x="11525" y="18475"/>
                    <a:pt x="10602" y="18657"/>
                    <a:pt x="9701" y="18657"/>
                  </a:cubicBezTo>
                  <a:cubicBezTo>
                    <a:pt x="6975" y="18657"/>
                    <a:pt x="4468" y="16989"/>
                    <a:pt x="3334" y="13985"/>
                  </a:cubicBezTo>
                  <a:cubicBezTo>
                    <a:pt x="1609" y="9487"/>
                    <a:pt x="4017" y="4800"/>
                    <a:pt x="7912" y="2815"/>
                  </a:cubicBezTo>
                  <a:close/>
                  <a:moveTo>
                    <a:pt x="9518" y="0"/>
                  </a:moveTo>
                  <a:cubicBezTo>
                    <a:pt x="9172" y="0"/>
                    <a:pt x="8820" y="15"/>
                    <a:pt x="8468" y="60"/>
                  </a:cubicBezTo>
                  <a:cubicBezTo>
                    <a:pt x="7658" y="151"/>
                    <a:pt x="7236" y="868"/>
                    <a:pt x="7201" y="1562"/>
                  </a:cubicBezTo>
                  <a:cubicBezTo>
                    <a:pt x="2454" y="2762"/>
                    <a:pt x="-800" y="7472"/>
                    <a:pt x="172" y="12974"/>
                  </a:cubicBezTo>
                  <a:cubicBezTo>
                    <a:pt x="1066" y="18015"/>
                    <a:pt x="5081" y="21600"/>
                    <a:pt x="9665" y="21600"/>
                  </a:cubicBezTo>
                  <a:cubicBezTo>
                    <a:pt x="10349" y="21600"/>
                    <a:pt x="11039" y="21517"/>
                    <a:pt x="11736" y="21351"/>
                  </a:cubicBezTo>
                  <a:cubicBezTo>
                    <a:pt x="16497" y="20242"/>
                    <a:pt x="20455" y="15638"/>
                    <a:pt x="20011" y="10257"/>
                  </a:cubicBezTo>
                  <a:cubicBezTo>
                    <a:pt x="19539" y="4619"/>
                    <a:pt x="14722" y="0"/>
                    <a:pt x="951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343" name="IMG_2315.png" descr="IMG_2315.png"/>
          <p:cNvPicPr>
            <a:picLocks noChangeAspect="1"/>
          </p:cNvPicPr>
          <p:nvPr/>
        </p:nvPicPr>
        <p:blipFill>
          <a:blip r:embed="rId2">
            <a:extLst/>
          </a:blip>
          <a:srcRect l="47771" t="21573" r="1170" b="0"/>
          <a:stretch>
            <a:fillRect/>
          </a:stretch>
        </p:blipFill>
        <p:spPr>
          <a:xfrm>
            <a:off x="4079300" y="1080971"/>
            <a:ext cx="3835536" cy="3054315"/>
          </a:xfrm>
          <a:prstGeom prst="rect">
            <a:avLst/>
          </a:prstGeom>
          <a:ln w="12700">
            <a:miter lim="400000"/>
          </a:ln>
        </p:spPr>
      </p:pic>
      <p:sp>
        <p:nvSpPr>
          <p:cNvPr id="1344" name="Google Shape;951;p39"/>
          <p:cNvSpPr txBox="1"/>
          <p:nvPr/>
        </p:nvSpPr>
        <p:spPr>
          <a:xfrm>
            <a:off x="5173126" y="-1594"/>
            <a:ext cx="1647749" cy="874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rtl="0">
              <a:defRPr sz="4500">
                <a:latin typeface="modern madani 1 Bold"/>
                <a:ea typeface="modern madani 1 Bold"/>
                <a:cs typeface="modern madani 1 Bold"/>
                <a:sym typeface="modern madani 1 Bold"/>
              </a:defRPr>
            </a:lvl1pPr>
          </a:lstStyle>
          <a:p>
            <a:pPr/>
            <a:r>
              <a:t>استعد </a:t>
            </a:r>
          </a:p>
        </p:txBody>
      </p:sp>
      <p:pic>
        <p:nvPicPr>
          <p:cNvPr id="1345" name="IMG_2307.jpeg" descr="IMG_2307.jpeg"/>
          <p:cNvPicPr>
            <a:picLocks noChangeAspect="1"/>
          </p:cNvPicPr>
          <p:nvPr/>
        </p:nvPicPr>
        <p:blipFill>
          <a:blip r:embed="rId3">
            <a:extLst/>
          </a:blip>
          <a:srcRect l="0" t="20710" r="50000" b="0"/>
          <a:stretch>
            <a:fillRect/>
          </a:stretch>
        </p:blipFill>
        <p:spPr>
          <a:xfrm>
            <a:off x="1593071" y="2015255"/>
            <a:ext cx="2063455" cy="169638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grpSp>
        <p:nvGrpSpPr>
          <p:cNvPr id="1350" name="Google Shape;1648;p50"/>
          <p:cNvGrpSpPr/>
          <p:nvPr/>
        </p:nvGrpSpPr>
        <p:grpSpPr>
          <a:xfrm>
            <a:off x="1653219" y="4715227"/>
            <a:ext cx="5383636" cy="257700"/>
            <a:chOff x="0" y="0"/>
            <a:chExt cx="5383634" cy="257698"/>
          </a:xfrm>
        </p:grpSpPr>
        <p:sp>
          <p:nvSpPr>
            <p:cNvPr id="1346" name="Google Shape;1649;p50"/>
            <p:cNvSpPr/>
            <p:nvPr/>
          </p:nvSpPr>
          <p:spPr>
            <a:xfrm>
              <a:off x="0" y="0"/>
              <a:ext cx="5383636" cy="257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" y="19735"/>
                  </a:lnTo>
                  <a:lnTo>
                    <a:pt x="21600" y="21600"/>
                  </a:lnTo>
                  <a:lnTo>
                    <a:pt x="21354" y="1075"/>
                  </a:lnTo>
                  <a:close/>
                </a:path>
              </a:pathLst>
            </a:custGeom>
            <a:solidFill>
              <a:schemeClr val="accent2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347" name="Google Shape;1650;p50">
              <a:hlinkClick r:id="" invalidUrl="" action="ppaction://hlinkshowjump?jump=nextslide" tgtFrame="" tooltip="" history="1" highlightClick="0" endSnd="0"/>
            </p:cNvPr>
            <p:cNvSpPr/>
            <p:nvPr/>
          </p:nvSpPr>
          <p:spPr>
            <a:xfrm>
              <a:off x="5060809" y="69243"/>
              <a:ext cx="164510" cy="125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5400"/>
                  </a:moveTo>
                  <a:lnTo>
                    <a:pt x="516" y="5400"/>
                  </a:lnTo>
                  <a:lnTo>
                    <a:pt x="516" y="16200"/>
                  </a:lnTo>
                  <a:lnTo>
                    <a:pt x="0" y="16200"/>
                  </a:lnTo>
                  <a:close/>
                  <a:moveTo>
                    <a:pt x="1033" y="5400"/>
                  </a:moveTo>
                  <a:lnTo>
                    <a:pt x="2065" y="5400"/>
                  </a:lnTo>
                  <a:lnTo>
                    <a:pt x="2065" y="16200"/>
                  </a:lnTo>
                  <a:lnTo>
                    <a:pt x="1033" y="16200"/>
                  </a:lnTo>
                  <a:close/>
                  <a:moveTo>
                    <a:pt x="2582" y="5400"/>
                  </a:moveTo>
                  <a:lnTo>
                    <a:pt x="13339" y="5400"/>
                  </a:lnTo>
                  <a:lnTo>
                    <a:pt x="13339" y="0"/>
                  </a:lnTo>
                  <a:lnTo>
                    <a:pt x="21600" y="10800"/>
                  </a:lnTo>
                  <a:lnTo>
                    <a:pt x="13339" y="21600"/>
                  </a:lnTo>
                  <a:lnTo>
                    <a:pt x="13339" y="16200"/>
                  </a:lnTo>
                  <a:lnTo>
                    <a:pt x="2582" y="16200"/>
                  </a:lnTo>
                  <a:close/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48" name="Google Shape;1651;p50">
              <a:hlinkClick r:id="" invalidUrl="" action="ppaction://hlinkshowjump?jump=previousslide" tgtFrame="" tooltip="" history="1" highlightClick="0" endSnd="0"/>
            </p:cNvPr>
            <p:cNvSpPr/>
            <p:nvPr/>
          </p:nvSpPr>
          <p:spPr>
            <a:xfrm flipH="1">
              <a:off x="83869" y="69243"/>
              <a:ext cx="164510" cy="125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5400"/>
                  </a:moveTo>
                  <a:lnTo>
                    <a:pt x="516" y="5400"/>
                  </a:lnTo>
                  <a:lnTo>
                    <a:pt x="516" y="16200"/>
                  </a:lnTo>
                  <a:lnTo>
                    <a:pt x="0" y="16200"/>
                  </a:lnTo>
                  <a:close/>
                  <a:moveTo>
                    <a:pt x="1033" y="5400"/>
                  </a:moveTo>
                  <a:lnTo>
                    <a:pt x="2065" y="5400"/>
                  </a:lnTo>
                  <a:lnTo>
                    <a:pt x="2065" y="16200"/>
                  </a:lnTo>
                  <a:lnTo>
                    <a:pt x="1033" y="16200"/>
                  </a:lnTo>
                  <a:close/>
                  <a:moveTo>
                    <a:pt x="2582" y="5400"/>
                  </a:moveTo>
                  <a:lnTo>
                    <a:pt x="13339" y="5400"/>
                  </a:lnTo>
                  <a:lnTo>
                    <a:pt x="13339" y="0"/>
                  </a:lnTo>
                  <a:lnTo>
                    <a:pt x="21600" y="10800"/>
                  </a:lnTo>
                  <a:lnTo>
                    <a:pt x="13339" y="21600"/>
                  </a:lnTo>
                  <a:lnTo>
                    <a:pt x="13339" y="16200"/>
                  </a:lnTo>
                  <a:lnTo>
                    <a:pt x="2582" y="16200"/>
                  </a:lnTo>
                  <a:close/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49" name="Google Shape;1652;p50">
              <a:hlinkClick r:id="rId4" invalidUrl="" action="ppaction://hlinksldjump" tgtFrame="" tooltip="" history="1" highlightClick="0" endSnd="0"/>
            </p:cNvPr>
            <p:cNvSpPr/>
            <p:nvPr/>
          </p:nvSpPr>
          <p:spPr>
            <a:xfrm>
              <a:off x="2572384" y="56921"/>
              <a:ext cx="164395" cy="14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4" y="20945"/>
                  </a:moveTo>
                  <a:lnTo>
                    <a:pt x="3923" y="10669"/>
                  </a:lnTo>
                  <a:lnTo>
                    <a:pt x="0" y="10604"/>
                  </a:lnTo>
                  <a:lnTo>
                    <a:pt x="11254" y="0"/>
                  </a:lnTo>
                  <a:lnTo>
                    <a:pt x="21600" y="10998"/>
                  </a:lnTo>
                  <a:lnTo>
                    <a:pt x="18131" y="10866"/>
                  </a:lnTo>
                  <a:lnTo>
                    <a:pt x="18417" y="21403"/>
                  </a:lnTo>
                  <a:lnTo>
                    <a:pt x="13415" y="21403"/>
                  </a:lnTo>
                  <a:lnTo>
                    <a:pt x="13415" y="15776"/>
                  </a:lnTo>
                  <a:lnTo>
                    <a:pt x="10117" y="15644"/>
                  </a:lnTo>
                  <a:lnTo>
                    <a:pt x="10061" y="21600"/>
                  </a:lnTo>
                  <a:close/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1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1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16" grpId="1"/>
      <p:bldP build="whole" bldLvl="1" animBg="1" rev="0" advAuto="0" spid="1343" grpId="3"/>
      <p:bldP build="whole" bldLvl="1" animBg="1" rev="0" advAuto="0" spid="1344" grpId="2"/>
      <p:bldP build="whole" bldLvl="1" animBg="1" rev="0" advAuto="0" spid="1345" grpId="4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1" name="Google Shape;979;p41"/>
          <p:cNvGrpSpPr/>
          <p:nvPr/>
        </p:nvGrpSpPr>
        <p:grpSpPr>
          <a:xfrm>
            <a:off x="4444372" y="200661"/>
            <a:ext cx="3181458" cy="685432"/>
            <a:chOff x="0" y="0"/>
            <a:chExt cx="3181456" cy="685430"/>
          </a:xfrm>
        </p:grpSpPr>
        <p:sp>
          <p:nvSpPr>
            <p:cNvPr id="1352" name="Google Shape;980;p41"/>
            <p:cNvSpPr/>
            <p:nvPr/>
          </p:nvSpPr>
          <p:spPr>
            <a:xfrm>
              <a:off x="2738827" y="122455"/>
              <a:ext cx="416200" cy="539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600" y="0"/>
                    <a:pt x="21592" y="0"/>
                    <a:pt x="21592" y="7"/>
                  </a:cubicBezTo>
                  <a:cubicBezTo>
                    <a:pt x="21592" y="0"/>
                    <a:pt x="21600" y="0"/>
                    <a:pt x="21600" y="0"/>
                  </a:cubicBezTo>
                  <a:close/>
                  <a:moveTo>
                    <a:pt x="8465" y="1667"/>
                  </a:moveTo>
                  <a:cubicBezTo>
                    <a:pt x="8932" y="1667"/>
                    <a:pt x="9398" y="1674"/>
                    <a:pt x="9855" y="1693"/>
                  </a:cubicBezTo>
                  <a:cubicBezTo>
                    <a:pt x="10220" y="1706"/>
                    <a:pt x="10220" y="2105"/>
                    <a:pt x="9855" y="2125"/>
                  </a:cubicBezTo>
                  <a:cubicBezTo>
                    <a:pt x="9398" y="2138"/>
                    <a:pt x="8932" y="2144"/>
                    <a:pt x="8465" y="2144"/>
                  </a:cubicBezTo>
                  <a:cubicBezTo>
                    <a:pt x="7533" y="2144"/>
                    <a:pt x="6593" y="2125"/>
                    <a:pt x="5661" y="2105"/>
                  </a:cubicBezTo>
                  <a:cubicBezTo>
                    <a:pt x="5322" y="2099"/>
                    <a:pt x="5330" y="1719"/>
                    <a:pt x="5661" y="1713"/>
                  </a:cubicBezTo>
                  <a:cubicBezTo>
                    <a:pt x="6593" y="1693"/>
                    <a:pt x="7533" y="1667"/>
                    <a:pt x="8465" y="1667"/>
                  </a:cubicBezTo>
                  <a:close/>
                  <a:moveTo>
                    <a:pt x="16592" y="2269"/>
                  </a:moveTo>
                  <a:cubicBezTo>
                    <a:pt x="17304" y="2269"/>
                    <a:pt x="18007" y="2288"/>
                    <a:pt x="18702" y="2354"/>
                  </a:cubicBezTo>
                  <a:cubicBezTo>
                    <a:pt x="19041" y="2393"/>
                    <a:pt x="19041" y="2726"/>
                    <a:pt x="18702" y="2759"/>
                  </a:cubicBezTo>
                  <a:cubicBezTo>
                    <a:pt x="18024" y="2824"/>
                    <a:pt x="17329" y="2844"/>
                    <a:pt x="16634" y="2844"/>
                  </a:cubicBezTo>
                  <a:cubicBezTo>
                    <a:pt x="15499" y="2844"/>
                    <a:pt x="14355" y="2792"/>
                    <a:pt x="13236" y="2778"/>
                  </a:cubicBezTo>
                  <a:cubicBezTo>
                    <a:pt x="12855" y="2778"/>
                    <a:pt x="12855" y="2334"/>
                    <a:pt x="13236" y="2334"/>
                  </a:cubicBezTo>
                  <a:cubicBezTo>
                    <a:pt x="14338" y="2321"/>
                    <a:pt x="15465" y="2269"/>
                    <a:pt x="16592" y="2269"/>
                  </a:cubicBezTo>
                  <a:close/>
                  <a:moveTo>
                    <a:pt x="10686" y="18312"/>
                  </a:moveTo>
                  <a:cubicBezTo>
                    <a:pt x="10703" y="18312"/>
                    <a:pt x="10728" y="18318"/>
                    <a:pt x="10753" y="18318"/>
                  </a:cubicBezTo>
                  <a:cubicBezTo>
                    <a:pt x="12550" y="18665"/>
                    <a:pt x="14338" y="18808"/>
                    <a:pt x="16177" y="18920"/>
                  </a:cubicBezTo>
                  <a:cubicBezTo>
                    <a:pt x="16516" y="18939"/>
                    <a:pt x="16524" y="19318"/>
                    <a:pt x="16177" y="19331"/>
                  </a:cubicBezTo>
                  <a:cubicBezTo>
                    <a:pt x="16024" y="19338"/>
                    <a:pt x="15872" y="19338"/>
                    <a:pt x="15719" y="19338"/>
                  </a:cubicBezTo>
                  <a:cubicBezTo>
                    <a:pt x="13999" y="19338"/>
                    <a:pt x="12262" y="19090"/>
                    <a:pt x="10618" y="18723"/>
                  </a:cubicBezTo>
                  <a:cubicBezTo>
                    <a:pt x="10304" y="18652"/>
                    <a:pt x="10397" y="18312"/>
                    <a:pt x="10686" y="18312"/>
                  </a:cubicBezTo>
                  <a:close/>
                  <a:moveTo>
                    <a:pt x="21592" y="7"/>
                  </a:moveTo>
                  <a:cubicBezTo>
                    <a:pt x="20253" y="490"/>
                    <a:pt x="18693" y="608"/>
                    <a:pt x="17117" y="608"/>
                  </a:cubicBezTo>
                  <a:cubicBezTo>
                    <a:pt x="15770" y="608"/>
                    <a:pt x="14397" y="523"/>
                    <a:pt x="13126" y="503"/>
                  </a:cubicBezTo>
                  <a:cubicBezTo>
                    <a:pt x="10440" y="484"/>
                    <a:pt x="7762" y="458"/>
                    <a:pt x="5076" y="314"/>
                  </a:cubicBezTo>
                  <a:cubicBezTo>
                    <a:pt x="5601" y="5727"/>
                    <a:pt x="6033" y="11212"/>
                    <a:pt x="5576" y="16586"/>
                  </a:cubicBezTo>
                  <a:cubicBezTo>
                    <a:pt x="5618" y="16664"/>
                    <a:pt x="5618" y="16762"/>
                    <a:pt x="5525" y="16860"/>
                  </a:cubicBezTo>
                  <a:cubicBezTo>
                    <a:pt x="4864" y="17553"/>
                    <a:pt x="4144" y="18220"/>
                    <a:pt x="3398" y="18887"/>
                  </a:cubicBezTo>
                  <a:cubicBezTo>
                    <a:pt x="4695" y="18743"/>
                    <a:pt x="6008" y="18593"/>
                    <a:pt x="7330" y="18573"/>
                  </a:cubicBezTo>
                  <a:cubicBezTo>
                    <a:pt x="7584" y="18573"/>
                    <a:pt x="7652" y="18887"/>
                    <a:pt x="7398" y="18926"/>
                  </a:cubicBezTo>
                  <a:cubicBezTo>
                    <a:pt x="5991" y="19142"/>
                    <a:pt x="4550" y="19220"/>
                    <a:pt x="3135" y="19318"/>
                  </a:cubicBezTo>
                  <a:cubicBezTo>
                    <a:pt x="3118" y="19318"/>
                    <a:pt x="3110" y="19318"/>
                    <a:pt x="3101" y="19318"/>
                  </a:cubicBezTo>
                  <a:cubicBezTo>
                    <a:pt x="3034" y="19318"/>
                    <a:pt x="2991" y="19299"/>
                    <a:pt x="2949" y="19279"/>
                  </a:cubicBezTo>
                  <a:cubicBezTo>
                    <a:pt x="2000" y="20090"/>
                    <a:pt x="1017" y="20868"/>
                    <a:pt x="0" y="21600"/>
                  </a:cubicBezTo>
                  <a:cubicBezTo>
                    <a:pt x="4330" y="21247"/>
                    <a:pt x="8703" y="21110"/>
                    <a:pt x="13067" y="21110"/>
                  </a:cubicBezTo>
                  <a:cubicBezTo>
                    <a:pt x="15863" y="21110"/>
                    <a:pt x="18660" y="21169"/>
                    <a:pt x="21439" y="21260"/>
                  </a:cubicBezTo>
                  <a:cubicBezTo>
                    <a:pt x="20041" y="19966"/>
                    <a:pt x="18922" y="18521"/>
                    <a:pt x="17626" y="17168"/>
                  </a:cubicBezTo>
                  <a:cubicBezTo>
                    <a:pt x="15795" y="15239"/>
                    <a:pt x="13770" y="13474"/>
                    <a:pt x="11660" y="11722"/>
                  </a:cubicBezTo>
                  <a:cubicBezTo>
                    <a:pt x="11321" y="11447"/>
                    <a:pt x="11567" y="11101"/>
                    <a:pt x="11923" y="11016"/>
                  </a:cubicBezTo>
                  <a:cubicBezTo>
                    <a:pt x="11686" y="10918"/>
                    <a:pt x="11550" y="10656"/>
                    <a:pt x="11787" y="10447"/>
                  </a:cubicBezTo>
                  <a:cubicBezTo>
                    <a:pt x="15219" y="7263"/>
                    <a:pt x="18549" y="4086"/>
                    <a:pt x="21473" y="608"/>
                  </a:cubicBezTo>
                  <a:cubicBezTo>
                    <a:pt x="21278" y="418"/>
                    <a:pt x="21244" y="131"/>
                    <a:pt x="21592" y="7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53" name="Google Shape;981;p41"/>
            <p:cNvSpPr/>
            <p:nvPr/>
          </p:nvSpPr>
          <p:spPr>
            <a:xfrm>
              <a:off x="2726907" y="557252"/>
              <a:ext cx="77722" cy="77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328" y="182"/>
                    <a:pt x="21055" y="319"/>
                    <a:pt x="20783" y="319"/>
                  </a:cubicBezTo>
                  <a:cubicBezTo>
                    <a:pt x="13840" y="228"/>
                    <a:pt x="6897" y="182"/>
                    <a:pt x="0" y="137"/>
                  </a:cubicBezTo>
                  <a:cubicBezTo>
                    <a:pt x="1089" y="7154"/>
                    <a:pt x="1316" y="14446"/>
                    <a:pt x="681" y="21600"/>
                  </a:cubicBezTo>
                  <a:cubicBezTo>
                    <a:pt x="7215" y="14081"/>
                    <a:pt x="14203" y="679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54" name="Google Shape;982;p41"/>
            <p:cNvSpPr/>
            <p:nvPr/>
          </p:nvSpPr>
          <p:spPr>
            <a:xfrm>
              <a:off x="441685" y="570641"/>
              <a:ext cx="126054" cy="84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191" y="7214"/>
                    <a:pt x="14297" y="14553"/>
                    <a:pt x="21600" y="21600"/>
                  </a:cubicBezTo>
                  <a:cubicBezTo>
                    <a:pt x="21040" y="14469"/>
                    <a:pt x="20873" y="7256"/>
                    <a:pt x="21264" y="125"/>
                  </a:cubicBezTo>
                  <a:cubicBezTo>
                    <a:pt x="14158" y="125"/>
                    <a:pt x="7107" y="125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55" name="Google Shape;983;p41"/>
            <p:cNvSpPr/>
            <p:nvPr/>
          </p:nvSpPr>
          <p:spPr>
            <a:xfrm>
              <a:off x="431398" y="14857"/>
              <a:ext cx="2401675" cy="538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11" y="1741"/>
                  </a:moveTo>
                  <a:cubicBezTo>
                    <a:pt x="2417" y="1741"/>
                    <a:pt x="2521" y="1747"/>
                    <a:pt x="2626" y="1780"/>
                  </a:cubicBezTo>
                  <a:cubicBezTo>
                    <a:pt x="2689" y="1806"/>
                    <a:pt x="2689" y="2186"/>
                    <a:pt x="2626" y="2212"/>
                  </a:cubicBezTo>
                  <a:cubicBezTo>
                    <a:pt x="2520" y="2244"/>
                    <a:pt x="2413" y="2251"/>
                    <a:pt x="2307" y="2251"/>
                  </a:cubicBezTo>
                  <a:cubicBezTo>
                    <a:pt x="2145" y="2251"/>
                    <a:pt x="1985" y="2231"/>
                    <a:pt x="1824" y="2218"/>
                  </a:cubicBezTo>
                  <a:cubicBezTo>
                    <a:pt x="1761" y="2212"/>
                    <a:pt x="1761" y="1780"/>
                    <a:pt x="1824" y="1780"/>
                  </a:cubicBezTo>
                  <a:cubicBezTo>
                    <a:pt x="1985" y="1767"/>
                    <a:pt x="2150" y="1741"/>
                    <a:pt x="2311" y="1741"/>
                  </a:cubicBezTo>
                  <a:close/>
                  <a:moveTo>
                    <a:pt x="6420" y="1584"/>
                  </a:moveTo>
                  <a:cubicBezTo>
                    <a:pt x="6450" y="1584"/>
                    <a:pt x="6473" y="1786"/>
                    <a:pt x="6438" y="1852"/>
                  </a:cubicBezTo>
                  <a:cubicBezTo>
                    <a:pt x="6290" y="2146"/>
                    <a:pt x="6131" y="2257"/>
                    <a:pt x="5971" y="2257"/>
                  </a:cubicBezTo>
                  <a:cubicBezTo>
                    <a:pt x="5874" y="2257"/>
                    <a:pt x="5776" y="2212"/>
                    <a:pt x="5679" y="2146"/>
                  </a:cubicBezTo>
                  <a:cubicBezTo>
                    <a:pt x="5629" y="2114"/>
                    <a:pt x="5648" y="1793"/>
                    <a:pt x="5693" y="1793"/>
                  </a:cubicBezTo>
                  <a:cubicBezTo>
                    <a:pt x="5696" y="1793"/>
                    <a:pt x="5698" y="1793"/>
                    <a:pt x="5701" y="1799"/>
                  </a:cubicBezTo>
                  <a:cubicBezTo>
                    <a:pt x="5767" y="1839"/>
                    <a:pt x="5833" y="1858"/>
                    <a:pt x="5897" y="1858"/>
                  </a:cubicBezTo>
                  <a:cubicBezTo>
                    <a:pt x="6071" y="1858"/>
                    <a:pt x="6240" y="1727"/>
                    <a:pt x="6414" y="1590"/>
                  </a:cubicBezTo>
                  <a:cubicBezTo>
                    <a:pt x="6416" y="1584"/>
                    <a:pt x="6419" y="1584"/>
                    <a:pt x="6420" y="1584"/>
                  </a:cubicBezTo>
                  <a:close/>
                  <a:moveTo>
                    <a:pt x="4267" y="2140"/>
                  </a:moveTo>
                  <a:cubicBezTo>
                    <a:pt x="4353" y="2140"/>
                    <a:pt x="4438" y="2146"/>
                    <a:pt x="4523" y="2159"/>
                  </a:cubicBezTo>
                  <a:cubicBezTo>
                    <a:pt x="4570" y="2166"/>
                    <a:pt x="4570" y="2480"/>
                    <a:pt x="4523" y="2480"/>
                  </a:cubicBezTo>
                  <a:cubicBezTo>
                    <a:pt x="4429" y="2500"/>
                    <a:pt x="4338" y="2506"/>
                    <a:pt x="4245" y="2506"/>
                  </a:cubicBezTo>
                  <a:cubicBezTo>
                    <a:pt x="4119" y="2506"/>
                    <a:pt x="3993" y="2493"/>
                    <a:pt x="3867" y="2480"/>
                  </a:cubicBezTo>
                  <a:cubicBezTo>
                    <a:pt x="3821" y="2480"/>
                    <a:pt x="3821" y="2166"/>
                    <a:pt x="3867" y="2166"/>
                  </a:cubicBezTo>
                  <a:cubicBezTo>
                    <a:pt x="4002" y="2153"/>
                    <a:pt x="4134" y="2140"/>
                    <a:pt x="4267" y="2140"/>
                  </a:cubicBezTo>
                  <a:close/>
                  <a:moveTo>
                    <a:pt x="7826" y="2081"/>
                  </a:moveTo>
                  <a:cubicBezTo>
                    <a:pt x="7940" y="2081"/>
                    <a:pt x="8055" y="2094"/>
                    <a:pt x="8168" y="2120"/>
                  </a:cubicBezTo>
                  <a:cubicBezTo>
                    <a:pt x="8229" y="2127"/>
                    <a:pt x="8229" y="2519"/>
                    <a:pt x="8168" y="2532"/>
                  </a:cubicBezTo>
                  <a:cubicBezTo>
                    <a:pt x="8063" y="2552"/>
                    <a:pt x="7959" y="2565"/>
                    <a:pt x="7855" y="2565"/>
                  </a:cubicBezTo>
                  <a:cubicBezTo>
                    <a:pt x="7742" y="2565"/>
                    <a:pt x="7627" y="2552"/>
                    <a:pt x="7513" y="2539"/>
                  </a:cubicBezTo>
                  <a:cubicBezTo>
                    <a:pt x="7450" y="2526"/>
                    <a:pt x="7450" y="2120"/>
                    <a:pt x="7513" y="2107"/>
                  </a:cubicBezTo>
                  <a:cubicBezTo>
                    <a:pt x="7617" y="2094"/>
                    <a:pt x="7721" y="2081"/>
                    <a:pt x="7826" y="2081"/>
                  </a:cubicBezTo>
                  <a:close/>
                  <a:moveTo>
                    <a:pt x="13849" y="2048"/>
                  </a:moveTo>
                  <a:cubicBezTo>
                    <a:pt x="13955" y="2048"/>
                    <a:pt x="14062" y="2081"/>
                    <a:pt x="14159" y="2205"/>
                  </a:cubicBezTo>
                  <a:cubicBezTo>
                    <a:pt x="14196" y="2244"/>
                    <a:pt x="14202" y="2526"/>
                    <a:pt x="14159" y="2545"/>
                  </a:cubicBezTo>
                  <a:cubicBezTo>
                    <a:pt x="14118" y="2572"/>
                    <a:pt x="14075" y="2585"/>
                    <a:pt x="14033" y="2585"/>
                  </a:cubicBezTo>
                  <a:cubicBezTo>
                    <a:pt x="13874" y="2585"/>
                    <a:pt x="13707" y="2421"/>
                    <a:pt x="13554" y="2329"/>
                  </a:cubicBezTo>
                  <a:cubicBezTo>
                    <a:pt x="13520" y="2316"/>
                    <a:pt x="13531" y="2074"/>
                    <a:pt x="13563" y="2074"/>
                  </a:cubicBezTo>
                  <a:cubicBezTo>
                    <a:pt x="13654" y="2074"/>
                    <a:pt x="13751" y="2048"/>
                    <a:pt x="13849" y="2048"/>
                  </a:cubicBezTo>
                  <a:close/>
                  <a:moveTo>
                    <a:pt x="12184" y="2146"/>
                  </a:moveTo>
                  <a:cubicBezTo>
                    <a:pt x="12219" y="2146"/>
                    <a:pt x="12227" y="2428"/>
                    <a:pt x="12188" y="2460"/>
                  </a:cubicBezTo>
                  <a:cubicBezTo>
                    <a:pt x="11945" y="2630"/>
                    <a:pt x="11698" y="2735"/>
                    <a:pt x="11451" y="2846"/>
                  </a:cubicBezTo>
                  <a:cubicBezTo>
                    <a:pt x="11450" y="2846"/>
                    <a:pt x="11448" y="2846"/>
                    <a:pt x="11448" y="2846"/>
                  </a:cubicBezTo>
                  <a:cubicBezTo>
                    <a:pt x="11412" y="2846"/>
                    <a:pt x="11406" y="2565"/>
                    <a:pt x="11442" y="2539"/>
                  </a:cubicBezTo>
                  <a:cubicBezTo>
                    <a:pt x="11689" y="2388"/>
                    <a:pt x="11933" y="2231"/>
                    <a:pt x="12180" y="2146"/>
                  </a:cubicBezTo>
                  <a:cubicBezTo>
                    <a:pt x="12181" y="2146"/>
                    <a:pt x="12183" y="2146"/>
                    <a:pt x="12184" y="2146"/>
                  </a:cubicBezTo>
                  <a:close/>
                  <a:moveTo>
                    <a:pt x="16048" y="2218"/>
                  </a:moveTo>
                  <a:cubicBezTo>
                    <a:pt x="16095" y="2218"/>
                    <a:pt x="16105" y="2565"/>
                    <a:pt x="16059" y="2598"/>
                  </a:cubicBezTo>
                  <a:cubicBezTo>
                    <a:pt x="15814" y="2774"/>
                    <a:pt x="15562" y="2794"/>
                    <a:pt x="15316" y="2879"/>
                  </a:cubicBezTo>
                  <a:cubicBezTo>
                    <a:pt x="15316" y="2879"/>
                    <a:pt x="15315" y="2879"/>
                    <a:pt x="15313" y="2879"/>
                  </a:cubicBezTo>
                  <a:cubicBezTo>
                    <a:pt x="15269" y="2879"/>
                    <a:pt x="15271" y="2572"/>
                    <a:pt x="15316" y="2545"/>
                  </a:cubicBezTo>
                  <a:cubicBezTo>
                    <a:pt x="15559" y="2428"/>
                    <a:pt x="15804" y="2244"/>
                    <a:pt x="16046" y="2218"/>
                  </a:cubicBezTo>
                  <a:cubicBezTo>
                    <a:pt x="16048" y="2218"/>
                    <a:pt x="16048" y="2218"/>
                    <a:pt x="16048" y="2218"/>
                  </a:cubicBezTo>
                  <a:close/>
                  <a:moveTo>
                    <a:pt x="17471" y="2388"/>
                  </a:moveTo>
                  <a:cubicBezTo>
                    <a:pt x="17603" y="2388"/>
                    <a:pt x="17735" y="2401"/>
                    <a:pt x="17867" y="2441"/>
                  </a:cubicBezTo>
                  <a:cubicBezTo>
                    <a:pt x="17927" y="2460"/>
                    <a:pt x="17927" y="2840"/>
                    <a:pt x="17867" y="2853"/>
                  </a:cubicBezTo>
                  <a:cubicBezTo>
                    <a:pt x="17735" y="2892"/>
                    <a:pt x="17603" y="2905"/>
                    <a:pt x="17471" y="2905"/>
                  </a:cubicBezTo>
                  <a:cubicBezTo>
                    <a:pt x="17312" y="2905"/>
                    <a:pt x="17152" y="2886"/>
                    <a:pt x="16992" y="2879"/>
                  </a:cubicBezTo>
                  <a:cubicBezTo>
                    <a:pt x="16927" y="2879"/>
                    <a:pt x="16927" y="2421"/>
                    <a:pt x="16992" y="2415"/>
                  </a:cubicBezTo>
                  <a:cubicBezTo>
                    <a:pt x="17152" y="2401"/>
                    <a:pt x="17312" y="2388"/>
                    <a:pt x="17471" y="2388"/>
                  </a:cubicBezTo>
                  <a:close/>
                  <a:moveTo>
                    <a:pt x="9259" y="2388"/>
                  </a:moveTo>
                  <a:cubicBezTo>
                    <a:pt x="9260" y="2388"/>
                    <a:pt x="9262" y="2388"/>
                    <a:pt x="9263" y="2388"/>
                  </a:cubicBezTo>
                  <a:cubicBezTo>
                    <a:pt x="9558" y="2473"/>
                    <a:pt x="9861" y="2493"/>
                    <a:pt x="10153" y="2676"/>
                  </a:cubicBezTo>
                  <a:cubicBezTo>
                    <a:pt x="10215" y="2709"/>
                    <a:pt x="10200" y="3154"/>
                    <a:pt x="10140" y="3154"/>
                  </a:cubicBezTo>
                  <a:cubicBezTo>
                    <a:pt x="10140" y="3154"/>
                    <a:pt x="10138" y="3154"/>
                    <a:pt x="10138" y="3154"/>
                  </a:cubicBezTo>
                  <a:cubicBezTo>
                    <a:pt x="9848" y="3128"/>
                    <a:pt x="9554" y="2925"/>
                    <a:pt x="9263" y="2788"/>
                  </a:cubicBezTo>
                  <a:cubicBezTo>
                    <a:pt x="9207" y="2761"/>
                    <a:pt x="9207" y="2388"/>
                    <a:pt x="9259" y="2388"/>
                  </a:cubicBezTo>
                  <a:close/>
                  <a:moveTo>
                    <a:pt x="20966" y="2702"/>
                  </a:moveTo>
                  <a:cubicBezTo>
                    <a:pt x="21076" y="2702"/>
                    <a:pt x="21186" y="2716"/>
                    <a:pt x="21296" y="2774"/>
                  </a:cubicBezTo>
                  <a:cubicBezTo>
                    <a:pt x="21352" y="2801"/>
                    <a:pt x="21352" y="3147"/>
                    <a:pt x="21296" y="3174"/>
                  </a:cubicBezTo>
                  <a:cubicBezTo>
                    <a:pt x="21187" y="3226"/>
                    <a:pt x="21079" y="3246"/>
                    <a:pt x="20969" y="3246"/>
                  </a:cubicBezTo>
                  <a:cubicBezTo>
                    <a:pt x="20833" y="3246"/>
                    <a:pt x="20698" y="3219"/>
                    <a:pt x="20566" y="3213"/>
                  </a:cubicBezTo>
                  <a:cubicBezTo>
                    <a:pt x="20496" y="3206"/>
                    <a:pt x="20496" y="2735"/>
                    <a:pt x="20566" y="2735"/>
                  </a:cubicBezTo>
                  <a:cubicBezTo>
                    <a:pt x="20698" y="2729"/>
                    <a:pt x="20832" y="2702"/>
                    <a:pt x="20966" y="2702"/>
                  </a:cubicBezTo>
                  <a:close/>
                  <a:moveTo>
                    <a:pt x="18886" y="3003"/>
                  </a:moveTo>
                  <a:cubicBezTo>
                    <a:pt x="18888" y="3003"/>
                    <a:pt x="18888" y="3003"/>
                    <a:pt x="18889" y="3003"/>
                  </a:cubicBezTo>
                  <a:cubicBezTo>
                    <a:pt x="19186" y="3102"/>
                    <a:pt x="19484" y="3180"/>
                    <a:pt x="19778" y="3370"/>
                  </a:cubicBezTo>
                  <a:cubicBezTo>
                    <a:pt x="19826" y="3403"/>
                    <a:pt x="19814" y="3762"/>
                    <a:pt x="19766" y="3762"/>
                  </a:cubicBezTo>
                  <a:cubicBezTo>
                    <a:pt x="19766" y="3762"/>
                    <a:pt x="19764" y="3762"/>
                    <a:pt x="19764" y="3762"/>
                  </a:cubicBezTo>
                  <a:cubicBezTo>
                    <a:pt x="19472" y="3730"/>
                    <a:pt x="19181" y="3592"/>
                    <a:pt x="18889" y="3468"/>
                  </a:cubicBezTo>
                  <a:cubicBezTo>
                    <a:pt x="18827" y="3435"/>
                    <a:pt x="18823" y="3003"/>
                    <a:pt x="18886" y="3003"/>
                  </a:cubicBezTo>
                  <a:close/>
                  <a:moveTo>
                    <a:pt x="19073" y="17674"/>
                  </a:moveTo>
                  <a:cubicBezTo>
                    <a:pt x="19181" y="17674"/>
                    <a:pt x="19290" y="17694"/>
                    <a:pt x="19399" y="17733"/>
                  </a:cubicBezTo>
                  <a:cubicBezTo>
                    <a:pt x="19452" y="17752"/>
                    <a:pt x="19452" y="18080"/>
                    <a:pt x="19399" y="18099"/>
                  </a:cubicBezTo>
                  <a:cubicBezTo>
                    <a:pt x="19293" y="18145"/>
                    <a:pt x="19186" y="18158"/>
                    <a:pt x="19079" y="18158"/>
                  </a:cubicBezTo>
                  <a:cubicBezTo>
                    <a:pt x="18944" y="18158"/>
                    <a:pt x="18807" y="18132"/>
                    <a:pt x="18670" y="18119"/>
                  </a:cubicBezTo>
                  <a:cubicBezTo>
                    <a:pt x="18610" y="18119"/>
                    <a:pt x="18612" y="17720"/>
                    <a:pt x="18670" y="17713"/>
                  </a:cubicBezTo>
                  <a:cubicBezTo>
                    <a:pt x="18804" y="17700"/>
                    <a:pt x="18939" y="17674"/>
                    <a:pt x="19073" y="17674"/>
                  </a:cubicBezTo>
                  <a:close/>
                  <a:moveTo>
                    <a:pt x="20123" y="17667"/>
                  </a:moveTo>
                  <a:cubicBezTo>
                    <a:pt x="20124" y="17667"/>
                    <a:pt x="20127" y="17674"/>
                    <a:pt x="20129" y="17674"/>
                  </a:cubicBezTo>
                  <a:cubicBezTo>
                    <a:pt x="20350" y="17772"/>
                    <a:pt x="20582" y="17824"/>
                    <a:pt x="20797" y="18086"/>
                  </a:cubicBezTo>
                  <a:cubicBezTo>
                    <a:pt x="20853" y="18145"/>
                    <a:pt x="20841" y="18525"/>
                    <a:pt x="20785" y="18525"/>
                  </a:cubicBezTo>
                  <a:cubicBezTo>
                    <a:pt x="20785" y="18525"/>
                    <a:pt x="20785" y="18525"/>
                    <a:pt x="20784" y="18525"/>
                  </a:cubicBezTo>
                  <a:cubicBezTo>
                    <a:pt x="20562" y="18518"/>
                    <a:pt x="20334" y="18296"/>
                    <a:pt x="20115" y="18125"/>
                  </a:cubicBezTo>
                  <a:cubicBezTo>
                    <a:pt x="20060" y="18086"/>
                    <a:pt x="20070" y="17667"/>
                    <a:pt x="20123" y="17667"/>
                  </a:cubicBezTo>
                  <a:close/>
                  <a:moveTo>
                    <a:pt x="11448" y="18400"/>
                  </a:moveTo>
                  <a:cubicBezTo>
                    <a:pt x="11498" y="18400"/>
                    <a:pt x="11547" y="18407"/>
                    <a:pt x="11595" y="18426"/>
                  </a:cubicBezTo>
                  <a:cubicBezTo>
                    <a:pt x="11636" y="18440"/>
                    <a:pt x="11636" y="18695"/>
                    <a:pt x="11595" y="18714"/>
                  </a:cubicBezTo>
                  <a:cubicBezTo>
                    <a:pt x="11545" y="18734"/>
                    <a:pt x="11494" y="18741"/>
                    <a:pt x="11441" y="18741"/>
                  </a:cubicBezTo>
                  <a:cubicBezTo>
                    <a:pt x="11299" y="18741"/>
                    <a:pt x="11153" y="18682"/>
                    <a:pt x="11012" y="18662"/>
                  </a:cubicBezTo>
                  <a:cubicBezTo>
                    <a:pt x="10987" y="18655"/>
                    <a:pt x="10987" y="18485"/>
                    <a:pt x="11012" y="18485"/>
                  </a:cubicBezTo>
                  <a:cubicBezTo>
                    <a:pt x="11156" y="18459"/>
                    <a:pt x="11303" y="18400"/>
                    <a:pt x="11448" y="18400"/>
                  </a:cubicBezTo>
                  <a:close/>
                  <a:moveTo>
                    <a:pt x="14589" y="18073"/>
                  </a:moveTo>
                  <a:cubicBezTo>
                    <a:pt x="14631" y="18073"/>
                    <a:pt x="14641" y="18348"/>
                    <a:pt x="14598" y="18426"/>
                  </a:cubicBezTo>
                  <a:cubicBezTo>
                    <a:pt x="14456" y="18695"/>
                    <a:pt x="14307" y="18799"/>
                    <a:pt x="14156" y="18799"/>
                  </a:cubicBezTo>
                  <a:cubicBezTo>
                    <a:pt x="14078" y="18799"/>
                    <a:pt x="13999" y="18773"/>
                    <a:pt x="13921" y="18721"/>
                  </a:cubicBezTo>
                  <a:cubicBezTo>
                    <a:pt x="13880" y="18695"/>
                    <a:pt x="13887" y="18381"/>
                    <a:pt x="13926" y="18381"/>
                  </a:cubicBezTo>
                  <a:cubicBezTo>
                    <a:pt x="13927" y="18381"/>
                    <a:pt x="13929" y="18387"/>
                    <a:pt x="13930" y="18387"/>
                  </a:cubicBezTo>
                  <a:cubicBezTo>
                    <a:pt x="13983" y="18413"/>
                    <a:pt x="14034" y="18426"/>
                    <a:pt x="14086" y="18426"/>
                  </a:cubicBezTo>
                  <a:cubicBezTo>
                    <a:pt x="14252" y="18426"/>
                    <a:pt x="14412" y="18289"/>
                    <a:pt x="14575" y="18086"/>
                  </a:cubicBezTo>
                  <a:cubicBezTo>
                    <a:pt x="14581" y="18080"/>
                    <a:pt x="14585" y="18073"/>
                    <a:pt x="14589" y="18073"/>
                  </a:cubicBezTo>
                  <a:close/>
                  <a:moveTo>
                    <a:pt x="17062" y="18099"/>
                  </a:moveTo>
                  <a:cubicBezTo>
                    <a:pt x="17065" y="18099"/>
                    <a:pt x="17070" y="18099"/>
                    <a:pt x="17074" y="18106"/>
                  </a:cubicBezTo>
                  <a:cubicBezTo>
                    <a:pt x="17242" y="18328"/>
                    <a:pt x="17410" y="18407"/>
                    <a:pt x="17582" y="18407"/>
                  </a:cubicBezTo>
                  <a:cubicBezTo>
                    <a:pt x="17651" y="18407"/>
                    <a:pt x="17723" y="18394"/>
                    <a:pt x="17794" y="18368"/>
                  </a:cubicBezTo>
                  <a:cubicBezTo>
                    <a:pt x="17795" y="18368"/>
                    <a:pt x="17797" y="18368"/>
                    <a:pt x="17797" y="18368"/>
                  </a:cubicBezTo>
                  <a:cubicBezTo>
                    <a:pt x="17838" y="18368"/>
                    <a:pt x="17847" y="18675"/>
                    <a:pt x="17805" y="18714"/>
                  </a:cubicBezTo>
                  <a:cubicBezTo>
                    <a:pt x="17713" y="18806"/>
                    <a:pt x="17620" y="18845"/>
                    <a:pt x="17528" y="18845"/>
                  </a:cubicBezTo>
                  <a:cubicBezTo>
                    <a:pt x="17366" y="18845"/>
                    <a:pt x="17206" y="18714"/>
                    <a:pt x="17049" y="18505"/>
                  </a:cubicBezTo>
                  <a:cubicBezTo>
                    <a:pt x="16996" y="18433"/>
                    <a:pt x="17014" y="18099"/>
                    <a:pt x="17062" y="18099"/>
                  </a:cubicBezTo>
                  <a:close/>
                  <a:moveTo>
                    <a:pt x="15725" y="18354"/>
                  </a:moveTo>
                  <a:cubicBezTo>
                    <a:pt x="15863" y="18354"/>
                    <a:pt x="15996" y="18472"/>
                    <a:pt x="16130" y="18714"/>
                  </a:cubicBezTo>
                  <a:cubicBezTo>
                    <a:pt x="16170" y="18780"/>
                    <a:pt x="16158" y="19042"/>
                    <a:pt x="16124" y="19042"/>
                  </a:cubicBezTo>
                  <a:cubicBezTo>
                    <a:pt x="16120" y="19042"/>
                    <a:pt x="16115" y="19035"/>
                    <a:pt x="16111" y="19028"/>
                  </a:cubicBezTo>
                  <a:cubicBezTo>
                    <a:pt x="15976" y="18799"/>
                    <a:pt x="15835" y="18688"/>
                    <a:pt x="15691" y="18688"/>
                  </a:cubicBezTo>
                  <a:cubicBezTo>
                    <a:pt x="15639" y="18688"/>
                    <a:pt x="15587" y="18701"/>
                    <a:pt x="15534" y="18734"/>
                  </a:cubicBezTo>
                  <a:cubicBezTo>
                    <a:pt x="15532" y="18734"/>
                    <a:pt x="15531" y="18734"/>
                    <a:pt x="15529" y="18734"/>
                  </a:cubicBezTo>
                  <a:cubicBezTo>
                    <a:pt x="15495" y="18734"/>
                    <a:pt x="15488" y="18453"/>
                    <a:pt x="15523" y="18433"/>
                  </a:cubicBezTo>
                  <a:cubicBezTo>
                    <a:pt x="15592" y="18381"/>
                    <a:pt x="15658" y="18354"/>
                    <a:pt x="15725" y="18354"/>
                  </a:cubicBezTo>
                  <a:close/>
                  <a:moveTo>
                    <a:pt x="3899" y="18734"/>
                  </a:moveTo>
                  <a:cubicBezTo>
                    <a:pt x="3937" y="18734"/>
                    <a:pt x="3975" y="18734"/>
                    <a:pt x="4012" y="18741"/>
                  </a:cubicBezTo>
                  <a:cubicBezTo>
                    <a:pt x="4056" y="18747"/>
                    <a:pt x="4056" y="19042"/>
                    <a:pt x="4012" y="19048"/>
                  </a:cubicBezTo>
                  <a:cubicBezTo>
                    <a:pt x="3974" y="19055"/>
                    <a:pt x="3936" y="19055"/>
                    <a:pt x="3897" y="19055"/>
                  </a:cubicBezTo>
                  <a:cubicBezTo>
                    <a:pt x="3740" y="19055"/>
                    <a:pt x="3585" y="19028"/>
                    <a:pt x="3429" y="19022"/>
                  </a:cubicBezTo>
                  <a:cubicBezTo>
                    <a:pt x="3392" y="19015"/>
                    <a:pt x="3392" y="18773"/>
                    <a:pt x="3429" y="18773"/>
                  </a:cubicBezTo>
                  <a:cubicBezTo>
                    <a:pt x="3585" y="18767"/>
                    <a:pt x="3742" y="18734"/>
                    <a:pt x="3899" y="18734"/>
                  </a:cubicBezTo>
                  <a:close/>
                  <a:moveTo>
                    <a:pt x="12821" y="18714"/>
                  </a:moveTo>
                  <a:cubicBezTo>
                    <a:pt x="12948" y="18714"/>
                    <a:pt x="13074" y="18727"/>
                    <a:pt x="13200" y="18767"/>
                  </a:cubicBezTo>
                  <a:cubicBezTo>
                    <a:pt x="13237" y="18773"/>
                    <a:pt x="13237" y="19009"/>
                    <a:pt x="13200" y="19022"/>
                  </a:cubicBezTo>
                  <a:cubicBezTo>
                    <a:pt x="13068" y="19061"/>
                    <a:pt x="12936" y="19068"/>
                    <a:pt x="12804" y="19068"/>
                  </a:cubicBezTo>
                  <a:cubicBezTo>
                    <a:pt x="12694" y="19068"/>
                    <a:pt x="12582" y="19061"/>
                    <a:pt x="12472" y="19055"/>
                  </a:cubicBezTo>
                  <a:cubicBezTo>
                    <a:pt x="12425" y="19055"/>
                    <a:pt x="12425" y="18734"/>
                    <a:pt x="12472" y="18734"/>
                  </a:cubicBezTo>
                  <a:cubicBezTo>
                    <a:pt x="12588" y="18727"/>
                    <a:pt x="12705" y="18714"/>
                    <a:pt x="12821" y="18714"/>
                  </a:cubicBezTo>
                  <a:close/>
                  <a:moveTo>
                    <a:pt x="5157" y="18675"/>
                  </a:moveTo>
                  <a:cubicBezTo>
                    <a:pt x="5262" y="18675"/>
                    <a:pt x="5366" y="18688"/>
                    <a:pt x="5470" y="18721"/>
                  </a:cubicBezTo>
                  <a:cubicBezTo>
                    <a:pt x="5522" y="18734"/>
                    <a:pt x="5522" y="19048"/>
                    <a:pt x="5470" y="19068"/>
                  </a:cubicBezTo>
                  <a:cubicBezTo>
                    <a:pt x="5369" y="19100"/>
                    <a:pt x="5269" y="19113"/>
                    <a:pt x="5169" y="19113"/>
                  </a:cubicBezTo>
                  <a:cubicBezTo>
                    <a:pt x="5050" y="19113"/>
                    <a:pt x="4933" y="19100"/>
                    <a:pt x="4814" y="19094"/>
                  </a:cubicBezTo>
                  <a:cubicBezTo>
                    <a:pt x="4758" y="19094"/>
                    <a:pt x="4758" y="18701"/>
                    <a:pt x="4814" y="18695"/>
                  </a:cubicBezTo>
                  <a:cubicBezTo>
                    <a:pt x="4928" y="18688"/>
                    <a:pt x="5043" y="18675"/>
                    <a:pt x="5157" y="18675"/>
                  </a:cubicBezTo>
                  <a:close/>
                  <a:moveTo>
                    <a:pt x="8419" y="18649"/>
                  </a:moveTo>
                  <a:cubicBezTo>
                    <a:pt x="8483" y="18649"/>
                    <a:pt x="8545" y="18655"/>
                    <a:pt x="8607" y="18695"/>
                  </a:cubicBezTo>
                  <a:cubicBezTo>
                    <a:pt x="8664" y="18727"/>
                    <a:pt x="8664" y="19061"/>
                    <a:pt x="8607" y="19094"/>
                  </a:cubicBezTo>
                  <a:cubicBezTo>
                    <a:pt x="8544" y="19127"/>
                    <a:pt x="8478" y="19140"/>
                    <a:pt x="8412" y="19140"/>
                  </a:cubicBezTo>
                  <a:cubicBezTo>
                    <a:pt x="8282" y="19140"/>
                    <a:pt x="8150" y="19094"/>
                    <a:pt x="8022" y="19074"/>
                  </a:cubicBezTo>
                  <a:cubicBezTo>
                    <a:pt x="7971" y="19068"/>
                    <a:pt x="7971" y="18714"/>
                    <a:pt x="8022" y="18714"/>
                  </a:cubicBezTo>
                  <a:cubicBezTo>
                    <a:pt x="8153" y="18701"/>
                    <a:pt x="8287" y="18649"/>
                    <a:pt x="8419" y="18649"/>
                  </a:cubicBezTo>
                  <a:close/>
                  <a:moveTo>
                    <a:pt x="6198" y="18420"/>
                  </a:moveTo>
                  <a:cubicBezTo>
                    <a:pt x="6201" y="18420"/>
                    <a:pt x="6204" y="18420"/>
                    <a:pt x="6209" y="18426"/>
                  </a:cubicBezTo>
                  <a:cubicBezTo>
                    <a:pt x="6388" y="18636"/>
                    <a:pt x="6566" y="18721"/>
                    <a:pt x="6748" y="18721"/>
                  </a:cubicBezTo>
                  <a:cubicBezTo>
                    <a:pt x="6831" y="18721"/>
                    <a:pt x="6915" y="18701"/>
                    <a:pt x="7000" y="18669"/>
                  </a:cubicBezTo>
                  <a:cubicBezTo>
                    <a:pt x="7002" y="18669"/>
                    <a:pt x="7003" y="18669"/>
                    <a:pt x="7005" y="18669"/>
                  </a:cubicBezTo>
                  <a:cubicBezTo>
                    <a:pt x="7053" y="18669"/>
                    <a:pt x="7063" y="19048"/>
                    <a:pt x="7014" y="19074"/>
                  </a:cubicBezTo>
                  <a:cubicBezTo>
                    <a:pt x="6928" y="19133"/>
                    <a:pt x="6843" y="19159"/>
                    <a:pt x="6758" y="19159"/>
                  </a:cubicBezTo>
                  <a:cubicBezTo>
                    <a:pt x="6566" y="19159"/>
                    <a:pt x="6375" y="19022"/>
                    <a:pt x="6187" y="18767"/>
                  </a:cubicBezTo>
                  <a:cubicBezTo>
                    <a:pt x="6141" y="18708"/>
                    <a:pt x="6156" y="18420"/>
                    <a:pt x="6198" y="18420"/>
                  </a:cubicBezTo>
                  <a:close/>
                  <a:moveTo>
                    <a:pt x="2022" y="18433"/>
                  </a:moveTo>
                  <a:cubicBezTo>
                    <a:pt x="2181" y="18433"/>
                    <a:pt x="2339" y="18544"/>
                    <a:pt x="2485" y="18806"/>
                  </a:cubicBezTo>
                  <a:cubicBezTo>
                    <a:pt x="2530" y="18878"/>
                    <a:pt x="2518" y="19159"/>
                    <a:pt x="2477" y="19159"/>
                  </a:cubicBezTo>
                  <a:cubicBezTo>
                    <a:pt x="2473" y="19159"/>
                    <a:pt x="2469" y="19159"/>
                    <a:pt x="2464" y="19153"/>
                  </a:cubicBezTo>
                  <a:cubicBezTo>
                    <a:pt x="2278" y="18963"/>
                    <a:pt x="2104" y="18845"/>
                    <a:pt x="1922" y="18845"/>
                  </a:cubicBezTo>
                  <a:cubicBezTo>
                    <a:pt x="1844" y="18845"/>
                    <a:pt x="1764" y="18865"/>
                    <a:pt x="1681" y="18917"/>
                  </a:cubicBezTo>
                  <a:cubicBezTo>
                    <a:pt x="1680" y="18917"/>
                    <a:pt x="1678" y="18917"/>
                    <a:pt x="1677" y="18917"/>
                  </a:cubicBezTo>
                  <a:cubicBezTo>
                    <a:pt x="1639" y="18917"/>
                    <a:pt x="1621" y="18669"/>
                    <a:pt x="1664" y="18623"/>
                  </a:cubicBezTo>
                  <a:cubicBezTo>
                    <a:pt x="1780" y="18498"/>
                    <a:pt x="1902" y="18433"/>
                    <a:pt x="2022" y="18433"/>
                  </a:cubicBezTo>
                  <a:close/>
                  <a:moveTo>
                    <a:pt x="9412" y="18688"/>
                  </a:moveTo>
                  <a:cubicBezTo>
                    <a:pt x="9414" y="18688"/>
                    <a:pt x="9417" y="18688"/>
                    <a:pt x="9420" y="18695"/>
                  </a:cubicBezTo>
                  <a:cubicBezTo>
                    <a:pt x="9683" y="18937"/>
                    <a:pt x="9945" y="18983"/>
                    <a:pt x="10210" y="19042"/>
                  </a:cubicBezTo>
                  <a:cubicBezTo>
                    <a:pt x="10266" y="19048"/>
                    <a:pt x="10265" y="19382"/>
                    <a:pt x="10210" y="19414"/>
                  </a:cubicBezTo>
                  <a:cubicBezTo>
                    <a:pt x="10147" y="19447"/>
                    <a:pt x="10086" y="19460"/>
                    <a:pt x="10022" y="19460"/>
                  </a:cubicBezTo>
                  <a:cubicBezTo>
                    <a:pt x="9812" y="19460"/>
                    <a:pt x="9602" y="19297"/>
                    <a:pt x="9398" y="19061"/>
                  </a:cubicBezTo>
                  <a:cubicBezTo>
                    <a:pt x="9348" y="19002"/>
                    <a:pt x="9366" y="18688"/>
                    <a:pt x="9412" y="18688"/>
                  </a:cubicBezTo>
                  <a:close/>
                  <a:moveTo>
                    <a:pt x="0" y="0"/>
                  </a:moveTo>
                  <a:cubicBezTo>
                    <a:pt x="4" y="39"/>
                    <a:pt x="9" y="79"/>
                    <a:pt x="9" y="131"/>
                  </a:cubicBezTo>
                  <a:cubicBezTo>
                    <a:pt x="22" y="589"/>
                    <a:pt x="32" y="1047"/>
                    <a:pt x="44" y="1512"/>
                  </a:cubicBezTo>
                  <a:cubicBezTo>
                    <a:pt x="50" y="1440"/>
                    <a:pt x="62" y="1400"/>
                    <a:pt x="79" y="1400"/>
                  </a:cubicBezTo>
                  <a:cubicBezTo>
                    <a:pt x="84" y="1400"/>
                    <a:pt x="88" y="1400"/>
                    <a:pt x="93" y="1407"/>
                  </a:cubicBezTo>
                  <a:cubicBezTo>
                    <a:pt x="272" y="1623"/>
                    <a:pt x="452" y="1734"/>
                    <a:pt x="633" y="1734"/>
                  </a:cubicBezTo>
                  <a:cubicBezTo>
                    <a:pt x="759" y="1734"/>
                    <a:pt x="887" y="1682"/>
                    <a:pt x="1015" y="1570"/>
                  </a:cubicBezTo>
                  <a:cubicBezTo>
                    <a:pt x="1019" y="1570"/>
                    <a:pt x="1022" y="1570"/>
                    <a:pt x="1026" y="1570"/>
                  </a:cubicBezTo>
                  <a:cubicBezTo>
                    <a:pt x="1078" y="1570"/>
                    <a:pt x="1095" y="1904"/>
                    <a:pt x="1040" y="1970"/>
                  </a:cubicBezTo>
                  <a:cubicBezTo>
                    <a:pt x="902" y="2133"/>
                    <a:pt x="762" y="2218"/>
                    <a:pt x="624" y="2218"/>
                  </a:cubicBezTo>
                  <a:cubicBezTo>
                    <a:pt x="438" y="2218"/>
                    <a:pt x="253" y="2068"/>
                    <a:pt x="70" y="1773"/>
                  </a:cubicBezTo>
                  <a:cubicBezTo>
                    <a:pt x="60" y="1760"/>
                    <a:pt x="53" y="1741"/>
                    <a:pt x="48" y="1708"/>
                  </a:cubicBezTo>
                  <a:cubicBezTo>
                    <a:pt x="184" y="7342"/>
                    <a:pt x="264" y="13388"/>
                    <a:pt x="95" y="19042"/>
                  </a:cubicBezTo>
                  <a:cubicBezTo>
                    <a:pt x="269" y="19022"/>
                    <a:pt x="441" y="19002"/>
                    <a:pt x="614" y="19002"/>
                  </a:cubicBezTo>
                  <a:cubicBezTo>
                    <a:pt x="725" y="19002"/>
                    <a:pt x="837" y="19009"/>
                    <a:pt x="949" y="19028"/>
                  </a:cubicBezTo>
                  <a:cubicBezTo>
                    <a:pt x="1006" y="19028"/>
                    <a:pt x="1006" y="19408"/>
                    <a:pt x="949" y="19421"/>
                  </a:cubicBezTo>
                  <a:cubicBezTo>
                    <a:pt x="843" y="19428"/>
                    <a:pt x="737" y="19434"/>
                    <a:pt x="631" y="19434"/>
                  </a:cubicBezTo>
                  <a:cubicBezTo>
                    <a:pt x="448" y="19434"/>
                    <a:pt x="266" y="19421"/>
                    <a:pt x="84" y="19401"/>
                  </a:cubicBezTo>
                  <a:cubicBezTo>
                    <a:pt x="60" y="20141"/>
                    <a:pt x="32" y="20880"/>
                    <a:pt x="0" y="21600"/>
                  </a:cubicBezTo>
                  <a:cubicBezTo>
                    <a:pt x="2150" y="21122"/>
                    <a:pt x="4306" y="21050"/>
                    <a:pt x="6463" y="21050"/>
                  </a:cubicBezTo>
                  <a:cubicBezTo>
                    <a:pt x="7456" y="21050"/>
                    <a:pt x="8447" y="21063"/>
                    <a:pt x="9439" y="21063"/>
                  </a:cubicBezTo>
                  <a:cubicBezTo>
                    <a:pt x="9833" y="21063"/>
                    <a:pt x="10225" y="21063"/>
                    <a:pt x="10619" y="21057"/>
                  </a:cubicBezTo>
                  <a:cubicBezTo>
                    <a:pt x="11420" y="21044"/>
                    <a:pt x="12221" y="21037"/>
                    <a:pt x="13023" y="21037"/>
                  </a:cubicBezTo>
                  <a:cubicBezTo>
                    <a:pt x="15504" y="21037"/>
                    <a:pt x="17986" y="21096"/>
                    <a:pt x="20468" y="21207"/>
                  </a:cubicBezTo>
                  <a:cubicBezTo>
                    <a:pt x="20487" y="21116"/>
                    <a:pt x="20516" y="21063"/>
                    <a:pt x="20546" y="21063"/>
                  </a:cubicBezTo>
                  <a:cubicBezTo>
                    <a:pt x="20575" y="21063"/>
                    <a:pt x="20603" y="21116"/>
                    <a:pt x="20619" y="21214"/>
                  </a:cubicBezTo>
                  <a:cubicBezTo>
                    <a:pt x="20829" y="21220"/>
                    <a:pt x="21042" y="21227"/>
                    <a:pt x="21253" y="21234"/>
                  </a:cubicBezTo>
                  <a:cubicBezTo>
                    <a:pt x="21258" y="21116"/>
                    <a:pt x="21280" y="21005"/>
                    <a:pt x="21318" y="21005"/>
                  </a:cubicBezTo>
                  <a:cubicBezTo>
                    <a:pt x="21378" y="20991"/>
                    <a:pt x="21440" y="20985"/>
                    <a:pt x="21500" y="20978"/>
                  </a:cubicBezTo>
                  <a:lnTo>
                    <a:pt x="21541" y="20978"/>
                  </a:lnTo>
                  <a:cubicBezTo>
                    <a:pt x="21559" y="20913"/>
                    <a:pt x="21575" y="20848"/>
                    <a:pt x="21593" y="20782"/>
                  </a:cubicBezTo>
                  <a:cubicBezTo>
                    <a:pt x="21596" y="20776"/>
                    <a:pt x="21597" y="20776"/>
                    <a:pt x="21600" y="20762"/>
                  </a:cubicBezTo>
                  <a:cubicBezTo>
                    <a:pt x="21485" y="14055"/>
                    <a:pt x="21490" y="7309"/>
                    <a:pt x="21359" y="602"/>
                  </a:cubicBezTo>
                  <a:lnTo>
                    <a:pt x="21355" y="602"/>
                  </a:lnTo>
                  <a:cubicBezTo>
                    <a:pt x="20525" y="648"/>
                    <a:pt x="19695" y="667"/>
                    <a:pt x="18866" y="667"/>
                  </a:cubicBezTo>
                  <a:cubicBezTo>
                    <a:pt x="16106" y="667"/>
                    <a:pt x="13344" y="465"/>
                    <a:pt x="10586" y="373"/>
                  </a:cubicBezTo>
                  <a:cubicBezTo>
                    <a:pt x="8798" y="308"/>
                    <a:pt x="7006" y="242"/>
                    <a:pt x="5216" y="196"/>
                  </a:cubicBezTo>
                  <a:cubicBezTo>
                    <a:pt x="5044" y="190"/>
                    <a:pt x="4872" y="190"/>
                    <a:pt x="4702" y="190"/>
                  </a:cubicBezTo>
                  <a:cubicBezTo>
                    <a:pt x="3947" y="190"/>
                    <a:pt x="3192" y="229"/>
                    <a:pt x="2436" y="229"/>
                  </a:cubicBezTo>
                  <a:cubicBezTo>
                    <a:pt x="1623" y="229"/>
                    <a:pt x="809" y="183"/>
                    <a:pt x="0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56" name="Google Shape;984;p41"/>
            <p:cNvSpPr/>
            <p:nvPr/>
          </p:nvSpPr>
          <p:spPr>
            <a:xfrm>
              <a:off x="23043" y="133722"/>
              <a:ext cx="514656" cy="532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501" y="941"/>
                  </a:moveTo>
                  <a:cubicBezTo>
                    <a:pt x="2522" y="941"/>
                    <a:pt x="2542" y="941"/>
                    <a:pt x="2570" y="947"/>
                  </a:cubicBezTo>
                  <a:cubicBezTo>
                    <a:pt x="3515" y="1172"/>
                    <a:pt x="4461" y="1225"/>
                    <a:pt x="5421" y="1225"/>
                  </a:cubicBezTo>
                  <a:cubicBezTo>
                    <a:pt x="5695" y="1225"/>
                    <a:pt x="5969" y="1219"/>
                    <a:pt x="6250" y="1212"/>
                  </a:cubicBezTo>
                  <a:cubicBezTo>
                    <a:pt x="6257" y="1212"/>
                    <a:pt x="6257" y="1212"/>
                    <a:pt x="6257" y="1212"/>
                  </a:cubicBezTo>
                  <a:cubicBezTo>
                    <a:pt x="6538" y="1212"/>
                    <a:pt x="6592" y="1636"/>
                    <a:pt x="6325" y="1696"/>
                  </a:cubicBezTo>
                  <a:cubicBezTo>
                    <a:pt x="5880" y="1788"/>
                    <a:pt x="5441" y="1828"/>
                    <a:pt x="4996" y="1828"/>
                  </a:cubicBezTo>
                  <a:cubicBezTo>
                    <a:pt x="4132" y="1828"/>
                    <a:pt x="3269" y="1669"/>
                    <a:pt x="2440" y="1411"/>
                  </a:cubicBezTo>
                  <a:cubicBezTo>
                    <a:pt x="2159" y="1318"/>
                    <a:pt x="2241" y="941"/>
                    <a:pt x="2501" y="941"/>
                  </a:cubicBezTo>
                  <a:close/>
                  <a:moveTo>
                    <a:pt x="11033" y="1610"/>
                  </a:moveTo>
                  <a:cubicBezTo>
                    <a:pt x="11369" y="1610"/>
                    <a:pt x="11705" y="1623"/>
                    <a:pt x="12040" y="1643"/>
                  </a:cubicBezTo>
                  <a:cubicBezTo>
                    <a:pt x="12260" y="1663"/>
                    <a:pt x="12260" y="1947"/>
                    <a:pt x="12040" y="1974"/>
                  </a:cubicBezTo>
                  <a:cubicBezTo>
                    <a:pt x="11725" y="1994"/>
                    <a:pt x="11417" y="2000"/>
                    <a:pt x="11102" y="2000"/>
                  </a:cubicBezTo>
                  <a:cubicBezTo>
                    <a:pt x="10389" y="2000"/>
                    <a:pt x="9676" y="1961"/>
                    <a:pt x="8977" y="1934"/>
                  </a:cubicBezTo>
                  <a:cubicBezTo>
                    <a:pt x="8806" y="1928"/>
                    <a:pt x="8806" y="1682"/>
                    <a:pt x="8977" y="1676"/>
                  </a:cubicBezTo>
                  <a:cubicBezTo>
                    <a:pt x="9656" y="1649"/>
                    <a:pt x="10348" y="1610"/>
                    <a:pt x="11033" y="1610"/>
                  </a:cubicBezTo>
                  <a:close/>
                  <a:moveTo>
                    <a:pt x="15104" y="1934"/>
                  </a:moveTo>
                  <a:cubicBezTo>
                    <a:pt x="15446" y="1934"/>
                    <a:pt x="15782" y="1947"/>
                    <a:pt x="16118" y="1987"/>
                  </a:cubicBezTo>
                  <a:cubicBezTo>
                    <a:pt x="16316" y="2014"/>
                    <a:pt x="16316" y="2252"/>
                    <a:pt x="16118" y="2285"/>
                  </a:cubicBezTo>
                  <a:cubicBezTo>
                    <a:pt x="15782" y="2318"/>
                    <a:pt x="15446" y="2332"/>
                    <a:pt x="15104" y="2332"/>
                  </a:cubicBezTo>
                  <a:cubicBezTo>
                    <a:pt x="14768" y="2332"/>
                    <a:pt x="14425" y="2318"/>
                    <a:pt x="14082" y="2318"/>
                  </a:cubicBezTo>
                  <a:cubicBezTo>
                    <a:pt x="13836" y="2312"/>
                    <a:pt x="13836" y="1947"/>
                    <a:pt x="14082" y="1947"/>
                  </a:cubicBezTo>
                  <a:cubicBezTo>
                    <a:pt x="14425" y="1947"/>
                    <a:pt x="14768" y="1934"/>
                    <a:pt x="15104" y="1934"/>
                  </a:cubicBezTo>
                  <a:close/>
                  <a:moveTo>
                    <a:pt x="12924" y="18977"/>
                  </a:moveTo>
                  <a:cubicBezTo>
                    <a:pt x="13198" y="18977"/>
                    <a:pt x="13473" y="18990"/>
                    <a:pt x="13740" y="19023"/>
                  </a:cubicBezTo>
                  <a:cubicBezTo>
                    <a:pt x="14028" y="19056"/>
                    <a:pt x="14028" y="19421"/>
                    <a:pt x="13740" y="19447"/>
                  </a:cubicBezTo>
                  <a:cubicBezTo>
                    <a:pt x="13459" y="19480"/>
                    <a:pt x="13178" y="19494"/>
                    <a:pt x="12897" y="19494"/>
                  </a:cubicBezTo>
                  <a:cubicBezTo>
                    <a:pt x="12273" y="19494"/>
                    <a:pt x="11636" y="19434"/>
                    <a:pt x="11026" y="19401"/>
                  </a:cubicBezTo>
                  <a:cubicBezTo>
                    <a:pt x="10807" y="19388"/>
                    <a:pt x="10807" y="19090"/>
                    <a:pt x="11026" y="19076"/>
                  </a:cubicBezTo>
                  <a:cubicBezTo>
                    <a:pt x="11650" y="19043"/>
                    <a:pt x="12287" y="18977"/>
                    <a:pt x="12924" y="18977"/>
                  </a:cubicBezTo>
                  <a:close/>
                  <a:moveTo>
                    <a:pt x="6394" y="19321"/>
                  </a:moveTo>
                  <a:cubicBezTo>
                    <a:pt x="6688" y="19321"/>
                    <a:pt x="6983" y="19335"/>
                    <a:pt x="7278" y="19355"/>
                  </a:cubicBezTo>
                  <a:cubicBezTo>
                    <a:pt x="7552" y="19388"/>
                    <a:pt x="7552" y="19752"/>
                    <a:pt x="7278" y="19772"/>
                  </a:cubicBezTo>
                  <a:cubicBezTo>
                    <a:pt x="6983" y="19798"/>
                    <a:pt x="6688" y="19812"/>
                    <a:pt x="6394" y="19812"/>
                  </a:cubicBezTo>
                  <a:cubicBezTo>
                    <a:pt x="5777" y="19812"/>
                    <a:pt x="5167" y="19765"/>
                    <a:pt x="4550" y="19739"/>
                  </a:cubicBezTo>
                  <a:cubicBezTo>
                    <a:pt x="4317" y="19732"/>
                    <a:pt x="4317" y="19401"/>
                    <a:pt x="4550" y="19394"/>
                  </a:cubicBezTo>
                  <a:cubicBezTo>
                    <a:pt x="5167" y="19361"/>
                    <a:pt x="5777" y="19321"/>
                    <a:pt x="6394" y="19321"/>
                  </a:cubicBezTo>
                  <a:close/>
                  <a:moveTo>
                    <a:pt x="17728" y="19341"/>
                  </a:moveTo>
                  <a:cubicBezTo>
                    <a:pt x="17893" y="19341"/>
                    <a:pt x="18057" y="19368"/>
                    <a:pt x="18215" y="19421"/>
                  </a:cubicBezTo>
                  <a:cubicBezTo>
                    <a:pt x="18379" y="19480"/>
                    <a:pt x="18365" y="19745"/>
                    <a:pt x="18167" y="19745"/>
                  </a:cubicBezTo>
                  <a:cubicBezTo>
                    <a:pt x="18167" y="19745"/>
                    <a:pt x="18167" y="19745"/>
                    <a:pt x="18160" y="19745"/>
                  </a:cubicBezTo>
                  <a:cubicBezTo>
                    <a:pt x="17968" y="19745"/>
                    <a:pt x="17776" y="19719"/>
                    <a:pt x="17584" y="19719"/>
                  </a:cubicBezTo>
                  <a:cubicBezTo>
                    <a:pt x="17502" y="19719"/>
                    <a:pt x="17413" y="19725"/>
                    <a:pt x="17331" y="19739"/>
                  </a:cubicBezTo>
                  <a:cubicBezTo>
                    <a:pt x="17043" y="19792"/>
                    <a:pt x="16782" y="19884"/>
                    <a:pt x="16549" y="20037"/>
                  </a:cubicBezTo>
                  <a:cubicBezTo>
                    <a:pt x="16522" y="20050"/>
                    <a:pt x="16495" y="20063"/>
                    <a:pt x="16467" y="20063"/>
                  </a:cubicBezTo>
                  <a:cubicBezTo>
                    <a:pt x="16323" y="20063"/>
                    <a:pt x="16234" y="19858"/>
                    <a:pt x="16385" y="19765"/>
                  </a:cubicBezTo>
                  <a:cubicBezTo>
                    <a:pt x="16748" y="19533"/>
                    <a:pt x="17248" y="19341"/>
                    <a:pt x="17728" y="19341"/>
                  </a:cubicBezTo>
                  <a:close/>
                  <a:moveTo>
                    <a:pt x="16536" y="0"/>
                  </a:moveTo>
                  <a:lnTo>
                    <a:pt x="16412" y="7"/>
                  </a:lnTo>
                  <a:cubicBezTo>
                    <a:pt x="16412" y="172"/>
                    <a:pt x="16296" y="351"/>
                    <a:pt x="16036" y="364"/>
                  </a:cubicBezTo>
                  <a:cubicBezTo>
                    <a:pt x="14768" y="431"/>
                    <a:pt x="13479" y="457"/>
                    <a:pt x="12177" y="457"/>
                  </a:cubicBezTo>
                  <a:cubicBezTo>
                    <a:pt x="8607" y="457"/>
                    <a:pt x="4982" y="252"/>
                    <a:pt x="1480" y="26"/>
                  </a:cubicBezTo>
                  <a:cubicBezTo>
                    <a:pt x="3810" y="4060"/>
                    <a:pt x="6771" y="7684"/>
                    <a:pt x="9834" y="11234"/>
                  </a:cubicBezTo>
                  <a:cubicBezTo>
                    <a:pt x="9943" y="11366"/>
                    <a:pt x="9950" y="11525"/>
                    <a:pt x="9895" y="11645"/>
                  </a:cubicBezTo>
                  <a:cubicBezTo>
                    <a:pt x="9991" y="11797"/>
                    <a:pt x="10005" y="11996"/>
                    <a:pt x="9841" y="12174"/>
                  </a:cubicBezTo>
                  <a:cubicBezTo>
                    <a:pt x="6695" y="15407"/>
                    <a:pt x="3372" y="18593"/>
                    <a:pt x="0" y="21600"/>
                  </a:cubicBezTo>
                  <a:cubicBezTo>
                    <a:pt x="7182" y="21295"/>
                    <a:pt x="14398" y="21355"/>
                    <a:pt x="21600" y="21309"/>
                  </a:cubicBezTo>
                  <a:cubicBezTo>
                    <a:pt x="19825" y="20288"/>
                    <a:pt x="18126" y="19156"/>
                    <a:pt x="16570" y="17811"/>
                  </a:cubicBezTo>
                  <a:cubicBezTo>
                    <a:pt x="16488" y="17745"/>
                    <a:pt x="16474" y="17652"/>
                    <a:pt x="16488" y="17560"/>
                  </a:cubicBezTo>
                  <a:cubicBezTo>
                    <a:pt x="16419" y="17440"/>
                    <a:pt x="16426" y="17281"/>
                    <a:pt x="16522" y="17175"/>
                  </a:cubicBezTo>
                  <a:cubicBezTo>
                    <a:pt x="16515" y="17149"/>
                    <a:pt x="16502" y="17122"/>
                    <a:pt x="16502" y="17083"/>
                  </a:cubicBezTo>
                  <a:cubicBezTo>
                    <a:pt x="16412" y="13459"/>
                    <a:pt x="16810" y="9830"/>
                    <a:pt x="16776" y="6193"/>
                  </a:cubicBezTo>
                  <a:cubicBezTo>
                    <a:pt x="16769" y="4120"/>
                    <a:pt x="16680" y="2053"/>
                    <a:pt x="16536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57" name="Google Shape;985;p41"/>
            <p:cNvSpPr/>
            <p:nvPr/>
          </p:nvSpPr>
          <p:spPr>
            <a:xfrm>
              <a:off x="-1" y="0"/>
              <a:ext cx="3181459" cy="685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0" h="21600" fill="norm" stroke="1" extrusionOk="0">
                  <a:moveTo>
                    <a:pt x="2924" y="468"/>
                  </a:moveTo>
                  <a:cubicBezTo>
                    <a:pt x="3534" y="612"/>
                    <a:pt x="4148" y="648"/>
                    <a:pt x="4761" y="648"/>
                  </a:cubicBezTo>
                  <a:cubicBezTo>
                    <a:pt x="5331" y="648"/>
                    <a:pt x="5900" y="617"/>
                    <a:pt x="6469" y="617"/>
                  </a:cubicBezTo>
                  <a:cubicBezTo>
                    <a:pt x="6597" y="617"/>
                    <a:pt x="6727" y="617"/>
                    <a:pt x="6857" y="623"/>
                  </a:cubicBezTo>
                  <a:cubicBezTo>
                    <a:pt x="8206" y="659"/>
                    <a:pt x="9557" y="710"/>
                    <a:pt x="10905" y="762"/>
                  </a:cubicBezTo>
                  <a:cubicBezTo>
                    <a:pt x="12984" y="834"/>
                    <a:pt x="15066" y="993"/>
                    <a:pt x="17146" y="993"/>
                  </a:cubicBezTo>
                  <a:cubicBezTo>
                    <a:pt x="17772" y="993"/>
                    <a:pt x="18397" y="978"/>
                    <a:pt x="19023" y="942"/>
                  </a:cubicBezTo>
                  <a:lnTo>
                    <a:pt x="19026" y="942"/>
                  </a:lnTo>
                  <a:cubicBezTo>
                    <a:pt x="19124" y="6216"/>
                    <a:pt x="19121" y="11520"/>
                    <a:pt x="19207" y="16794"/>
                  </a:cubicBezTo>
                  <a:cubicBezTo>
                    <a:pt x="19205" y="16805"/>
                    <a:pt x="19204" y="16805"/>
                    <a:pt x="19202" y="16810"/>
                  </a:cubicBezTo>
                  <a:cubicBezTo>
                    <a:pt x="19189" y="16861"/>
                    <a:pt x="19175" y="16913"/>
                    <a:pt x="19163" y="16964"/>
                  </a:cubicBezTo>
                  <a:lnTo>
                    <a:pt x="19132" y="16964"/>
                  </a:lnTo>
                  <a:cubicBezTo>
                    <a:pt x="19087" y="16964"/>
                    <a:pt x="19040" y="16974"/>
                    <a:pt x="18995" y="16980"/>
                  </a:cubicBezTo>
                  <a:cubicBezTo>
                    <a:pt x="18966" y="16985"/>
                    <a:pt x="18950" y="17072"/>
                    <a:pt x="18946" y="17165"/>
                  </a:cubicBezTo>
                  <a:cubicBezTo>
                    <a:pt x="18787" y="17160"/>
                    <a:pt x="18626" y="17154"/>
                    <a:pt x="18467" y="17144"/>
                  </a:cubicBezTo>
                  <a:cubicBezTo>
                    <a:pt x="18455" y="17067"/>
                    <a:pt x="18435" y="17031"/>
                    <a:pt x="18414" y="17031"/>
                  </a:cubicBezTo>
                  <a:cubicBezTo>
                    <a:pt x="18392" y="17031"/>
                    <a:pt x="18368" y="17072"/>
                    <a:pt x="18354" y="17144"/>
                  </a:cubicBezTo>
                  <a:cubicBezTo>
                    <a:pt x="16483" y="17057"/>
                    <a:pt x="14612" y="17010"/>
                    <a:pt x="12741" y="17010"/>
                  </a:cubicBezTo>
                  <a:cubicBezTo>
                    <a:pt x="12137" y="17010"/>
                    <a:pt x="11534" y="17016"/>
                    <a:pt x="10929" y="17026"/>
                  </a:cubicBezTo>
                  <a:cubicBezTo>
                    <a:pt x="10633" y="17031"/>
                    <a:pt x="10337" y="17031"/>
                    <a:pt x="10040" y="17031"/>
                  </a:cubicBezTo>
                  <a:cubicBezTo>
                    <a:pt x="9293" y="17031"/>
                    <a:pt x="8545" y="17021"/>
                    <a:pt x="7796" y="17021"/>
                  </a:cubicBezTo>
                  <a:cubicBezTo>
                    <a:pt x="6171" y="17021"/>
                    <a:pt x="4546" y="17077"/>
                    <a:pt x="2924" y="17453"/>
                  </a:cubicBezTo>
                  <a:cubicBezTo>
                    <a:pt x="2949" y="16887"/>
                    <a:pt x="2970" y="16311"/>
                    <a:pt x="2988" y="15724"/>
                  </a:cubicBezTo>
                  <a:cubicBezTo>
                    <a:pt x="3125" y="15739"/>
                    <a:pt x="3262" y="15750"/>
                    <a:pt x="3400" y="15750"/>
                  </a:cubicBezTo>
                  <a:cubicBezTo>
                    <a:pt x="3480" y="15750"/>
                    <a:pt x="3560" y="15745"/>
                    <a:pt x="3640" y="15739"/>
                  </a:cubicBezTo>
                  <a:cubicBezTo>
                    <a:pt x="3683" y="15729"/>
                    <a:pt x="3683" y="15431"/>
                    <a:pt x="3640" y="15431"/>
                  </a:cubicBezTo>
                  <a:cubicBezTo>
                    <a:pt x="3555" y="15415"/>
                    <a:pt x="3471" y="15410"/>
                    <a:pt x="3387" y="15410"/>
                  </a:cubicBezTo>
                  <a:cubicBezTo>
                    <a:pt x="3257" y="15410"/>
                    <a:pt x="3127" y="15426"/>
                    <a:pt x="2996" y="15441"/>
                  </a:cubicBezTo>
                  <a:cubicBezTo>
                    <a:pt x="3124" y="10996"/>
                    <a:pt x="3063" y="6241"/>
                    <a:pt x="2961" y="1811"/>
                  </a:cubicBezTo>
                  <a:cubicBezTo>
                    <a:pt x="2964" y="1837"/>
                    <a:pt x="2970" y="1852"/>
                    <a:pt x="2978" y="1863"/>
                  </a:cubicBezTo>
                  <a:cubicBezTo>
                    <a:pt x="3114" y="2094"/>
                    <a:pt x="3254" y="2207"/>
                    <a:pt x="3394" y="2207"/>
                  </a:cubicBezTo>
                  <a:cubicBezTo>
                    <a:pt x="3499" y="2207"/>
                    <a:pt x="3604" y="2146"/>
                    <a:pt x="3708" y="2017"/>
                  </a:cubicBezTo>
                  <a:cubicBezTo>
                    <a:pt x="3750" y="1966"/>
                    <a:pt x="3737" y="1703"/>
                    <a:pt x="3698" y="1703"/>
                  </a:cubicBezTo>
                  <a:cubicBezTo>
                    <a:pt x="3695" y="1703"/>
                    <a:pt x="3693" y="1703"/>
                    <a:pt x="3689" y="1703"/>
                  </a:cubicBezTo>
                  <a:cubicBezTo>
                    <a:pt x="3593" y="1791"/>
                    <a:pt x="3497" y="1832"/>
                    <a:pt x="3402" y="1832"/>
                  </a:cubicBezTo>
                  <a:cubicBezTo>
                    <a:pt x="3265" y="1832"/>
                    <a:pt x="3129" y="1744"/>
                    <a:pt x="2994" y="1574"/>
                  </a:cubicBezTo>
                  <a:cubicBezTo>
                    <a:pt x="2991" y="1569"/>
                    <a:pt x="2988" y="1569"/>
                    <a:pt x="2984" y="1569"/>
                  </a:cubicBezTo>
                  <a:cubicBezTo>
                    <a:pt x="2971" y="1569"/>
                    <a:pt x="2962" y="1600"/>
                    <a:pt x="2958" y="1657"/>
                  </a:cubicBezTo>
                  <a:cubicBezTo>
                    <a:pt x="2949" y="1291"/>
                    <a:pt x="2941" y="931"/>
                    <a:pt x="2931" y="571"/>
                  </a:cubicBezTo>
                  <a:cubicBezTo>
                    <a:pt x="2931" y="530"/>
                    <a:pt x="2928" y="499"/>
                    <a:pt x="2924" y="468"/>
                  </a:cubicBezTo>
                  <a:close/>
                  <a:moveTo>
                    <a:pt x="19015" y="17561"/>
                  </a:moveTo>
                  <a:cubicBezTo>
                    <a:pt x="18834" y="18328"/>
                    <a:pt x="18664" y="19156"/>
                    <a:pt x="18505" y="20000"/>
                  </a:cubicBezTo>
                  <a:cubicBezTo>
                    <a:pt x="18520" y="19187"/>
                    <a:pt x="18514" y="18369"/>
                    <a:pt x="18488" y="17576"/>
                  </a:cubicBezTo>
                  <a:cubicBezTo>
                    <a:pt x="18656" y="17582"/>
                    <a:pt x="18826" y="17587"/>
                    <a:pt x="18995" y="17597"/>
                  </a:cubicBezTo>
                  <a:cubicBezTo>
                    <a:pt x="19002" y="17597"/>
                    <a:pt x="19008" y="17582"/>
                    <a:pt x="19015" y="17561"/>
                  </a:cubicBezTo>
                  <a:close/>
                  <a:moveTo>
                    <a:pt x="2994" y="17983"/>
                  </a:moveTo>
                  <a:cubicBezTo>
                    <a:pt x="3172" y="17993"/>
                    <a:pt x="3350" y="17993"/>
                    <a:pt x="3528" y="17993"/>
                  </a:cubicBezTo>
                  <a:cubicBezTo>
                    <a:pt x="3631" y="17993"/>
                    <a:pt x="3733" y="17993"/>
                    <a:pt x="3836" y="17993"/>
                  </a:cubicBezTo>
                  <a:cubicBezTo>
                    <a:pt x="3820" y="18878"/>
                    <a:pt x="3827" y="19768"/>
                    <a:pt x="3849" y="20648"/>
                  </a:cubicBezTo>
                  <a:cubicBezTo>
                    <a:pt x="3560" y="19779"/>
                    <a:pt x="3279" y="18873"/>
                    <a:pt x="2994" y="17983"/>
                  </a:cubicBezTo>
                  <a:close/>
                  <a:moveTo>
                    <a:pt x="21389" y="3864"/>
                  </a:moveTo>
                  <a:cubicBezTo>
                    <a:pt x="21344" y="3962"/>
                    <a:pt x="21348" y="4188"/>
                    <a:pt x="21374" y="4337"/>
                  </a:cubicBezTo>
                  <a:cubicBezTo>
                    <a:pt x="20992" y="7075"/>
                    <a:pt x="20557" y="9575"/>
                    <a:pt x="20109" y="12081"/>
                  </a:cubicBezTo>
                  <a:cubicBezTo>
                    <a:pt x="20078" y="12246"/>
                    <a:pt x="20094" y="12452"/>
                    <a:pt x="20126" y="12529"/>
                  </a:cubicBezTo>
                  <a:cubicBezTo>
                    <a:pt x="20080" y="12596"/>
                    <a:pt x="20048" y="12868"/>
                    <a:pt x="20091" y="13085"/>
                  </a:cubicBezTo>
                  <a:cubicBezTo>
                    <a:pt x="20368" y="14463"/>
                    <a:pt x="20632" y="15853"/>
                    <a:pt x="20871" y="17371"/>
                  </a:cubicBezTo>
                  <a:cubicBezTo>
                    <a:pt x="21041" y="18436"/>
                    <a:pt x="21187" y="19573"/>
                    <a:pt x="21369" y="20592"/>
                  </a:cubicBezTo>
                  <a:cubicBezTo>
                    <a:pt x="21006" y="20519"/>
                    <a:pt x="20641" y="20473"/>
                    <a:pt x="20276" y="20473"/>
                  </a:cubicBezTo>
                  <a:cubicBezTo>
                    <a:pt x="19706" y="20473"/>
                    <a:pt x="19134" y="20581"/>
                    <a:pt x="18569" y="20859"/>
                  </a:cubicBezTo>
                  <a:cubicBezTo>
                    <a:pt x="18702" y="20283"/>
                    <a:pt x="18830" y="19660"/>
                    <a:pt x="18954" y="19032"/>
                  </a:cubicBezTo>
                  <a:cubicBezTo>
                    <a:pt x="18959" y="19048"/>
                    <a:pt x="18965" y="19063"/>
                    <a:pt x="18974" y="19063"/>
                  </a:cubicBezTo>
                  <a:cubicBezTo>
                    <a:pt x="18975" y="19063"/>
                    <a:pt x="18976" y="19063"/>
                    <a:pt x="18978" y="19063"/>
                  </a:cubicBezTo>
                  <a:cubicBezTo>
                    <a:pt x="19163" y="18986"/>
                    <a:pt x="19351" y="18924"/>
                    <a:pt x="19535" y="18755"/>
                  </a:cubicBezTo>
                  <a:cubicBezTo>
                    <a:pt x="19568" y="18724"/>
                    <a:pt x="19559" y="18477"/>
                    <a:pt x="19526" y="18477"/>
                  </a:cubicBezTo>
                  <a:cubicBezTo>
                    <a:pt x="19354" y="18492"/>
                    <a:pt x="19182" y="18611"/>
                    <a:pt x="19013" y="18724"/>
                  </a:cubicBezTo>
                  <a:cubicBezTo>
                    <a:pt x="19110" y="18199"/>
                    <a:pt x="19204" y="17674"/>
                    <a:pt x="19290" y="17129"/>
                  </a:cubicBezTo>
                  <a:cubicBezTo>
                    <a:pt x="19303" y="17052"/>
                    <a:pt x="19303" y="16974"/>
                    <a:pt x="19297" y="16913"/>
                  </a:cubicBezTo>
                  <a:cubicBezTo>
                    <a:pt x="19357" y="12683"/>
                    <a:pt x="19300" y="8366"/>
                    <a:pt x="19232" y="4106"/>
                  </a:cubicBezTo>
                  <a:cubicBezTo>
                    <a:pt x="19583" y="4219"/>
                    <a:pt x="19933" y="4240"/>
                    <a:pt x="20283" y="4255"/>
                  </a:cubicBezTo>
                  <a:cubicBezTo>
                    <a:pt x="20450" y="4271"/>
                    <a:pt x="20629" y="4337"/>
                    <a:pt x="20805" y="4337"/>
                  </a:cubicBezTo>
                  <a:cubicBezTo>
                    <a:pt x="21011" y="4337"/>
                    <a:pt x="21214" y="4245"/>
                    <a:pt x="21389" y="3864"/>
                  </a:cubicBezTo>
                  <a:close/>
                  <a:moveTo>
                    <a:pt x="4167" y="0"/>
                  </a:moveTo>
                  <a:cubicBezTo>
                    <a:pt x="3723" y="0"/>
                    <a:pt x="3279" y="31"/>
                    <a:pt x="2837" y="123"/>
                  </a:cubicBezTo>
                  <a:cubicBezTo>
                    <a:pt x="2818" y="129"/>
                    <a:pt x="2807" y="180"/>
                    <a:pt x="2804" y="247"/>
                  </a:cubicBezTo>
                  <a:cubicBezTo>
                    <a:pt x="2779" y="298"/>
                    <a:pt x="2763" y="401"/>
                    <a:pt x="2766" y="571"/>
                  </a:cubicBezTo>
                  <a:cubicBezTo>
                    <a:pt x="2789" y="1780"/>
                    <a:pt x="2810" y="2995"/>
                    <a:pt x="2828" y="4214"/>
                  </a:cubicBezTo>
                  <a:cubicBezTo>
                    <a:pt x="2850" y="5809"/>
                    <a:pt x="2865" y="7414"/>
                    <a:pt x="2867" y="9025"/>
                  </a:cubicBezTo>
                  <a:cubicBezTo>
                    <a:pt x="2871" y="11850"/>
                    <a:pt x="2807" y="14669"/>
                    <a:pt x="2821" y="17484"/>
                  </a:cubicBezTo>
                  <a:cubicBezTo>
                    <a:pt x="2821" y="17515"/>
                    <a:pt x="2824" y="17535"/>
                    <a:pt x="2825" y="17556"/>
                  </a:cubicBezTo>
                  <a:cubicBezTo>
                    <a:pt x="2810" y="17638"/>
                    <a:pt x="2808" y="17762"/>
                    <a:pt x="2819" y="17854"/>
                  </a:cubicBezTo>
                  <a:cubicBezTo>
                    <a:pt x="2817" y="17926"/>
                    <a:pt x="2819" y="17998"/>
                    <a:pt x="2833" y="18050"/>
                  </a:cubicBezTo>
                  <a:cubicBezTo>
                    <a:pt x="3084" y="19094"/>
                    <a:pt x="3358" y="19974"/>
                    <a:pt x="3645" y="20766"/>
                  </a:cubicBezTo>
                  <a:cubicBezTo>
                    <a:pt x="2483" y="20802"/>
                    <a:pt x="1317" y="20756"/>
                    <a:pt x="156" y="20993"/>
                  </a:cubicBezTo>
                  <a:cubicBezTo>
                    <a:pt x="700" y="18652"/>
                    <a:pt x="1238" y="16182"/>
                    <a:pt x="1745" y="13666"/>
                  </a:cubicBezTo>
                  <a:cubicBezTo>
                    <a:pt x="1773" y="13532"/>
                    <a:pt x="1770" y="13378"/>
                    <a:pt x="1754" y="13259"/>
                  </a:cubicBezTo>
                  <a:cubicBezTo>
                    <a:pt x="1763" y="13167"/>
                    <a:pt x="1763" y="13043"/>
                    <a:pt x="1744" y="12940"/>
                  </a:cubicBezTo>
                  <a:cubicBezTo>
                    <a:pt x="1250" y="10183"/>
                    <a:pt x="774" y="7368"/>
                    <a:pt x="395" y="4229"/>
                  </a:cubicBezTo>
                  <a:cubicBezTo>
                    <a:pt x="958" y="4404"/>
                    <a:pt x="1541" y="4564"/>
                    <a:pt x="2114" y="4564"/>
                  </a:cubicBezTo>
                  <a:cubicBezTo>
                    <a:pt x="2327" y="4564"/>
                    <a:pt x="2538" y="4543"/>
                    <a:pt x="2746" y="4492"/>
                  </a:cubicBezTo>
                  <a:cubicBezTo>
                    <a:pt x="2788" y="4487"/>
                    <a:pt x="2807" y="4348"/>
                    <a:pt x="2807" y="4214"/>
                  </a:cubicBezTo>
                  <a:cubicBezTo>
                    <a:pt x="2807" y="4075"/>
                    <a:pt x="2787" y="3931"/>
                    <a:pt x="2746" y="3916"/>
                  </a:cubicBezTo>
                  <a:cubicBezTo>
                    <a:pt x="2251" y="3684"/>
                    <a:pt x="1739" y="3617"/>
                    <a:pt x="1230" y="3617"/>
                  </a:cubicBezTo>
                  <a:cubicBezTo>
                    <a:pt x="934" y="3617"/>
                    <a:pt x="640" y="3643"/>
                    <a:pt x="350" y="3669"/>
                  </a:cubicBezTo>
                  <a:cubicBezTo>
                    <a:pt x="335" y="3674"/>
                    <a:pt x="325" y="3694"/>
                    <a:pt x="314" y="3730"/>
                  </a:cubicBezTo>
                  <a:cubicBezTo>
                    <a:pt x="309" y="3720"/>
                    <a:pt x="303" y="3715"/>
                    <a:pt x="297" y="3715"/>
                  </a:cubicBezTo>
                  <a:cubicBezTo>
                    <a:pt x="255" y="3715"/>
                    <a:pt x="211" y="3926"/>
                    <a:pt x="239" y="4157"/>
                  </a:cubicBezTo>
                  <a:cubicBezTo>
                    <a:pt x="625" y="7445"/>
                    <a:pt x="1058" y="10579"/>
                    <a:pt x="1627" y="13254"/>
                  </a:cubicBezTo>
                  <a:cubicBezTo>
                    <a:pt x="1076" y="15544"/>
                    <a:pt x="540" y="18075"/>
                    <a:pt x="55" y="20669"/>
                  </a:cubicBezTo>
                  <a:cubicBezTo>
                    <a:pt x="33" y="20787"/>
                    <a:pt x="36" y="20921"/>
                    <a:pt x="51" y="21013"/>
                  </a:cubicBezTo>
                  <a:cubicBezTo>
                    <a:pt x="-18" y="21049"/>
                    <a:pt x="-18" y="21528"/>
                    <a:pt x="54" y="21538"/>
                  </a:cubicBezTo>
                  <a:cubicBezTo>
                    <a:pt x="400" y="21579"/>
                    <a:pt x="748" y="21600"/>
                    <a:pt x="1096" y="21600"/>
                  </a:cubicBezTo>
                  <a:cubicBezTo>
                    <a:pt x="2021" y="21600"/>
                    <a:pt x="2947" y="21477"/>
                    <a:pt x="3871" y="21420"/>
                  </a:cubicBezTo>
                  <a:cubicBezTo>
                    <a:pt x="3917" y="21420"/>
                    <a:pt x="3940" y="21250"/>
                    <a:pt x="3938" y="21080"/>
                  </a:cubicBezTo>
                  <a:cubicBezTo>
                    <a:pt x="3964" y="21060"/>
                    <a:pt x="3984" y="20972"/>
                    <a:pt x="3982" y="20808"/>
                  </a:cubicBezTo>
                  <a:cubicBezTo>
                    <a:pt x="3967" y="19866"/>
                    <a:pt x="3966" y="18935"/>
                    <a:pt x="3967" y="17998"/>
                  </a:cubicBezTo>
                  <a:cubicBezTo>
                    <a:pt x="6288" y="17967"/>
                    <a:pt x="8609" y="17551"/>
                    <a:pt x="10929" y="17499"/>
                  </a:cubicBezTo>
                  <a:cubicBezTo>
                    <a:pt x="11797" y="17473"/>
                    <a:pt x="12666" y="17463"/>
                    <a:pt x="13534" y="17463"/>
                  </a:cubicBezTo>
                  <a:cubicBezTo>
                    <a:pt x="15137" y="17463"/>
                    <a:pt x="16740" y="17499"/>
                    <a:pt x="18342" y="17566"/>
                  </a:cubicBezTo>
                  <a:cubicBezTo>
                    <a:pt x="18357" y="18708"/>
                    <a:pt x="18362" y="19835"/>
                    <a:pt x="18361" y="20977"/>
                  </a:cubicBezTo>
                  <a:cubicBezTo>
                    <a:pt x="18315" y="21060"/>
                    <a:pt x="18314" y="21394"/>
                    <a:pt x="18369" y="21394"/>
                  </a:cubicBezTo>
                  <a:cubicBezTo>
                    <a:pt x="18371" y="21394"/>
                    <a:pt x="18371" y="21394"/>
                    <a:pt x="18372" y="21394"/>
                  </a:cubicBezTo>
                  <a:cubicBezTo>
                    <a:pt x="19165" y="21296"/>
                    <a:pt x="19956" y="21163"/>
                    <a:pt x="20748" y="21163"/>
                  </a:cubicBezTo>
                  <a:cubicBezTo>
                    <a:pt x="20962" y="21163"/>
                    <a:pt x="21177" y="21173"/>
                    <a:pt x="21392" y="21199"/>
                  </a:cubicBezTo>
                  <a:cubicBezTo>
                    <a:pt x="21393" y="21199"/>
                    <a:pt x="21394" y="21199"/>
                    <a:pt x="21394" y="21199"/>
                  </a:cubicBezTo>
                  <a:cubicBezTo>
                    <a:pt x="21428" y="21199"/>
                    <a:pt x="21447" y="21096"/>
                    <a:pt x="21452" y="20972"/>
                  </a:cubicBezTo>
                  <a:cubicBezTo>
                    <a:pt x="21452" y="20972"/>
                    <a:pt x="21454" y="20972"/>
                    <a:pt x="21455" y="20972"/>
                  </a:cubicBezTo>
                  <a:cubicBezTo>
                    <a:pt x="21487" y="20972"/>
                    <a:pt x="21519" y="20802"/>
                    <a:pt x="21498" y="20648"/>
                  </a:cubicBezTo>
                  <a:cubicBezTo>
                    <a:pt x="21128" y="17726"/>
                    <a:pt x="20723" y="14963"/>
                    <a:pt x="20195" y="12606"/>
                  </a:cubicBezTo>
                  <a:cubicBezTo>
                    <a:pt x="20188" y="12570"/>
                    <a:pt x="20181" y="12549"/>
                    <a:pt x="20173" y="12534"/>
                  </a:cubicBezTo>
                  <a:cubicBezTo>
                    <a:pt x="20179" y="12524"/>
                    <a:pt x="20186" y="12508"/>
                    <a:pt x="20193" y="12477"/>
                  </a:cubicBezTo>
                  <a:cubicBezTo>
                    <a:pt x="20738" y="10224"/>
                    <a:pt x="21188" y="7420"/>
                    <a:pt x="21558" y="4502"/>
                  </a:cubicBezTo>
                  <a:cubicBezTo>
                    <a:pt x="21582" y="4307"/>
                    <a:pt x="21565" y="4121"/>
                    <a:pt x="21537" y="4008"/>
                  </a:cubicBezTo>
                  <a:cubicBezTo>
                    <a:pt x="21540" y="3833"/>
                    <a:pt x="21512" y="3674"/>
                    <a:pt x="21477" y="3612"/>
                  </a:cubicBezTo>
                  <a:cubicBezTo>
                    <a:pt x="21361" y="3422"/>
                    <a:pt x="21223" y="3365"/>
                    <a:pt x="21079" y="3365"/>
                  </a:cubicBezTo>
                  <a:cubicBezTo>
                    <a:pt x="20865" y="3365"/>
                    <a:pt x="20639" y="3494"/>
                    <a:pt x="20455" y="3499"/>
                  </a:cubicBezTo>
                  <a:cubicBezTo>
                    <a:pt x="20043" y="3504"/>
                    <a:pt x="19634" y="3509"/>
                    <a:pt x="19224" y="3622"/>
                  </a:cubicBezTo>
                  <a:cubicBezTo>
                    <a:pt x="19209" y="2650"/>
                    <a:pt x="19191" y="1677"/>
                    <a:pt x="19175" y="710"/>
                  </a:cubicBezTo>
                  <a:cubicBezTo>
                    <a:pt x="19171" y="484"/>
                    <a:pt x="19131" y="370"/>
                    <a:pt x="19093" y="370"/>
                  </a:cubicBezTo>
                  <a:cubicBezTo>
                    <a:pt x="19076" y="370"/>
                    <a:pt x="19058" y="396"/>
                    <a:pt x="19046" y="448"/>
                  </a:cubicBezTo>
                  <a:cubicBezTo>
                    <a:pt x="19038" y="437"/>
                    <a:pt x="19031" y="432"/>
                    <a:pt x="19024" y="432"/>
                  </a:cubicBezTo>
                  <a:cubicBezTo>
                    <a:pt x="17195" y="232"/>
                    <a:pt x="15365" y="221"/>
                    <a:pt x="13534" y="221"/>
                  </a:cubicBezTo>
                  <a:cubicBezTo>
                    <a:pt x="13243" y="221"/>
                    <a:pt x="12951" y="221"/>
                    <a:pt x="12659" y="221"/>
                  </a:cubicBezTo>
                  <a:cubicBezTo>
                    <a:pt x="12074" y="221"/>
                    <a:pt x="11489" y="216"/>
                    <a:pt x="10905" y="211"/>
                  </a:cubicBezTo>
                  <a:cubicBezTo>
                    <a:pt x="9557" y="190"/>
                    <a:pt x="8207" y="170"/>
                    <a:pt x="6857" y="149"/>
                  </a:cubicBezTo>
                  <a:cubicBezTo>
                    <a:pt x="5963" y="129"/>
                    <a:pt x="5063" y="0"/>
                    <a:pt x="416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58" name="Google Shape;986;p41"/>
            <p:cNvSpPr/>
            <p:nvPr/>
          </p:nvSpPr>
          <p:spPr>
            <a:xfrm>
              <a:off x="2988355" y="179111"/>
              <a:ext cx="115725" cy="14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1" h="21600" fill="norm" stroke="1" extrusionOk="0">
                  <a:moveTo>
                    <a:pt x="12627" y="0"/>
                  </a:moveTo>
                  <a:cubicBezTo>
                    <a:pt x="8751" y="0"/>
                    <a:pt x="4815" y="1964"/>
                    <a:pt x="999" y="2209"/>
                  </a:cubicBezTo>
                  <a:cubicBezTo>
                    <a:pt x="-333" y="2455"/>
                    <a:pt x="-333" y="19145"/>
                    <a:pt x="999" y="19145"/>
                  </a:cubicBezTo>
                  <a:cubicBezTo>
                    <a:pt x="4904" y="19636"/>
                    <a:pt x="8899" y="21600"/>
                    <a:pt x="12864" y="21600"/>
                  </a:cubicBezTo>
                  <a:cubicBezTo>
                    <a:pt x="15290" y="21600"/>
                    <a:pt x="17716" y="20864"/>
                    <a:pt x="20083" y="18409"/>
                  </a:cubicBezTo>
                  <a:cubicBezTo>
                    <a:pt x="21267" y="17182"/>
                    <a:pt x="21267" y="4664"/>
                    <a:pt x="20083" y="3191"/>
                  </a:cubicBezTo>
                  <a:cubicBezTo>
                    <a:pt x="17628" y="736"/>
                    <a:pt x="15142" y="0"/>
                    <a:pt x="126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59" name="Google Shape;987;p41"/>
            <p:cNvSpPr/>
            <p:nvPr/>
          </p:nvSpPr>
          <p:spPr>
            <a:xfrm>
              <a:off x="2939628" y="579785"/>
              <a:ext cx="115855" cy="25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1" h="21600" fill="norm" stroke="1" extrusionOk="0">
                  <a:moveTo>
                    <a:pt x="888" y="0"/>
                  </a:moveTo>
                  <a:cubicBezTo>
                    <a:pt x="-83" y="0"/>
                    <a:pt x="-407" y="7200"/>
                    <a:pt x="682" y="8723"/>
                  </a:cubicBezTo>
                  <a:cubicBezTo>
                    <a:pt x="6332" y="16477"/>
                    <a:pt x="12276" y="21600"/>
                    <a:pt x="18221" y="21600"/>
                  </a:cubicBezTo>
                  <a:cubicBezTo>
                    <a:pt x="18809" y="21600"/>
                    <a:pt x="19398" y="21600"/>
                    <a:pt x="19986" y="21462"/>
                  </a:cubicBezTo>
                  <a:cubicBezTo>
                    <a:pt x="21193" y="21323"/>
                    <a:pt x="21164" y="13292"/>
                    <a:pt x="19986" y="12877"/>
                  </a:cubicBezTo>
                  <a:cubicBezTo>
                    <a:pt x="13601" y="10523"/>
                    <a:pt x="7391" y="7477"/>
                    <a:pt x="1153" y="138"/>
                  </a:cubicBezTo>
                  <a:cubicBezTo>
                    <a:pt x="1064" y="0"/>
                    <a:pt x="976" y="0"/>
                    <a:pt x="88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60" name="Google Shape;988;p41"/>
            <p:cNvSpPr/>
            <p:nvPr/>
          </p:nvSpPr>
          <p:spPr>
            <a:xfrm>
              <a:off x="2843057" y="164090"/>
              <a:ext cx="90927" cy="11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1" h="21600" fill="norm" stroke="1" extrusionOk="0">
                  <a:moveTo>
                    <a:pt x="13476" y="0"/>
                  </a:moveTo>
                  <a:cubicBezTo>
                    <a:pt x="9366" y="0"/>
                    <a:pt x="5218" y="1184"/>
                    <a:pt x="1107" y="2071"/>
                  </a:cubicBezTo>
                  <a:cubicBezTo>
                    <a:pt x="-351" y="2663"/>
                    <a:pt x="-388" y="19529"/>
                    <a:pt x="1107" y="19825"/>
                  </a:cubicBezTo>
                  <a:cubicBezTo>
                    <a:pt x="5218" y="20712"/>
                    <a:pt x="9366" y="21600"/>
                    <a:pt x="13476" y="21600"/>
                  </a:cubicBezTo>
                  <a:cubicBezTo>
                    <a:pt x="15532" y="21600"/>
                    <a:pt x="17587" y="21304"/>
                    <a:pt x="19605" y="20712"/>
                  </a:cubicBezTo>
                  <a:cubicBezTo>
                    <a:pt x="21212" y="19825"/>
                    <a:pt x="21212" y="1775"/>
                    <a:pt x="19605" y="1184"/>
                  </a:cubicBezTo>
                  <a:cubicBezTo>
                    <a:pt x="17587" y="296"/>
                    <a:pt x="15532" y="0"/>
                    <a:pt x="1347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61" name="Google Shape;989;p41"/>
            <p:cNvSpPr/>
            <p:nvPr/>
          </p:nvSpPr>
          <p:spPr>
            <a:xfrm>
              <a:off x="2712213" y="82290"/>
              <a:ext cx="91681" cy="13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3" h="21600" fill="norm" stroke="1" extrusionOk="0">
                  <a:moveTo>
                    <a:pt x="11226" y="0"/>
                  </a:moveTo>
                  <a:cubicBezTo>
                    <a:pt x="7928" y="0"/>
                    <a:pt x="4594" y="790"/>
                    <a:pt x="1333" y="1054"/>
                  </a:cubicBezTo>
                  <a:cubicBezTo>
                    <a:pt x="-445" y="1317"/>
                    <a:pt x="-445" y="20283"/>
                    <a:pt x="1333" y="20283"/>
                  </a:cubicBezTo>
                  <a:cubicBezTo>
                    <a:pt x="4742" y="20810"/>
                    <a:pt x="8188" y="21600"/>
                    <a:pt x="11633" y="21600"/>
                  </a:cubicBezTo>
                  <a:cubicBezTo>
                    <a:pt x="14375" y="21600"/>
                    <a:pt x="17080" y="21073"/>
                    <a:pt x="19747" y="18966"/>
                  </a:cubicBezTo>
                  <a:cubicBezTo>
                    <a:pt x="21155" y="17912"/>
                    <a:pt x="21155" y="3951"/>
                    <a:pt x="19747" y="2898"/>
                  </a:cubicBezTo>
                  <a:cubicBezTo>
                    <a:pt x="16931" y="527"/>
                    <a:pt x="14078" y="0"/>
                    <a:pt x="1122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62" name="Google Shape;990;p41"/>
            <p:cNvSpPr/>
            <p:nvPr/>
          </p:nvSpPr>
          <p:spPr>
            <a:xfrm>
              <a:off x="2663811" y="455697"/>
              <a:ext cx="83967" cy="213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0" h="21600" fill="norm" stroke="1" extrusionOk="0">
                  <a:moveTo>
                    <a:pt x="1217" y="0"/>
                  </a:moveTo>
                  <a:cubicBezTo>
                    <a:pt x="-223" y="0"/>
                    <a:pt x="-503" y="10388"/>
                    <a:pt x="1017" y="11542"/>
                  </a:cubicBezTo>
                  <a:cubicBezTo>
                    <a:pt x="6977" y="15664"/>
                    <a:pt x="13177" y="21435"/>
                    <a:pt x="19217" y="21600"/>
                  </a:cubicBezTo>
                  <a:cubicBezTo>
                    <a:pt x="19257" y="21600"/>
                    <a:pt x="19257" y="21600"/>
                    <a:pt x="19257" y="21600"/>
                  </a:cubicBezTo>
                  <a:cubicBezTo>
                    <a:pt x="20777" y="21600"/>
                    <a:pt x="21097" y="11872"/>
                    <a:pt x="19577" y="10388"/>
                  </a:cubicBezTo>
                  <a:cubicBezTo>
                    <a:pt x="13737" y="3957"/>
                    <a:pt x="7417" y="2638"/>
                    <a:pt x="1377" y="165"/>
                  </a:cubicBezTo>
                  <a:cubicBezTo>
                    <a:pt x="1337" y="165"/>
                    <a:pt x="1257" y="0"/>
                    <a:pt x="121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63" name="Google Shape;991;p41"/>
            <p:cNvSpPr/>
            <p:nvPr/>
          </p:nvSpPr>
          <p:spPr>
            <a:xfrm>
              <a:off x="2526258" y="89802"/>
              <a:ext cx="107605" cy="18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1" h="21600" fill="norm" stroke="1" extrusionOk="0">
                  <a:moveTo>
                    <a:pt x="977" y="0"/>
                  </a:moveTo>
                  <a:cubicBezTo>
                    <a:pt x="-383" y="0"/>
                    <a:pt x="-288" y="12290"/>
                    <a:pt x="1040" y="13221"/>
                  </a:cubicBezTo>
                  <a:cubicBezTo>
                    <a:pt x="7334" y="16759"/>
                    <a:pt x="13595" y="20669"/>
                    <a:pt x="19889" y="21600"/>
                  </a:cubicBezTo>
                  <a:cubicBezTo>
                    <a:pt x="19889" y="21600"/>
                    <a:pt x="19920" y="21600"/>
                    <a:pt x="19920" y="21600"/>
                  </a:cubicBezTo>
                  <a:cubicBezTo>
                    <a:pt x="20964" y="21600"/>
                    <a:pt x="21217" y="11359"/>
                    <a:pt x="20173" y="10428"/>
                  </a:cubicBezTo>
                  <a:cubicBezTo>
                    <a:pt x="13848" y="5028"/>
                    <a:pt x="7460" y="2793"/>
                    <a:pt x="1040" y="0"/>
                  </a:cubicBezTo>
                  <a:cubicBezTo>
                    <a:pt x="1009" y="0"/>
                    <a:pt x="1009" y="0"/>
                    <a:pt x="97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64" name="Google Shape;992;p41"/>
            <p:cNvSpPr/>
            <p:nvPr/>
          </p:nvSpPr>
          <p:spPr>
            <a:xfrm>
              <a:off x="2502341" y="455860"/>
              <a:ext cx="90355" cy="12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0" h="21600" fill="norm" stroke="1" extrusionOk="0">
                  <a:moveTo>
                    <a:pt x="11474" y="0"/>
                  </a:moveTo>
                  <a:cubicBezTo>
                    <a:pt x="8044" y="0"/>
                    <a:pt x="4576" y="1168"/>
                    <a:pt x="1146" y="1751"/>
                  </a:cubicBezTo>
                  <a:cubicBezTo>
                    <a:pt x="-362" y="2043"/>
                    <a:pt x="-400" y="19849"/>
                    <a:pt x="1146" y="19849"/>
                  </a:cubicBezTo>
                  <a:cubicBezTo>
                    <a:pt x="4651" y="20432"/>
                    <a:pt x="8157" y="21600"/>
                    <a:pt x="11625" y="21600"/>
                  </a:cubicBezTo>
                  <a:cubicBezTo>
                    <a:pt x="14377" y="21600"/>
                    <a:pt x="17129" y="21016"/>
                    <a:pt x="19843" y="18973"/>
                  </a:cubicBezTo>
                  <a:cubicBezTo>
                    <a:pt x="21200" y="18097"/>
                    <a:pt x="21200" y="3503"/>
                    <a:pt x="19843" y="2627"/>
                  </a:cubicBezTo>
                  <a:cubicBezTo>
                    <a:pt x="17053" y="876"/>
                    <a:pt x="14264" y="0"/>
                    <a:pt x="114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65" name="Google Shape;993;p41"/>
            <p:cNvSpPr/>
            <p:nvPr/>
          </p:nvSpPr>
          <p:spPr>
            <a:xfrm>
              <a:off x="2315285" y="74451"/>
              <a:ext cx="107726" cy="12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6" h="21600" fill="norm" stroke="1" extrusionOk="0">
                  <a:moveTo>
                    <a:pt x="11609" y="0"/>
                  </a:moveTo>
                  <a:cubicBezTo>
                    <a:pt x="8088" y="0"/>
                    <a:pt x="4567" y="820"/>
                    <a:pt x="1047" y="1367"/>
                  </a:cubicBezTo>
                  <a:cubicBezTo>
                    <a:pt x="-349" y="1367"/>
                    <a:pt x="-349" y="20506"/>
                    <a:pt x="1047" y="20506"/>
                  </a:cubicBezTo>
                  <a:cubicBezTo>
                    <a:pt x="4504" y="20780"/>
                    <a:pt x="7961" y="21600"/>
                    <a:pt x="11387" y="21600"/>
                  </a:cubicBezTo>
                  <a:cubicBezTo>
                    <a:pt x="14241" y="21600"/>
                    <a:pt x="17096" y="21053"/>
                    <a:pt x="19951" y="19413"/>
                  </a:cubicBezTo>
                  <a:cubicBezTo>
                    <a:pt x="21251" y="18866"/>
                    <a:pt x="21251" y="3008"/>
                    <a:pt x="19951" y="2187"/>
                  </a:cubicBezTo>
                  <a:cubicBezTo>
                    <a:pt x="17191" y="547"/>
                    <a:pt x="14400" y="0"/>
                    <a:pt x="116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66" name="Google Shape;994;p41"/>
            <p:cNvSpPr/>
            <p:nvPr/>
          </p:nvSpPr>
          <p:spPr>
            <a:xfrm>
              <a:off x="2323513" y="466474"/>
              <a:ext cx="90597" cy="184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5" h="21600" fill="norm" stroke="1" extrusionOk="0">
                  <a:moveTo>
                    <a:pt x="1107" y="0"/>
                  </a:moveTo>
                  <a:cubicBezTo>
                    <a:pt x="-89" y="0"/>
                    <a:pt x="-500" y="9749"/>
                    <a:pt x="808" y="11851"/>
                  </a:cubicBezTo>
                  <a:cubicBezTo>
                    <a:pt x="4807" y="17968"/>
                    <a:pt x="8955" y="21600"/>
                    <a:pt x="13103" y="21600"/>
                  </a:cubicBezTo>
                  <a:cubicBezTo>
                    <a:pt x="15420" y="21600"/>
                    <a:pt x="17737" y="20453"/>
                    <a:pt x="20054" y="17968"/>
                  </a:cubicBezTo>
                  <a:cubicBezTo>
                    <a:pt x="21100" y="16821"/>
                    <a:pt x="20876" y="7837"/>
                    <a:pt x="19829" y="7837"/>
                  </a:cubicBezTo>
                  <a:cubicBezTo>
                    <a:pt x="19829" y="7837"/>
                    <a:pt x="19792" y="7837"/>
                    <a:pt x="19755" y="7837"/>
                  </a:cubicBezTo>
                  <a:cubicBezTo>
                    <a:pt x="17961" y="8602"/>
                    <a:pt x="16130" y="8984"/>
                    <a:pt x="14373" y="8984"/>
                  </a:cubicBezTo>
                  <a:cubicBezTo>
                    <a:pt x="10001" y="8984"/>
                    <a:pt x="5703" y="6690"/>
                    <a:pt x="1443" y="191"/>
                  </a:cubicBezTo>
                  <a:cubicBezTo>
                    <a:pt x="1331" y="0"/>
                    <a:pt x="1219" y="0"/>
                    <a:pt x="110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67" name="Google Shape;995;p41"/>
            <p:cNvSpPr/>
            <p:nvPr/>
          </p:nvSpPr>
          <p:spPr>
            <a:xfrm>
              <a:off x="2154821" y="472840"/>
              <a:ext cx="72778" cy="17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7113" y="0"/>
                  </a:moveTo>
                  <a:cubicBezTo>
                    <a:pt x="5018" y="0"/>
                    <a:pt x="2923" y="823"/>
                    <a:pt x="735" y="2469"/>
                  </a:cubicBezTo>
                  <a:cubicBezTo>
                    <a:pt x="-382" y="3291"/>
                    <a:pt x="-149" y="11931"/>
                    <a:pt x="921" y="11931"/>
                  </a:cubicBezTo>
                  <a:cubicBezTo>
                    <a:pt x="968" y="11931"/>
                    <a:pt x="1015" y="11931"/>
                    <a:pt x="1061" y="11931"/>
                  </a:cubicBezTo>
                  <a:cubicBezTo>
                    <a:pt x="2737" y="10903"/>
                    <a:pt x="4413" y="10491"/>
                    <a:pt x="6042" y="10491"/>
                  </a:cubicBezTo>
                  <a:cubicBezTo>
                    <a:pt x="10604" y="10491"/>
                    <a:pt x="15027" y="13989"/>
                    <a:pt x="19309" y="21189"/>
                  </a:cubicBezTo>
                  <a:cubicBezTo>
                    <a:pt x="19449" y="21394"/>
                    <a:pt x="19589" y="21600"/>
                    <a:pt x="19728" y="21600"/>
                  </a:cubicBezTo>
                  <a:cubicBezTo>
                    <a:pt x="20846" y="21600"/>
                    <a:pt x="21218" y="13371"/>
                    <a:pt x="19961" y="11314"/>
                  </a:cubicBezTo>
                  <a:cubicBezTo>
                    <a:pt x="15725" y="3703"/>
                    <a:pt x="11489" y="0"/>
                    <a:pt x="71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68" name="Google Shape;996;p41"/>
            <p:cNvSpPr/>
            <p:nvPr/>
          </p:nvSpPr>
          <p:spPr>
            <a:xfrm>
              <a:off x="2130475" y="70207"/>
              <a:ext cx="89779" cy="16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3" h="21600" fill="norm" stroke="1" extrusionOk="0">
                  <a:moveTo>
                    <a:pt x="19812" y="0"/>
                  </a:moveTo>
                  <a:cubicBezTo>
                    <a:pt x="19812" y="0"/>
                    <a:pt x="19812" y="0"/>
                    <a:pt x="19774" y="0"/>
                  </a:cubicBezTo>
                  <a:cubicBezTo>
                    <a:pt x="13510" y="864"/>
                    <a:pt x="7170" y="6912"/>
                    <a:pt x="907" y="10800"/>
                  </a:cubicBezTo>
                  <a:cubicBezTo>
                    <a:pt x="-270" y="11664"/>
                    <a:pt x="-308" y="21600"/>
                    <a:pt x="831" y="21600"/>
                  </a:cubicBezTo>
                  <a:cubicBezTo>
                    <a:pt x="831" y="21600"/>
                    <a:pt x="869" y="21600"/>
                    <a:pt x="907" y="21600"/>
                  </a:cubicBezTo>
                  <a:cubicBezTo>
                    <a:pt x="7284" y="19008"/>
                    <a:pt x="13776" y="18144"/>
                    <a:pt x="20115" y="12528"/>
                  </a:cubicBezTo>
                  <a:cubicBezTo>
                    <a:pt x="21292" y="11232"/>
                    <a:pt x="21026" y="0"/>
                    <a:pt x="1981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69" name="Google Shape;997;p41"/>
            <p:cNvSpPr/>
            <p:nvPr/>
          </p:nvSpPr>
          <p:spPr>
            <a:xfrm>
              <a:off x="1976183" y="465654"/>
              <a:ext cx="81382" cy="18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4" h="21600" fill="norm" stroke="1" extrusionOk="0">
                  <a:moveTo>
                    <a:pt x="19718" y="0"/>
                  </a:moveTo>
                  <a:cubicBezTo>
                    <a:pt x="19593" y="0"/>
                    <a:pt x="19468" y="193"/>
                    <a:pt x="19343" y="386"/>
                  </a:cubicBezTo>
                  <a:cubicBezTo>
                    <a:pt x="14714" y="6557"/>
                    <a:pt x="10169" y="10607"/>
                    <a:pt x="5415" y="10607"/>
                  </a:cubicBezTo>
                  <a:cubicBezTo>
                    <a:pt x="3997" y="10607"/>
                    <a:pt x="2538" y="10221"/>
                    <a:pt x="1037" y="9450"/>
                  </a:cubicBezTo>
                  <a:cubicBezTo>
                    <a:pt x="995" y="9450"/>
                    <a:pt x="953" y="9257"/>
                    <a:pt x="912" y="9257"/>
                  </a:cubicBezTo>
                  <a:cubicBezTo>
                    <a:pt x="-173" y="9257"/>
                    <a:pt x="-381" y="18514"/>
                    <a:pt x="787" y="19286"/>
                  </a:cubicBezTo>
                  <a:cubicBezTo>
                    <a:pt x="2997" y="20829"/>
                    <a:pt x="5248" y="21600"/>
                    <a:pt x="7458" y="21600"/>
                  </a:cubicBezTo>
                  <a:cubicBezTo>
                    <a:pt x="11753" y="21600"/>
                    <a:pt x="15965" y="18514"/>
                    <a:pt x="20010" y="10607"/>
                  </a:cubicBezTo>
                  <a:cubicBezTo>
                    <a:pt x="21219" y="8293"/>
                    <a:pt x="20927" y="0"/>
                    <a:pt x="1971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70" name="Google Shape;998;p41"/>
            <p:cNvSpPr/>
            <p:nvPr/>
          </p:nvSpPr>
          <p:spPr>
            <a:xfrm>
              <a:off x="1936121" y="65963"/>
              <a:ext cx="72906" cy="13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5" h="21600" fill="norm" stroke="1" extrusionOk="0">
                  <a:moveTo>
                    <a:pt x="10019" y="0"/>
                  </a:moveTo>
                  <a:cubicBezTo>
                    <a:pt x="6900" y="0"/>
                    <a:pt x="3827" y="1054"/>
                    <a:pt x="941" y="1054"/>
                  </a:cubicBezTo>
                  <a:cubicBezTo>
                    <a:pt x="-83" y="1054"/>
                    <a:pt x="-409" y="10537"/>
                    <a:pt x="662" y="11327"/>
                  </a:cubicBezTo>
                  <a:cubicBezTo>
                    <a:pt x="5503" y="15015"/>
                    <a:pt x="10810" y="21600"/>
                    <a:pt x="15838" y="21600"/>
                  </a:cubicBezTo>
                  <a:cubicBezTo>
                    <a:pt x="17188" y="21600"/>
                    <a:pt x="18538" y="21073"/>
                    <a:pt x="19841" y="20020"/>
                  </a:cubicBezTo>
                  <a:cubicBezTo>
                    <a:pt x="21191" y="18966"/>
                    <a:pt x="21005" y="7902"/>
                    <a:pt x="19841" y="6322"/>
                  </a:cubicBezTo>
                  <a:cubicBezTo>
                    <a:pt x="16769" y="1317"/>
                    <a:pt x="13370" y="0"/>
                    <a:pt x="1001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71" name="Google Shape;999;p41"/>
            <p:cNvSpPr/>
            <p:nvPr/>
          </p:nvSpPr>
          <p:spPr>
            <a:xfrm>
              <a:off x="1814192" y="481821"/>
              <a:ext cx="87968" cy="8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3" h="21600" fill="norm" stroke="1" extrusionOk="0">
                  <a:moveTo>
                    <a:pt x="10234" y="0"/>
                  </a:moveTo>
                  <a:cubicBezTo>
                    <a:pt x="7148" y="0"/>
                    <a:pt x="4024" y="800"/>
                    <a:pt x="938" y="1200"/>
                  </a:cubicBezTo>
                  <a:cubicBezTo>
                    <a:pt x="-312" y="1200"/>
                    <a:pt x="-312" y="20800"/>
                    <a:pt x="938" y="20800"/>
                  </a:cubicBezTo>
                  <a:cubicBezTo>
                    <a:pt x="3867" y="21200"/>
                    <a:pt x="6836" y="21600"/>
                    <a:pt x="9765" y="21600"/>
                  </a:cubicBezTo>
                  <a:cubicBezTo>
                    <a:pt x="13281" y="21600"/>
                    <a:pt x="16796" y="21200"/>
                    <a:pt x="20312" y="18800"/>
                  </a:cubicBezTo>
                  <a:cubicBezTo>
                    <a:pt x="21288" y="18000"/>
                    <a:pt x="21288" y="3600"/>
                    <a:pt x="20312" y="3200"/>
                  </a:cubicBezTo>
                  <a:cubicBezTo>
                    <a:pt x="16952" y="800"/>
                    <a:pt x="13593" y="0"/>
                    <a:pt x="102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72" name="Google Shape;1000;p41"/>
            <p:cNvSpPr/>
            <p:nvPr/>
          </p:nvSpPr>
          <p:spPr>
            <a:xfrm>
              <a:off x="1700830" y="68248"/>
              <a:ext cx="88562" cy="17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1" h="21600" fill="norm" stroke="1" extrusionOk="0">
                  <a:moveTo>
                    <a:pt x="20106" y="0"/>
                  </a:moveTo>
                  <a:cubicBezTo>
                    <a:pt x="20067" y="0"/>
                    <a:pt x="20029" y="0"/>
                    <a:pt x="20029" y="0"/>
                  </a:cubicBezTo>
                  <a:cubicBezTo>
                    <a:pt x="13549" y="2800"/>
                    <a:pt x="7146" y="7600"/>
                    <a:pt x="666" y="12200"/>
                  </a:cubicBezTo>
                  <a:cubicBezTo>
                    <a:pt x="-337" y="13000"/>
                    <a:pt x="-144" y="21600"/>
                    <a:pt x="820" y="21600"/>
                  </a:cubicBezTo>
                  <a:cubicBezTo>
                    <a:pt x="820" y="21600"/>
                    <a:pt x="859" y="21600"/>
                    <a:pt x="897" y="21600"/>
                  </a:cubicBezTo>
                  <a:cubicBezTo>
                    <a:pt x="7377" y="18200"/>
                    <a:pt x="13857" y="14800"/>
                    <a:pt x="20222" y="9600"/>
                  </a:cubicBezTo>
                  <a:cubicBezTo>
                    <a:pt x="21263" y="8800"/>
                    <a:pt x="21070" y="0"/>
                    <a:pt x="201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73" name="Google Shape;1001;p41"/>
            <p:cNvSpPr/>
            <p:nvPr/>
          </p:nvSpPr>
          <p:spPr>
            <a:xfrm>
              <a:off x="1653730" y="473923"/>
              <a:ext cx="70335" cy="8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0" h="21600" fill="norm" stroke="1" extrusionOk="0">
                  <a:moveTo>
                    <a:pt x="15088" y="0"/>
                  </a:moveTo>
                  <a:cubicBezTo>
                    <a:pt x="10299" y="0"/>
                    <a:pt x="5412" y="3738"/>
                    <a:pt x="623" y="4985"/>
                  </a:cubicBezTo>
                  <a:cubicBezTo>
                    <a:pt x="-208" y="5400"/>
                    <a:pt x="-208" y="16200"/>
                    <a:pt x="623" y="16615"/>
                  </a:cubicBezTo>
                  <a:cubicBezTo>
                    <a:pt x="5314" y="17862"/>
                    <a:pt x="10152" y="21600"/>
                    <a:pt x="14892" y="21600"/>
                  </a:cubicBezTo>
                  <a:cubicBezTo>
                    <a:pt x="16652" y="21600"/>
                    <a:pt x="18362" y="21185"/>
                    <a:pt x="20024" y="19938"/>
                  </a:cubicBezTo>
                  <a:cubicBezTo>
                    <a:pt x="21392" y="18692"/>
                    <a:pt x="21392" y="2492"/>
                    <a:pt x="20024" y="1662"/>
                  </a:cubicBezTo>
                  <a:cubicBezTo>
                    <a:pt x="18411" y="415"/>
                    <a:pt x="16749" y="0"/>
                    <a:pt x="1508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74" name="Google Shape;1002;p41"/>
            <p:cNvSpPr/>
            <p:nvPr/>
          </p:nvSpPr>
          <p:spPr>
            <a:xfrm>
              <a:off x="1473024" y="481168"/>
              <a:ext cx="98234" cy="19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2" h="21600" fill="norm" stroke="1" extrusionOk="0">
                  <a:moveTo>
                    <a:pt x="1019" y="0"/>
                  </a:moveTo>
                  <a:cubicBezTo>
                    <a:pt x="-52" y="0"/>
                    <a:pt x="-467" y="8786"/>
                    <a:pt x="708" y="10434"/>
                  </a:cubicBezTo>
                  <a:cubicBezTo>
                    <a:pt x="5512" y="17024"/>
                    <a:pt x="10454" y="21600"/>
                    <a:pt x="15396" y="21600"/>
                  </a:cubicBezTo>
                  <a:cubicBezTo>
                    <a:pt x="16882" y="21600"/>
                    <a:pt x="18334" y="21234"/>
                    <a:pt x="19820" y="20319"/>
                  </a:cubicBezTo>
                  <a:cubicBezTo>
                    <a:pt x="21098" y="19403"/>
                    <a:pt x="21133" y="10068"/>
                    <a:pt x="19820" y="9885"/>
                  </a:cubicBezTo>
                  <a:cubicBezTo>
                    <a:pt x="13564" y="8237"/>
                    <a:pt x="7413" y="6956"/>
                    <a:pt x="1226" y="183"/>
                  </a:cubicBezTo>
                  <a:cubicBezTo>
                    <a:pt x="1157" y="0"/>
                    <a:pt x="1088" y="0"/>
                    <a:pt x="101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75" name="Google Shape;1003;p41"/>
            <p:cNvSpPr/>
            <p:nvPr/>
          </p:nvSpPr>
          <p:spPr>
            <a:xfrm>
              <a:off x="1456793" y="74451"/>
              <a:ext cx="107919" cy="191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1" h="21600" fill="norm" stroke="1" extrusionOk="0">
                  <a:moveTo>
                    <a:pt x="816" y="0"/>
                  </a:moveTo>
                  <a:cubicBezTo>
                    <a:pt x="-318" y="0"/>
                    <a:pt x="-255" y="10523"/>
                    <a:pt x="910" y="11262"/>
                  </a:cubicBezTo>
                  <a:cubicBezTo>
                    <a:pt x="7113" y="15138"/>
                    <a:pt x="13410" y="20862"/>
                    <a:pt x="19645" y="21600"/>
                  </a:cubicBezTo>
                  <a:cubicBezTo>
                    <a:pt x="19645" y="21600"/>
                    <a:pt x="19676" y="21600"/>
                    <a:pt x="19676" y="21600"/>
                  </a:cubicBezTo>
                  <a:cubicBezTo>
                    <a:pt x="20967" y="21600"/>
                    <a:pt x="21282" y="9046"/>
                    <a:pt x="19960" y="8123"/>
                  </a:cubicBezTo>
                  <a:cubicBezTo>
                    <a:pt x="13694" y="2954"/>
                    <a:pt x="7207" y="2400"/>
                    <a:pt x="910" y="0"/>
                  </a:cubicBezTo>
                  <a:cubicBezTo>
                    <a:pt x="879" y="0"/>
                    <a:pt x="847" y="0"/>
                    <a:pt x="81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76" name="Google Shape;1004;p41"/>
            <p:cNvSpPr/>
            <p:nvPr/>
          </p:nvSpPr>
          <p:spPr>
            <a:xfrm>
              <a:off x="1319094" y="480189"/>
              <a:ext cx="74049" cy="122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3" h="21600" fill="norm" stroke="1" extrusionOk="0">
                  <a:moveTo>
                    <a:pt x="13558" y="0"/>
                  </a:moveTo>
                  <a:cubicBezTo>
                    <a:pt x="9439" y="0"/>
                    <a:pt x="5275" y="2304"/>
                    <a:pt x="1202" y="2880"/>
                  </a:cubicBezTo>
                  <a:cubicBezTo>
                    <a:pt x="-400" y="2880"/>
                    <a:pt x="-400" y="18432"/>
                    <a:pt x="1202" y="18720"/>
                  </a:cubicBezTo>
                  <a:cubicBezTo>
                    <a:pt x="5183" y="19584"/>
                    <a:pt x="9302" y="21600"/>
                    <a:pt x="13329" y="21600"/>
                  </a:cubicBezTo>
                  <a:cubicBezTo>
                    <a:pt x="15388" y="21600"/>
                    <a:pt x="17447" y="21024"/>
                    <a:pt x="19415" y="19584"/>
                  </a:cubicBezTo>
                  <a:cubicBezTo>
                    <a:pt x="21200" y="18144"/>
                    <a:pt x="21200" y="3456"/>
                    <a:pt x="19415" y="2016"/>
                  </a:cubicBezTo>
                  <a:cubicBezTo>
                    <a:pt x="17493" y="288"/>
                    <a:pt x="15571" y="0"/>
                    <a:pt x="1355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77" name="Google Shape;1005;p41"/>
            <p:cNvSpPr/>
            <p:nvPr/>
          </p:nvSpPr>
          <p:spPr>
            <a:xfrm>
              <a:off x="1261458" y="66779"/>
              <a:ext cx="83234" cy="12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6" h="21600" fill="norm" stroke="1" extrusionOk="0">
                  <a:moveTo>
                    <a:pt x="9977" y="0"/>
                  </a:moveTo>
                  <a:cubicBezTo>
                    <a:pt x="7088" y="0"/>
                    <a:pt x="4200" y="584"/>
                    <a:pt x="1312" y="1168"/>
                  </a:cubicBezTo>
                  <a:cubicBezTo>
                    <a:pt x="-437" y="1751"/>
                    <a:pt x="-437" y="19849"/>
                    <a:pt x="1312" y="20432"/>
                  </a:cubicBezTo>
                  <a:cubicBezTo>
                    <a:pt x="4485" y="21016"/>
                    <a:pt x="7658" y="21600"/>
                    <a:pt x="10790" y="21600"/>
                  </a:cubicBezTo>
                  <a:cubicBezTo>
                    <a:pt x="13678" y="21600"/>
                    <a:pt x="16566" y="21016"/>
                    <a:pt x="19455" y="20141"/>
                  </a:cubicBezTo>
                  <a:cubicBezTo>
                    <a:pt x="21163" y="19557"/>
                    <a:pt x="21163" y="2043"/>
                    <a:pt x="19455" y="1751"/>
                  </a:cubicBezTo>
                  <a:cubicBezTo>
                    <a:pt x="16322" y="584"/>
                    <a:pt x="13149" y="0"/>
                    <a:pt x="997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78" name="Google Shape;1006;p41"/>
            <p:cNvSpPr/>
            <p:nvPr/>
          </p:nvSpPr>
          <p:spPr>
            <a:xfrm>
              <a:off x="1116280" y="474472"/>
              <a:ext cx="98582" cy="18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909" y="0"/>
                  </a:moveTo>
                  <a:cubicBezTo>
                    <a:pt x="-90" y="0"/>
                    <a:pt x="-400" y="8602"/>
                    <a:pt x="668" y="10322"/>
                  </a:cubicBezTo>
                  <a:cubicBezTo>
                    <a:pt x="5043" y="17586"/>
                    <a:pt x="9487" y="21600"/>
                    <a:pt x="14000" y="21600"/>
                  </a:cubicBezTo>
                  <a:cubicBezTo>
                    <a:pt x="15998" y="21600"/>
                    <a:pt x="18031" y="20835"/>
                    <a:pt x="20029" y="19115"/>
                  </a:cubicBezTo>
                  <a:cubicBezTo>
                    <a:pt x="21200" y="18350"/>
                    <a:pt x="20959" y="7264"/>
                    <a:pt x="19822" y="7264"/>
                  </a:cubicBezTo>
                  <a:cubicBezTo>
                    <a:pt x="19788" y="7264"/>
                    <a:pt x="19753" y="7264"/>
                    <a:pt x="19719" y="7264"/>
                  </a:cubicBezTo>
                  <a:cubicBezTo>
                    <a:pt x="17721" y="8219"/>
                    <a:pt x="15757" y="8793"/>
                    <a:pt x="13793" y="8793"/>
                  </a:cubicBezTo>
                  <a:cubicBezTo>
                    <a:pt x="9556" y="8793"/>
                    <a:pt x="5388" y="6308"/>
                    <a:pt x="1150" y="191"/>
                  </a:cubicBezTo>
                  <a:cubicBezTo>
                    <a:pt x="1047" y="0"/>
                    <a:pt x="978" y="0"/>
                    <a:pt x="9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79" name="Google Shape;1007;p41"/>
            <p:cNvSpPr/>
            <p:nvPr/>
          </p:nvSpPr>
          <p:spPr>
            <a:xfrm>
              <a:off x="1059504" y="54370"/>
              <a:ext cx="89668" cy="168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0" h="21600" fill="norm" stroke="1" extrusionOk="0">
                  <a:moveTo>
                    <a:pt x="19727" y="0"/>
                  </a:moveTo>
                  <a:cubicBezTo>
                    <a:pt x="19689" y="0"/>
                    <a:pt x="19614" y="0"/>
                    <a:pt x="19576" y="210"/>
                  </a:cubicBezTo>
                  <a:cubicBezTo>
                    <a:pt x="15106" y="4614"/>
                    <a:pt x="10786" y="8808"/>
                    <a:pt x="6353" y="8808"/>
                  </a:cubicBezTo>
                  <a:cubicBezTo>
                    <a:pt x="4701" y="8808"/>
                    <a:pt x="3010" y="8179"/>
                    <a:pt x="1320" y="6920"/>
                  </a:cubicBezTo>
                  <a:cubicBezTo>
                    <a:pt x="1245" y="6711"/>
                    <a:pt x="1207" y="6711"/>
                    <a:pt x="1132" y="6711"/>
                  </a:cubicBezTo>
                  <a:cubicBezTo>
                    <a:pt x="-33" y="6711"/>
                    <a:pt x="-521" y="16986"/>
                    <a:pt x="756" y="18035"/>
                  </a:cubicBezTo>
                  <a:cubicBezTo>
                    <a:pt x="3236" y="20132"/>
                    <a:pt x="5752" y="21600"/>
                    <a:pt x="8232" y="21600"/>
                  </a:cubicBezTo>
                  <a:cubicBezTo>
                    <a:pt x="12326" y="21600"/>
                    <a:pt x="16383" y="18035"/>
                    <a:pt x="20177" y="8598"/>
                  </a:cubicBezTo>
                  <a:cubicBezTo>
                    <a:pt x="21079" y="6501"/>
                    <a:pt x="20478" y="0"/>
                    <a:pt x="197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80" name="Google Shape;1008;p41"/>
            <p:cNvSpPr/>
            <p:nvPr/>
          </p:nvSpPr>
          <p:spPr>
            <a:xfrm>
              <a:off x="961966" y="480842"/>
              <a:ext cx="81928" cy="10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2" h="21600" fill="norm" stroke="1" extrusionOk="0">
                  <a:moveTo>
                    <a:pt x="10903" y="0"/>
                  </a:moveTo>
                  <a:cubicBezTo>
                    <a:pt x="7663" y="0"/>
                    <a:pt x="4423" y="645"/>
                    <a:pt x="1183" y="967"/>
                  </a:cubicBezTo>
                  <a:cubicBezTo>
                    <a:pt x="-395" y="1290"/>
                    <a:pt x="-395" y="20633"/>
                    <a:pt x="1183" y="20633"/>
                  </a:cubicBezTo>
                  <a:cubicBezTo>
                    <a:pt x="4548" y="20955"/>
                    <a:pt x="7913" y="21600"/>
                    <a:pt x="11236" y="21600"/>
                  </a:cubicBezTo>
                  <a:cubicBezTo>
                    <a:pt x="14102" y="21600"/>
                    <a:pt x="16927" y="20955"/>
                    <a:pt x="19751" y="19343"/>
                  </a:cubicBezTo>
                  <a:cubicBezTo>
                    <a:pt x="21205" y="18376"/>
                    <a:pt x="21205" y="2901"/>
                    <a:pt x="19751" y="2257"/>
                  </a:cubicBezTo>
                  <a:cubicBezTo>
                    <a:pt x="16802" y="645"/>
                    <a:pt x="13853" y="0"/>
                    <a:pt x="109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81" name="Google Shape;1009;p41"/>
            <p:cNvSpPr/>
            <p:nvPr/>
          </p:nvSpPr>
          <p:spPr>
            <a:xfrm>
              <a:off x="857511" y="68085"/>
              <a:ext cx="80701" cy="9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3" h="21600" fill="norm" stroke="1" extrusionOk="0">
                  <a:moveTo>
                    <a:pt x="11912" y="0"/>
                  </a:moveTo>
                  <a:cubicBezTo>
                    <a:pt x="8270" y="0"/>
                    <a:pt x="4627" y="758"/>
                    <a:pt x="985" y="1516"/>
                  </a:cubicBezTo>
                  <a:cubicBezTo>
                    <a:pt x="-328" y="1516"/>
                    <a:pt x="-328" y="19705"/>
                    <a:pt x="985" y="20084"/>
                  </a:cubicBezTo>
                  <a:cubicBezTo>
                    <a:pt x="4839" y="20842"/>
                    <a:pt x="8651" y="21600"/>
                    <a:pt x="12463" y="21600"/>
                  </a:cubicBezTo>
                  <a:cubicBezTo>
                    <a:pt x="14961" y="21600"/>
                    <a:pt x="17418" y="21221"/>
                    <a:pt x="19917" y="20084"/>
                  </a:cubicBezTo>
                  <a:cubicBezTo>
                    <a:pt x="21272" y="19705"/>
                    <a:pt x="21272" y="1895"/>
                    <a:pt x="19917" y="1516"/>
                  </a:cubicBezTo>
                  <a:cubicBezTo>
                    <a:pt x="17206" y="379"/>
                    <a:pt x="14580" y="0"/>
                    <a:pt x="1191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82" name="Google Shape;1010;p41"/>
            <p:cNvSpPr/>
            <p:nvPr/>
          </p:nvSpPr>
          <p:spPr>
            <a:xfrm>
              <a:off x="809591" y="482006"/>
              <a:ext cx="71559" cy="8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3" h="21600" fill="norm" stroke="1" extrusionOk="0">
                  <a:moveTo>
                    <a:pt x="16188" y="0"/>
                  </a:moveTo>
                  <a:cubicBezTo>
                    <a:pt x="11074" y="0"/>
                    <a:pt x="5961" y="2204"/>
                    <a:pt x="896" y="2645"/>
                  </a:cubicBezTo>
                  <a:cubicBezTo>
                    <a:pt x="-299" y="2645"/>
                    <a:pt x="-299" y="18955"/>
                    <a:pt x="896" y="19396"/>
                  </a:cubicBezTo>
                  <a:cubicBezTo>
                    <a:pt x="5961" y="19837"/>
                    <a:pt x="11027" y="21600"/>
                    <a:pt x="16140" y="21600"/>
                  </a:cubicBezTo>
                  <a:cubicBezTo>
                    <a:pt x="17382" y="21600"/>
                    <a:pt x="18625" y="21600"/>
                    <a:pt x="19867" y="21159"/>
                  </a:cubicBezTo>
                  <a:cubicBezTo>
                    <a:pt x="21301" y="20718"/>
                    <a:pt x="21301" y="882"/>
                    <a:pt x="19867" y="441"/>
                  </a:cubicBezTo>
                  <a:cubicBezTo>
                    <a:pt x="18673" y="0"/>
                    <a:pt x="17430" y="0"/>
                    <a:pt x="1618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83" name="Google Shape;1011;p41"/>
            <p:cNvSpPr/>
            <p:nvPr/>
          </p:nvSpPr>
          <p:spPr>
            <a:xfrm>
              <a:off x="628925" y="58288"/>
              <a:ext cx="99683" cy="12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fill="norm" stroke="1" extrusionOk="0">
                  <a:moveTo>
                    <a:pt x="12484" y="0"/>
                  </a:moveTo>
                  <a:cubicBezTo>
                    <a:pt x="8690" y="0"/>
                    <a:pt x="4896" y="1108"/>
                    <a:pt x="1103" y="1662"/>
                  </a:cubicBezTo>
                  <a:cubicBezTo>
                    <a:pt x="-367" y="1662"/>
                    <a:pt x="-367" y="19938"/>
                    <a:pt x="1103" y="20215"/>
                  </a:cubicBezTo>
                  <a:cubicBezTo>
                    <a:pt x="4828" y="20769"/>
                    <a:pt x="8587" y="21600"/>
                    <a:pt x="12313" y="21600"/>
                  </a:cubicBezTo>
                  <a:cubicBezTo>
                    <a:pt x="14808" y="21600"/>
                    <a:pt x="17303" y="21323"/>
                    <a:pt x="19763" y="19938"/>
                  </a:cubicBezTo>
                  <a:cubicBezTo>
                    <a:pt x="21233" y="18831"/>
                    <a:pt x="21233" y="2769"/>
                    <a:pt x="19763" y="1662"/>
                  </a:cubicBezTo>
                  <a:cubicBezTo>
                    <a:pt x="17337" y="277"/>
                    <a:pt x="14910" y="0"/>
                    <a:pt x="124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84" name="Google Shape;1012;p41"/>
            <p:cNvSpPr/>
            <p:nvPr/>
          </p:nvSpPr>
          <p:spPr>
            <a:xfrm>
              <a:off x="613639" y="474799"/>
              <a:ext cx="97328" cy="18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0" h="21600" fill="norm" stroke="1" extrusionOk="0">
                  <a:moveTo>
                    <a:pt x="9172" y="0"/>
                  </a:moveTo>
                  <a:cubicBezTo>
                    <a:pt x="6276" y="0"/>
                    <a:pt x="3345" y="1946"/>
                    <a:pt x="588" y="5838"/>
                  </a:cubicBezTo>
                  <a:cubicBezTo>
                    <a:pt x="-424" y="7005"/>
                    <a:pt x="-5" y="14400"/>
                    <a:pt x="902" y="14400"/>
                  </a:cubicBezTo>
                  <a:cubicBezTo>
                    <a:pt x="937" y="14400"/>
                    <a:pt x="972" y="14400"/>
                    <a:pt x="1007" y="14400"/>
                  </a:cubicBezTo>
                  <a:cubicBezTo>
                    <a:pt x="2961" y="12843"/>
                    <a:pt x="4880" y="12259"/>
                    <a:pt x="6729" y="12259"/>
                  </a:cubicBezTo>
                  <a:cubicBezTo>
                    <a:pt x="11056" y="12259"/>
                    <a:pt x="15174" y="15762"/>
                    <a:pt x="19606" y="21405"/>
                  </a:cubicBezTo>
                  <a:cubicBezTo>
                    <a:pt x="19710" y="21600"/>
                    <a:pt x="19815" y="21600"/>
                    <a:pt x="19920" y="21600"/>
                  </a:cubicBezTo>
                  <a:cubicBezTo>
                    <a:pt x="20932" y="21600"/>
                    <a:pt x="21176" y="13232"/>
                    <a:pt x="20094" y="11092"/>
                  </a:cubicBezTo>
                  <a:cubicBezTo>
                    <a:pt x="16675" y="3503"/>
                    <a:pt x="12906" y="0"/>
                    <a:pt x="91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85" name="Google Shape;1013;p41"/>
            <p:cNvSpPr/>
            <p:nvPr/>
          </p:nvSpPr>
          <p:spPr>
            <a:xfrm>
              <a:off x="411575" y="610480"/>
              <a:ext cx="48158" cy="1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53" h="21600" fill="norm" stroke="1" extrusionOk="0">
                  <a:moveTo>
                    <a:pt x="14313" y="0"/>
                  </a:moveTo>
                  <a:cubicBezTo>
                    <a:pt x="9482" y="0"/>
                    <a:pt x="4445" y="5747"/>
                    <a:pt x="787" y="12683"/>
                  </a:cubicBezTo>
                  <a:cubicBezTo>
                    <a:pt x="-731" y="15457"/>
                    <a:pt x="166" y="21600"/>
                    <a:pt x="1615" y="21600"/>
                  </a:cubicBezTo>
                  <a:cubicBezTo>
                    <a:pt x="1891" y="21600"/>
                    <a:pt x="2167" y="21204"/>
                    <a:pt x="2443" y="20807"/>
                  </a:cubicBezTo>
                  <a:cubicBezTo>
                    <a:pt x="4790" y="16250"/>
                    <a:pt x="7412" y="13475"/>
                    <a:pt x="10311" y="11890"/>
                  </a:cubicBezTo>
                  <a:cubicBezTo>
                    <a:pt x="11139" y="11494"/>
                    <a:pt x="12036" y="11295"/>
                    <a:pt x="12864" y="11295"/>
                  </a:cubicBezTo>
                  <a:cubicBezTo>
                    <a:pt x="14796" y="11295"/>
                    <a:pt x="16728" y="12088"/>
                    <a:pt x="18661" y="12088"/>
                  </a:cubicBezTo>
                  <a:cubicBezTo>
                    <a:pt x="18730" y="12088"/>
                    <a:pt x="18730" y="12088"/>
                    <a:pt x="18730" y="12088"/>
                  </a:cubicBezTo>
                  <a:cubicBezTo>
                    <a:pt x="20731" y="12088"/>
                    <a:pt x="20869" y="4161"/>
                    <a:pt x="19213" y="2378"/>
                  </a:cubicBezTo>
                  <a:cubicBezTo>
                    <a:pt x="17626" y="793"/>
                    <a:pt x="15969" y="0"/>
                    <a:pt x="143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86" name="Google Shape;1014;p41"/>
            <p:cNvSpPr/>
            <p:nvPr/>
          </p:nvSpPr>
          <p:spPr>
            <a:xfrm>
              <a:off x="354170" y="181396"/>
              <a:ext cx="56456" cy="9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0" h="21600" fill="norm" stroke="1" extrusionOk="0">
                  <a:moveTo>
                    <a:pt x="10502" y="0"/>
                  </a:moveTo>
                  <a:cubicBezTo>
                    <a:pt x="7578" y="0"/>
                    <a:pt x="4594" y="720"/>
                    <a:pt x="1611" y="720"/>
                  </a:cubicBezTo>
                  <a:cubicBezTo>
                    <a:pt x="-537" y="720"/>
                    <a:pt x="-537" y="20520"/>
                    <a:pt x="1611" y="20880"/>
                  </a:cubicBezTo>
                  <a:cubicBezTo>
                    <a:pt x="4594" y="20880"/>
                    <a:pt x="7578" y="21600"/>
                    <a:pt x="10502" y="21600"/>
                  </a:cubicBezTo>
                  <a:cubicBezTo>
                    <a:pt x="13485" y="21600"/>
                    <a:pt x="16409" y="20880"/>
                    <a:pt x="19333" y="19080"/>
                  </a:cubicBezTo>
                  <a:cubicBezTo>
                    <a:pt x="21063" y="17280"/>
                    <a:pt x="21063" y="4320"/>
                    <a:pt x="19333" y="2880"/>
                  </a:cubicBezTo>
                  <a:cubicBezTo>
                    <a:pt x="16409" y="720"/>
                    <a:pt x="13485" y="0"/>
                    <a:pt x="1050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87" name="Google Shape;1015;p41"/>
            <p:cNvSpPr/>
            <p:nvPr/>
          </p:nvSpPr>
          <p:spPr>
            <a:xfrm>
              <a:off x="281839" y="601499"/>
              <a:ext cx="73722" cy="12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0" h="21600" fill="norm" stroke="1" extrusionOk="0">
                  <a:moveTo>
                    <a:pt x="13833" y="0"/>
                  </a:moveTo>
                  <a:cubicBezTo>
                    <a:pt x="9559" y="0"/>
                    <a:pt x="5285" y="2769"/>
                    <a:pt x="1103" y="4154"/>
                  </a:cubicBezTo>
                  <a:cubicBezTo>
                    <a:pt x="-368" y="4431"/>
                    <a:pt x="-368" y="17169"/>
                    <a:pt x="1103" y="17723"/>
                  </a:cubicBezTo>
                  <a:cubicBezTo>
                    <a:pt x="5285" y="18831"/>
                    <a:pt x="9559" y="21600"/>
                    <a:pt x="13833" y="21600"/>
                  </a:cubicBezTo>
                  <a:cubicBezTo>
                    <a:pt x="15671" y="21600"/>
                    <a:pt x="17509" y="21046"/>
                    <a:pt x="19302" y="19662"/>
                  </a:cubicBezTo>
                  <a:cubicBezTo>
                    <a:pt x="21232" y="18554"/>
                    <a:pt x="21232" y="3323"/>
                    <a:pt x="19302" y="1938"/>
                  </a:cubicBezTo>
                  <a:cubicBezTo>
                    <a:pt x="17509" y="554"/>
                    <a:pt x="15671" y="0"/>
                    <a:pt x="138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88" name="Google Shape;1016;p41"/>
            <p:cNvSpPr/>
            <p:nvPr/>
          </p:nvSpPr>
          <p:spPr>
            <a:xfrm>
              <a:off x="233874" y="173398"/>
              <a:ext cx="79967" cy="9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9" h="21600" fill="norm" stroke="1" extrusionOk="0">
                  <a:moveTo>
                    <a:pt x="13661" y="0"/>
                  </a:moveTo>
                  <a:cubicBezTo>
                    <a:pt x="9375" y="0"/>
                    <a:pt x="5046" y="2197"/>
                    <a:pt x="803" y="3661"/>
                  </a:cubicBezTo>
                  <a:cubicBezTo>
                    <a:pt x="-268" y="4027"/>
                    <a:pt x="-268" y="17573"/>
                    <a:pt x="803" y="17939"/>
                  </a:cubicBezTo>
                  <a:cubicBezTo>
                    <a:pt x="5175" y="19403"/>
                    <a:pt x="9632" y="21600"/>
                    <a:pt x="14089" y="21600"/>
                  </a:cubicBezTo>
                  <a:cubicBezTo>
                    <a:pt x="16061" y="21600"/>
                    <a:pt x="17989" y="21234"/>
                    <a:pt x="19961" y="20136"/>
                  </a:cubicBezTo>
                  <a:cubicBezTo>
                    <a:pt x="21332" y="18671"/>
                    <a:pt x="21332" y="2929"/>
                    <a:pt x="19961" y="1831"/>
                  </a:cubicBezTo>
                  <a:cubicBezTo>
                    <a:pt x="17861" y="732"/>
                    <a:pt x="15761" y="0"/>
                    <a:pt x="136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89" name="Google Shape;1017;p41"/>
            <p:cNvSpPr/>
            <p:nvPr/>
          </p:nvSpPr>
          <p:spPr>
            <a:xfrm>
              <a:off x="127298" y="609990"/>
              <a:ext cx="74048" cy="12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3" h="21600" fill="norm" stroke="1" extrusionOk="0">
                  <a:moveTo>
                    <a:pt x="13477" y="0"/>
                  </a:moveTo>
                  <a:cubicBezTo>
                    <a:pt x="9358" y="0"/>
                    <a:pt x="5286" y="1751"/>
                    <a:pt x="1167" y="3211"/>
                  </a:cubicBezTo>
                  <a:cubicBezTo>
                    <a:pt x="-389" y="3503"/>
                    <a:pt x="-389" y="18097"/>
                    <a:pt x="1167" y="18681"/>
                  </a:cubicBezTo>
                  <a:cubicBezTo>
                    <a:pt x="5240" y="19849"/>
                    <a:pt x="9313" y="21600"/>
                    <a:pt x="13386" y="21600"/>
                  </a:cubicBezTo>
                  <a:cubicBezTo>
                    <a:pt x="15399" y="21600"/>
                    <a:pt x="17367" y="21016"/>
                    <a:pt x="19380" y="19849"/>
                  </a:cubicBezTo>
                  <a:cubicBezTo>
                    <a:pt x="21211" y="18973"/>
                    <a:pt x="21211" y="2919"/>
                    <a:pt x="19380" y="1459"/>
                  </a:cubicBezTo>
                  <a:cubicBezTo>
                    <a:pt x="17413" y="584"/>
                    <a:pt x="15445" y="0"/>
                    <a:pt x="1347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90" name="Google Shape;1018;p41"/>
            <p:cNvSpPr/>
            <p:nvPr/>
          </p:nvSpPr>
          <p:spPr>
            <a:xfrm>
              <a:off x="76971" y="156905"/>
              <a:ext cx="100924" cy="21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5" h="21600" fill="norm" stroke="1" extrusionOk="0">
                  <a:moveTo>
                    <a:pt x="1126" y="0"/>
                  </a:moveTo>
                  <a:cubicBezTo>
                    <a:pt x="-109" y="0"/>
                    <a:pt x="-510" y="9188"/>
                    <a:pt x="859" y="11445"/>
                  </a:cubicBezTo>
                  <a:cubicBezTo>
                    <a:pt x="4898" y="17731"/>
                    <a:pt x="9105" y="21600"/>
                    <a:pt x="13311" y="21600"/>
                  </a:cubicBezTo>
                  <a:cubicBezTo>
                    <a:pt x="15481" y="21600"/>
                    <a:pt x="17618" y="20633"/>
                    <a:pt x="19788" y="18376"/>
                  </a:cubicBezTo>
                  <a:cubicBezTo>
                    <a:pt x="21090" y="16925"/>
                    <a:pt x="20823" y="6609"/>
                    <a:pt x="19454" y="6609"/>
                  </a:cubicBezTo>
                  <a:cubicBezTo>
                    <a:pt x="19454" y="6609"/>
                    <a:pt x="19454" y="6609"/>
                    <a:pt x="19421" y="6609"/>
                  </a:cubicBezTo>
                  <a:cubicBezTo>
                    <a:pt x="18019" y="6931"/>
                    <a:pt x="16583" y="6931"/>
                    <a:pt x="15181" y="6931"/>
                  </a:cubicBezTo>
                  <a:cubicBezTo>
                    <a:pt x="10574" y="6931"/>
                    <a:pt x="6033" y="5481"/>
                    <a:pt x="1493" y="322"/>
                  </a:cubicBezTo>
                  <a:cubicBezTo>
                    <a:pt x="1360" y="161"/>
                    <a:pt x="1259" y="0"/>
                    <a:pt x="112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95" name="Google Shape;1020;p41"/>
          <p:cNvGrpSpPr/>
          <p:nvPr/>
        </p:nvGrpSpPr>
        <p:grpSpPr>
          <a:xfrm>
            <a:off x="7698829" y="319806"/>
            <a:ext cx="1020562" cy="874642"/>
            <a:chOff x="0" y="0"/>
            <a:chExt cx="1020560" cy="874641"/>
          </a:xfrm>
        </p:grpSpPr>
        <p:sp>
          <p:nvSpPr>
            <p:cNvPr id="1392" name="Google Shape;1021;p41"/>
            <p:cNvSpPr/>
            <p:nvPr/>
          </p:nvSpPr>
          <p:spPr>
            <a:xfrm rot="10800000">
              <a:off x="0" y="0"/>
              <a:ext cx="1020561" cy="874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5" h="21600" fill="norm" stroke="1" extrusionOk="0">
                  <a:moveTo>
                    <a:pt x="10484" y="9183"/>
                  </a:moveTo>
                  <a:cubicBezTo>
                    <a:pt x="10538" y="9183"/>
                    <a:pt x="10593" y="9205"/>
                    <a:pt x="10650" y="9250"/>
                  </a:cubicBezTo>
                  <a:cubicBezTo>
                    <a:pt x="10747" y="9322"/>
                    <a:pt x="10824" y="9378"/>
                    <a:pt x="10832" y="9378"/>
                  </a:cubicBezTo>
                  <a:cubicBezTo>
                    <a:pt x="10832" y="9378"/>
                    <a:pt x="10834" y="9378"/>
                    <a:pt x="10834" y="9378"/>
                  </a:cubicBezTo>
                  <a:cubicBezTo>
                    <a:pt x="10834" y="9378"/>
                    <a:pt x="10834" y="9378"/>
                    <a:pt x="10834" y="9378"/>
                  </a:cubicBezTo>
                  <a:cubicBezTo>
                    <a:pt x="10835" y="9378"/>
                    <a:pt x="10934" y="9593"/>
                    <a:pt x="11049" y="9855"/>
                  </a:cubicBezTo>
                  <a:cubicBezTo>
                    <a:pt x="11167" y="10121"/>
                    <a:pt x="11455" y="10600"/>
                    <a:pt x="11693" y="10924"/>
                  </a:cubicBezTo>
                  <a:lnTo>
                    <a:pt x="12122" y="11514"/>
                  </a:lnTo>
                  <a:lnTo>
                    <a:pt x="11875" y="11633"/>
                  </a:lnTo>
                  <a:cubicBezTo>
                    <a:pt x="11715" y="11711"/>
                    <a:pt x="11597" y="11756"/>
                    <a:pt x="11493" y="11756"/>
                  </a:cubicBezTo>
                  <a:cubicBezTo>
                    <a:pt x="11306" y="11756"/>
                    <a:pt x="11162" y="11613"/>
                    <a:pt x="10886" y="11262"/>
                  </a:cubicBezTo>
                  <a:cubicBezTo>
                    <a:pt x="10673" y="10992"/>
                    <a:pt x="10379" y="10595"/>
                    <a:pt x="10229" y="10374"/>
                  </a:cubicBezTo>
                  <a:cubicBezTo>
                    <a:pt x="9957" y="9972"/>
                    <a:pt x="9957" y="9972"/>
                    <a:pt x="10083" y="9666"/>
                  </a:cubicBezTo>
                  <a:cubicBezTo>
                    <a:pt x="10217" y="9339"/>
                    <a:pt x="10346" y="9183"/>
                    <a:pt x="10484" y="9183"/>
                  </a:cubicBezTo>
                  <a:close/>
                  <a:moveTo>
                    <a:pt x="15794" y="546"/>
                  </a:moveTo>
                  <a:cubicBezTo>
                    <a:pt x="16265" y="546"/>
                    <a:pt x="17267" y="782"/>
                    <a:pt x="17764" y="1031"/>
                  </a:cubicBezTo>
                  <a:cubicBezTo>
                    <a:pt x="18878" y="1587"/>
                    <a:pt x="19422" y="2060"/>
                    <a:pt x="19953" y="2941"/>
                  </a:cubicBezTo>
                  <a:cubicBezTo>
                    <a:pt x="20376" y="3639"/>
                    <a:pt x="20780" y="4943"/>
                    <a:pt x="20871" y="5906"/>
                  </a:cubicBezTo>
                  <a:cubicBezTo>
                    <a:pt x="20915" y="6359"/>
                    <a:pt x="20920" y="6851"/>
                    <a:pt x="20882" y="6989"/>
                  </a:cubicBezTo>
                  <a:cubicBezTo>
                    <a:pt x="20843" y="7130"/>
                    <a:pt x="20782" y="7424"/>
                    <a:pt x="20742" y="7648"/>
                  </a:cubicBezTo>
                  <a:cubicBezTo>
                    <a:pt x="20588" y="8544"/>
                    <a:pt x="19449" y="10444"/>
                    <a:pt x="18695" y="11055"/>
                  </a:cubicBezTo>
                  <a:cubicBezTo>
                    <a:pt x="18000" y="11620"/>
                    <a:pt x="16320" y="11981"/>
                    <a:pt x="14907" y="11981"/>
                  </a:cubicBezTo>
                  <a:cubicBezTo>
                    <a:pt x="14256" y="11981"/>
                    <a:pt x="13662" y="11904"/>
                    <a:pt x="13247" y="11735"/>
                  </a:cubicBezTo>
                  <a:cubicBezTo>
                    <a:pt x="12929" y="11607"/>
                    <a:pt x="12821" y="11514"/>
                    <a:pt x="12360" y="10968"/>
                  </a:cubicBezTo>
                  <a:cubicBezTo>
                    <a:pt x="12048" y="10600"/>
                    <a:pt x="11729" y="10147"/>
                    <a:pt x="11578" y="9857"/>
                  </a:cubicBezTo>
                  <a:cubicBezTo>
                    <a:pt x="11438" y="9586"/>
                    <a:pt x="11155" y="9101"/>
                    <a:pt x="10950" y="8780"/>
                  </a:cubicBezTo>
                  <a:cubicBezTo>
                    <a:pt x="10261" y="7693"/>
                    <a:pt x="10152" y="6484"/>
                    <a:pt x="10604" y="4973"/>
                  </a:cubicBezTo>
                  <a:cubicBezTo>
                    <a:pt x="10939" y="3853"/>
                    <a:pt x="11117" y="3470"/>
                    <a:pt x="11639" y="2746"/>
                  </a:cubicBezTo>
                  <a:cubicBezTo>
                    <a:pt x="12116" y="2086"/>
                    <a:pt x="12300" y="1899"/>
                    <a:pt x="12819" y="1536"/>
                  </a:cubicBezTo>
                  <a:cubicBezTo>
                    <a:pt x="13571" y="1012"/>
                    <a:pt x="14241" y="745"/>
                    <a:pt x="14978" y="673"/>
                  </a:cubicBezTo>
                  <a:cubicBezTo>
                    <a:pt x="15189" y="652"/>
                    <a:pt x="15473" y="602"/>
                    <a:pt x="15621" y="563"/>
                  </a:cubicBezTo>
                  <a:cubicBezTo>
                    <a:pt x="15665" y="550"/>
                    <a:pt x="15724" y="546"/>
                    <a:pt x="15794" y="546"/>
                  </a:cubicBezTo>
                  <a:close/>
                  <a:moveTo>
                    <a:pt x="9654" y="10359"/>
                  </a:moveTo>
                  <a:lnTo>
                    <a:pt x="9765" y="10541"/>
                  </a:lnTo>
                  <a:cubicBezTo>
                    <a:pt x="9827" y="10641"/>
                    <a:pt x="10071" y="10985"/>
                    <a:pt x="10308" y="11308"/>
                  </a:cubicBezTo>
                  <a:lnTo>
                    <a:pt x="10741" y="11893"/>
                  </a:lnTo>
                  <a:lnTo>
                    <a:pt x="10445" y="12187"/>
                  </a:lnTo>
                  <a:cubicBezTo>
                    <a:pt x="10280" y="12347"/>
                    <a:pt x="10061" y="12553"/>
                    <a:pt x="9953" y="12648"/>
                  </a:cubicBezTo>
                  <a:cubicBezTo>
                    <a:pt x="9849" y="12739"/>
                    <a:pt x="9695" y="12870"/>
                    <a:pt x="9622" y="12937"/>
                  </a:cubicBezTo>
                  <a:cubicBezTo>
                    <a:pt x="9547" y="13002"/>
                    <a:pt x="9117" y="13385"/>
                    <a:pt x="8662" y="13788"/>
                  </a:cubicBezTo>
                  <a:cubicBezTo>
                    <a:pt x="7475" y="14843"/>
                    <a:pt x="6940" y="15347"/>
                    <a:pt x="6369" y="15945"/>
                  </a:cubicBezTo>
                  <a:cubicBezTo>
                    <a:pt x="6089" y="16240"/>
                    <a:pt x="5676" y="16644"/>
                    <a:pt x="5450" y="16846"/>
                  </a:cubicBezTo>
                  <a:cubicBezTo>
                    <a:pt x="4024" y="18119"/>
                    <a:pt x="3359" y="18728"/>
                    <a:pt x="3017" y="19077"/>
                  </a:cubicBezTo>
                  <a:cubicBezTo>
                    <a:pt x="2805" y="19291"/>
                    <a:pt x="2512" y="19586"/>
                    <a:pt x="2371" y="19726"/>
                  </a:cubicBezTo>
                  <a:cubicBezTo>
                    <a:pt x="2228" y="19865"/>
                    <a:pt x="1911" y="20183"/>
                    <a:pt x="1669" y="20426"/>
                  </a:cubicBezTo>
                  <a:cubicBezTo>
                    <a:pt x="1428" y="20671"/>
                    <a:pt x="1115" y="20916"/>
                    <a:pt x="978" y="20970"/>
                  </a:cubicBezTo>
                  <a:cubicBezTo>
                    <a:pt x="895" y="21004"/>
                    <a:pt x="835" y="21022"/>
                    <a:pt x="786" y="21022"/>
                  </a:cubicBezTo>
                  <a:cubicBezTo>
                    <a:pt x="713" y="21022"/>
                    <a:pt x="665" y="20980"/>
                    <a:pt x="599" y="20887"/>
                  </a:cubicBezTo>
                  <a:cubicBezTo>
                    <a:pt x="346" y="20536"/>
                    <a:pt x="381" y="20469"/>
                    <a:pt x="1450" y="19217"/>
                  </a:cubicBezTo>
                  <a:cubicBezTo>
                    <a:pt x="2457" y="18039"/>
                    <a:pt x="3541" y="16876"/>
                    <a:pt x="4375" y="16075"/>
                  </a:cubicBezTo>
                  <a:cubicBezTo>
                    <a:pt x="4638" y="15824"/>
                    <a:pt x="5307" y="15118"/>
                    <a:pt x="5870" y="14498"/>
                  </a:cubicBezTo>
                  <a:cubicBezTo>
                    <a:pt x="6433" y="13879"/>
                    <a:pt x="7127" y="13127"/>
                    <a:pt x="7423" y="12820"/>
                  </a:cubicBezTo>
                  <a:cubicBezTo>
                    <a:pt x="7932" y="12289"/>
                    <a:pt x="8331" y="11851"/>
                    <a:pt x="9251" y="10814"/>
                  </a:cubicBezTo>
                  <a:lnTo>
                    <a:pt x="9654" y="10359"/>
                  </a:lnTo>
                  <a:close/>
                  <a:moveTo>
                    <a:pt x="15986" y="0"/>
                  </a:moveTo>
                  <a:cubicBezTo>
                    <a:pt x="15884" y="0"/>
                    <a:pt x="15786" y="6"/>
                    <a:pt x="15692" y="17"/>
                  </a:cubicBezTo>
                  <a:cubicBezTo>
                    <a:pt x="15495" y="41"/>
                    <a:pt x="15184" y="74"/>
                    <a:pt x="15009" y="91"/>
                  </a:cubicBezTo>
                  <a:cubicBezTo>
                    <a:pt x="13609" y="219"/>
                    <a:pt x="12149" y="1118"/>
                    <a:pt x="11254" y="2402"/>
                  </a:cubicBezTo>
                  <a:cubicBezTo>
                    <a:pt x="11038" y="2712"/>
                    <a:pt x="10764" y="3158"/>
                    <a:pt x="10646" y="3392"/>
                  </a:cubicBezTo>
                  <a:cubicBezTo>
                    <a:pt x="10359" y="3963"/>
                    <a:pt x="9938" y="5399"/>
                    <a:pt x="9893" y="5969"/>
                  </a:cubicBezTo>
                  <a:cubicBezTo>
                    <a:pt x="9839" y="6617"/>
                    <a:pt x="9909" y="7524"/>
                    <a:pt x="10055" y="8087"/>
                  </a:cubicBezTo>
                  <a:cubicBezTo>
                    <a:pt x="10171" y="8540"/>
                    <a:pt x="10168" y="8581"/>
                    <a:pt x="9990" y="8858"/>
                  </a:cubicBezTo>
                  <a:cubicBezTo>
                    <a:pt x="9887" y="9021"/>
                    <a:pt x="9724" y="9346"/>
                    <a:pt x="9619" y="9593"/>
                  </a:cubicBezTo>
                  <a:cubicBezTo>
                    <a:pt x="9498" y="9883"/>
                    <a:pt x="9345" y="10123"/>
                    <a:pt x="9175" y="10294"/>
                  </a:cubicBezTo>
                  <a:cubicBezTo>
                    <a:pt x="9032" y="10439"/>
                    <a:pt x="8603" y="10896"/>
                    <a:pt x="8217" y="11317"/>
                  </a:cubicBezTo>
                  <a:cubicBezTo>
                    <a:pt x="7835" y="11735"/>
                    <a:pt x="7269" y="12341"/>
                    <a:pt x="6960" y="12664"/>
                  </a:cubicBezTo>
                  <a:cubicBezTo>
                    <a:pt x="6653" y="12984"/>
                    <a:pt x="5922" y="13758"/>
                    <a:pt x="5340" y="14379"/>
                  </a:cubicBezTo>
                  <a:cubicBezTo>
                    <a:pt x="4761" y="14999"/>
                    <a:pt x="4021" y="15765"/>
                    <a:pt x="3703" y="16077"/>
                  </a:cubicBezTo>
                  <a:cubicBezTo>
                    <a:pt x="2948" y="16820"/>
                    <a:pt x="2253" y="17546"/>
                    <a:pt x="1203" y="18694"/>
                  </a:cubicBezTo>
                  <a:cubicBezTo>
                    <a:pt x="-35" y="20047"/>
                    <a:pt x="-211" y="20478"/>
                    <a:pt x="195" y="21167"/>
                  </a:cubicBezTo>
                  <a:cubicBezTo>
                    <a:pt x="382" y="21485"/>
                    <a:pt x="513" y="21600"/>
                    <a:pt x="733" y="21600"/>
                  </a:cubicBezTo>
                  <a:cubicBezTo>
                    <a:pt x="775" y="21600"/>
                    <a:pt x="823" y="21596"/>
                    <a:pt x="873" y="21587"/>
                  </a:cubicBezTo>
                  <a:cubicBezTo>
                    <a:pt x="1177" y="21541"/>
                    <a:pt x="1760" y="21059"/>
                    <a:pt x="2800" y="20002"/>
                  </a:cubicBezTo>
                  <a:cubicBezTo>
                    <a:pt x="3238" y="19556"/>
                    <a:pt x="3976" y="18856"/>
                    <a:pt x="4341" y="18538"/>
                  </a:cubicBezTo>
                  <a:cubicBezTo>
                    <a:pt x="5061" y="17914"/>
                    <a:pt x="5779" y="17253"/>
                    <a:pt x="6148" y="16876"/>
                  </a:cubicBezTo>
                  <a:cubicBezTo>
                    <a:pt x="6830" y="16179"/>
                    <a:pt x="8370" y="14711"/>
                    <a:pt x="8851" y="14295"/>
                  </a:cubicBezTo>
                  <a:cubicBezTo>
                    <a:pt x="8958" y="14202"/>
                    <a:pt x="9293" y="13916"/>
                    <a:pt x="9594" y="13656"/>
                  </a:cubicBezTo>
                  <a:cubicBezTo>
                    <a:pt x="9893" y="13396"/>
                    <a:pt x="10138" y="13158"/>
                    <a:pt x="10140" y="13125"/>
                  </a:cubicBezTo>
                  <a:cubicBezTo>
                    <a:pt x="10140" y="13092"/>
                    <a:pt x="10193" y="13047"/>
                    <a:pt x="10263" y="13025"/>
                  </a:cubicBezTo>
                  <a:cubicBezTo>
                    <a:pt x="10332" y="13000"/>
                    <a:pt x="10538" y="12818"/>
                    <a:pt x="10722" y="12618"/>
                  </a:cubicBezTo>
                  <a:cubicBezTo>
                    <a:pt x="10961" y="12356"/>
                    <a:pt x="11043" y="12283"/>
                    <a:pt x="11170" y="12283"/>
                  </a:cubicBezTo>
                  <a:cubicBezTo>
                    <a:pt x="11208" y="12283"/>
                    <a:pt x="11251" y="12289"/>
                    <a:pt x="11302" y="12300"/>
                  </a:cubicBezTo>
                  <a:cubicBezTo>
                    <a:pt x="11323" y="12304"/>
                    <a:pt x="11348" y="12306"/>
                    <a:pt x="11375" y="12306"/>
                  </a:cubicBezTo>
                  <a:cubicBezTo>
                    <a:pt x="11649" y="12306"/>
                    <a:pt x="12204" y="12111"/>
                    <a:pt x="12342" y="11951"/>
                  </a:cubicBezTo>
                  <a:cubicBezTo>
                    <a:pt x="12357" y="11936"/>
                    <a:pt x="12377" y="11929"/>
                    <a:pt x="12405" y="11929"/>
                  </a:cubicBezTo>
                  <a:cubicBezTo>
                    <a:pt x="12478" y="11929"/>
                    <a:pt x="12597" y="11979"/>
                    <a:pt x="12753" y="12075"/>
                  </a:cubicBezTo>
                  <a:cubicBezTo>
                    <a:pt x="13212" y="12363"/>
                    <a:pt x="13859" y="12504"/>
                    <a:pt x="14787" y="12504"/>
                  </a:cubicBezTo>
                  <a:cubicBezTo>
                    <a:pt x="15381" y="12504"/>
                    <a:pt x="16090" y="12447"/>
                    <a:pt x="16940" y="12334"/>
                  </a:cubicBezTo>
                  <a:cubicBezTo>
                    <a:pt x="17429" y="12269"/>
                    <a:pt x="18543" y="11806"/>
                    <a:pt x="18897" y="11524"/>
                  </a:cubicBezTo>
                  <a:cubicBezTo>
                    <a:pt x="19219" y="11264"/>
                    <a:pt x="19967" y="10357"/>
                    <a:pt x="20288" y="9829"/>
                  </a:cubicBezTo>
                  <a:cubicBezTo>
                    <a:pt x="21109" y="8484"/>
                    <a:pt x="21389" y="7492"/>
                    <a:pt x="21339" y="6112"/>
                  </a:cubicBezTo>
                  <a:cubicBezTo>
                    <a:pt x="21268" y="4152"/>
                    <a:pt x="20324" y="2109"/>
                    <a:pt x="19075" y="1206"/>
                  </a:cubicBezTo>
                  <a:cubicBezTo>
                    <a:pt x="18021" y="444"/>
                    <a:pt x="16872" y="0"/>
                    <a:pt x="159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93" name="Google Shape;1022;p41"/>
            <p:cNvSpPr/>
            <p:nvPr/>
          </p:nvSpPr>
          <p:spPr>
            <a:xfrm rot="10800000">
              <a:off x="68618" y="420733"/>
              <a:ext cx="425016" cy="391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4" h="21600" fill="norm" stroke="1" extrusionOk="0">
                  <a:moveTo>
                    <a:pt x="11789" y="1188"/>
                  </a:moveTo>
                  <a:cubicBezTo>
                    <a:pt x="12380" y="1188"/>
                    <a:pt x="13029" y="1284"/>
                    <a:pt x="14090" y="1459"/>
                  </a:cubicBezTo>
                  <a:cubicBezTo>
                    <a:pt x="15697" y="1725"/>
                    <a:pt x="16133" y="1936"/>
                    <a:pt x="17247" y="2959"/>
                  </a:cubicBezTo>
                  <a:cubicBezTo>
                    <a:pt x="18532" y="4143"/>
                    <a:pt x="19078" y="4895"/>
                    <a:pt x="19464" y="6030"/>
                  </a:cubicBezTo>
                  <a:cubicBezTo>
                    <a:pt x="19714" y="6757"/>
                    <a:pt x="19764" y="7143"/>
                    <a:pt x="19612" y="7143"/>
                  </a:cubicBezTo>
                  <a:cubicBezTo>
                    <a:pt x="19559" y="7143"/>
                    <a:pt x="19483" y="7097"/>
                    <a:pt x="19385" y="7006"/>
                  </a:cubicBezTo>
                  <a:cubicBezTo>
                    <a:pt x="19131" y="6765"/>
                    <a:pt x="15970" y="5464"/>
                    <a:pt x="15648" y="5464"/>
                  </a:cubicBezTo>
                  <a:cubicBezTo>
                    <a:pt x="15640" y="5464"/>
                    <a:pt x="15636" y="5464"/>
                    <a:pt x="15632" y="5464"/>
                  </a:cubicBezTo>
                  <a:cubicBezTo>
                    <a:pt x="15625" y="5464"/>
                    <a:pt x="15617" y="5464"/>
                    <a:pt x="15610" y="5464"/>
                  </a:cubicBezTo>
                  <a:cubicBezTo>
                    <a:pt x="15515" y="5464"/>
                    <a:pt x="15291" y="5365"/>
                    <a:pt x="15090" y="5228"/>
                  </a:cubicBezTo>
                  <a:cubicBezTo>
                    <a:pt x="14874" y="5082"/>
                    <a:pt x="14075" y="4725"/>
                    <a:pt x="13320" y="4434"/>
                  </a:cubicBezTo>
                  <a:cubicBezTo>
                    <a:pt x="12566" y="4147"/>
                    <a:pt x="11793" y="3819"/>
                    <a:pt x="11607" y="3711"/>
                  </a:cubicBezTo>
                  <a:cubicBezTo>
                    <a:pt x="11418" y="3603"/>
                    <a:pt x="10849" y="3341"/>
                    <a:pt x="10341" y="3125"/>
                  </a:cubicBezTo>
                  <a:cubicBezTo>
                    <a:pt x="9079" y="2593"/>
                    <a:pt x="8829" y="2477"/>
                    <a:pt x="8424" y="2227"/>
                  </a:cubicBezTo>
                  <a:lnTo>
                    <a:pt x="8056" y="2003"/>
                  </a:lnTo>
                  <a:lnTo>
                    <a:pt x="8947" y="1749"/>
                  </a:lnTo>
                  <a:cubicBezTo>
                    <a:pt x="10334" y="1359"/>
                    <a:pt x="11008" y="1188"/>
                    <a:pt x="11789" y="1188"/>
                  </a:cubicBezTo>
                  <a:close/>
                  <a:moveTo>
                    <a:pt x="6608" y="2531"/>
                  </a:moveTo>
                  <a:cubicBezTo>
                    <a:pt x="6767" y="2531"/>
                    <a:pt x="6907" y="2564"/>
                    <a:pt x="7036" y="2630"/>
                  </a:cubicBezTo>
                  <a:cubicBezTo>
                    <a:pt x="7279" y="2755"/>
                    <a:pt x="7810" y="3038"/>
                    <a:pt x="8242" y="3266"/>
                  </a:cubicBezTo>
                  <a:cubicBezTo>
                    <a:pt x="10019" y="4218"/>
                    <a:pt x="15723" y="6632"/>
                    <a:pt x="16171" y="6632"/>
                  </a:cubicBezTo>
                  <a:cubicBezTo>
                    <a:pt x="16174" y="6632"/>
                    <a:pt x="16178" y="6632"/>
                    <a:pt x="16182" y="6632"/>
                  </a:cubicBezTo>
                  <a:cubicBezTo>
                    <a:pt x="16190" y="6632"/>
                    <a:pt x="16197" y="6628"/>
                    <a:pt x="16205" y="6628"/>
                  </a:cubicBezTo>
                  <a:cubicBezTo>
                    <a:pt x="16280" y="6628"/>
                    <a:pt x="16379" y="6678"/>
                    <a:pt x="16436" y="6744"/>
                  </a:cubicBezTo>
                  <a:cubicBezTo>
                    <a:pt x="16580" y="6902"/>
                    <a:pt x="18263" y="7692"/>
                    <a:pt x="19282" y="8078"/>
                  </a:cubicBezTo>
                  <a:cubicBezTo>
                    <a:pt x="19711" y="8240"/>
                    <a:pt x="20093" y="8402"/>
                    <a:pt x="20143" y="8444"/>
                  </a:cubicBezTo>
                  <a:cubicBezTo>
                    <a:pt x="20192" y="8481"/>
                    <a:pt x="20260" y="9013"/>
                    <a:pt x="20294" y="9624"/>
                  </a:cubicBezTo>
                  <a:cubicBezTo>
                    <a:pt x="20362" y="10679"/>
                    <a:pt x="20109" y="13667"/>
                    <a:pt x="19934" y="13921"/>
                  </a:cubicBezTo>
                  <a:cubicBezTo>
                    <a:pt x="19923" y="13942"/>
                    <a:pt x="19881" y="13950"/>
                    <a:pt x="19820" y="13950"/>
                  </a:cubicBezTo>
                  <a:cubicBezTo>
                    <a:pt x="19127" y="13950"/>
                    <a:pt x="15538" y="12662"/>
                    <a:pt x="12828" y="11407"/>
                  </a:cubicBezTo>
                  <a:cubicBezTo>
                    <a:pt x="12017" y="11041"/>
                    <a:pt x="10804" y="10492"/>
                    <a:pt x="10118" y="10193"/>
                  </a:cubicBezTo>
                  <a:cubicBezTo>
                    <a:pt x="9436" y="9894"/>
                    <a:pt x="8571" y="9458"/>
                    <a:pt x="8211" y="9233"/>
                  </a:cubicBezTo>
                  <a:cubicBezTo>
                    <a:pt x="7847" y="9005"/>
                    <a:pt x="7377" y="8785"/>
                    <a:pt x="7161" y="8739"/>
                  </a:cubicBezTo>
                  <a:cubicBezTo>
                    <a:pt x="6938" y="8693"/>
                    <a:pt x="6688" y="8564"/>
                    <a:pt x="6574" y="8440"/>
                  </a:cubicBezTo>
                  <a:cubicBezTo>
                    <a:pt x="6392" y="8240"/>
                    <a:pt x="3629" y="6902"/>
                    <a:pt x="2871" y="6645"/>
                  </a:cubicBezTo>
                  <a:cubicBezTo>
                    <a:pt x="2204" y="6424"/>
                    <a:pt x="2223" y="6217"/>
                    <a:pt x="2951" y="5252"/>
                  </a:cubicBezTo>
                  <a:cubicBezTo>
                    <a:pt x="3345" y="4741"/>
                    <a:pt x="3788" y="4226"/>
                    <a:pt x="3940" y="4114"/>
                  </a:cubicBezTo>
                  <a:cubicBezTo>
                    <a:pt x="4095" y="3998"/>
                    <a:pt x="4493" y="3686"/>
                    <a:pt x="4849" y="3399"/>
                  </a:cubicBezTo>
                  <a:cubicBezTo>
                    <a:pt x="5570" y="2822"/>
                    <a:pt x="6149" y="2531"/>
                    <a:pt x="6608" y="2531"/>
                  </a:cubicBezTo>
                  <a:close/>
                  <a:moveTo>
                    <a:pt x="1870" y="7222"/>
                  </a:moveTo>
                  <a:cubicBezTo>
                    <a:pt x="1965" y="7222"/>
                    <a:pt x="2083" y="7280"/>
                    <a:pt x="2166" y="7368"/>
                  </a:cubicBezTo>
                  <a:cubicBezTo>
                    <a:pt x="2261" y="7476"/>
                    <a:pt x="2788" y="7762"/>
                    <a:pt x="3352" y="8016"/>
                  </a:cubicBezTo>
                  <a:cubicBezTo>
                    <a:pt x="3906" y="8265"/>
                    <a:pt x="4910" y="8756"/>
                    <a:pt x="5554" y="9088"/>
                  </a:cubicBezTo>
                  <a:cubicBezTo>
                    <a:pt x="11577" y="12196"/>
                    <a:pt x="17118" y="14590"/>
                    <a:pt x="18210" y="14590"/>
                  </a:cubicBezTo>
                  <a:cubicBezTo>
                    <a:pt x="18282" y="14590"/>
                    <a:pt x="18331" y="14581"/>
                    <a:pt x="18365" y="14561"/>
                  </a:cubicBezTo>
                  <a:cubicBezTo>
                    <a:pt x="18414" y="14527"/>
                    <a:pt x="18467" y="14511"/>
                    <a:pt x="18528" y="14511"/>
                  </a:cubicBezTo>
                  <a:cubicBezTo>
                    <a:pt x="18733" y="14511"/>
                    <a:pt x="19017" y="14706"/>
                    <a:pt x="19506" y="15159"/>
                  </a:cubicBezTo>
                  <a:cubicBezTo>
                    <a:pt x="19654" y="15292"/>
                    <a:pt x="19604" y="15512"/>
                    <a:pt x="19343" y="15903"/>
                  </a:cubicBezTo>
                  <a:cubicBezTo>
                    <a:pt x="19142" y="16206"/>
                    <a:pt x="18721" y="16734"/>
                    <a:pt x="18395" y="17087"/>
                  </a:cubicBezTo>
                  <a:cubicBezTo>
                    <a:pt x="18058" y="17453"/>
                    <a:pt x="17910" y="17602"/>
                    <a:pt x="17709" y="17602"/>
                  </a:cubicBezTo>
                  <a:cubicBezTo>
                    <a:pt x="17577" y="17602"/>
                    <a:pt x="17421" y="17536"/>
                    <a:pt x="17171" y="17424"/>
                  </a:cubicBezTo>
                  <a:cubicBezTo>
                    <a:pt x="16815" y="17258"/>
                    <a:pt x="15507" y="16838"/>
                    <a:pt x="14260" y="16480"/>
                  </a:cubicBezTo>
                  <a:lnTo>
                    <a:pt x="12001" y="15832"/>
                  </a:lnTo>
                  <a:lnTo>
                    <a:pt x="12437" y="16547"/>
                  </a:lnTo>
                  <a:cubicBezTo>
                    <a:pt x="12809" y="17158"/>
                    <a:pt x="12960" y="17282"/>
                    <a:pt x="13423" y="17370"/>
                  </a:cubicBezTo>
                  <a:cubicBezTo>
                    <a:pt x="14169" y="17515"/>
                    <a:pt x="16648" y="18292"/>
                    <a:pt x="16648" y="18388"/>
                  </a:cubicBezTo>
                  <a:cubicBezTo>
                    <a:pt x="16648" y="18554"/>
                    <a:pt x="13950" y="19838"/>
                    <a:pt x="13093" y="20079"/>
                  </a:cubicBezTo>
                  <a:cubicBezTo>
                    <a:pt x="12377" y="20279"/>
                    <a:pt x="11926" y="20374"/>
                    <a:pt x="11494" y="20374"/>
                  </a:cubicBezTo>
                  <a:cubicBezTo>
                    <a:pt x="11160" y="20374"/>
                    <a:pt x="10838" y="20316"/>
                    <a:pt x="10410" y="20208"/>
                  </a:cubicBezTo>
                  <a:cubicBezTo>
                    <a:pt x="9996" y="20100"/>
                    <a:pt x="9602" y="20021"/>
                    <a:pt x="9462" y="20021"/>
                  </a:cubicBezTo>
                  <a:cubicBezTo>
                    <a:pt x="9447" y="20021"/>
                    <a:pt x="9432" y="20021"/>
                    <a:pt x="9424" y="20025"/>
                  </a:cubicBezTo>
                  <a:cubicBezTo>
                    <a:pt x="9420" y="20025"/>
                    <a:pt x="9417" y="20025"/>
                    <a:pt x="9409" y="20025"/>
                  </a:cubicBezTo>
                  <a:cubicBezTo>
                    <a:pt x="9288" y="20025"/>
                    <a:pt x="8693" y="19863"/>
                    <a:pt x="8045" y="19651"/>
                  </a:cubicBezTo>
                  <a:cubicBezTo>
                    <a:pt x="6642" y="19186"/>
                    <a:pt x="5369" y="18280"/>
                    <a:pt x="3955" y="16734"/>
                  </a:cubicBezTo>
                  <a:cubicBezTo>
                    <a:pt x="2867" y="15541"/>
                    <a:pt x="2344" y="14586"/>
                    <a:pt x="1817" y="12832"/>
                  </a:cubicBezTo>
                  <a:lnTo>
                    <a:pt x="1435" y="11565"/>
                  </a:lnTo>
                  <a:lnTo>
                    <a:pt x="2693" y="12392"/>
                  </a:lnTo>
                  <a:cubicBezTo>
                    <a:pt x="3955" y="13227"/>
                    <a:pt x="5698" y="14212"/>
                    <a:pt x="6729" y="14660"/>
                  </a:cubicBezTo>
                  <a:cubicBezTo>
                    <a:pt x="7033" y="14798"/>
                    <a:pt x="8173" y="15305"/>
                    <a:pt x="9254" y="15791"/>
                  </a:cubicBezTo>
                  <a:cubicBezTo>
                    <a:pt x="10417" y="16314"/>
                    <a:pt x="10971" y="16522"/>
                    <a:pt x="11274" y="16522"/>
                  </a:cubicBezTo>
                  <a:cubicBezTo>
                    <a:pt x="11384" y="16522"/>
                    <a:pt x="11459" y="16493"/>
                    <a:pt x="11524" y="16447"/>
                  </a:cubicBezTo>
                  <a:cubicBezTo>
                    <a:pt x="12036" y="16044"/>
                    <a:pt x="11857" y="15774"/>
                    <a:pt x="10743" y="15280"/>
                  </a:cubicBezTo>
                  <a:cubicBezTo>
                    <a:pt x="10205" y="15039"/>
                    <a:pt x="9712" y="14860"/>
                    <a:pt x="9587" y="14860"/>
                  </a:cubicBezTo>
                  <a:cubicBezTo>
                    <a:pt x="9580" y="14860"/>
                    <a:pt x="9572" y="14860"/>
                    <a:pt x="9568" y="14864"/>
                  </a:cubicBezTo>
                  <a:cubicBezTo>
                    <a:pt x="9553" y="14868"/>
                    <a:pt x="9538" y="14872"/>
                    <a:pt x="9523" y="14872"/>
                  </a:cubicBezTo>
                  <a:cubicBezTo>
                    <a:pt x="9447" y="14872"/>
                    <a:pt x="9348" y="14814"/>
                    <a:pt x="9265" y="14727"/>
                  </a:cubicBezTo>
                  <a:cubicBezTo>
                    <a:pt x="9174" y="14623"/>
                    <a:pt x="8928" y="14486"/>
                    <a:pt x="8704" y="14419"/>
                  </a:cubicBezTo>
                  <a:cubicBezTo>
                    <a:pt x="8477" y="14349"/>
                    <a:pt x="8192" y="14203"/>
                    <a:pt x="8045" y="14087"/>
                  </a:cubicBezTo>
                  <a:cubicBezTo>
                    <a:pt x="7901" y="13975"/>
                    <a:pt x="7677" y="13875"/>
                    <a:pt x="7556" y="13871"/>
                  </a:cubicBezTo>
                  <a:cubicBezTo>
                    <a:pt x="7434" y="13867"/>
                    <a:pt x="7264" y="13792"/>
                    <a:pt x="7184" y="13709"/>
                  </a:cubicBezTo>
                  <a:cubicBezTo>
                    <a:pt x="7105" y="13617"/>
                    <a:pt x="6654" y="13385"/>
                    <a:pt x="6165" y="13173"/>
                  </a:cubicBezTo>
                  <a:cubicBezTo>
                    <a:pt x="5679" y="12961"/>
                    <a:pt x="4626" y="12375"/>
                    <a:pt x="3815" y="11864"/>
                  </a:cubicBezTo>
                  <a:cubicBezTo>
                    <a:pt x="3004" y="11357"/>
                    <a:pt x="2067" y="10792"/>
                    <a:pt x="1726" y="10609"/>
                  </a:cubicBezTo>
                  <a:cubicBezTo>
                    <a:pt x="1135" y="10293"/>
                    <a:pt x="1112" y="10256"/>
                    <a:pt x="1105" y="9591"/>
                  </a:cubicBezTo>
                  <a:cubicBezTo>
                    <a:pt x="1093" y="8818"/>
                    <a:pt x="1548" y="7297"/>
                    <a:pt x="1821" y="7226"/>
                  </a:cubicBezTo>
                  <a:cubicBezTo>
                    <a:pt x="1836" y="7222"/>
                    <a:pt x="1855" y="7222"/>
                    <a:pt x="1870" y="7222"/>
                  </a:cubicBezTo>
                  <a:close/>
                  <a:moveTo>
                    <a:pt x="11960" y="0"/>
                  </a:moveTo>
                  <a:cubicBezTo>
                    <a:pt x="11251" y="0"/>
                    <a:pt x="10561" y="129"/>
                    <a:pt x="9310" y="432"/>
                  </a:cubicBezTo>
                  <a:cubicBezTo>
                    <a:pt x="6149" y="1197"/>
                    <a:pt x="5316" y="1558"/>
                    <a:pt x="3906" y="2772"/>
                  </a:cubicBezTo>
                  <a:cubicBezTo>
                    <a:pt x="1192" y="5099"/>
                    <a:pt x="-55" y="7455"/>
                    <a:pt x="2" y="10143"/>
                  </a:cubicBezTo>
                  <a:cubicBezTo>
                    <a:pt x="28" y="11436"/>
                    <a:pt x="464" y="13725"/>
                    <a:pt x="862" y="14640"/>
                  </a:cubicBezTo>
                  <a:cubicBezTo>
                    <a:pt x="1078" y="15151"/>
                    <a:pt x="1670" y="16210"/>
                    <a:pt x="2189" y="17021"/>
                  </a:cubicBezTo>
                  <a:cubicBezTo>
                    <a:pt x="3148" y="18525"/>
                    <a:pt x="3205" y="18583"/>
                    <a:pt x="5391" y="20245"/>
                  </a:cubicBezTo>
                  <a:cubicBezTo>
                    <a:pt x="6305" y="20943"/>
                    <a:pt x="8412" y="21509"/>
                    <a:pt x="10417" y="21592"/>
                  </a:cubicBezTo>
                  <a:cubicBezTo>
                    <a:pt x="10538" y="21596"/>
                    <a:pt x="10660" y="21600"/>
                    <a:pt x="10781" y="21600"/>
                  </a:cubicBezTo>
                  <a:cubicBezTo>
                    <a:pt x="12452" y="21600"/>
                    <a:pt x="14067" y="21139"/>
                    <a:pt x="16053" y="20104"/>
                  </a:cubicBezTo>
                  <a:cubicBezTo>
                    <a:pt x="17402" y="19406"/>
                    <a:pt x="17831" y="19090"/>
                    <a:pt x="18956" y="17956"/>
                  </a:cubicBezTo>
                  <a:cubicBezTo>
                    <a:pt x="20795" y="16111"/>
                    <a:pt x="20954" y="15745"/>
                    <a:pt x="21242" y="12749"/>
                  </a:cubicBezTo>
                  <a:cubicBezTo>
                    <a:pt x="21545" y="9682"/>
                    <a:pt x="21477" y="8793"/>
                    <a:pt x="20802" y="6453"/>
                  </a:cubicBezTo>
                  <a:cubicBezTo>
                    <a:pt x="20283" y="4683"/>
                    <a:pt x="20268" y="4650"/>
                    <a:pt x="19085" y="3270"/>
                  </a:cubicBezTo>
                  <a:cubicBezTo>
                    <a:pt x="18414" y="2485"/>
                    <a:pt x="17524" y="1612"/>
                    <a:pt x="17054" y="1276"/>
                  </a:cubicBezTo>
                  <a:cubicBezTo>
                    <a:pt x="16118" y="607"/>
                    <a:pt x="15420" y="399"/>
                    <a:pt x="13138" y="91"/>
                  </a:cubicBezTo>
                  <a:cubicBezTo>
                    <a:pt x="12687" y="33"/>
                    <a:pt x="12324" y="0"/>
                    <a:pt x="119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94" name="Google Shape;1023;p41"/>
            <p:cNvSpPr/>
            <p:nvPr/>
          </p:nvSpPr>
          <p:spPr>
            <a:xfrm rot="10800000">
              <a:off x="250033" y="501945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8" h="21600" fill="norm" stroke="1" extrusionOk="0">
                  <a:moveTo>
                    <a:pt x="13063" y="0"/>
                  </a:moveTo>
                  <a:cubicBezTo>
                    <a:pt x="9902" y="0"/>
                    <a:pt x="6390" y="2209"/>
                    <a:pt x="3229" y="6382"/>
                  </a:cubicBezTo>
                  <a:cubicBezTo>
                    <a:pt x="-1161" y="12518"/>
                    <a:pt x="-1161" y="19391"/>
                    <a:pt x="3756" y="20864"/>
                  </a:cubicBezTo>
                  <a:cubicBezTo>
                    <a:pt x="4810" y="21355"/>
                    <a:pt x="6039" y="21600"/>
                    <a:pt x="7268" y="21600"/>
                  </a:cubicBezTo>
                  <a:cubicBezTo>
                    <a:pt x="11132" y="21600"/>
                    <a:pt x="15171" y="19636"/>
                    <a:pt x="17454" y="16691"/>
                  </a:cubicBezTo>
                  <a:cubicBezTo>
                    <a:pt x="20439" y="12518"/>
                    <a:pt x="20263" y="6382"/>
                    <a:pt x="17102" y="2209"/>
                  </a:cubicBezTo>
                  <a:cubicBezTo>
                    <a:pt x="16049" y="491"/>
                    <a:pt x="14644" y="0"/>
                    <a:pt x="130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01" name="Google Shape;1024;p41"/>
          <p:cNvGrpSpPr/>
          <p:nvPr/>
        </p:nvGrpSpPr>
        <p:grpSpPr>
          <a:xfrm>
            <a:off x="7821150" y="3520620"/>
            <a:ext cx="775920" cy="1086248"/>
            <a:chOff x="0" y="0"/>
            <a:chExt cx="775918" cy="1086247"/>
          </a:xfrm>
        </p:grpSpPr>
        <p:sp>
          <p:nvSpPr>
            <p:cNvPr id="1396" name="Google Shape;1025;p41"/>
            <p:cNvSpPr/>
            <p:nvPr/>
          </p:nvSpPr>
          <p:spPr>
            <a:xfrm>
              <a:off x="-1" y="0"/>
              <a:ext cx="704225" cy="913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4" h="21600" fill="norm" stroke="1" extrusionOk="0">
                  <a:moveTo>
                    <a:pt x="10505" y="416"/>
                  </a:moveTo>
                  <a:cubicBezTo>
                    <a:pt x="10964" y="416"/>
                    <a:pt x="11421" y="444"/>
                    <a:pt x="11872" y="504"/>
                  </a:cubicBezTo>
                  <a:cubicBezTo>
                    <a:pt x="14839" y="896"/>
                    <a:pt x="17581" y="2603"/>
                    <a:pt x="19018" y="4957"/>
                  </a:cubicBezTo>
                  <a:cubicBezTo>
                    <a:pt x="20248" y="6974"/>
                    <a:pt x="20614" y="9397"/>
                    <a:pt x="20103" y="12164"/>
                  </a:cubicBezTo>
                  <a:cubicBezTo>
                    <a:pt x="19950" y="12980"/>
                    <a:pt x="19704" y="13913"/>
                    <a:pt x="19012" y="14631"/>
                  </a:cubicBezTo>
                  <a:lnTo>
                    <a:pt x="18924" y="14719"/>
                  </a:lnTo>
                  <a:cubicBezTo>
                    <a:pt x="18734" y="14911"/>
                    <a:pt x="18519" y="15128"/>
                    <a:pt x="18482" y="15406"/>
                  </a:cubicBezTo>
                  <a:cubicBezTo>
                    <a:pt x="18454" y="15643"/>
                    <a:pt x="18564" y="15863"/>
                    <a:pt x="18655" y="16037"/>
                  </a:cubicBezTo>
                  <a:lnTo>
                    <a:pt x="19743" y="18155"/>
                  </a:lnTo>
                  <a:cubicBezTo>
                    <a:pt x="19857" y="18379"/>
                    <a:pt x="20004" y="18659"/>
                    <a:pt x="19930" y="18898"/>
                  </a:cubicBezTo>
                  <a:cubicBezTo>
                    <a:pt x="19845" y="19185"/>
                    <a:pt x="19474" y="19398"/>
                    <a:pt x="19063" y="19607"/>
                  </a:cubicBezTo>
                  <a:cubicBezTo>
                    <a:pt x="17422" y="20450"/>
                    <a:pt x="15928" y="21150"/>
                    <a:pt x="14247" y="21184"/>
                  </a:cubicBezTo>
                  <a:cubicBezTo>
                    <a:pt x="14219" y="21184"/>
                    <a:pt x="14190" y="21184"/>
                    <a:pt x="14165" y="21184"/>
                  </a:cubicBezTo>
                  <a:cubicBezTo>
                    <a:pt x="12901" y="21184"/>
                    <a:pt x="12472" y="20510"/>
                    <a:pt x="11911" y="19661"/>
                  </a:cubicBezTo>
                  <a:cubicBezTo>
                    <a:pt x="11781" y="19469"/>
                    <a:pt x="11648" y="19267"/>
                    <a:pt x="11500" y="19069"/>
                  </a:cubicBezTo>
                  <a:cubicBezTo>
                    <a:pt x="11310" y="18810"/>
                    <a:pt x="11089" y="18515"/>
                    <a:pt x="10752" y="18297"/>
                  </a:cubicBezTo>
                  <a:cubicBezTo>
                    <a:pt x="10483" y="18123"/>
                    <a:pt x="10162" y="18009"/>
                    <a:pt x="9879" y="17922"/>
                  </a:cubicBezTo>
                  <a:cubicBezTo>
                    <a:pt x="9369" y="17761"/>
                    <a:pt x="8836" y="17634"/>
                    <a:pt x="8320" y="17513"/>
                  </a:cubicBezTo>
                  <a:cubicBezTo>
                    <a:pt x="7773" y="17382"/>
                    <a:pt x="7203" y="17246"/>
                    <a:pt x="6676" y="17074"/>
                  </a:cubicBezTo>
                  <a:cubicBezTo>
                    <a:pt x="3688" y="16096"/>
                    <a:pt x="1420" y="13676"/>
                    <a:pt x="757" y="10759"/>
                  </a:cubicBezTo>
                  <a:cubicBezTo>
                    <a:pt x="139" y="8032"/>
                    <a:pt x="916" y="5334"/>
                    <a:pt x="2894" y="3361"/>
                  </a:cubicBezTo>
                  <a:cubicBezTo>
                    <a:pt x="4737" y="1523"/>
                    <a:pt x="7665" y="416"/>
                    <a:pt x="10505" y="416"/>
                  </a:cubicBezTo>
                  <a:close/>
                  <a:moveTo>
                    <a:pt x="10511" y="0"/>
                  </a:moveTo>
                  <a:cubicBezTo>
                    <a:pt x="7503" y="0"/>
                    <a:pt x="4402" y="1168"/>
                    <a:pt x="2458" y="3109"/>
                  </a:cubicBezTo>
                  <a:cubicBezTo>
                    <a:pt x="388" y="5177"/>
                    <a:pt x="-428" y="7989"/>
                    <a:pt x="215" y="10830"/>
                  </a:cubicBezTo>
                  <a:cubicBezTo>
                    <a:pt x="913" y="13883"/>
                    <a:pt x="3302" y="16421"/>
                    <a:pt x="6457" y="17455"/>
                  </a:cubicBezTo>
                  <a:cubicBezTo>
                    <a:pt x="7016" y="17636"/>
                    <a:pt x="7594" y="17774"/>
                    <a:pt x="8155" y="17907"/>
                  </a:cubicBezTo>
                  <a:cubicBezTo>
                    <a:pt x="8660" y="18028"/>
                    <a:pt x="9184" y="18153"/>
                    <a:pt x="9675" y="18306"/>
                  </a:cubicBezTo>
                  <a:cubicBezTo>
                    <a:pt x="9924" y="18386"/>
                    <a:pt x="10185" y="18476"/>
                    <a:pt x="10398" y="18612"/>
                  </a:cubicBezTo>
                  <a:cubicBezTo>
                    <a:pt x="10661" y="18784"/>
                    <a:pt x="10845" y="19034"/>
                    <a:pt x="11024" y="19273"/>
                  </a:cubicBezTo>
                  <a:cubicBezTo>
                    <a:pt x="11166" y="19461"/>
                    <a:pt x="11296" y="19659"/>
                    <a:pt x="11421" y="19848"/>
                  </a:cubicBezTo>
                  <a:cubicBezTo>
                    <a:pt x="11991" y="20712"/>
                    <a:pt x="12577" y="21600"/>
                    <a:pt x="14170" y="21600"/>
                  </a:cubicBezTo>
                  <a:lnTo>
                    <a:pt x="14264" y="21600"/>
                  </a:lnTo>
                  <a:cubicBezTo>
                    <a:pt x="16237" y="21559"/>
                    <a:pt x="18051" y="20631"/>
                    <a:pt x="19372" y="19952"/>
                  </a:cubicBezTo>
                  <a:cubicBezTo>
                    <a:pt x="19854" y="19706"/>
                    <a:pt x="20339" y="19426"/>
                    <a:pt x="20466" y="18987"/>
                  </a:cubicBezTo>
                  <a:cubicBezTo>
                    <a:pt x="20571" y="18627"/>
                    <a:pt x="20387" y="18267"/>
                    <a:pt x="20254" y="18002"/>
                  </a:cubicBezTo>
                  <a:lnTo>
                    <a:pt x="19165" y="15884"/>
                  </a:lnTo>
                  <a:cubicBezTo>
                    <a:pt x="19094" y="15744"/>
                    <a:pt x="19012" y="15585"/>
                    <a:pt x="19029" y="15447"/>
                  </a:cubicBezTo>
                  <a:cubicBezTo>
                    <a:pt x="19049" y="15288"/>
                    <a:pt x="19202" y="15132"/>
                    <a:pt x="19363" y="14969"/>
                  </a:cubicBezTo>
                  <a:lnTo>
                    <a:pt x="19454" y="14876"/>
                  </a:lnTo>
                  <a:cubicBezTo>
                    <a:pt x="20217" y="14085"/>
                    <a:pt x="20483" y="13090"/>
                    <a:pt x="20645" y="12224"/>
                  </a:cubicBezTo>
                  <a:cubicBezTo>
                    <a:pt x="21172" y="9374"/>
                    <a:pt x="20789" y="6873"/>
                    <a:pt x="19517" y="4783"/>
                  </a:cubicBezTo>
                  <a:cubicBezTo>
                    <a:pt x="18000" y="2305"/>
                    <a:pt x="15109" y="508"/>
                    <a:pt x="11965" y="95"/>
                  </a:cubicBezTo>
                  <a:cubicBezTo>
                    <a:pt x="11486" y="30"/>
                    <a:pt x="11001" y="0"/>
                    <a:pt x="105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97" name="Google Shape;1026;p41"/>
            <p:cNvSpPr/>
            <p:nvPr/>
          </p:nvSpPr>
          <p:spPr>
            <a:xfrm>
              <a:off x="444846" y="798950"/>
              <a:ext cx="331073" cy="287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9" h="21600" fill="norm" stroke="1" extrusionOk="0">
                  <a:moveTo>
                    <a:pt x="15526" y="0"/>
                  </a:moveTo>
                  <a:cubicBezTo>
                    <a:pt x="15221" y="0"/>
                    <a:pt x="14927" y="260"/>
                    <a:pt x="14915" y="630"/>
                  </a:cubicBezTo>
                  <a:cubicBezTo>
                    <a:pt x="14903" y="993"/>
                    <a:pt x="15153" y="1301"/>
                    <a:pt x="15483" y="1315"/>
                  </a:cubicBezTo>
                  <a:cubicBezTo>
                    <a:pt x="15874" y="1335"/>
                    <a:pt x="16272" y="1555"/>
                    <a:pt x="16571" y="1931"/>
                  </a:cubicBezTo>
                  <a:cubicBezTo>
                    <a:pt x="16865" y="2294"/>
                    <a:pt x="17024" y="2753"/>
                    <a:pt x="16999" y="3185"/>
                  </a:cubicBezTo>
                  <a:cubicBezTo>
                    <a:pt x="16993" y="3328"/>
                    <a:pt x="16962" y="3472"/>
                    <a:pt x="16944" y="3616"/>
                  </a:cubicBezTo>
                  <a:cubicBezTo>
                    <a:pt x="16877" y="4102"/>
                    <a:pt x="16785" y="4705"/>
                    <a:pt x="17066" y="5266"/>
                  </a:cubicBezTo>
                  <a:cubicBezTo>
                    <a:pt x="17317" y="5780"/>
                    <a:pt x="17757" y="6027"/>
                    <a:pt x="18099" y="6225"/>
                  </a:cubicBezTo>
                  <a:cubicBezTo>
                    <a:pt x="18338" y="6362"/>
                    <a:pt x="18558" y="6492"/>
                    <a:pt x="18637" y="6650"/>
                  </a:cubicBezTo>
                  <a:cubicBezTo>
                    <a:pt x="18735" y="6828"/>
                    <a:pt x="18686" y="7184"/>
                    <a:pt x="18637" y="7547"/>
                  </a:cubicBezTo>
                  <a:cubicBezTo>
                    <a:pt x="18564" y="8109"/>
                    <a:pt x="18466" y="8821"/>
                    <a:pt x="18882" y="9430"/>
                  </a:cubicBezTo>
                  <a:cubicBezTo>
                    <a:pt x="19047" y="9670"/>
                    <a:pt x="19254" y="9828"/>
                    <a:pt x="19426" y="9958"/>
                  </a:cubicBezTo>
                  <a:cubicBezTo>
                    <a:pt x="19493" y="9999"/>
                    <a:pt x="19554" y="10054"/>
                    <a:pt x="19621" y="10108"/>
                  </a:cubicBezTo>
                  <a:cubicBezTo>
                    <a:pt x="20006" y="10458"/>
                    <a:pt x="20049" y="11184"/>
                    <a:pt x="19884" y="11711"/>
                  </a:cubicBezTo>
                  <a:cubicBezTo>
                    <a:pt x="19670" y="12396"/>
                    <a:pt x="19157" y="12985"/>
                    <a:pt x="18698" y="13485"/>
                  </a:cubicBezTo>
                  <a:cubicBezTo>
                    <a:pt x="15936" y="16471"/>
                    <a:pt x="12519" y="18703"/>
                    <a:pt x="8815" y="19929"/>
                  </a:cubicBezTo>
                  <a:cubicBezTo>
                    <a:pt x="8247" y="20114"/>
                    <a:pt x="7648" y="20278"/>
                    <a:pt x="7079" y="20278"/>
                  </a:cubicBezTo>
                  <a:cubicBezTo>
                    <a:pt x="6914" y="20278"/>
                    <a:pt x="6749" y="20265"/>
                    <a:pt x="6590" y="20237"/>
                  </a:cubicBezTo>
                  <a:cubicBezTo>
                    <a:pt x="6034" y="20128"/>
                    <a:pt x="5374" y="19703"/>
                    <a:pt x="5246" y="19025"/>
                  </a:cubicBezTo>
                  <a:cubicBezTo>
                    <a:pt x="5209" y="18854"/>
                    <a:pt x="5203" y="18648"/>
                    <a:pt x="5197" y="18429"/>
                  </a:cubicBezTo>
                  <a:cubicBezTo>
                    <a:pt x="5191" y="17991"/>
                    <a:pt x="5178" y="17484"/>
                    <a:pt x="4940" y="17005"/>
                  </a:cubicBezTo>
                  <a:cubicBezTo>
                    <a:pt x="4610" y="16381"/>
                    <a:pt x="4048" y="16108"/>
                    <a:pt x="3546" y="15861"/>
                  </a:cubicBezTo>
                  <a:cubicBezTo>
                    <a:pt x="3088" y="15642"/>
                    <a:pt x="2801" y="15484"/>
                    <a:pt x="2740" y="15245"/>
                  </a:cubicBezTo>
                  <a:cubicBezTo>
                    <a:pt x="2691" y="15073"/>
                    <a:pt x="2752" y="14820"/>
                    <a:pt x="2801" y="14553"/>
                  </a:cubicBezTo>
                  <a:cubicBezTo>
                    <a:pt x="2886" y="14163"/>
                    <a:pt x="2978" y="13724"/>
                    <a:pt x="2874" y="13245"/>
                  </a:cubicBezTo>
                  <a:cubicBezTo>
                    <a:pt x="2740" y="12656"/>
                    <a:pt x="2361" y="12259"/>
                    <a:pt x="2049" y="11944"/>
                  </a:cubicBezTo>
                  <a:cubicBezTo>
                    <a:pt x="1957" y="11855"/>
                    <a:pt x="1866" y="11766"/>
                    <a:pt x="1786" y="11670"/>
                  </a:cubicBezTo>
                  <a:cubicBezTo>
                    <a:pt x="839" y="10540"/>
                    <a:pt x="1187" y="9150"/>
                    <a:pt x="1646" y="8177"/>
                  </a:cubicBezTo>
                  <a:cubicBezTo>
                    <a:pt x="1805" y="7855"/>
                    <a:pt x="1695" y="7458"/>
                    <a:pt x="1407" y="7287"/>
                  </a:cubicBezTo>
                  <a:cubicBezTo>
                    <a:pt x="1316" y="7232"/>
                    <a:pt x="1224" y="7211"/>
                    <a:pt x="1132" y="7211"/>
                  </a:cubicBezTo>
                  <a:cubicBezTo>
                    <a:pt x="918" y="7211"/>
                    <a:pt x="710" y="7342"/>
                    <a:pt x="600" y="7561"/>
                  </a:cubicBezTo>
                  <a:cubicBezTo>
                    <a:pt x="-298" y="9471"/>
                    <a:pt x="-188" y="11252"/>
                    <a:pt x="931" y="12574"/>
                  </a:cubicBezTo>
                  <a:cubicBezTo>
                    <a:pt x="1034" y="12690"/>
                    <a:pt x="1144" y="12807"/>
                    <a:pt x="1254" y="12923"/>
                  </a:cubicBezTo>
                  <a:cubicBezTo>
                    <a:pt x="1474" y="13142"/>
                    <a:pt x="1676" y="13354"/>
                    <a:pt x="1725" y="13560"/>
                  </a:cubicBezTo>
                  <a:cubicBezTo>
                    <a:pt x="1762" y="13731"/>
                    <a:pt x="1713" y="13978"/>
                    <a:pt x="1652" y="14245"/>
                  </a:cubicBezTo>
                  <a:cubicBezTo>
                    <a:pt x="1572" y="14635"/>
                    <a:pt x="1468" y="15128"/>
                    <a:pt x="1615" y="15635"/>
                  </a:cubicBezTo>
                  <a:cubicBezTo>
                    <a:pt x="1841" y="16464"/>
                    <a:pt x="2526" y="16806"/>
                    <a:pt x="3076" y="17073"/>
                  </a:cubicBezTo>
                  <a:cubicBezTo>
                    <a:pt x="3443" y="17251"/>
                    <a:pt x="3791" y="17416"/>
                    <a:pt x="3913" y="17669"/>
                  </a:cubicBezTo>
                  <a:cubicBezTo>
                    <a:pt x="4011" y="17847"/>
                    <a:pt x="4017" y="18135"/>
                    <a:pt x="4023" y="18457"/>
                  </a:cubicBezTo>
                  <a:cubicBezTo>
                    <a:pt x="4023" y="18710"/>
                    <a:pt x="4029" y="19011"/>
                    <a:pt x="4090" y="19306"/>
                  </a:cubicBezTo>
                  <a:cubicBezTo>
                    <a:pt x="4335" y="20586"/>
                    <a:pt x="5423" y="21347"/>
                    <a:pt x="6389" y="21538"/>
                  </a:cubicBezTo>
                  <a:cubicBezTo>
                    <a:pt x="6615" y="21579"/>
                    <a:pt x="6853" y="21600"/>
                    <a:pt x="7079" y="21600"/>
                  </a:cubicBezTo>
                  <a:cubicBezTo>
                    <a:pt x="7788" y="21600"/>
                    <a:pt x="8491" y="21415"/>
                    <a:pt x="9151" y="21196"/>
                  </a:cubicBezTo>
                  <a:cubicBezTo>
                    <a:pt x="13032" y="19915"/>
                    <a:pt x="16620" y="17573"/>
                    <a:pt x="19523" y="14430"/>
                  </a:cubicBezTo>
                  <a:cubicBezTo>
                    <a:pt x="20080" y="13834"/>
                    <a:pt x="20697" y="13108"/>
                    <a:pt x="21003" y="12142"/>
                  </a:cubicBezTo>
                  <a:cubicBezTo>
                    <a:pt x="21302" y="11184"/>
                    <a:pt x="21216" y="9869"/>
                    <a:pt x="20367" y="9088"/>
                  </a:cubicBezTo>
                  <a:cubicBezTo>
                    <a:pt x="20275" y="8999"/>
                    <a:pt x="20177" y="8924"/>
                    <a:pt x="20080" y="8848"/>
                  </a:cubicBezTo>
                  <a:cubicBezTo>
                    <a:pt x="19970" y="8773"/>
                    <a:pt x="19866" y="8698"/>
                    <a:pt x="19817" y="8622"/>
                  </a:cubicBezTo>
                  <a:cubicBezTo>
                    <a:pt x="19707" y="8465"/>
                    <a:pt x="19762" y="8109"/>
                    <a:pt x="19805" y="7746"/>
                  </a:cubicBezTo>
                  <a:cubicBezTo>
                    <a:pt x="19878" y="7218"/>
                    <a:pt x="19970" y="6575"/>
                    <a:pt x="19664" y="5986"/>
                  </a:cubicBezTo>
                  <a:cubicBezTo>
                    <a:pt x="19407" y="5492"/>
                    <a:pt x="18979" y="5253"/>
                    <a:pt x="18643" y="5054"/>
                  </a:cubicBezTo>
                  <a:cubicBezTo>
                    <a:pt x="18405" y="4917"/>
                    <a:pt x="18179" y="4780"/>
                    <a:pt x="18105" y="4630"/>
                  </a:cubicBezTo>
                  <a:cubicBezTo>
                    <a:pt x="18020" y="4458"/>
                    <a:pt x="18069" y="4150"/>
                    <a:pt x="18112" y="3828"/>
                  </a:cubicBezTo>
                  <a:cubicBezTo>
                    <a:pt x="18142" y="3643"/>
                    <a:pt x="18167" y="3458"/>
                    <a:pt x="18173" y="3274"/>
                  </a:cubicBezTo>
                  <a:cubicBezTo>
                    <a:pt x="18215" y="2486"/>
                    <a:pt x="17959" y="1671"/>
                    <a:pt x="17445" y="1041"/>
                  </a:cubicBezTo>
                  <a:cubicBezTo>
                    <a:pt x="16938" y="411"/>
                    <a:pt x="16241" y="27"/>
                    <a:pt x="1552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98" name="Google Shape;1027;p41"/>
            <p:cNvSpPr/>
            <p:nvPr/>
          </p:nvSpPr>
          <p:spPr>
            <a:xfrm>
              <a:off x="471553" y="902155"/>
              <a:ext cx="174946" cy="83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3" h="21600" fill="norm" stroke="1" extrusionOk="0">
                  <a:moveTo>
                    <a:pt x="20189" y="0"/>
                  </a:moveTo>
                  <a:cubicBezTo>
                    <a:pt x="19991" y="0"/>
                    <a:pt x="19782" y="94"/>
                    <a:pt x="19595" y="328"/>
                  </a:cubicBezTo>
                  <a:cubicBezTo>
                    <a:pt x="11079" y="10812"/>
                    <a:pt x="908" y="17097"/>
                    <a:pt x="803" y="17167"/>
                  </a:cubicBezTo>
                  <a:cubicBezTo>
                    <a:pt x="209" y="17519"/>
                    <a:pt x="-129" y="18786"/>
                    <a:pt x="46" y="20005"/>
                  </a:cubicBezTo>
                  <a:cubicBezTo>
                    <a:pt x="197" y="20967"/>
                    <a:pt x="640" y="21600"/>
                    <a:pt x="1129" y="21600"/>
                  </a:cubicBezTo>
                  <a:cubicBezTo>
                    <a:pt x="1246" y="21600"/>
                    <a:pt x="1339" y="21577"/>
                    <a:pt x="1455" y="21506"/>
                  </a:cubicBezTo>
                  <a:cubicBezTo>
                    <a:pt x="1875" y="21225"/>
                    <a:pt x="11999" y="14986"/>
                    <a:pt x="20772" y="4198"/>
                  </a:cubicBezTo>
                  <a:cubicBezTo>
                    <a:pt x="21308" y="3541"/>
                    <a:pt x="21471" y="2158"/>
                    <a:pt x="21145" y="1079"/>
                  </a:cubicBezTo>
                  <a:cubicBezTo>
                    <a:pt x="20935" y="375"/>
                    <a:pt x="20562" y="0"/>
                    <a:pt x="2018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99" name="Google Shape;1028;p41"/>
            <p:cNvSpPr/>
            <p:nvPr/>
          </p:nvSpPr>
          <p:spPr>
            <a:xfrm>
              <a:off x="622509" y="915727"/>
              <a:ext cx="135726" cy="90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5" h="21600" fill="norm" stroke="1" extrusionOk="0">
                  <a:moveTo>
                    <a:pt x="19769" y="0"/>
                  </a:moveTo>
                  <a:cubicBezTo>
                    <a:pt x="19455" y="0"/>
                    <a:pt x="19141" y="152"/>
                    <a:pt x="18857" y="455"/>
                  </a:cubicBezTo>
                  <a:cubicBezTo>
                    <a:pt x="12788" y="7504"/>
                    <a:pt x="829" y="17610"/>
                    <a:pt x="725" y="17718"/>
                  </a:cubicBezTo>
                  <a:cubicBezTo>
                    <a:pt x="37" y="18304"/>
                    <a:pt x="-202" y="19561"/>
                    <a:pt x="187" y="20559"/>
                  </a:cubicBezTo>
                  <a:cubicBezTo>
                    <a:pt x="471" y="21231"/>
                    <a:pt x="949" y="21600"/>
                    <a:pt x="1442" y="21600"/>
                  </a:cubicBezTo>
                  <a:cubicBezTo>
                    <a:pt x="1696" y="21600"/>
                    <a:pt x="1936" y="21513"/>
                    <a:pt x="2175" y="21340"/>
                  </a:cubicBezTo>
                  <a:cubicBezTo>
                    <a:pt x="2668" y="20906"/>
                    <a:pt x="14432" y="10952"/>
                    <a:pt x="20666" y="3730"/>
                  </a:cubicBezTo>
                  <a:cubicBezTo>
                    <a:pt x="21293" y="3014"/>
                    <a:pt x="21398" y="1692"/>
                    <a:pt x="20905" y="781"/>
                  </a:cubicBezTo>
                  <a:cubicBezTo>
                    <a:pt x="20621" y="260"/>
                    <a:pt x="20202" y="0"/>
                    <a:pt x="197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00" name="Google Shape;1029;p41"/>
            <p:cNvSpPr/>
            <p:nvPr/>
          </p:nvSpPr>
          <p:spPr>
            <a:xfrm>
              <a:off x="199486" y="337032"/>
              <a:ext cx="462585" cy="5660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600" fill="norm" stroke="1" extrusionOk="0">
                  <a:moveTo>
                    <a:pt x="14827" y="671"/>
                  </a:moveTo>
                  <a:cubicBezTo>
                    <a:pt x="14916" y="671"/>
                    <a:pt x="15009" y="681"/>
                    <a:pt x="15098" y="713"/>
                  </a:cubicBezTo>
                  <a:cubicBezTo>
                    <a:pt x="15373" y="799"/>
                    <a:pt x="15609" y="1022"/>
                    <a:pt x="15791" y="1377"/>
                  </a:cubicBezTo>
                  <a:cubicBezTo>
                    <a:pt x="16377" y="2475"/>
                    <a:pt x="16057" y="3862"/>
                    <a:pt x="15027" y="4738"/>
                  </a:cubicBezTo>
                  <a:cubicBezTo>
                    <a:pt x="14956" y="4797"/>
                    <a:pt x="14885" y="4853"/>
                    <a:pt x="14809" y="4905"/>
                  </a:cubicBezTo>
                  <a:lnTo>
                    <a:pt x="14081" y="3365"/>
                  </a:lnTo>
                  <a:cubicBezTo>
                    <a:pt x="13814" y="2805"/>
                    <a:pt x="13481" y="2106"/>
                    <a:pt x="13668" y="1491"/>
                  </a:cubicBezTo>
                  <a:cubicBezTo>
                    <a:pt x="13757" y="1196"/>
                    <a:pt x="14050" y="897"/>
                    <a:pt x="14405" y="754"/>
                  </a:cubicBezTo>
                  <a:cubicBezTo>
                    <a:pt x="14516" y="713"/>
                    <a:pt x="14663" y="671"/>
                    <a:pt x="14827" y="671"/>
                  </a:cubicBezTo>
                  <a:close/>
                  <a:moveTo>
                    <a:pt x="7189" y="1272"/>
                  </a:moveTo>
                  <a:cubicBezTo>
                    <a:pt x="7202" y="1272"/>
                    <a:pt x="7215" y="1276"/>
                    <a:pt x="7224" y="1276"/>
                  </a:cubicBezTo>
                  <a:cubicBezTo>
                    <a:pt x="7326" y="1286"/>
                    <a:pt x="7451" y="1352"/>
                    <a:pt x="7566" y="1422"/>
                  </a:cubicBezTo>
                  <a:cubicBezTo>
                    <a:pt x="9138" y="2346"/>
                    <a:pt x="10035" y="3865"/>
                    <a:pt x="9920" y="5346"/>
                  </a:cubicBezTo>
                  <a:cubicBezTo>
                    <a:pt x="8352" y="4654"/>
                    <a:pt x="7429" y="3288"/>
                    <a:pt x="6993" y="2458"/>
                  </a:cubicBezTo>
                  <a:cubicBezTo>
                    <a:pt x="6851" y="2193"/>
                    <a:pt x="6705" y="1887"/>
                    <a:pt x="6767" y="1623"/>
                  </a:cubicBezTo>
                  <a:cubicBezTo>
                    <a:pt x="6811" y="1439"/>
                    <a:pt x="7016" y="1272"/>
                    <a:pt x="7189" y="1272"/>
                  </a:cubicBezTo>
                  <a:close/>
                  <a:moveTo>
                    <a:pt x="1465" y="7644"/>
                  </a:moveTo>
                  <a:cubicBezTo>
                    <a:pt x="1664" y="7644"/>
                    <a:pt x="1869" y="7679"/>
                    <a:pt x="2042" y="7713"/>
                  </a:cubicBezTo>
                  <a:cubicBezTo>
                    <a:pt x="3276" y="7974"/>
                    <a:pt x="4325" y="8530"/>
                    <a:pt x="5239" y="9236"/>
                  </a:cubicBezTo>
                  <a:cubicBezTo>
                    <a:pt x="5079" y="9250"/>
                    <a:pt x="4915" y="9257"/>
                    <a:pt x="4755" y="9257"/>
                  </a:cubicBezTo>
                  <a:cubicBezTo>
                    <a:pt x="3276" y="9257"/>
                    <a:pt x="1793" y="8760"/>
                    <a:pt x="865" y="7898"/>
                  </a:cubicBezTo>
                  <a:cubicBezTo>
                    <a:pt x="905" y="7807"/>
                    <a:pt x="1034" y="7710"/>
                    <a:pt x="1180" y="7675"/>
                  </a:cubicBezTo>
                  <a:cubicBezTo>
                    <a:pt x="1269" y="7651"/>
                    <a:pt x="1367" y="7644"/>
                    <a:pt x="1465" y="7644"/>
                  </a:cubicBezTo>
                  <a:close/>
                  <a:moveTo>
                    <a:pt x="14823" y="0"/>
                  </a:moveTo>
                  <a:cubicBezTo>
                    <a:pt x="14552" y="0"/>
                    <a:pt x="14276" y="52"/>
                    <a:pt x="14014" y="156"/>
                  </a:cubicBezTo>
                  <a:cubicBezTo>
                    <a:pt x="13428" y="393"/>
                    <a:pt x="12980" y="845"/>
                    <a:pt x="12829" y="1338"/>
                  </a:cubicBezTo>
                  <a:cubicBezTo>
                    <a:pt x="12584" y="2152"/>
                    <a:pt x="12971" y="2958"/>
                    <a:pt x="13277" y="3601"/>
                  </a:cubicBezTo>
                  <a:lnTo>
                    <a:pt x="14094" y="5315"/>
                  </a:lnTo>
                  <a:cubicBezTo>
                    <a:pt x="13437" y="5610"/>
                    <a:pt x="12673" y="5770"/>
                    <a:pt x="11918" y="5770"/>
                  </a:cubicBezTo>
                  <a:cubicBezTo>
                    <a:pt x="11527" y="5770"/>
                    <a:pt x="11141" y="5728"/>
                    <a:pt x="10773" y="5638"/>
                  </a:cubicBezTo>
                  <a:cubicBezTo>
                    <a:pt x="10764" y="5635"/>
                    <a:pt x="10755" y="5631"/>
                    <a:pt x="10746" y="5631"/>
                  </a:cubicBezTo>
                  <a:cubicBezTo>
                    <a:pt x="11003" y="3848"/>
                    <a:pt x="9964" y="1992"/>
                    <a:pt x="8081" y="886"/>
                  </a:cubicBezTo>
                  <a:cubicBezTo>
                    <a:pt x="7873" y="765"/>
                    <a:pt x="7642" y="647"/>
                    <a:pt x="7353" y="612"/>
                  </a:cubicBezTo>
                  <a:cubicBezTo>
                    <a:pt x="7300" y="605"/>
                    <a:pt x="7247" y="601"/>
                    <a:pt x="7193" y="601"/>
                  </a:cubicBezTo>
                  <a:cubicBezTo>
                    <a:pt x="6558" y="601"/>
                    <a:pt x="6034" y="1043"/>
                    <a:pt x="5923" y="1498"/>
                  </a:cubicBezTo>
                  <a:cubicBezTo>
                    <a:pt x="5825" y="1926"/>
                    <a:pt x="5994" y="2332"/>
                    <a:pt x="6194" y="2718"/>
                  </a:cubicBezTo>
                  <a:cubicBezTo>
                    <a:pt x="7047" y="4321"/>
                    <a:pt x="8299" y="5478"/>
                    <a:pt x="9778" y="6048"/>
                  </a:cubicBezTo>
                  <a:cubicBezTo>
                    <a:pt x="9338" y="7435"/>
                    <a:pt x="7948" y="8648"/>
                    <a:pt x="6238" y="9076"/>
                  </a:cubicBezTo>
                  <a:cubicBezTo>
                    <a:pt x="5146" y="8151"/>
                    <a:pt x="3849" y="7400"/>
                    <a:pt x="2260" y="7063"/>
                  </a:cubicBezTo>
                  <a:cubicBezTo>
                    <a:pt x="2033" y="7018"/>
                    <a:pt x="1758" y="6969"/>
                    <a:pt x="1469" y="6969"/>
                  </a:cubicBezTo>
                  <a:cubicBezTo>
                    <a:pt x="1287" y="6969"/>
                    <a:pt x="1096" y="6990"/>
                    <a:pt x="910" y="7039"/>
                  </a:cubicBezTo>
                  <a:cubicBezTo>
                    <a:pt x="328" y="7188"/>
                    <a:pt x="-63" y="7623"/>
                    <a:pt x="8" y="8050"/>
                  </a:cubicBezTo>
                  <a:lnTo>
                    <a:pt x="21" y="8141"/>
                  </a:lnTo>
                  <a:lnTo>
                    <a:pt x="92" y="8214"/>
                  </a:lnTo>
                  <a:cubicBezTo>
                    <a:pt x="1172" y="9298"/>
                    <a:pt x="2966" y="9921"/>
                    <a:pt x="4760" y="9921"/>
                  </a:cubicBezTo>
                  <a:cubicBezTo>
                    <a:pt x="5155" y="9921"/>
                    <a:pt x="5555" y="9893"/>
                    <a:pt x="5941" y="9827"/>
                  </a:cubicBezTo>
                  <a:cubicBezTo>
                    <a:pt x="6638" y="10466"/>
                    <a:pt x="7255" y="11175"/>
                    <a:pt x="7811" y="11867"/>
                  </a:cubicBezTo>
                  <a:cubicBezTo>
                    <a:pt x="10213" y="14860"/>
                    <a:pt x="12211" y="18061"/>
                    <a:pt x="13752" y="21381"/>
                  </a:cubicBezTo>
                  <a:cubicBezTo>
                    <a:pt x="13814" y="21517"/>
                    <a:pt x="13979" y="21600"/>
                    <a:pt x="14156" y="21600"/>
                  </a:cubicBezTo>
                  <a:cubicBezTo>
                    <a:pt x="14201" y="21600"/>
                    <a:pt x="14250" y="21597"/>
                    <a:pt x="14299" y="21579"/>
                  </a:cubicBezTo>
                  <a:cubicBezTo>
                    <a:pt x="14521" y="21517"/>
                    <a:pt x="14636" y="21325"/>
                    <a:pt x="14552" y="21152"/>
                  </a:cubicBezTo>
                  <a:cubicBezTo>
                    <a:pt x="12997" y="17787"/>
                    <a:pt x="10972" y="14544"/>
                    <a:pt x="8539" y="11509"/>
                  </a:cubicBezTo>
                  <a:cubicBezTo>
                    <a:pt x="8024" y="10876"/>
                    <a:pt x="7464" y="10226"/>
                    <a:pt x="6838" y="9618"/>
                  </a:cubicBezTo>
                  <a:cubicBezTo>
                    <a:pt x="8663" y="9062"/>
                    <a:pt x="10080" y="7790"/>
                    <a:pt x="10582" y="6292"/>
                  </a:cubicBezTo>
                  <a:cubicBezTo>
                    <a:pt x="11030" y="6392"/>
                    <a:pt x="11487" y="6445"/>
                    <a:pt x="11949" y="6445"/>
                  </a:cubicBezTo>
                  <a:cubicBezTo>
                    <a:pt x="12798" y="6445"/>
                    <a:pt x="13646" y="6274"/>
                    <a:pt x="14396" y="5958"/>
                  </a:cubicBezTo>
                  <a:lnTo>
                    <a:pt x="20649" y="19115"/>
                  </a:lnTo>
                  <a:cubicBezTo>
                    <a:pt x="20711" y="19250"/>
                    <a:pt x="20875" y="19334"/>
                    <a:pt x="21049" y="19334"/>
                  </a:cubicBezTo>
                  <a:cubicBezTo>
                    <a:pt x="21097" y="19334"/>
                    <a:pt x="21151" y="19327"/>
                    <a:pt x="21199" y="19313"/>
                  </a:cubicBezTo>
                  <a:cubicBezTo>
                    <a:pt x="21422" y="19250"/>
                    <a:pt x="21537" y="19056"/>
                    <a:pt x="21453" y="18882"/>
                  </a:cubicBezTo>
                  <a:lnTo>
                    <a:pt x="15129" y="5576"/>
                  </a:lnTo>
                  <a:cubicBezTo>
                    <a:pt x="15315" y="5461"/>
                    <a:pt x="15493" y="5332"/>
                    <a:pt x="15653" y="5193"/>
                  </a:cubicBezTo>
                  <a:cubicBezTo>
                    <a:pt x="16927" y="4109"/>
                    <a:pt x="17300" y="2471"/>
                    <a:pt x="16581" y="1116"/>
                  </a:cubicBezTo>
                  <a:cubicBezTo>
                    <a:pt x="16306" y="601"/>
                    <a:pt x="15919" y="254"/>
                    <a:pt x="15431" y="94"/>
                  </a:cubicBezTo>
                  <a:cubicBezTo>
                    <a:pt x="15236" y="31"/>
                    <a:pt x="15031" y="0"/>
                    <a:pt x="1482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07" name="Google Shape;1030;p41"/>
          <p:cNvGrpSpPr/>
          <p:nvPr/>
        </p:nvGrpSpPr>
        <p:grpSpPr>
          <a:xfrm>
            <a:off x="843733" y="821373"/>
            <a:ext cx="1196380" cy="696998"/>
            <a:chOff x="0" y="0"/>
            <a:chExt cx="1196378" cy="696996"/>
          </a:xfrm>
        </p:grpSpPr>
        <p:sp>
          <p:nvSpPr>
            <p:cNvPr id="1402" name="Google Shape;1031;p41"/>
            <p:cNvSpPr/>
            <p:nvPr/>
          </p:nvSpPr>
          <p:spPr>
            <a:xfrm>
              <a:off x="0" y="0"/>
              <a:ext cx="1196379" cy="696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195" y="1668"/>
                  </a:moveTo>
                  <a:cubicBezTo>
                    <a:pt x="8408" y="1668"/>
                    <a:pt x="8448" y="1758"/>
                    <a:pt x="8541" y="2019"/>
                  </a:cubicBezTo>
                  <a:cubicBezTo>
                    <a:pt x="8617" y="2231"/>
                    <a:pt x="8734" y="2521"/>
                    <a:pt x="8804" y="2676"/>
                  </a:cubicBezTo>
                  <a:cubicBezTo>
                    <a:pt x="9122" y="3366"/>
                    <a:pt x="9233" y="3649"/>
                    <a:pt x="9643" y="4834"/>
                  </a:cubicBezTo>
                  <a:cubicBezTo>
                    <a:pt x="9884" y="5524"/>
                    <a:pt x="10202" y="6341"/>
                    <a:pt x="10349" y="6640"/>
                  </a:cubicBezTo>
                  <a:cubicBezTo>
                    <a:pt x="10496" y="6942"/>
                    <a:pt x="10648" y="7292"/>
                    <a:pt x="10689" y="7420"/>
                  </a:cubicBezTo>
                  <a:cubicBezTo>
                    <a:pt x="10817" y="7836"/>
                    <a:pt x="11577" y="9662"/>
                    <a:pt x="11682" y="9811"/>
                  </a:cubicBezTo>
                  <a:cubicBezTo>
                    <a:pt x="11769" y="9933"/>
                    <a:pt x="11772" y="10045"/>
                    <a:pt x="11705" y="10515"/>
                  </a:cubicBezTo>
                  <a:cubicBezTo>
                    <a:pt x="11595" y="11262"/>
                    <a:pt x="10931" y="14457"/>
                    <a:pt x="10624" y="15704"/>
                  </a:cubicBezTo>
                  <a:cubicBezTo>
                    <a:pt x="10491" y="16253"/>
                    <a:pt x="10260" y="17223"/>
                    <a:pt x="10110" y="17872"/>
                  </a:cubicBezTo>
                  <a:cubicBezTo>
                    <a:pt x="9961" y="18522"/>
                    <a:pt x="9801" y="19117"/>
                    <a:pt x="9751" y="19206"/>
                  </a:cubicBezTo>
                  <a:cubicBezTo>
                    <a:pt x="9689" y="19312"/>
                    <a:pt x="9443" y="19386"/>
                    <a:pt x="9021" y="19418"/>
                  </a:cubicBezTo>
                  <a:cubicBezTo>
                    <a:pt x="8264" y="19473"/>
                    <a:pt x="7604" y="19614"/>
                    <a:pt x="6134" y="20038"/>
                  </a:cubicBezTo>
                  <a:cubicBezTo>
                    <a:pt x="5942" y="20095"/>
                    <a:pt x="5453" y="20222"/>
                    <a:pt x="5037" y="20328"/>
                  </a:cubicBezTo>
                  <a:cubicBezTo>
                    <a:pt x="4622" y="20434"/>
                    <a:pt x="4111" y="20570"/>
                    <a:pt x="3892" y="20633"/>
                  </a:cubicBezTo>
                  <a:cubicBezTo>
                    <a:pt x="3740" y="20679"/>
                    <a:pt x="3593" y="20706"/>
                    <a:pt x="3508" y="20706"/>
                  </a:cubicBezTo>
                  <a:cubicBezTo>
                    <a:pt x="3474" y="20706"/>
                    <a:pt x="3451" y="20701"/>
                    <a:pt x="3441" y="20693"/>
                  </a:cubicBezTo>
                  <a:cubicBezTo>
                    <a:pt x="3246" y="20486"/>
                    <a:pt x="2061" y="17158"/>
                    <a:pt x="1539" y="15348"/>
                  </a:cubicBezTo>
                  <a:cubicBezTo>
                    <a:pt x="1307" y="14544"/>
                    <a:pt x="1030" y="13816"/>
                    <a:pt x="738" y="13237"/>
                  </a:cubicBezTo>
                  <a:cubicBezTo>
                    <a:pt x="302" y="12379"/>
                    <a:pt x="230" y="12150"/>
                    <a:pt x="351" y="12023"/>
                  </a:cubicBezTo>
                  <a:cubicBezTo>
                    <a:pt x="388" y="11985"/>
                    <a:pt x="437" y="11797"/>
                    <a:pt x="462" y="11599"/>
                  </a:cubicBezTo>
                  <a:cubicBezTo>
                    <a:pt x="488" y="11403"/>
                    <a:pt x="662" y="10594"/>
                    <a:pt x="845" y="9811"/>
                  </a:cubicBezTo>
                  <a:cubicBezTo>
                    <a:pt x="1032" y="9029"/>
                    <a:pt x="1293" y="7822"/>
                    <a:pt x="1425" y="7148"/>
                  </a:cubicBezTo>
                  <a:cubicBezTo>
                    <a:pt x="1558" y="6466"/>
                    <a:pt x="1708" y="5784"/>
                    <a:pt x="1760" y="5624"/>
                  </a:cubicBezTo>
                  <a:cubicBezTo>
                    <a:pt x="1811" y="5469"/>
                    <a:pt x="1855" y="5293"/>
                    <a:pt x="1857" y="5244"/>
                  </a:cubicBezTo>
                  <a:cubicBezTo>
                    <a:pt x="1860" y="5195"/>
                    <a:pt x="1903" y="5037"/>
                    <a:pt x="1955" y="4893"/>
                  </a:cubicBezTo>
                  <a:cubicBezTo>
                    <a:pt x="2007" y="4752"/>
                    <a:pt x="2164" y="4274"/>
                    <a:pt x="2303" y="3839"/>
                  </a:cubicBezTo>
                  <a:cubicBezTo>
                    <a:pt x="2442" y="3404"/>
                    <a:pt x="2577" y="3043"/>
                    <a:pt x="2602" y="3043"/>
                  </a:cubicBezTo>
                  <a:cubicBezTo>
                    <a:pt x="2718" y="3038"/>
                    <a:pt x="4494" y="2559"/>
                    <a:pt x="5209" y="2342"/>
                  </a:cubicBezTo>
                  <a:cubicBezTo>
                    <a:pt x="5991" y="2103"/>
                    <a:pt x="7182" y="1810"/>
                    <a:pt x="7701" y="1725"/>
                  </a:cubicBezTo>
                  <a:cubicBezTo>
                    <a:pt x="7930" y="1690"/>
                    <a:pt x="8085" y="1668"/>
                    <a:pt x="8195" y="1668"/>
                  </a:cubicBezTo>
                  <a:close/>
                  <a:moveTo>
                    <a:pt x="21386" y="0"/>
                  </a:moveTo>
                  <a:cubicBezTo>
                    <a:pt x="21356" y="0"/>
                    <a:pt x="21081" y="391"/>
                    <a:pt x="20769" y="880"/>
                  </a:cubicBezTo>
                  <a:cubicBezTo>
                    <a:pt x="19631" y="2646"/>
                    <a:pt x="17078" y="7162"/>
                    <a:pt x="16668" y="8126"/>
                  </a:cubicBezTo>
                  <a:cubicBezTo>
                    <a:pt x="16595" y="8298"/>
                    <a:pt x="16397" y="8368"/>
                    <a:pt x="15623" y="8501"/>
                  </a:cubicBezTo>
                  <a:cubicBezTo>
                    <a:pt x="14531" y="8689"/>
                    <a:pt x="14134" y="8798"/>
                    <a:pt x="13372" y="9121"/>
                  </a:cubicBezTo>
                  <a:cubicBezTo>
                    <a:pt x="13073" y="9249"/>
                    <a:pt x="12655" y="9384"/>
                    <a:pt x="12449" y="9422"/>
                  </a:cubicBezTo>
                  <a:lnTo>
                    <a:pt x="12071" y="9488"/>
                  </a:lnTo>
                  <a:lnTo>
                    <a:pt x="11745" y="8702"/>
                  </a:lnTo>
                  <a:cubicBezTo>
                    <a:pt x="11569" y="8270"/>
                    <a:pt x="11251" y="7512"/>
                    <a:pt x="11050" y="7032"/>
                  </a:cubicBezTo>
                  <a:cubicBezTo>
                    <a:pt x="10483" y="5678"/>
                    <a:pt x="10244" y="5067"/>
                    <a:pt x="9809" y="3861"/>
                  </a:cubicBezTo>
                  <a:cubicBezTo>
                    <a:pt x="9591" y="3260"/>
                    <a:pt x="9280" y="2475"/>
                    <a:pt x="9121" y="2141"/>
                  </a:cubicBezTo>
                  <a:cubicBezTo>
                    <a:pt x="8964" y="1807"/>
                    <a:pt x="8832" y="1478"/>
                    <a:pt x="8832" y="1416"/>
                  </a:cubicBezTo>
                  <a:cubicBezTo>
                    <a:pt x="8832" y="1356"/>
                    <a:pt x="8747" y="1193"/>
                    <a:pt x="8644" y="1054"/>
                  </a:cubicBezTo>
                  <a:cubicBezTo>
                    <a:pt x="8527" y="899"/>
                    <a:pt x="8457" y="842"/>
                    <a:pt x="8275" y="842"/>
                  </a:cubicBezTo>
                  <a:cubicBezTo>
                    <a:pt x="8193" y="842"/>
                    <a:pt x="8085" y="853"/>
                    <a:pt x="7941" y="872"/>
                  </a:cubicBezTo>
                  <a:cubicBezTo>
                    <a:pt x="7286" y="965"/>
                    <a:pt x="6764" y="1095"/>
                    <a:pt x="4826" y="1652"/>
                  </a:cubicBezTo>
                  <a:cubicBezTo>
                    <a:pt x="3954" y="1905"/>
                    <a:pt x="3155" y="2108"/>
                    <a:pt x="3044" y="2108"/>
                  </a:cubicBezTo>
                  <a:cubicBezTo>
                    <a:pt x="2933" y="2108"/>
                    <a:pt x="2699" y="2193"/>
                    <a:pt x="2529" y="2293"/>
                  </a:cubicBezTo>
                  <a:lnTo>
                    <a:pt x="2216" y="2478"/>
                  </a:lnTo>
                  <a:lnTo>
                    <a:pt x="1702" y="4258"/>
                  </a:lnTo>
                  <a:cubicBezTo>
                    <a:pt x="1415" y="5238"/>
                    <a:pt x="1140" y="6328"/>
                    <a:pt x="1086" y="6681"/>
                  </a:cubicBezTo>
                  <a:cubicBezTo>
                    <a:pt x="1034" y="7032"/>
                    <a:pt x="780" y="8200"/>
                    <a:pt x="529" y="9259"/>
                  </a:cubicBezTo>
                  <a:cubicBezTo>
                    <a:pt x="157" y="10835"/>
                    <a:pt x="65" y="11354"/>
                    <a:pt x="35" y="12034"/>
                  </a:cubicBezTo>
                  <a:lnTo>
                    <a:pt x="0" y="12873"/>
                  </a:lnTo>
                  <a:lnTo>
                    <a:pt x="299" y="13495"/>
                  </a:lnTo>
                  <a:cubicBezTo>
                    <a:pt x="465" y="13843"/>
                    <a:pt x="616" y="14147"/>
                    <a:pt x="638" y="14174"/>
                  </a:cubicBezTo>
                  <a:cubicBezTo>
                    <a:pt x="695" y="14259"/>
                    <a:pt x="1385" y="16370"/>
                    <a:pt x="1385" y="16465"/>
                  </a:cubicBezTo>
                  <a:cubicBezTo>
                    <a:pt x="1385" y="16805"/>
                    <a:pt x="2835" y="20750"/>
                    <a:pt x="3148" y="21260"/>
                  </a:cubicBezTo>
                  <a:lnTo>
                    <a:pt x="3356" y="21600"/>
                  </a:lnTo>
                  <a:lnTo>
                    <a:pt x="3924" y="21453"/>
                  </a:lnTo>
                  <a:cubicBezTo>
                    <a:pt x="4239" y="21369"/>
                    <a:pt x="4935" y="21173"/>
                    <a:pt x="5483" y="21016"/>
                  </a:cubicBezTo>
                  <a:cubicBezTo>
                    <a:pt x="6029" y="20858"/>
                    <a:pt x="6580" y="20712"/>
                    <a:pt x="6713" y="20687"/>
                  </a:cubicBezTo>
                  <a:cubicBezTo>
                    <a:pt x="6844" y="20663"/>
                    <a:pt x="7259" y="20562"/>
                    <a:pt x="7636" y="20462"/>
                  </a:cubicBezTo>
                  <a:cubicBezTo>
                    <a:pt x="8011" y="20364"/>
                    <a:pt x="8654" y="20261"/>
                    <a:pt x="9064" y="20228"/>
                  </a:cubicBezTo>
                  <a:cubicBezTo>
                    <a:pt x="9739" y="20179"/>
                    <a:pt x="9825" y="20146"/>
                    <a:pt x="9983" y="19875"/>
                  </a:cubicBezTo>
                  <a:cubicBezTo>
                    <a:pt x="10081" y="19712"/>
                    <a:pt x="10218" y="19337"/>
                    <a:pt x="10289" y="19022"/>
                  </a:cubicBezTo>
                  <a:cubicBezTo>
                    <a:pt x="10360" y="18715"/>
                    <a:pt x="10596" y="17753"/>
                    <a:pt x="10813" y="16881"/>
                  </a:cubicBezTo>
                  <a:cubicBezTo>
                    <a:pt x="11379" y="14579"/>
                    <a:pt x="12131" y="11104"/>
                    <a:pt x="12191" y="10493"/>
                  </a:cubicBezTo>
                  <a:cubicBezTo>
                    <a:pt x="12210" y="10308"/>
                    <a:pt x="12302" y="10227"/>
                    <a:pt x="12622" y="10121"/>
                  </a:cubicBezTo>
                  <a:cubicBezTo>
                    <a:pt x="12844" y="10042"/>
                    <a:pt x="13105" y="9947"/>
                    <a:pt x="13196" y="9906"/>
                  </a:cubicBezTo>
                  <a:cubicBezTo>
                    <a:pt x="13629" y="9721"/>
                    <a:pt x="14887" y="9382"/>
                    <a:pt x="15563" y="9265"/>
                  </a:cubicBezTo>
                  <a:cubicBezTo>
                    <a:pt x="16949" y="9026"/>
                    <a:pt x="16826" y="9110"/>
                    <a:pt x="17318" y="8048"/>
                  </a:cubicBezTo>
                  <a:cubicBezTo>
                    <a:pt x="17562" y="7521"/>
                    <a:pt x="18186" y="6374"/>
                    <a:pt x="18699" y="5507"/>
                  </a:cubicBezTo>
                  <a:cubicBezTo>
                    <a:pt x="19213" y="4641"/>
                    <a:pt x="19902" y="3478"/>
                    <a:pt x="20224" y="2929"/>
                  </a:cubicBezTo>
                  <a:cubicBezTo>
                    <a:pt x="20551" y="2377"/>
                    <a:pt x="20991" y="1660"/>
                    <a:pt x="21206" y="1326"/>
                  </a:cubicBezTo>
                  <a:cubicBezTo>
                    <a:pt x="21421" y="997"/>
                    <a:pt x="21600" y="625"/>
                    <a:pt x="21600" y="503"/>
                  </a:cubicBezTo>
                  <a:cubicBezTo>
                    <a:pt x="21600" y="277"/>
                    <a:pt x="21481" y="0"/>
                    <a:pt x="213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03" name="Google Shape;1032;p41"/>
            <p:cNvSpPr/>
            <p:nvPr/>
          </p:nvSpPr>
          <p:spPr>
            <a:xfrm>
              <a:off x="992854" y="94335"/>
              <a:ext cx="198201" cy="223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2" h="21600" fill="norm" stroke="1" extrusionOk="0">
                  <a:moveTo>
                    <a:pt x="20046" y="0"/>
                  </a:moveTo>
                  <a:cubicBezTo>
                    <a:pt x="19821" y="0"/>
                    <a:pt x="18432" y="1111"/>
                    <a:pt x="16977" y="2468"/>
                  </a:cubicBezTo>
                  <a:cubicBezTo>
                    <a:pt x="13965" y="5300"/>
                    <a:pt x="12398" y="6861"/>
                    <a:pt x="10738" y="8752"/>
                  </a:cubicBezTo>
                  <a:cubicBezTo>
                    <a:pt x="10081" y="9481"/>
                    <a:pt x="8542" y="11050"/>
                    <a:pt x="7266" y="12263"/>
                  </a:cubicBezTo>
                  <a:cubicBezTo>
                    <a:pt x="3691" y="15681"/>
                    <a:pt x="416" y="19505"/>
                    <a:pt x="125" y="20599"/>
                  </a:cubicBezTo>
                  <a:cubicBezTo>
                    <a:pt x="-128" y="21507"/>
                    <a:pt x="-53" y="21600"/>
                    <a:pt x="857" y="21600"/>
                  </a:cubicBezTo>
                  <a:cubicBezTo>
                    <a:pt x="1617" y="21600"/>
                    <a:pt x="2265" y="21100"/>
                    <a:pt x="3635" y="19463"/>
                  </a:cubicBezTo>
                  <a:cubicBezTo>
                    <a:pt x="4592" y="18301"/>
                    <a:pt x="6797" y="15927"/>
                    <a:pt x="8486" y="14256"/>
                  </a:cubicBezTo>
                  <a:cubicBezTo>
                    <a:pt x="10165" y="12577"/>
                    <a:pt x="12192" y="10533"/>
                    <a:pt x="12933" y="9736"/>
                  </a:cubicBezTo>
                  <a:cubicBezTo>
                    <a:pt x="13693" y="8939"/>
                    <a:pt x="15748" y="6920"/>
                    <a:pt x="17540" y="5207"/>
                  </a:cubicBezTo>
                  <a:cubicBezTo>
                    <a:pt x="19342" y="3502"/>
                    <a:pt x="20928" y="1891"/>
                    <a:pt x="21115" y="1603"/>
                  </a:cubicBezTo>
                  <a:cubicBezTo>
                    <a:pt x="21472" y="1035"/>
                    <a:pt x="20778" y="0"/>
                    <a:pt x="200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04" name="Google Shape;1033;p41"/>
            <p:cNvSpPr/>
            <p:nvPr/>
          </p:nvSpPr>
          <p:spPr>
            <a:xfrm>
              <a:off x="413436" y="113009"/>
              <a:ext cx="135007" cy="200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21600" fill="norm" stroke="1" extrusionOk="0">
                  <a:moveTo>
                    <a:pt x="1322" y="0"/>
                  </a:moveTo>
                  <a:cubicBezTo>
                    <a:pt x="996" y="0"/>
                    <a:pt x="697" y="104"/>
                    <a:pt x="412" y="293"/>
                  </a:cubicBezTo>
                  <a:cubicBezTo>
                    <a:pt x="-308" y="794"/>
                    <a:pt x="-36" y="2374"/>
                    <a:pt x="860" y="2894"/>
                  </a:cubicBezTo>
                  <a:cubicBezTo>
                    <a:pt x="1906" y="3509"/>
                    <a:pt x="7476" y="9296"/>
                    <a:pt x="9690" y="12096"/>
                  </a:cubicBezTo>
                  <a:cubicBezTo>
                    <a:pt x="10574" y="13212"/>
                    <a:pt x="12516" y="15406"/>
                    <a:pt x="14010" y="17004"/>
                  </a:cubicBezTo>
                  <a:cubicBezTo>
                    <a:pt x="15491" y="18602"/>
                    <a:pt x="16999" y="20248"/>
                    <a:pt x="17352" y="20683"/>
                  </a:cubicBezTo>
                  <a:cubicBezTo>
                    <a:pt x="17828" y="21269"/>
                    <a:pt x="18779" y="21600"/>
                    <a:pt x="19580" y="21600"/>
                  </a:cubicBezTo>
                  <a:cubicBezTo>
                    <a:pt x="20164" y="21600"/>
                    <a:pt x="20667" y="21430"/>
                    <a:pt x="20871" y="21070"/>
                  </a:cubicBezTo>
                  <a:cubicBezTo>
                    <a:pt x="21292" y="20323"/>
                    <a:pt x="18915" y="16985"/>
                    <a:pt x="16306" y="14658"/>
                  </a:cubicBezTo>
                  <a:cubicBezTo>
                    <a:pt x="15396" y="13845"/>
                    <a:pt x="14649" y="13098"/>
                    <a:pt x="14649" y="12985"/>
                  </a:cubicBezTo>
                  <a:cubicBezTo>
                    <a:pt x="14649" y="12635"/>
                    <a:pt x="9894" y="7273"/>
                    <a:pt x="6267" y="3546"/>
                  </a:cubicBezTo>
                  <a:cubicBezTo>
                    <a:pt x="3863" y="1078"/>
                    <a:pt x="2409" y="0"/>
                    <a:pt x="132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05" name="Google Shape;1034;p41"/>
            <p:cNvSpPr/>
            <p:nvPr/>
          </p:nvSpPr>
          <p:spPr>
            <a:xfrm>
              <a:off x="88692" y="147728"/>
              <a:ext cx="127235" cy="248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2" h="21600" fill="norm" stroke="1" extrusionOk="0">
                  <a:moveTo>
                    <a:pt x="19429" y="0"/>
                  </a:moveTo>
                  <a:cubicBezTo>
                    <a:pt x="18637" y="0"/>
                    <a:pt x="17743" y="244"/>
                    <a:pt x="17167" y="717"/>
                  </a:cubicBezTo>
                  <a:cubicBezTo>
                    <a:pt x="16634" y="1129"/>
                    <a:pt x="15582" y="2266"/>
                    <a:pt x="14789" y="3273"/>
                  </a:cubicBezTo>
                  <a:cubicBezTo>
                    <a:pt x="14011" y="4273"/>
                    <a:pt x="13031" y="5295"/>
                    <a:pt x="12614" y="5570"/>
                  </a:cubicBezTo>
                  <a:cubicBezTo>
                    <a:pt x="11403" y="6356"/>
                    <a:pt x="8435" y="9461"/>
                    <a:pt x="6446" y="12002"/>
                  </a:cubicBezTo>
                  <a:cubicBezTo>
                    <a:pt x="5481" y="13253"/>
                    <a:pt x="3593" y="15672"/>
                    <a:pt x="2296" y="17335"/>
                  </a:cubicBezTo>
                  <a:cubicBezTo>
                    <a:pt x="-326" y="20684"/>
                    <a:pt x="-528" y="21226"/>
                    <a:pt x="812" y="21501"/>
                  </a:cubicBezTo>
                  <a:cubicBezTo>
                    <a:pt x="1144" y="21562"/>
                    <a:pt x="1432" y="21600"/>
                    <a:pt x="1705" y="21600"/>
                  </a:cubicBezTo>
                  <a:cubicBezTo>
                    <a:pt x="2916" y="21600"/>
                    <a:pt x="3766" y="20906"/>
                    <a:pt x="5149" y="18960"/>
                  </a:cubicBezTo>
                  <a:cubicBezTo>
                    <a:pt x="6100" y="17678"/>
                    <a:pt x="7685" y="15672"/>
                    <a:pt x="8665" y="14535"/>
                  </a:cubicBezTo>
                  <a:cubicBezTo>
                    <a:pt x="9645" y="13413"/>
                    <a:pt x="10467" y="12360"/>
                    <a:pt x="10467" y="12238"/>
                  </a:cubicBezTo>
                  <a:cubicBezTo>
                    <a:pt x="10467" y="12109"/>
                    <a:pt x="12297" y="10132"/>
                    <a:pt x="14530" y="7882"/>
                  </a:cubicBezTo>
                  <a:cubicBezTo>
                    <a:pt x="16749" y="5623"/>
                    <a:pt x="19184" y="3136"/>
                    <a:pt x="19919" y="2396"/>
                  </a:cubicBezTo>
                  <a:cubicBezTo>
                    <a:pt x="20640" y="1640"/>
                    <a:pt x="21072" y="786"/>
                    <a:pt x="20856" y="496"/>
                  </a:cubicBezTo>
                  <a:cubicBezTo>
                    <a:pt x="20611" y="160"/>
                    <a:pt x="20049" y="0"/>
                    <a:pt x="1942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06" name="Google Shape;1035;p41"/>
            <p:cNvSpPr/>
            <p:nvPr/>
          </p:nvSpPr>
          <p:spPr>
            <a:xfrm>
              <a:off x="230038" y="553476"/>
              <a:ext cx="234276" cy="62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4" h="21600" fill="norm" stroke="1" extrusionOk="0">
                  <a:moveTo>
                    <a:pt x="20211" y="0"/>
                  </a:moveTo>
                  <a:cubicBezTo>
                    <a:pt x="19606" y="0"/>
                    <a:pt x="18724" y="729"/>
                    <a:pt x="17492" y="2187"/>
                  </a:cubicBezTo>
                  <a:cubicBezTo>
                    <a:pt x="16347" y="3494"/>
                    <a:pt x="14916" y="4618"/>
                    <a:pt x="14256" y="4678"/>
                  </a:cubicBezTo>
                  <a:cubicBezTo>
                    <a:pt x="13620" y="4739"/>
                    <a:pt x="12133" y="5620"/>
                    <a:pt x="10997" y="6623"/>
                  </a:cubicBezTo>
                  <a:cubicBezTo>
                    <a:pt x="9852" y="7595"/>
                    <a:pt x="7824" y="9175"/>
                    <a:pt x="6521" y="10056"/>
                  </a:cubicBezTo>
                  <a:cubicBezTo>
                    <a:pt x="1027" y="13762"/>
                    <a:pt x="-356" y="15980"/>
                    <a:pt x="73" y="20294"/>
                  </a:cubicBezTo>
                  <a:cubicBezTo>
                    <a:pt x="161" y="21144"/>
                    <a:pt x="375" y="21600"/>
                    <a:pt x="916" y="21600"/>
                  </a:cubicBezTo>
                  <a:cubicBezTo>
                    <a:pt x="1814" y="21600"/>
                    <a:pt x="3619" y="20324"/>
                    <a:pt x="7204" y="17347"/>
                  </a:cubicBezTo>
                  <a:cubicBezTo>
                    <a:pt x="9462" y="15463"/>
                    <a:pt x="12181" y="13610"/>
                    <a:pt x="13215" y="13215"/>
                  </a:cubicBezTo>
                  <a:cubicBezTo>
                    <a:pt x="15441" y="12425"/>
                    <a:pt x="19996" y="8932"/>
                    <a:pt x="20727" y="7473"/>
                  </a:cubicBezTo>
                  <a:cubicBezTo>
                    <a:pt x="21021" y="6896"/>
                    <a:pt x="21244" y="5043"/>
                    <a:pt x="21244" y="3311"/>
                  </a:cubicBezTo>
                  <a:cubicBezTo>
                    <a:pt x="21244" y="1094"/>
                    <a:pt x="20942" y="0"/>
                    <a:pt x="202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408" name="Google Shape;1037;p41"/>
          <p:cNvSpPr/>
          <p:nvPr/>
        </p:nvSpPr>
        <p:spPr>
          <a:xfrm>
            <a:off x="3260225" y="3162488"/>
            <a:ext cx="792399" cy="12419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1510" y="0"/>
                </a:moveTo>
                <a:cubicBezTo>
                  <a:pt x="21502" y="0"/>
                  <a:pt x="21496" y="1"/>
                  <a:pt x="21489" y="2"/>
                </a:cubicBezTo>
                <a:cubicBezTo>
                  <a:pt x="21198" y="47"/>
                  <a:pt x="20886" y="87"/>
                  <a:pt x="20508" y="123"/>
                </a:cubicBezTo>
                <a:cubicBezTo>
                  <a:pt x="20463" y="128"/>
                  <a:pt x="20431" y="155"/>
                  <a:pt x="20439" y="185"/>
                </a:cubicBezTo>
                <a:cubicBezTo>
                  <a:pt x="20445" y="211"/>
                  <a:pt x="20480" y="230"/>
                  <a:pt x="20520" y="230"/>
                </a:cubicBezTo>
                <a:cubicBezTo>
                  <a:pt x="20525" y="230"/>
                  <a:pt x="20529" y="229"/>
                  <a:pt x="20534" y="229"/>
                </a:cubicBezTo>
                <a:cubicBezTo>
                  <a:pt x="20916" y="191"/>
                  <a:pt x="21231" y="152"/>
                  <a:pt x="21528" y="106"/>
                </a:cubicBezTo>
                <a:cubicBezTo>
                  <a:pt x="21573" y="98"/>
                  <a:pt x="21600" y="70"/>
                  <a:pt x="21589" y="41"/>
                </a:cubicBezTo>
                <a:cubicBezTo>
                  <a:pt x="21580" y="16"/>
                  <a:pt x="21547" y="0"/>
                  <a:pt x="21510" y="0"/>
                </a:cubicBezTo>
                <a:close/>
                <a:moveTo>
                  <a:pt x="19361" y="224"/>
                </a:moveTo>
                <a:cubicBezTo>
                  <a:pt x="19356" y="224"/>
                  <a:pt x="19353" y="224"/>
                  <a:pt x="19349" y="225"/>
                </a:cubicBezTo>
                <a:cubicBezTo>
                  <a:pt x="18913" y="261"/>
                  <a:pt x="18549" y="296"/>
                  <a:pt x="18186" y="339"/>
                </a:cubicBezTo>
                <a:cubicBezTo>
                  <a:pt x="18141" y="346"/>
                  <a:pt x="18111" y="374"/>
                  <a:pt x="18120" y="403"/>
                </a:cubicBezTo>
                <a:cubicBezTo>
                  <a:pt x="18126" y="428"/>
                  <a:pt x="18162" y="446"/>
                  <a:pt x="18203" y="446"/>
                </a:cubicBezTo>
                <a:cubicBezTo>
                  <a:pt x="18207" y="446"/>
                  <a:pt x="18212" y="446"/>
                  <a:pt x="18216" y="444"/>
                </a:cubicBezTo>
                <a:cubicBezTo>
                  <a:pt x="18578" y="402"/>
                  <a:pt x="18939" y="367"/>
                  <a:pt x="19370" y="332"/>
                </a:cubicBezTo>
                <a:cubicBezTo>
                  <a:pt x="19416" y="328"/>
                  <a:pt x="19449" y="301"/>
                  <a:pt x="19442" y="271"/>
                </a:cubicBezTo>
                <a:cubicBezTo>
                  <a:pt x="19436" y="244"/>
                  <a:pt x="19401" y="224"/>
                  <a:pt x="19361" y="224"/>
                </a:cubicBezTo>
                <a:close/>
                <a:moveTo>
                  <a:pt x="17069" y="527"/>
                </a:moveTo>
                <a:cubicBezTo>
                  <a:pt x="17060" y="527"/>
                  <a:pt x="17049" y="528"/>
                  <a:pt x="17040" y="530"/>
                </a:cubicBezTo>
                <a:cubicBezTo>
                  <a:pt x="16704" y="604"/>
                  <a:pt x="16403" y="690"/>
                  <a:pt x="16121" y="795"/>
                </a:cubicBezTo>
                <a:cubicBezTo>
                  <a:pt x="16069" y="813"/>
                  <a:pt x="16017" y="833"/>
                  <a:pt x="15968" y="854"/>
                </a:cubicBezTo>
                <a:cubicBezTo>
                  <a:pt x="15927" y="870"/>
                  <a:pt x="15917" y="903"/>
                  <a:pt x="15941" y="928"/>
                </a:cubicBezTo>
                <a:cubicBezTo>
                  <a:pt x="15956" y="944"/>
                  <a:pt x="15984" y="953"/>
                  <a:pt x="16011" y="953"/>
                </a:cubicBezTo>
                <a:cubicBezTo>
                  <a:pt x="16026" y="953"/>
                  <a:pt x="16043" y="950"/>
                  <a:pt x="16057" y="945"/>
                </a:cubicBezTo>
                <a:cubicBezTo>
                  <a:pt x="16106" y="925"/>
                  <a:pt x="16156" y="905"/>
                  <a:pt x="16206" y="887"/>
                </a:cubicBezTo>
                <a:cubicBezTo>
                  <a:pt x="16477" y="786"/>
                  <a:pt x="16770" y="703"/>
                  <a:pt x="17096" y="631"/>
                </a:cubicBezTo>
                <a:cubicBezTo>
                  <a:pt x="17141" y="621"/>
                  <a:pt x="17163" y="590"/>
                  <a:pt x="17147" y="562"/>
                </a:cubicBezTo>
                <a:cubicBezTo>
                  <a:pt x="17135" y="541"/>
                  <a:pt x="17103" y="527"/>
                  <a:pt x="17069" y="527"/>
                </a:cubicBezTo>
                <a:close/>
                <a:moveTo>
                  <a:pt x="15102" y="1315"/>
                </a:moveTo>
                <a:cubicBezTo>
                  <a:pt x="15079" y="1315"/>
                  <a:pt x="15058" y="1320"/>
                  <a:pt x="15043" y="1330"/>
                </a:cubicBezTo>
                <a:cubicBezTo>
                  <a:pt x="14778" y="1500"/>
                  <a:pt x="14525" y="1697"/>
                  <a:pt x="14286" y="1913"/>
                </a:cubicBezTo>
                <a:cubicBezTo>
                  <a:pt x="14260" y="1938"/>
                  <a:pt x="14270" y="1970"/>
                  <a:pt x="14307" y="1988"/>
                </a:cubicBezTo>
                <a:cubicBezTo>
                  <a:pt x="14322" y="1994"/>
                  <a:pt x="14340" y="1997"/>
                  <a:pt x="14355" y="1997"/>
                </a:cubicBezTo>
                <a:cubicBezTo>
                  <a:pt x="14382" y="1997"/>
                  <a:pt x="14408" y="1989"/>
                  <a:pt x="14424" y="1974"/>
                </a:cubicBezTo>
                <a:cubicBezTo>
                  <a:pt x="14656" y="1762"/>
                  <a:pt x="14904" y="1571"/>
                  <a:pt x="15162" y="1405"/>
                </a:cubicBezTo>
                <a:cubicBezTo>
                  <a:pt x="15194" y="1385"/>
                  <a:pt x="15194" y="1351"/>
                  <a:pt x="15162" y="1330"/>
                </a:cubicBezTo>
                <a:cubicBezTo>
                  <a:pt x="15144" y="1320"/>
                  <a:pt x="15123" y="1315"/>
                  <a:pt x="15102" y="1315"/>
                </a:cubicBezTo>
                <a:close/>
                <a:moveTo>
                  <a:pt x="13746" y="2530"/>
                </a:moveTo>
                <a:cubicBezTo>
                  <a:pt x="13718" y="2530"/>
                  <a:pt x="13689" y="2540"/>
                  <a:pt x="13673" y="2558"/>
                </a:cubicBezTo>
                <a:cubicBezTo>
                  <a:pt x="13626" y="2614"/>
                  <a:pt x="13582" y="2670"/>
                  <a:pt x="13537" y="2728"/>
                </a:cubicBezTo>
                <a:cubicBezTo>
                  <a:pt x="13411" y="2889"/>
                  <a:pt x="13287" y="3060"/>
                  <a:pt x="13170" y="3237"/>
                </a:cubicBezTo>
                <a:cubicBezTo>
                  <a:pt x="13152" y="3264"/>
                  <a:pt x="13171" y="3296"/>
                  <a:pt x="13213" y="3307"/>
                </a:cubicBezTo>
                <a:cubicBezTo>
                  <a:pt x="13224" y="3310"/>
                  <a:pt x="13236" y="3311"/>
                  <a:pt x="13246" y="3311"/>
                </a:cubicBezTo>
                <a:cubicBezTo>
                  <a:pt x="13280" y="3311"/>
                  <a:pt x="13310" y="3300"/>
                  <a:pt x="13323" y="3280"/>
                </a:cubicBezTo>
                <a:cubicBezTo>
                  <a:pt x="13441" y="3105"/>
                  <a:pt x="13563" y="2935"/>
                  <a:pt x="13686" y="2775"/>
                </a:cubicBezTo>
                <a:cubicBezTo>
                  <a:pt x="13730" y="2720"/>
                  <a:pt x="13775" y="2663"/>
                  <a:pt x="13822" y="2608"/>
                </a:cubicBezTo>
                <a:cubicBezTo>
                  <a:pt x="13844" y="2582"/>
                  <a:pt x="13828" y="2549"/>
                  <a:pt x="13786" y="2537"/>
                </a:cubicBezTo>
                <a:cubicBezTo>
                  <a:pt x="13774" y="2532"/>
                  <a:pt x="13760" y="2530"/>
                  <a:pt x="13746" y="2530"/>
                </a:cubicBezTo>
                <a:close/>
                <a:moveTo>
                  <a:pt x="12823" y="3902"/>
                </a:moveTo>
                <a:cubicBezTo>
                  <a:pt x="12787" y="3902"/>
                  <a:pt x="12755" y="3916"/>
                  <a:pt x="12743" y="3938"/>
                </a:cubicBezTo>
                <a:cubicBezTo>
                  <a:pt x="12621" y="4156"/>
                  <a:pt x="12501" y="4390"/>
                  <a:pt x="12373" y="4650"/>
                </a:cubicBezTo>
                <a:cubicBezTo>
                  <a:pt x="12361" y="4678"/>
                  <a:pt x="12385" y="4708"/>
                  <a:pt x="12430" y="4718"/>
                </a:cubicBezTo>
                <a:cubicBezTo>
                  <a:pt x="12438" y="4719"/>
                  <a:pt x="12445" y="4719"/>
                  <a:pt x="12454" y="4719"/>
                </a:cubicBezTo>
                <a:cubicBezTo>
                  <a:pt x="12489" y="4719"/>
                  <a:pt x="12524" y="4705"/>
                  <a:pt x="12533" y="4681"/>
                </a:cubicBezTo>
                <a:cubicBezTo>
                  <a:pt x="12659" y="4422"/>
                  <a:pt x="12780" y="4191"/>
                  <a:pt x="12902" y="3974"/>
                </a:cubicBezTo>
                <a:cubicBezTo>
                  <a:pt x="12915" y="3946"/>
                  <a:pt x="12893" y="3915"/>
                  <a:pt x="12850" y="3905"/>
                </a:cubicBezTo>
                <a:cubicBezTo>
                  <a:pt x="12841" y="3903"/>
                  <a:pt x="12832" y="3902"/>
                  <a:pt x="12823" y="3902"/>
                </a:cubicBezTo>
                <a:close/>
                <a:moveTo>
                  <a:pt x="12120" y="5330"/>
                </a:moveTo>
                <a:cubicBezTo>
                  <a:pt x="12082" y="5330"/>
                  <a:pt x="12049" y="5345"/>
                  <a:pt x="12039" y="5368"/>
                </a:cubicBezTo>
                <a:cubicBezTo>
                  <a:pt x="11981" y="5496"/>
                  <a:pt x="11924" y="5625"/>
                  <a:pt x="11867" y="5753"/>
                </a:cubicBezTo>
                <a:lnTo>
                  <a:pt x="11716" y="6087"/>
                </a:lnTo>
                <a:cubicBezTo>
                  <a:pt x="11704" y="6116"/>
                  <a:pt x="11730" y="6146"/>
                  <a:pt x="11775" y="6154"/>
                </a:cubicBezTo>
                <a:cubicBezTo>
                  <a:pt x="11781" y="6155"/>
                  <a:pt x="11790" y="6156"/>
                  <a:pt x="11798" y="6156"/>
                </a:cubicBezTo>
                <a:cubicBezTo>
                  <a:pt x="11834" y="6156"/>
                  <a:pt x="11867" y="6140"/>
                  <a:pt x="11878" y="6117"/>
                </a:cubicBezTo>
                <a:lnTo>
                  <a:pt x="12028" y="5783"/>
                </a:lnTo>
                <a:cubicBezTo>
                  <a:pt x="12085" y="5655"/>
                  <a:pt x="12141" y="5526"/>
                  <a:pt x="12200" y="5398"/>
                </a:cubicBezTo>
                <a:cubicBezTo>
                  <a:pt x="12212" y="5369"/>
                  <a:pt x="12186" y="5340"/>
                  <a:pt x="12144" y="5332"/>
                </a:cubicBezTo>
                <a:cubicBezTo>
                  <a:pt x="12135" y="5331"/>
                  <a:pt x="12128" y="5330"/>
                  <a:pt x="12120" y="5330"/>
                </a:cubicBezTo>
                <a:close/>
                <a:moveTo>
                  <a:pt x="11465" y="6766"/>
                </a:moveTo>
                <a:cubicBezTo>
                  <a:pt x="11429" y="6766"/>
                  <a:pt x="11396" y="6781"/>
                  <a:pt x="11384" y="6803"/>
                </a:cubicBezTo>
                <a:cubicBezTo>
                  <a:pt x="11328" y="6922"/>
                  <a:pt x="11268" y="7040"/>
                  <a:pt x="11209" y="7157"/>
                </a:cubicBezTo>
                <a:cubicBezTo>
                  <a:pt x="11147" y="7276"/>
                  <a:pt x="11085" y="7394"/>
                  <a:pt x="11019" y="7512"/>
                </a:cubicBezTo>
                <a:cubicBezTo>
                  <a:pt x="11003" y="7540"/>
                  <a:pt x="11025" y="7570"/>
                  <a:pt x="11069" y="7580"/>
                </a:cubicBezTo>
                <a:cubicBezTo>
                  <a:pt x="11078" y="7582"/>
                  <a:pt x="11088" y="7583"/>
                  <a:pt x="11097" y="7583"/>
                </a:cubicBezTo>
                <a:cubicBezTo>
                  <a:pt x="11132" y="7583"/>
                  <a:pt x="11164" y="7569"/>
                  <a:pt x="11176" y="7548"/>
                </a:cubicBezTo>
                <a:cubicBezTo>
                  <a:pt x="11242" y="7429"/>
                  <a:pt x="11307" y="7310"/>
                  <a:pt x="11369" y="7191"/>
                </a:cubicBezTo>
                <a:cubicBezTo>
                  <a:pt x="11429" y="7072"/>
                  <a:pt x="11487" y="6953"/>
                  <a:pt x="11545" y="6835"/>
                </a:cubicBezTo>
                <a:cubicBezTo>
                  <a:pt x="11558" y="6807"/>
                  <a:pt x="11534" y="6777"/>
                  <a:pt x="11490" y="6769"/>
                </a:cubicBezTo>
                <a:cubicBezTo>
                  <a:pt x="11481" y="6767"/>
                  <a:pt x="11472" y="6766"/>
                  <a:pt x="11465" y="6766"/>
                </a:cubicBezTo>
                <a:close/>
                <a:moveTo>
                  <a:pt x="10671" y="8173"/>
                </a:moveTo>
                <a:cubicBezTo>
                  <a:pt x="10640" y="8173"/>
                  <a:pt x="10609" y="8186"/>
                  <a:pt x="10596" y="8206"/>
                </a:cubicBezTo>
                <a:cubicBezTo>
                  <a:pt x="10438" y="8442"/>
                  <a:pt x="10271" y="8668"/>
                  <a:pt x="10099" y="8879"/>
                </a:cubicBezTo>
                <a:cubicBezTo>
                  <a:pt x="10078" y="8905"/>
                  <a:pt x="10094" y="8937"/>
                  <a:pt x="10134" y="8951"/>
                </a:cubicBezTo>
                <a:cubicBezTo>
                  <a:pt x="10147" y="8955"/>
                  <a:pt x="10159" y="8957"/>
                  <a:pt x="10173" y="8957"/>
                </a:cubicBezTo>
                <a:cubicBezTo>
                  <a:pt x="10203" y="8957"/>
                  <a:pt x="10231" y="8947"/>
                  <a:pt x="10247" y="8929"/>
                </a:cubicBezTo>
                <a:cubicBezTo>
                  <a:pt x="10420" y="8715"/>
                  <a:pt x="10590" y="8486"/>
                  <a:pt x="10750" y="8247"/>
                </a:cubicBezTo>
                <a:cubicBezTo>
                  <a:pt x="10768" y="8221"/>
                  <a:pt x="10747" y="8188"/>
                  <a:pt x="10704" y="8178"/>
                </a:cubicBezTo>
                <a:cubicBezTo>
                  <a:pt x="10694" y="8175"/>
                  <a:pt x="10683" y="8173"/>
                  <a:pt x="10671" y="8173"/>
                </a:cubicBezTo>
                <a:close/>
                <a:moveTo>
                  <a:pt x="2447" y="8829"/>
                </a:moveTo>
                <a:cubicBezTo>
                  <a:pt x="2029" y="8834"/>
                  <a:pt x="1635" y="8890"/>
                  <a:pt x="1276" y="8993"/>
                </a:cubicBezTo>
                <a:cubicBezTo>
                  <a:pt x="1235" y="9005"/>
                  <a:pt x="1217" y="9036"/>
                  <a:pt x="1235" y="9064"/>
                </a:cubicBezTo>
                <a:cubicBezTo>
                  <a:pt x="1248" y="9083"/>
                  <a:pt x="1279" y="9095"/>
                  <a:pt x="1312" y="9095"/>
                </a:cubicBezTo>
                <a:cubicBezTo>
                  <a:pt x="1322" y="9095"/>
                  <a:pt x="1334" y="9094"/>
                  <a:pt x="1345" y="9090"/>
                </a:cubicBezTo>
                <a:cubicBezTo>
                  <a:pt x="1684" y="8993"/>
                  <a:pt x="2054" y="8942"/>
                  <a:pt x="2450" y="8935"/>
                </a:cubicBezTo>
                <a:cubicBezTo>
                  <a:pt x="2497" y="8935"/>
                  <a:pt x="2533" y="8910"/>
                  <a:pt x="2533" y="8880"/>
                </a:cubicBezTo>
                <a:cubicBezTo>
                  <a:pt x="2532" y="8853"/>
                  <a:pt x="2494" y="8829"/>
                  <a:pt x="2449" y="8829"/>
                </a:cubicBezTo>
                <a:close/>
                <a:moveTo>
                  <a:pt x="3601" y="8941"/>
                </a:moveTo>
                <a:cubicBezTo>
                  <a:pt x="3566" y="8941"/>
                  <a:pt x="3533" y="8955"/>
                  <a:pt x="3522" y="8979"/>
                </a:cubicBezTo>
                <a:cubicBezTo>
                  <a:pt x="3507" y="9006"/>
                  <a:pt x="3531" y="9036"/>
                  <a:pt x="3575" y="9045"/>
                </a:cubicBezTo>
                <a:cubicBezTo>
                  <a:pt x="3946" y="9125"/>
                  <a:pt x="4283" y="9239"/>
                  <a:pt x="4581" y="9387"/>
                </a:cubicBezTo>
                <a:cubicBezTo>
                  <a:pt x="4595" y="9395"/>
                  <a:pt x="4613" y="9399"/>
                  <a:pt x="4632" y="9399"/>
                </a:cubicBezTo>
                <a:cubicBezTo>
                  <a:pt x="4656" y="9399"/>
                  <a:pt x="4681" y="9391"/>
                  <a:pt x="4699" y="9378"/>
                </a:cubicBezTo>
                <a:cubicBezTo>
                  <a:pt x="4726" y="9354"/>
                  <a:pt x="4718" y="9321"/>
                  <a:pt x="4682" y="9303"/>
                </a:cubicBezTo>
                <a:cubicBezTo>
                  <a:pt x="4370" y="9147"/>
                  <a:pt x="4016" y="9027"/>
                  <a:pt x="3628" y="8945"/>
                </a:cubicBezTo>
                <a:cubicBezTo>
                  <a:pt x="3619" y="8942"/>
                  <a:pt x="3610" y="8941"/>
                  <a:pt x="3601" y="8941"/>
                </a:cubicBezTo>
                <a:close/>
                <a:moveTo>
                  <a:pt x="9584" y="9496"/>
                </a:moveTo>
                <a:cubicBezTo>
                  <a:pt x="9557" y="9496"/>
                  <a:pt x="9530" y="9504"/>
                  <a:pt x="9513" y="9521"/>
                </a:cubicBezTo>
                <a:cubicBezTo>
                  <a:pt x="9296" y="9733"/>
                  <a:pt x="9064" y="9933"/>
                  <a:pt x="8823" y="10117"/>
                </a:cubicBezTo>
                <a:cubicBezTo>
                  <a:pt x="8792" y="10139"/>
                  <a:pt x="8796" y="10172"/>
                  <a:pt x="8832" y="10192"/>
                </a:cubicBezTo>
                <a:cubicBezTo>
                  <a:pt x="8849" y="10200"/>
                  <a:pt x="8869" y="10205"/>
                  <a:pt x="8887" y="10205"/>
                </a:cubicBezTo>
                <a:cubicBezTo>
                  <a:pt x="8911" y="10205"/>
                  <a:pt x="8933" y="10197"/>
                  <a:pt x="8951" y="10185"/>
                </a:cubicBezTo>
                <a:cubicBezTo>
                  <a:pt x="9195" y="9999"/>
                  <a:pt x="9432" y="9795"/>
                  <a:pt x="9653" y="9578"/>
                </a:cubicBezTo>
                <a:cubicBezTo>
                  <a:pt x="9679" y="9553"/>
                  <a:pt x="9667" y="9521"/>
                  <a:pt x="9629" y="9504"/>
                </a:cubicBezTo>
                <a:cubicBezTo>
                  <a:pt x="9614" y="9499"/>
                  <a:pt x="9599" y="9496"/>
                  <a:pt x="9584" y="9496"/>
                </a:cubicBezTo>
                <a:close/>
                <a:moveTo>
                  <a:pt x="396" y="9443"/>
                </a:moveTo>
                <a:cubicBezTo>
                  <a:pt x="370" y="9443"/>
                  <a:pt x="345" y="9450"/>
                  <a:pt x="328" y="9464"/>
                </a:cubicBezTo>
                <a:cubicBezTo>
                  <a:pt x="122" y="9641"/>
                  <a:pt x="8" y="9837"/>
                  <a:pt x="0" y="10030"/>
                </a:cubicBezTo>
                <a:lnTo>
                  <a:pt x="0" y="10052"/>
                </a:lnTo>
                <a:cubicBezTo>
                  <a:pt x="0" y="10104"/>
                  <a:pt x="6" y="10155"/>
                  <a:pt x="21" y="10208"/>
                </a:cubicBezTo>
                <a:cubicBezTo>
                  <a:pt x="27" y="10233"/>
                  <a:pt x="63" y="10252"/>
                  <a:pt x="102" y="10252"/>
                </a:cubicBezTo>
                <a:cubicBezTo>
                  <a:pt x="108" y="10252"/>
                  <a:pt x="113" y="10252"/>
                  <a:pt x="117" y="10251"/>
                </a:cubicBezTo>
                <a:cubicBezTo>
                  <a:pt x="163" y="10245"/>
                  <a:pt x="193" y="10218"/>
                  <a:pt x="185" y="10189"/>
                </a:cubicBezTo>
                <a:cubicBezTo>
                  <a:pt x="175" y="10144"/>
                  <a:pt x="167" y="10097"/>
                  <a:pt x="167" y="10052"/>
                </a:cubicBezTo>
                <a:lnTo>
                  <a:pt x="167" y="10033"/>
                </a:lnTo>
                <a:cubicBezTo>
                  <a:pt x="175" y="9862"/>
                  <a:pt x="277" y="9687"/>
                  <a:pt x="464" y="9528"/>
                </a:cubicBezTo>
                <a:cubicBezTo>
                  <a:pt x="491" y="9504"/>
                  <a:pt x="483" y="9471"/>
                  <a:pt x="446" y="9453"/>
                </a:cubicBezTo>
                <a:cubicBezTo>
                  <a:pt x="431" y="9446"/>
                  <a:pt x="414" y="9443"/>
                  <a:pt x="396" y="9443"/>
                </a:cubicBezTo>
                <a:close/>
                <a:moveTo>
                  <a:pt x="5426" y="9837"/>
                </a:moveTo>
                <a:cubicBezTo>
                  <a:pt x="5409" y="9837"/>
                  <a:pt x="5393" y="9840"/>
                  <a:pt x="5378" y="9846"/>
                </a:cubicBezTo>
                <a:cubicBezTo>
                  <a:pt x="5342" y="9863"/>
                  <a:pt x="5331" y="9896"/>
                  <a:pt x="5358" y="9921"/>
                </a:cubicBezTo>
                <a:cubicBezTo>
                  <a:pt x="5568" y="10117"/>
                  <a:pt x="5742" y="10336"/>
                  <a:pt x="5873" y="10574"/>
                </a:cubicBezTo>
                <a:cubicBezTo>
                  <a:pt x="5885" y="10596"/>
                  <a:pt x="5917" y="10609"/>
                  <a:pt x="5953" y="10609"/>
                </a:cubicBezTo>
                <a:cubicBezTo>
                  <a:pt x="5962" y="10609"/>
                  <a:pt x="5971" y="10609"/>
                  <a:pt x="5980" y="10606"/>
                </a:cubicBezTo>
                <a:cubicBezTo>
                  <a:pt x="6024" y="10597"/>
                  <a:pt x="6046" y="10566"/>
                  <a:pt x="6031" y="10539"/>
                </a:cubicBezTo>
                <a:cubicBezTo>
                  <a:pt x="5894" y="10292"/>
                  <a:pt x="5715" y="10064"/>
                  <a:pt x="5495" y="9860"/>
                </a:cubicBezTo>
                <a:cubicBezTo>
                  <a:pt x="5479" y="9845"/>
                  <a:pt x="5453" y="9837"/>
                  <a:pt x="5426" y="9837"/>
                </a:cubicBezTo>
                <a:close/>
                <a:moveTo>
                  <a:pt x="8073" y="10635"/>
                </a:moveTo>
                <a:cubicBezTo>
                  <a:pt x="8054" y="10635"/>
                  <a:pt x="8033" y="10639"/>
                  <a:pt x="8016" y="10648"/>
                </a:cubicBezTo>
                <a:cubicBezTo>
                  <a:pt x="7802" y="10770"/>
                  <a:pt x="7578" y="10886"/>
                  <a:pt x="7348" y="10988"/>
                </a:cubicBezTo>
                <a:cubicBezTo>
                  <a:pt x="7265" y="11025"/>
                  <a:pt x="7180" y="11060"/>
                  <a:pt x="7095" y="11094"/>
                </a:cubicBezTo>
                <a:cubicBezTo>
                  <a:pt x="7057" y="11110"/>
                  <a:pt x="7043" y="11142"/>
                  <a:pt x="7069" y="11167"/>
                </a:cubicBezTo>
                <a:cubicBezTo>
                  <a:pt x="7086" y="11184"/>
                  <a:pt x="7113" y="11192"/>
                  <a:pt x="7140" y="11192"/>
                </a:cubicBezTo>
                <a:cubicBezTo>
                  <a:pt x="7155" y="11192"/>
                  <a:pt x="7170" y="11189"/>
                  <a:pt x="7183" y="11184"/>
                </a:cubicBezTo>
                <a:cubicBezTo>
                  <a:pt x="7272" y="11149"/>
                  <a:pt x="7358" y="11113"/>
                  <a:pt x="7442" y="11075"/>
                </a:cubicBezTo>
                <a:cubicBezTo>
                  <a:pt x="7679" y="10970"/>
                  <a:pt x="7909" y="10854"/>
                  <a:pt x="8129" y="10728"/>
                </a:cubicBezTo>
                <a:cubicBezTo>
                  <a:pt x="8164" y="10709"/>
                  <a:pt x="8167" y="10675"/>
                  <a:pt x="8135" y="10652"/>
                </a:cubicBezTo>
                <a:cubicBezTo>
                  <a:pt x="8120" y="10640"/>
                  <a:pt x="8096" y="10635"/>
                  <a:pt x="8073" y="10635"/>
                </a:cubicBezTo>
                <a:close/>
                <a:moveTo>
                  <a:pt x="652" y="10795"/>
                </a:moveTo>
                <a:cubicBezTo>
                  <a:pt x="633" y="10795"/>
                  <a:pt x="611" y="10799"/>
                  <a:pt x="595" y="10809"/>
                </a:cubicBezTo>
                <a:cubicBezTo>
                  <a:pt x="562" y="10828"/>
                  <a:pt x="559" y="10862"/>
                  <a:pt x="589" y="10885"/>
                </a:cubicBezTo>
                <a:lnTo>
                  <a:pt x="631" y="10913"/>
                </a:lnTo>
                <a:cubicBezTo>
                  <a:pt x="889" y="11088"/>
                  <a:pt x="1184" y="11240"/>
                  <a:pt x="1513" y="11365"/>
                </a:cubicBezTo>
                <a:cubicBezTo>
                  <a:pt x="1527" y="11370"/>
                  <a:pt x="1544" y="11372"/>
                  <a:pt x="1557" y="11372"/>
                </a:cubicBezTo>
                <a:cubicBezTo>
                  <a:pt x="1584" y="11372"/>
                  <a:pt x="1614" y="11363"/>
                  <a:pt x="1628" y="11346"/>
                </a:cubicBezTo>
                <a:cubicBezTo>
                  <a:pt x="1652" y="11321"/>
                  <a:pt x="1640" y="11288"/>
                  <a:pt x="1599" y="11273"/>
                </a:cubicBezTo>
                <a:cubicBezTo>
                  <a:pt x="1285" y="11154"/>
                  <a:pt x="1000" y="11009"/>
                  <a:pt x="753" y="10840"/>
                </a:cubicBezTo>
                <a:lnTo>
                  <a:pt x="714" y="10812"/>
                </a:lnTo>
                <a:cubicBezTo>
                  <a:pt x="699" y="10801"/>
                  <a:pt x="675" y="10795"/>
                  <a:pt x="652" y="10795"/>
                </a:cubicBezTo>
                <a:close/>
                <a:moveTo>
                  <a:pt x="2635" y="11552"/>
                </a:moveTo>
                <a:cubicBezTo>
                  <a:pt x="2598" y="11552"/>
                  <a:pt x="2565" y="11568"/>
                  <a:pt x="2553" y="11592"/>
                </a:cubicBezTo>
                <a:cubicBezTo>
                  <a:pt x="2542" y="11621"/>
                  <a:pt x="2569" y="11650"/>
                  <a:pt x="2613" y="11657"/>
                </a:cubicBezTo>
                <a:cubicBezTo>
                  <a:pt x="2986" y="11721"/>
                  <a:pt x="3382" y="11758"/>
                  <a:pt x="3789" y="11767"/>
                </a:cubicBezTo>
                <a:lnTo>
                  <a:pt x="3792" y="11767"/>
                </a:lnTo>
                <a:cubicBezTo>
                  <a:pt x="3837" y="11767"/>
                  <a:pt x="3875" y="11745"/>
                  <a:pt x="3876" y="11716"/>
                </a:cubicBezTo>
                <a:cubicBezTo>
                  <a:pt x="3878" y="11686"/>
                  <a:pt x="3840" y="11661"/>
                  <a:pt x="3795" y="11660"/>
                </a:cubicBezTo>
                <a:cubicBezTo>
                  <a:pt x="3400" y="11653"/>
                  <a:pt x="3018" y="11616"/>
                  <a:pt x="2657" y="11554"/>
                </a:cubicBezTo>
                <a:cubicBezTo>
                  <a:pt x="2649" y="11553"/>
                  <a:pt x="2641" y="11552"/>
                  <a:pt x="2635" y="11552"/>
                </a:cubicBezTo>
                <a:close/>
                <a:moveTo>
                  <a:pt x="6217" y="11231"/>
                </a:moveTo>
                <a:cubicBezTo>
                  <a:pt x="6212" y="11231"/>
                  <a:pt x="6208" y="11231"/>
                  <a:pt x="6203" y="11232"/>
                </a:cubicBezTo>
                <a:cubicBezTo>
                  <a:pt x="6159" y="11234"/>
                  <a:pt x="6125" y="11261"/>
                  <a:pt x="6131" y="11290"/>
                </a:cubicBezTo>
                <a:cubicBezTo>
                  <a:pt x="6140" y="11337"/>
                  <a:pt x="6146" y="11383"/>
                  <a:pt x="6150" y="11432"/>
                </a:cubicBezTo>
                <a:cubicBezTo>
                  <a:pt x="6135" y="11421"/>
                  <a:pt x="6113" y="11414"/>
                  <a:pt x="6090" y="11414"/>
                </a:cubicBezTo>
                <a:cubicBezTo>
                  <a:pt x="6080" y="11414"/>
                  <a:pt x="6071" y="11416"/>
                  <a:pt x="6060" y="11418"/>
                </a:cubicBezTo>
                <a:cubicBezTo>
                  <a:pt x="5700" y="11505"/>
                  <a:pt x="5324" y="11569"/>
                  <a:pt x="4946" y="11609"/>
                </a:cubicBezTo>
                <a:cubicBezTo>
                  <a:pt x="4900" y="11614"/>
                  <a:pt x="4870" y="11642"/>
                  <a:pt x="4876" y="11671"/>
                </a:cubicBezTo>
                <a:cubicBezTo>
                  <a:pt x="4884" y="11698"/>
                  <a:pt x="4921" y="11716"/>
                  <a:pt x="4961" y="11716"/>
                </a:cubicBezTo>
                <a:cubicBezTo>
                  <a:pt x="4965" y="11716"/>
                  <a:pt x="4970" y="11715"/>
                  <a:pt x="4973" y="11715"/>
                </a:cubicBezTo>
                <a:cubicBezTo>
                  <a:pt x="5363" y="11673"/>
                  <a:pt x="5748" y="11606"/>
                  <a:pt x="6119" y="11518"/>
                </a:cubicBezTo>
                <a:cubicBezTo>
                  <a:pt x="6134" y="11514"/>
                  <a:pt x="6149" y="11507"/>
                  <a:pt x="6156" y="11500"/>
                </a:cubicBezTo>
                <a:cubicBezTo>
                  <a:pt x="6162" y="11556"/>
                  <a:pt x="6164" y="11615"/>
                  <a:pt x="6164" y="11673"/>
                </a:cubicBezTo>
                <a:cubicBezTo>
                  <a:pt x="6164" y="11788"/>
                  <a:pt x="6155" y="11907"/>
                  <a:pt x="6138" y="12026"/>
                </a:cubicBezTo>
                <a:cubicBezTo>
                  <a:pt x="6134" y="12055"/>
                  <a:pt x="6168" y="12080"/>
                  <a:pt x="6214" y="12083"/>
                </a:cubicBezTo>
                <a:lnTo>
                  <a:pt x="6221" y="12083"/>
                </a:lnTo>
                <a:cubicBezTo>
                  <a:pt x="6265" y="12083"/>
                  <a:pt x="6301" y="12063"/>
                  <a:pt x="6305" y="12035"/>
                </a:cubicBezTo>
                <a:cubicBezTo>
                  <a:pt x="6322" y="11914"/>
                  <a:pt x="6333" y="11792"/>
                  <a:pt x="6333" y="11673"/>
                </a:cubicBezTo>
                <a:cubicBezTo>
                  <a:pt x="6333" y="11541"/>
                  <a:pt x="6319" y="11408"/>
                  <a:pt x="6296" y="11278"/>
                </a:cubicBezTo>
                <a:cubicBezTo>
                  <a:pt x="6292" y="11252"/>
                  <a:pt x="6259" y="11231"/>
                  <a:pt x="6217" y="11231"/>
                </a:cubicBezTo>
                <a:close/>
                <a:moveTo>
                  <a:pt x="6015" y="12713"/>
                </a:moveTo>
                <a:cubicBezTo>
                  <a:pt x="5977" y="12713"/>
                  <a:pt x="5943" y="12728"/>
                  <a:pt x="5932" y="12752"/>
                </a:cubicBezTo>
                <a:cubicBezTo>
                  <a:pt x="5837" y="12980"/>
                  <a:pt x="5712" y="13216"/>
                  <a:pt x="5559" y="13454"/>
                </a:cubicBezTo>
                <a:cubicBezTo>
                  <a:pt x="5540" y="13481"/>
                  <a:pt x="5562" y="13512"/>
                  <a:pt x="5605" y="13523"/>
                </a:cubicBezTo>
                <a:cubicBezTo>
                  <a:pt x="5614" y="13526"/>
                  <a:pt x="5626" y="13527"/>
                  <a:pt x="5635" y="13527"/>
                </a:cubicBezTo>
                <a:cubicBezTo>
                  <a:pt x="5670" y="13527"/>
                  <a:pt x="5700" y="13515"/>
                  <a:pt x="5714" y="13494"/>
                </a:cubicBezTo>
                <a:cubicBezTo>
                  <a:pt x="5869" y="13253"/>
                  <a:pt x="5998" y="13013"/>
                  <a:pt x="6095" y="12780"/>
                </a:cubicBezTo>
                <a:cubicBezTo>
                  <a:pt x="6105" y="12751"/>
                  <a:pt x="6080" y="12721"/>
                  <a:pt x="6034" y="12714"/>
                </a:cubicBezTo>
                <a:cubicBezTo>
                  <a:pt x="6028" y="12713"/>
                  <a:pt x="6021" y="12713"/>
                  <a:pt x="6015" y="12713"/>
                </a:cubicBezTo>
                <a:close/>
                <a:moveTo>
                  <a:pt x="5134" y="14096"/>
                </a:moveTo>
                <a:cubicBezTo>
                  <a:pt x="5104" y="14096"/>
                  <a:pt x="5075" y="14107"/>
                  <a:pt x="5060" y="14124"/>
                </a:cubicBezTo>
                <a:cubicBezTo>
                  <a:pt x="4882" y="14334"/>
                  <a:pt x="4691" y="14544"/>
                  <a:pt x="4471" y="14766"/>
                </a:cubicBezTo>
                <a:cubicBezTo>
                  <a:pt x="4446" y="14790"/>
                  <a:pt x="4456" y="14825"/>
                  <a:pt x="4497" y="14840"/>
                </a:cubicBezTo>
                <a:cubicBezTo>
                  <a:pt x="4512" y="14845"/>
                  <a:pt x="4525" y="14848"/>
                  <a:pt x="4542" y="14848"/>
                </a:cubicBezTo>
                <a:cubicBezTo>
                  <a:pt x="4569" y="14848"/>
                  <a:pt x="4596" y="14839"/>
                  <a:pt x="4613" y="14824"/>
                </a:cubicBezTo>
                <a:cubicBezTo>
                  <a:pt x="4834" y="14600"/>
                  <a:pt x="5030" y="14387"/>
                  <a:pt x="5208" y="14175"/>
                </a:cubicBezTo>
                <a:cubicBezTo>
                  <a:pt x="5229" y="14149"/>
                  <a:pt x="5214" y="14116"/>
                  <a:pt x="5173" y="14103"/>
                </a:cubicBezTo>
                <a:cubicBezTo>
                  <a:pt x="5159" y="14098"/>
                  <a:pt x="5147" y="14096"/>
                  <a:pt x="5134" y="14096"/>
                </a:cubicBezTo>
                <a:close/>
                <a:moveTo>
                  <a:pt x="3887" y="15362"/>
                </a:moveTo>
                <a:cubicBezTo>
                  <a:pt x="3861" y="15362"/>
                  <a:pt x="3836" y="15370"/>
                  <a:pt x="3819" y="15384"/>
                </a:cubicBezTo>
                <a:cubicBezTo>
                  <a:pt x="3616" y="15567"/>
                  <a:pt x="3396" y="15758"/>
                  <a:pt x="3128" y="15986"/>
                </a:cubicBezTo>
                <a:cubicBezTo>
                  <a:pt x="3099" y="16010"/>
                  <a:pt x="3107" y="16043"/>
                  <a:pt x="3144" y="16061"/>
                </a:cubicBezTo>
                <a:cubicBezTo>
                  <a:pt x="3158" y="16067"/>
                  <a:pt x="3176" y="16072"/>
                  <a:pt x="3194" y="16072"/>
                </a:cubicBezTo>
                <a:cubicBezTo>
                  <a:pt x="3220" y="16072"/>
                  <a:pt x="3245" y="16064"/>
                  <a:pt x="3262" y="16050"/>
                </a:cubicBezTo>
                <a:cubicBezTo>
                  <a:pt x="3531" y="15821"/>
                  <a:pt x="3751" y="15629"/>
                  <a:pt x="3955" y="15445"/>
                </a:cubicBezTo>
                <a:cubicBezTo>
                  <a:pt x="3982" y="15421"/>
                  <a:pt x="3974" y="15389"/>
                  <a:pt x="3935" y="15371"/>
                </a:cubicBezTo>
                <a:cubicBezTo>
                  <a:pt x="3922" y="15365"/>
                  <a:pt x="3903" y="15362"/>
                  <a:pt x="3887" y="15362"/>
                </a:cubicBezTo>
                <a:close/>
                <a:moveTo>
                  <a:pt x="2498" y="16567"/>
                </a:moveTo>
                <a:cubicBezTo>
                  <a:pt x="2473" y="16567"/>
                  <a:pt x="2447" y="16575"/>
                  <a:pt x="2431" y="16590"/>
                </a:cubicBezTo>
                <a:cubicBezTo>
                  <a:pt x="2170" y="16832"/>
                  <a:pt x="1980" y="17040"/>
                  <a:pt x="1834" y="17245"/>
                </a:cubicBezTo>
                <a:cubicBezTo>
                  <a:pt x="1815" y="17271"/>
                  <a:pt x="1834" y="17303"/>
                  <a:pt x="1876" y="17315"/>
                </a:cubicBezTo>
                <a:cubicBezTo>
                  <a:pt x="1887" y="17319"/>
                  <a:pt x="1899" y="17320"/>
                  <a:pt x="1910" y="17320"/>
                </a:cubicBezTo>
                <a:cubicBezTo>
                  <a:pt x="1943" y="17320"/>
                  <a:pt x="1973" y="17308"/>
                  <a:pt x="1986" y="17289"/>
                </a:cubicBezTo>
                <a:cubicBezTo>
                  <a:pt x="2128" y="17090"/>
                  <a:pt x="2313" y="16887"/>
                  <a:pt x="2568" y="16651"/>
                </a:cubicBezTo>
                <a:cubicBezTo>
                  <a:pt x="2595" y="16627"/>
                  <a:pt x="2586" y="16593"/>
                  <a:pt x="2547" y="16577"/>
                </a:cubicBezTo>
                <a:cubicBezTo>
                  <a:pt x="2532" y="16570"/>
                  <a:pt x="2515" y="16567"/>
                  <a:pt x="2498" y="16567"/>
                </a:cubicBezTo>
                <a:close/>
                <a:moveTo>
                  <a:pt x="1581" y="17928"/>
                </a:moveTo>
                <a:cubicBezTo>
                  <a:pt x="1541" y="17928"/>
                  <a:pt x="1504" y="17948"/>
                  <a:pt x="1500" y="17974"/>
                </a:cubicBezTo>
                <a:cubicBezTo>
                  <a:pt x="1482" y="18066"/>
                  <a:pt x="1473" y="18160"/>
                  <a:pt x="1473" y="18252"/>
                </a:cubicBezTo>
                <a:cubicBezTo>
                  <a:pt x="1473" y="18411"/>
                  <a:pt x="1500" y="18574"/>
                  <a:pt x="1551" y="18737"/>
                </a:cubicBezTo>
                <a:cubicBezTo>
                  <a:pt x="1559" y="18762"/>
                  <a:pt x="1593" y="18779"/>
                  <a:pt x="1632" y="18779"/>
                </a:cubicBezTo>
                <a:cubicBezTo>
                  <a:pt x="1638" y="18779"/>
                  <a:pt x="1645" y="18779"/>
                  <a:pt x="1649" y="18778"/>
                </a:cubicBezTo>
                <a:cubicBezTo>
                  <a:pt x="1694" y="18771"/>
                  <a:pt x="1723" y="18743"/>
                  <a:pt x="1715" y="18714"/>
                </a:cubicBezTo>
                <a:cubicBezTo>
                  <a:pt x="1666" y="18560"/>
                  <a:pt x="1640" y="18404"/>
                  <a:pt x="1640" y="18252"/>
                </a:cubicBezTo>
                <a:cubicBezTo>
                  <a:pt x="1640" y="18164"/>
                  <a:pt x="1649" y="18074"/>
                  <a:pt x="1666" y="17988"/>
                </a:cubicBezTo>
                <a:cubicBezTo>
                  <a:pt x="1672" y="17958"/>
                  <a:pt x="1638" y="17931"/>
                  <a:pt x="1593" y="17928"/>
                </a:cubicBezTo>
                <a:cubicBezTo>
                  <a:pt x="1589" y="17928"/>
                  <a:pt x="1586" y="17928"/>
                  <a:pt x="1581" y="17928"/>
                </a:cubicBezTo>
                <a:close/>
                <a:moveTo>
                  <a:pt x="2021" y="19376"/>
                </a:moveTo>
                <a:cubicBezTo>
                  <a:pt x="2007" y="19376"/>
                  <a:pt x="1994" y="19378"/>
                  <a:pt x="1982" y="19382"/>
                </a:cubicBezTo>
                <a:cubicBezTo>
                  <a:pt x="1943" y="19395"/>
                  <a:pt x="1925" y="19427"/>
                  <a:pt x="1946" y="19454"/>
                </a:cubicBezTo>
                <a:cubicBezTo>
                  <a:pt x="2120" y="19674"/>
                  <a:pt x="2339" y="19887"/>
                  <a:pt x="2596" y="20088"/>
                </a:cubicBezTo>
                <a:cubicBezTo>
                  <a:pt x="2613" y="20101"/>
                  <a:pt x="2637" y="20107"/>
                  <a:pt x="2661" y="20107"/>
                </a:cubicBezTo>
                <a:cubicBezTo>
                  <a:pt x="2679" y="20107"/>
                  <a:pt x="2699" y="20103"/>
                  <a:pt x="2714" y="20095"/>
                </a:cubicBezTo>
                <a:cubicBezTo>
                  <a:pt x="2750" y="20077"/>
                  <a:pt x="2754" y="20043"/>
                  <a:pt x="2726" y="20020"/>
                </a:cubicBezTo>
                <a:cubicBezTo>
                  <a:pt x="2476" y="19826"/>
                  <a:pt x="2263" y="19619"/>
                  <a:pt x="2095" y="19405"/>
                </a:cubicBezTo>
                <a:cubicBezTo>
                  <a:pt x="2080" y="19386"/>
                  <a:pt x="2051" y="19376"/>
                  <a:pt x="2021" y="19376"/>
                </a:cubicBezTo>
                <a:close/>
                <a:moveTo>
                  <a:pt x="3489" y="20527"/>
                </a:moveTo>
                <a:cubicBezTo>
                  <a:pt x="3465" y="20527"/>
                  <a:pt x="3441" y="20534"/>
                  <a:pt x="3426" y="20547"/>
                </a:cubicBezTo>
                <a:cubicBezTo>
                  <a:pt x="3396" y="20571"/>
                  <a:pt x="3400" y="20603"/>
                  <a:pt x="3438" y="20622"/>
                </a:cubicBezTo>
                <a:cubicBezTo>
                  <a:pt x="3528" y="20671"/>
                  <a:pt x="3622" y="20716"/>
                  <a:pt x="3717" y="20758"/>
                </a:cubicBezTo>
                <a:cubicBezTo>
                  <a:pt x="3941" y="20861"/>
                  <a:pt x="4181" y="20957"/>
                  <a:pt x="4425" y="21042"/>
                </a:cubicBezTo>
                <a:cubicBezTo>
                  <a:pt x="4437" y="21045"/>
                  <a:pt x="4450" y="21048"/>
                  <a:pt x="4465" y="21048"/>
                </a:cubicBezTo>
                <a:cubicBezTo>
                  <a:pt x="4494" y="21048"/>
                  <a:pt x="4522" y="21039"/>
                  <a:pt x="4539" y="21020"/>
                </a:cubicBezTo>
                <a:cubicBezTo>
                  <a:pt x="4560" y="20994"/>
                  <a:pt x="4545" y="20963"/>
                  <a:pt x="4504" y="20948"/>
                </a:cubicBezTo>
                <a:cubicBezTo>
                  <a:pt x="4266" y="20865"/>
                  <a:pt x="4033" y="20771"/>
                  <a:pt x="3815" y="20671"/>
                </a:cubicBezTo>
                <a:cubicBezTo>
                  <a:pt x="3721" y="20629"/>
                  <a:pt x="3631" y="20585"/>
                  <a:pt x="3542" y="20540"/>
                </a:cubicBezTo>
                <a:cubicBezTo>
                  <a:pt x="3527" y="20531"/>
                  <a:pt x="3509" y="20527"/>
                  <a:pt x="3489" y="20527"/>
                </a:cubicBezTo>
                <a:close/>
                <a:moveTo>
                  <a:pt x="5534" y="21243"/>
                </a:moveTo>
                <a:cubicBezTo>
                  <a:pt x="5501" y="21243"/>
                  <a:pt x="5468" y="21257"/>
                  <a:pt x="5456" y="21279"/>
                </a:cubicBezTo>
                <a:cubicBezTo>
                  <a:pt x="5441" y="21307"/>
                  <a:pt x="5464" y="21338"/>
                  <a:pt x="5507" y="21347"/>
                </a:cubicBezTo>
                <a:cubicBezTo>
                  <a:pt x="5881" y="21430"/>
                  <a:pt x="6266" y="21492"/>
                  <a:pt x="6656" y="21535"/>
                </a:cubicBezTo>
                <a:cubicBezTo>
                  <a:pt x="6661" y="21536"/>
                  <a:pt x="6664" y="21536"/>
                  <a:pt x="6668" y="21536"/>
                </a:cubicBezTo>
                <a:cubicBezTo>
                  <a:pt x="6709" y="21536"/>
                  <a:pt x="6744" y="21517"/>
                  <a:pt x="6753" y="21491"/>
                </a:cubicBezTo>
                <a:cubicBezTo>
                  <a:pt x="6760" y="21462"/>
                  <a:pt x="6729" y="21434"/>
                  <a:pt x="6683" y="21430"/>
                </a:cubicBezTo>
                <a:cubicBezTo>
                  <a:pt x="6304" y="21388"/>
                  <a:pt x="5927" y="21326"/>
                  <a:pt x="5562" y="21246"/>
                </a:cubicBezTo>
                <a:cubicBezTo>
                  <a:pt x="5552" y="21244"/>
                  <a:pt x="5543" y="21243"/>
                  <a:pt x="5534" y="21243"/>
                </a:cubicBezTo>
                <a:close/>
                <a:moveTo>
                  <a:pt x="9003" y="21432"/>
                </a:moveTo>
                <a:cubicBezTo>
                  <a:pt x="8998" y="21432"/>
                  <a:pt x="8994" y="21433"/>
                  <a:pt x="8989" y="21433"/>
                </a:cubicBezTo>
                <a:cubicBezTo>
                  <a:pt x="8619" y="21473"/>
                  <a:pt x="8239" y="21493"/>
                  <a:pt x="7858" y="21493"/>
                </a:cubicBezTo>
                <a:lnTo>
                  <a:pt x="7836" y="21493"/>
                </a:lnTo>
                <a:cubicBezTo>
                  <a:pt x="7789" y="21493"/>
                  <a:pt x="7751" y="21517"/>
                  <a:pt x="7751" y="21547"/>
                </a:cubicBezTo>
                <a:cubicBezTo>
                  <a:pt x="7751" y="21576"/>
                  <a:pt x="7789" y="21600"/>
                  <a:pt x="7836" y="21600"/>
                </a:cubicBezTo>
                <a:lnTo>
                  <a:pt x="7858" y="21600"/>
                </a:lnTo>
                <a:cubicBezTo>
                  <a:pt x="8247" y="21600"/>
                  <a:pt x="8638" y="21580"/>
                  <a:pt x="9016" y="21538"/>
                </a:cubicBezTo>
                <a:cubicBezTo>
                  <a:pt x="9061" y="21533"/>
                  <a:pt x="9093" y="21505"/>
                  <a:pt x="9085" y="21476"/>
                </a:cubicBezTo>
                <a:cubicBezTo>
                  <a:pt x="9078" y="21450"/>
                  <a:pt x="9042" y="21432"/>
                  <a:pt x="9003" y="21432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1417" name="Google Shape;1040;p41"/>
          <p:cNvGrpSpPr/>
          <p:nvPr/>
        </p:nvGrpSpPr>
        <p:grpSpPr>
          <a:xfrm>
            <a:off x="943105" y="3842377"/>
            <a:ext cx="477605" cy="409466"/>
            <a:chOff x="0" y="0"/>
            <a:chExt cx="477603" cy="409464"/>
          </a:xfrm>
        </p:grpSpPr>
        <p:sp>
          <p:nvSpPr>
            <p:cNvPr id="1409" name="Google Shape;1041;p41"/>
            <p:cNvSpPr/>
            <p:nvPr/>
          </p:nvSpPr>
          <p:spPr>
            <a:xfrm rot="20610981">
              <a:off x="198450" y="173497"/>
              <a:ext cx="79741" cy="81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5" h="21600" fill="norm" stroke="1" extrusionOk="0">
                  <a:moveTo>
                    <a:pt x="5790" y="0"/>
                  </a:moveTo>
                  <a:cubicBezTo>
                    <a:pt x="1407" y="2706"/>
                    <a:pt x="-1304" y="9097"/>
                    <a:pt x="638" y="15230"/>
                  </a:cubicBezTo>
                  <a:cubicBezTo>
                    <a:pt x="1914" y="19326"/>
                    <a:pt x="4736" y="21600"/>
                    <a:pt x="7804" y="21600"/>
                  </a:cubicBezTo>
                  <a:cubicBezTo>
                    <a:pt x="8818" y="21600"/>
                    <a:pt x="9857" y="21353"/>
                    <a:pt x="10879" y="20838"/>
                  </a:cubicBezTo>
                  <a:cubicBezTo>
                    <a:pt x="20296" y="16105"/>
                    <a:pt x="16087" y="93"/>
                    <a:pt x="7082" y="93"/>
                  </a:cubicBezTo>
                  <a:cubicBezTo>
                    <a:pt x="6860" y="93"/>
                    <a:pt x="6646" y="103"/>
                    <a:pt x="6417" y="123"/>
                  </a:cubicBezTo>
                  <a:cubicBezTo>
                    <a:pt x="6385" y="134"/>
                    <a:pt x="6345" y="134"/>
                    <a:pt x="6313" y="134"/>
                  </a:cubicBezTo>
                  <a:cubicBezTo>
                    <a:pt x="6123" y="134"/>
                    <a:pt x="5949" y="82"/>
                    <a:pt x="5790" y="0"/>
                  </a:cubicBezTo>
                  <a:close/>
                </a:path>
              </a:pathLst>
            </a:custGeom>
            <a:solidFill>
              <a:srgbClr val="FAF4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10" name="Google Shape;1042;p41"/>
            <p:cNvSpPr/>
            <p:nvPr/>
          </p:nvSpPr>
          <p:spPr>
            <a:xfrm rot="20610981">
              <a:off x="162286" y="137656"/>
              <a:ext cx="162854" cy="156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8549" y="2742"/>
                  </a:moveTo>
                  <a:cubicBezTo>
                    <a:pt x="11873" y="2742"/>
                    <a:pt x="14950" y="6045"/>
                    <a:pt x="15252" y="10077"/>
                  </a:cubicBezTo>
                  <a:cubicBezTo>
                    <a:pt x="15535" y="13930"/>
                    <a:pt x="13011" y="17217"/>
                    <a:pt x="9966" y="18011"/>
                  </a:cubicBezTo>
                  <a:cubicBezTo>
                    <a:pt x="9521" y="18130"/>
                    <a:pt x="9080" y="18189"/>
                    <a:pt x="8644" y="18189"/>
                  </a:cubicBezTo>
                  <a:cubicBezTo>
                    <a:pt x="5716" y="18189"/>
                    <a:pt x="3152" y="15625"/>
                    <a:pt x="2585" y="12020"/>
                  </a:cubicBezTo>
                  <a:cubicBezTo>
                    <a:pt x="1960" y="8085"/>
                    <a:pt x="4038" y="4717"/>
                    <a:pt x="7069" y="3859"/>
                  </a:cubicBezTo>
                  <a:cubicBezTo>
                    <a:pt x="7092" y="3363"/>
                    <a:pt x="7362" y="2850"/>
                    <a:pt x="7879" y="2785"/>
                  </a:cubicBezTo>
                  <a:cubicBezTo>
                    <a:pt x="8104" y="2753"/>
                    <a:pt x="8329" y="2742"/>
                    <a:pt x="8549" y="2742"/>
                  </a:cubicBezTo>
                  <a:close/>
                  <a:moveTo>
                    <a:pt x="10618" y="0"/>
                  </a:moveTo>
                  <a:cubicBezTo>
                    <a:pt x="9211" y="0"/>
                    <a:pt x="7794" y="416"/>
                    <a:pt x="6539" y="1290"/>
                  </a:cubicBezTo>
                  <a:cubicBezTo>
                    <a:pt x="6377" y="1403"/>
                    <a:pt x="6215" y="1452"/>
                    <a:pt x="6066" y="1452"/>
                  </a:cubicBezTo>
                  <a:cubicBezTo>
                    <a:pt x="5855" y="1452"/>
                    <a:pt x="5662" y="1355"/>
                    <a:pt x="5513" y="1204"/>
                  </a:cubicBezTo>
                  <a:cubicBezTo>
                    <a:pt x="1222" y="3870"/>
                    <a:pt x="-1468" y="9953"/>
                    <a:pt x="858" y="15544"/>
                  </a:cubicBezTo>
                  <a:cubicBezTo>
                    <a:pt x="2499" y="19473"/>
                    <a:pt x="5639" y="21600"/>
                    <a:pt x="8936" y="21600"/>
                  </a:cubicBezTo>
                  <a:cubicBezTo>
                    <a:pt x="10681" y="21600"/>
                    <a:pt x="12467" y="21006"/>
                    <a:pt x="14100" y="19770"/>
                  </a:cubicBezTo>
                  <a:cubicBezTo>
                    <a:pt x="17959" y="16829"/>
                    <a:pt x="20132" y="10007"/>
                    <a:pt x="17851" y="4982"/>
                  </a:cubicBezTo>
                  <a:cubicBezTo>
                    <a:pt x="16385" y="1765"/>
                    <a:pt x="13511" y="0"/>
                    <a:pt x="10618" y="0"/>
                  </a:cubicBezTo>
                  <a:close/>
                </a:path>
              </a:pathLst>
            </a:custGeom>
            <a:solidFill>
              <a:srgbClr val="FAF4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11" name="Google Shape;1043;p41"/>
            <p:cNvSpPr/>
            <p:nvPr/>
          </p:nvSpPr>
          <p:spPr>
            <a:xfrm rot="20610981">
              <a:off x="71430" y="98050"/>
              <a:ext cx="58354" cy="25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1" h="21600" fill="norm" stroke="1" extrusionOk="0">
                  <a:moveTo>
                    <a:pt x="13255" y="0"/>
                  </a:moveTo>
                  <a:cubicBezTo>
                    <a:pt x="12503" y="0"/>
                    <a:pt x="11751" y="98"/>
                    <a:pt x="11013" y="261"/>
                  </a:cubicBezTo>
                  <a:cubicBezTo>
                    <a:pt x="8203" y="948"/>
                    <a:pt x="1433" y="5326"/>
                    <a:pt x="0" y="13463"/>
                  </a:cubicBezTo>
                  <a:cubicBezTo>
                    <a:pt x="695" y="13267"/>
                    <a:pt x="1391" y="13136"/>
                    <a:pt x="2100" y="13136"/>
                  </a:cubicBezTo>
                  <a:cubicBezTo>
                    <a:pt x="5492" y="13136"/>
                    <a:pt x="8927" y="15685"/>
                    <a:pt x="12120" y="21600"/>
                  </a:cubicBezTo>
                  <a:cubicBezTo>
                    <a:pt x="15143" y="21241"/>
                    <a:pt x="18194" y="20946"/>
                    <a:pt x="21231" y="20620"/>
                  </a:cubicBezTo>
                  <a:cubicBezTo>
                    <a:pt x="21203" y="20554"/>
                    <a:pt x="21203" y="20554"/>
                    <a:pt x="21203" y="20489"/>
                  </a:cubicBezTo>
                  <a:cubicBezTo>
                    <a:pt x="20947" y="13921"/>
                    <a:pt x="21600" y="8398"/>
                    <a:pt x="19003" y="3725"/>
                  </a:cubicBezTo>
                  <a:cubicBezTo>
                    <a:pt x="17385" y="817"/>
                    <a:pt x="15313" y="0"/>
                    <a:pt x="13255" y="0"/>
                  </a:cubicBezTo>
                  <a:close/>
                </a:path>
              </a:pathLst>
            </a:custGeom>
            <a:solidFill>
              <a:srgbClr val="FAF4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12" name="Google Shape;1044;p41"/>
            <p:cNvSpPr/>
            <p:nvPr/>
          </p:nvSpPr>
          <p:spPr>
            <a:xfrm rot="20610981">
              <a:off x="241519" y="77921"/>
              <a:ext cx="177917" cy="2294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0" h="21600" fill="norm" stroke="1" extrusionOk="0">
                  <a:moveTo>
                    <a:pt x="1238" y="0"/>
                  </a:moveTo>
                  <a:lnTo>
                    <a:pt x="1181" y="1619"/>
                  </a:lnTo>
                  <a:cubicBezTo>
                    <a:pt x="5248" y="1619"/>
                    <a:pt x="9291" y="3451"/>
                    <a:pt x="10977" y="6521"/>
                  </a:cubicBezTo>
                  <a:cubicBezTo>
                    <a:pt x="13485" y="11125"/>
                    <a:pt x="9988" y="16695"/>
                    <a:pt x="4354" y="18696"/>
                  </a:cubicBezTo>
                  <a:cubicBezTo>
                    <a:pt x="2942" y="19191"/>
                    <a:pt x="1464" y="19463"/>
                    <a:pt x="0" y="19526"/>
                  </a:cubicBezTo>
                  <a:lnTo>
                    <a:pt x="132" y="21600"/>
                  </a:lnTo>
                  <a:cubicBezTo>
                    <a:pt x="5366" y="21387"/>
                    <a:pt x="10595" y="21038"/>
                    <a:pt x="15787" y="20550"/>
                  </a:cubicBezTo>
                  <a:cubicBezTo>
                    <a:pt x="17180" y="20432"/>
                    <a:pt x="18559" y="20278"/>
                    <a:pt x="19943" y="20091"/>
                  </a:cubicBezTo>
                  <a:cubicBezTo>
                    <a:pt x="21092" y="18637"/>
                    <a:pt x="21572" y="17080"/>
                    <a:pt x="21365" y="15432"/>
                  </a:cubicBezTo>
                  <a:cubicBezTo>
                    <a:pt x="21600" y="13317"/>
                    <a:pt x="21374" y="11088"/>
                    <a:pt x="21318" y="8970"/>
                  </a:cubicBezTo>
                  <a:cubicBezTo>
                    <a:pt x="21289" y="7468"/>
                    <a:pt x="21581" y="5592"/>
                    <a:pt x="21148" y="4120"/>
                  </a:cubicBezTo>
                  <a:cubicBezTo>
                    <a:pt x="21572" y="2442"/>
                    <a:pt x="20635" y="1245"/>
                    <a:pt x="18343" y="532"/>
                  </a:cubicBezTo>
                  <a:cubicBezTo>
                    <a:pt x="16973" y="466"/>
                    <a:pt x="15613" y="415"/>
                    <a:pt x="14257" y="356"/>
                  </a:cubicBezTo>
                  <a:cubicBezTo>
                    <a:pt x="9922" y="198"/>
                    <a:pt x="5573" y="73"/>
                    <a:pt x="1238" y="0"/>
                  </a:cubicBezTo>
                  <a:close/>
                </a:path>
              </a:pathLst>
            </a:custGeom>
            <a:solidFill>
              <a:srgbClr val="FCFBD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13" name="Google Shape;1045;p41"/>
            <p:cNvSpPr/>
            <p:nvPr/>
          </p:nvSpPr>
          <p:spPr>
            <a:xfrm rot="20610981">
              <a:off x="66709" y="121948"/>
              <a:ext cx="191859" cy="237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4" h="21600" fill="norm" stroke="1" extrusionOk="0">
                  <a:moveTo>
                    <a:pt x="4444" y="0"/>
                  </a:moveTo>
                  <a:cubicBezTo>
                    <a:pt x="863" y="712"/>
                    <a:pt x="367" y="5808"/>
                    <a:pt x="166" y="7922"/>
                  </a:cubicBezTo>
                  <a:cubicBezTo>
                    <a:pt x="-27" y="9870"/>
                    <a:pt x="-36" y="11822"/>
                    <a:pt x="60" y="13773"/>
                  </a:cubicBezTo>
                  <a:cubicBezTo>
                    <a:pt x="157" y="15498"/>
                    <a:pt x="87" y="17672"/>
                    <a:pt x="731" y="19333"/>
                  </a:cubicBezTo>
                  <a:cubicBezTo>
                    <a:pt x="1538" y="21391"/>
                    <a:pt x="2384" y="21600"/>
                    <a:pt x="4304" y="21600"/>
                  </a:cubicBezTo>
                  <a:cubicBezTo>
                    <a:pt x="4800" y="21600"/>
                    <a:pt x="5365" y="21586"/>
                    <a:pt x="6023" y="21586"/>
                  </a:cubicBezTo>
                  <a:cubicBezTo>
                    <a:pt x="6088" y="21586"/>
                    <a:pt x="6154" y="21589"/>
                    <a:pt x="6220" y="21589"/>
                  </a:cubicBezTo>
                  <a:cubicBezTo>
                    <a:pt x="6952" y="21593"/>
                    <a:pt x="7680" y="21596"/>
                    <a:pt x="8412" y="21596"/>
                  </a:cubicBezTo>
                  <a:cubicBezTo>
                    <a:pt x="12450" y="21596"/>
                    <a:pt x="16496" y="21515"/>
                    <a:pt x="20534" y="21341"/>
                  </a:cubicBezTo>
                  <a:lnTo>
                    <a:pt x="20411" y="19340"/>
                  </a:lnTo>
                  <a:cubicBezTo>
                    <a:pt x="20209" y="19351"/>
                    <a:pt x="20012" y="19355"/>
                    <a:pt x="19810" y="19355"/>
                  </a:cubicBezTo>
                  <a:cubicBezTo>
                    <a:pt x="15400" y="19355"/>
                    <a:pt x="11231" y="17208"/>
                    <a:pt x="9701" y="13525"/>
                  </a:cubicBezTo>
                  <a:cubicBezTo>
                    <a:pt x="7838" y="9013"/>
                    <a:pt x="11200" y="4710"/>
                    <a:pt x="16369" y="3372"/>
                  </a:cubicBezTo>
                  <a:cubicBezTo>
                    <a:pt x="16430" y="3294"/>
                    <a:pt x="16514" y="3230"/>
                    <a:pt x="16623" y="3180"/>
                  </a:cubicBezTo>
                  <a:cubicBezTo>
                    <a:pt x="18123" y="2422"/>
                    <a:pt x="19819" y="2068"/>
                    <a:pt x="21511" y="2068"/>
                  </a:cubicBezTo>
                  <a:lnTo>
                    <a:pt x="21564" y="506"/>
                  </a:lnTo>
                  <a:cubicBezTo>
                    <a:pt x="17456" y="443"/>
                    <a:pt x="13335" y="407"/>
                    <a:pt x="9223" y="393"/>
                  </a:cubicBezTo>
                  <a:cubicBezTo>
                    <a:pt x="9048" y="538"/>
                    <a:pt x="8807" y="634"/>
                    <a:pt x="8544" y="634"/>
                  </a:cubicBezTo>
                  <a:cubicBezTo>
                    <a:pt x="8412" y="634"/>
                    <a:pt x="8272" y="609"/>
                    <a:pt x="8131" y="556"/>
                  </a:cubicBezTo>
                  <a:cubicBezTo>
                    <a:pt x="7982" y="492"/>
                    <a:pt x="7838" y="443"/>
                    <a:pt x="7684" y="386"/>
                  </a:cubicBezTo>
                  <a:lnTo>
                    <a:pt x="5106" y="386"/>
                  </a:lnTo>
                  <a:cubicBezTo>
                    <a:pt x="4738" y="386"/>
                    <a:pt x="4528" y="212"/>
                    <a:pt x="4444" y="0"/>
                  </a:cubicBezTo>
                  <a:close/>
                </a:path>
              </a:pathLst>
            </a:custGeom>
            <a:solidFill>
              <a:srgbClr val="FCFBD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14" name="Google Shape;1046;p41"/>
            <p:cNvSpPr/>
            <p:nvPr/>
          </p:nvSpPr>
          <p:spPr>
            <a:xfrm rot="20610981">
              <a:off x="35107" y="51498"/>
              <a:ext cx="407390" cy="306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9" h="21600" fill="norm" stroke="1" extrusionOk="0">
                  <a:moveTo>
                    <a:pt x="5247" y="786"/>
                  </a:moveTo>
                  <a:cubicBezTo>
                    <a:pt x="5529" y="786"/>
                    <a:pt x="5811" y="858"/>
                    <a:pt x="6033" y="1102"/>
                  </a:cubicBezTo>
                  <a:cubicBezTo>
                    <a:pt x="6390" y="1496"/>
                    <a:pt x="6300" y="1960"/>
                    <a:pt x="6335" y="2513"/>
                  </a:cubicBezTo>
                  <a:cubicBezTo>
                    <a:pt x="6335" y="2518"/>
                    <a:pt x="6335" y="2518"/>
                    <a:pt x="6339" y="2524"/>
                  </a:cubicBezTo>
                  <a:cubicBezTo>
                    <a:pt x="5922" y="2551"/>
                    <a:pt x="5504" y="2576"/>
                    <a:pt x="5089" y="2606"/>
                  </a:cubicBezTo>
                  <a:cubicBezTo>
                    <a:pt x="4651" y="2109"/>
                    <a:pt x="4181" y="1894"/>
                    <a:pt x="3716" y="1894"/>
                  </a:cubicBezTo>
                  <a:cubicBezTo>
                    <a:pt x="3619" y="1894"/>
                    <a:pt x="3523" y="1905"/>
                    <a:pt x="3428" y="1922"/>
                  </a:cubicBezTo>
                  <a:cubicBezTo>
                    <a:pt x="3625" y="1237"/>
                    <a:pt x="4551" y="869"/>
                    <a:pt x="4937" y="811"/>
                  </a:cubicBezTo>
                  <a:cubicBezTo>
                    <a:pt x="5038" y="797"/>
                    <a:pt x="5143" y="786"/>
                    <a:pt x="5247" y="786"/>
                  </a:cubicBezTo>
                  <a:close/>
                  <a:moveTo>
                    <a:pt x="3196" y="3337"/>
                  </a:moveTo>
                  <a:cubicBezTo>
                    <a:pt x="3233" y="3502"/>
                    <a:pt x="3327" y="3637"/>
                    <a:pt x="3490" y="3637"/>
                  </a:cubicBezTo>
                  <a:lnTo>
                    <a:pt x="4635" y="3637"/>
                  </a:lnTo>
                  <a:cubicBezTo>
                    <a:pt x="4703" y="3681"/>
                    <a:pt x="4768" y="3720"/>
                    <a:pt x="4834" y="3769"/>
                  </a:cubicBezTo>
                  <a:cubicBezTo>
                    <a:pt x="4896" y="3810"/>
                    <a:pt x="4958" y="3830"/>
                    <a:pt x="5017" y="3830"/>
                  </a:cubicBezTo>
                  <a:cubicBezTo>
                    <a:pt x="5134" y="3830"/>
                    <a:pt x="5241" y="3755"/>
                    <a:pt x="5319" y="3643"/>
                  </a:cubicBezTo>
                  <a:cubicBezTo>
                    <a:pt x="7145" y="3654"/>
                    <a:pt x="8976" y="3681"/>
                    <a:pt x="10801" y="3731"/>
                  </a:cubicBezTo>
                  <a:cubicBezTo>
                    <a:pt x="12594" y="3786"/>
                    <a:pt x="14393" y="3879"/>
                    <a:pt x="16187" y="3997"/>
                  </a:cubicBezTo>
                  <a:cubicBezTo>
                    <a:pt x="16748" y="4041"/>
                    <a:pt x="17311" y="4080"/>
                    <a:pt x="17877" y="4129"/>
                  </a:cubicBezTo>
                  <a:cubicBezTo>
                    <a:pt x="18826" y="4665"/>
                    <a:pt x="19213" y="5559"/>
                    <a:pt x="19038" y="6815"/>
                  </a:cubicBezTo>
                  <a:cubicBezTo>
                    <a:pt x="19217" y="7918"/>
                    <a:pt x="19096" y="9322"/>
                    <a:pt x="19108" y="10447"/>
                  </a:cubicBezTo>
                  <a:cubicBezTo>
                    <a:pt x="19131" y="12033"/>
                    <a:pt x="19225" y="13702"/>
                    <a:pt x="19127" y="15285"/>
                  </a:cubicBezTo>
                  <a:cubicBezTo>
                    <a:pt x="19213" y="16520"/>
                    <a:pt x="19014" y="17685"/>
                    <a:pt x="18539" y="18774"/>
                  </a:cubicBezTo>
                  <a:cubicBezTo>
                    <a:pt x="17967" y="18914"/>
                    <a:pt x="17396" y="19030"/>
                    <a:pt x="16820" y="19118"/>
                  </a:cubicBezTo>
                  <a:cubicBezTo>
                    <a:pt x="14672" y="19486"/>
                    <a:pt x="12508" y="19744"/>
                    <a:pt x="10343" y="19904"/>
                  </a:cubicBezTo>
                  <a:cubicBezTo>
                    <a:pt x="8549" y="20038"/>
                    <a:pt x="6752" y="20102"/>
                    <a:pt x="4958" y="20102"/>
                  </a:cubicBezTo>
                  <a:cubicBezTo>
                    <a:pt x="4633" y="20102"/>
                    <a:pt x="4310" y="20099"/>
                    <a:pt x="3985" y="20096"/>
                  </a:cubicBezTo>
                  <a:cubicBezTo>
                    <a:pt x="3956" y="20096"/>
                    <a:pt x="3926" y="20093"/>
                    <a:pt x="3897" y="20093"/>
                  </a:cubicBezTo>
                  <a:cubicBezTo>
                    <a:pt x="3605" y="20093"/>
                    <a:pt x="3354" y="20104"/>
                    <a:pt x="3134" y="20104"/>
                  </a:cubicBezTo>
                  <a:cubicBezTo>
                    <a:pt x="2281" y="20104"/>
                    <a:pt x="1905" y="19942"/>
                    <a:pt x="1547" y="18345"/>
                  </a:cubicBezTo>
                  <a:cubicBezTo>
                    <a:pt x="1260" y="17056"/>
                    <a:pt x="1292" y="15368"/>
                    <a:pt x="1249" y="14029"/>
                  </a:cubicBezTo>
                  <a:cubicBezTo>
                    <a:pt x="1206" y="12514"/>
                    <a:pt x="1210" y="10999"/>
                    <a:pt x="1296" y="9487"/>
                  </a:cubicBezTo>
                  <a:cubicBezTo>
                    <a:pt x="1385" y="7846"/>
                    <a:pt x="1605" y="3890"/>
                    <a:pt x="3196" y="3337"/>
                  </a:cubicBezTo>
                  <a:close/>
                  <a:moveTo>
                    <a:pt x="5266" y="0"/>
                  </a:moveTo>
                  <a:cubicBezTo>
                    <a:pt x="5145" y="0"/>
                    <a:pt x="5023" y="11"/>
                    <a:pt x="4902" y="30"/>
                  </a:cubicBezTo>
                  <a:cubicBezTo>
                    <a:pt x="4168" y="146"/>
                    <a:pt x="2959" y="921"/>
                    <a:pt x="2945" y="2081"/>
                  </a:cubicBezTo>
                  <a:cubicBezTo>
                    <a:pt x="1979" y="2537"/>
                    <a:pt x="1120" y="3802"/>
                    <a:pt x="725" y="5234"/>
                  </a:cubicBezTo>
                  <a:cubicBezTo>
                    <a:pt x="-572" y="9902"/>
                    <a:pt x="137" y="16209"/>
                    <a:pt x="807" y="20976"/>
                  </a:cubicBezTo>
                  <a:cubicBezTo>
                    <a:pt x="850" y="21309"/>
                    <a:pt x="1097" y="21523"/>
                    <a:pt x="1323" y="21529"/>
                  </a:cubicBezTo>
                  <a:cubicBezTo>
                    <a:pt x="2450" y="21575"/>
                    <a:pt x="3580" y="21600"/>
                    <a:pt x="4707" y="21600"/>
                  </a:cubicBezTo>
                  <a:cubicBezTo>
                    <a:pt x="8460" y="21600"/>
                    <a:pt x="12207" y="21333"/>
                    <a:pt x="15940" y="20767"/>
                  </a:cubicBezTo>
                  <a:cubicBezTo>
                    <a:pt x="17077" y="20597"/>
                    <a:pt x="19139" y="20811"/>
                    <a:pt x="19891" y="19233"/>
                  </a:cubicBezTo>
                  <a:cubicBezTo>
                    <a:pt x="20666" y="17614"/>
                    <a:pt x="20204" y="14051"/>
                    <a:pt x="20189" y="12261"/>
                  </a:cubicBezTo>
                  <a:cubicBezTo>
                    <a:pt x="20158" y="8847"/>
                    <a:pt x="21028" y="3337"/>
                    <a:pt x="17877" y="2812"/>
                  </a:cubicBezTo>
                  <a:cubicBezTo>
                    <a:pt x="15795" y="2463"/>
                    <a:pt x="13661" y="2342"/>
                    <a:pt x="11519" y="2342"/>
                  </a:cubicBezTo>
                  <a:cubicBezTo>
                    <a:pt x="9979" y="2342"/>
                    <a:pt x="8433" y="2405"/>
                    <a:pt x="6902" y="2491"/>
                  </a:cubicBezTo>
                  <a:cubicBezTo>
                    <a:pt x="7110" y="1993"/>
                    <a:pt x="6929" y="1273"/>
                    <a:pt x="6676" y="836"/>
                  </a:cubicBezTo>
                  <a:cubicBezTo>
                    <a:pt x="6322" y="214"/>
                    <a:pt x="5800" y="0"/>
                    <a:pt x="526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15" name="Google Shape;1047;p41"/>
            <p:cNvSpPr/>
            <p:nvPr/>
          </p:nvSpPr>
          <p:spPr>
            <a:xfrm rot="20610981">
              <a:off x="144641" y="120759"/>
              <a:ext cx="197715" cy="190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98" h="21600" fill="norm" stroke="1" extrusionOk="0">
                  <a:moveTo>
                    <a:pt x="10604" y="1925"/>
                  </a:moveTo>
                  <a:cubicBezTo>
                    <a:pt x="13026" y="1925"/>
                    <a:pt x="15434" y="3372"/>
                    <a:pt x="16662" y="6010"/>
                  </a:cubicBezTo>
                  <a:cubicBezTo>
                    <a:pt x="18572" y="10130"/>
                    <a:pt x="16753" y="15723"/>
                    <a:pt x="13520" y="18135"/>
                  </a:cubicBezTo>
                  <a:cubicBezTo>
                    <a:pt x="12152" y="19148"/>
                    <a:pt x="10657" y="19635"/>
                    <a:pt x="9195" y="19635"/>
                  </a:cubicBezTo>
                  <a:cubicBezTo>
                    <a:pt x="6433" y="19635"/>
                    <a:pt x="3803" y="17896"/>
                    <a:pt x="2428" y="14674"/>
                  </a:cubicBezTo>
                  <a:cubicBezTo>
                    <a:pt x="480" y="10085"/>
                    <a:pt x="2733" y="5098"/>
                    <a:pt x="6328" y="2912"/>
                  </a:cubicBezTo>
                  <a:cubicBezTo>
                    <a:pt x="6452" y="3036"/>
                    <a:pt x="6614" y="3115"/>
                    <a:pt x="6791" y="3115"/>
                  </a:cubicBezTo>
                  <a:cubicBezTo>
                    <a:pt x="6915" y="3115"/>
                    <a:pt x="7051" y="3076"/>
                    <a:pt x="7187" y="2983"/>
                  </a:cubicBezTo>
                  <a:cubicBezTo>
                    <a:pt x="8238" y="2266"/>
                    <a:pt x="9425" y="1925"/>
                    <a:pt x="10604" y="1925"/>
                  </a:cubicBezTo>
                  <a:close/>
                  <a:moveTo>
                    <a:pt x="10596" y="0"/>
                  </a:moveTo>
                  <a:cubicBezTo>
                    <a:pt x="9142" y="0"/>
                    <a:pt x="7684" y="443"/>
                    <a:pt x="6395" y="1390"/>
                  </a:cubicBezTo>
                  <a:cubicBezTo>
                    <a:pt x="6297" y="1452"/>
                    <a:pt x="6230" y="1531"/>
                    <a:pt x="6177" y="1624"/>
                  </a:cubicBezTo>
                  <a:cubicBezTo>
                    <a:pt x="1735" y="3301"/>
                    <a:pt x="-1155" y="8678"/>
                    <a:pt x="446" y="14316"/>
                  </a:cubicBezTo>
                  <a:cubicBezTo>
                    <a:pt x="1757" y="18918"/>
                    <a:pt x="5344" y="21600"/>
                    <a:pt x="9134" y="21600"/>
                  </a:cubicBezTo>
                  <a:cubicBezTo>
                    <a:pt x="9308" y="21600"/>
                    <a:pt x="9477" y="21596"/>
                    <a:pt x="9651" y="21582"/>
                  </a:cubicBezTo>
                  <a:cubicBezTo>
                    <a:pt x="10822" y="21507"/>
                    <a:pt x="12005" y="21180"/>
                    <a:pt x="13136" y="20582"/>
                  </a:cubicBezTo>
                  <a:cubicBezTo>
                    <a:pt x="17646" y="18170"/>
                    <a:pt x="20445" y="11457"/>
                    <a:pt x="18437" y="5908"/>
                  </a:cubicBezTo>
                  <a:cubicBezTo>
                    <a:pt x="17088" y="2208"/>
                    <a:pt x="13852" y="0"/>
                    <a:pt x="1059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16" name="Google Shape;1048;p41"/>
            <p:cNvSpPr/>
            <p:nvPr/>
          </p:nvSpPr>
          <p:spPr>
            <a:xfrm rot="20610981">
              <a:off x="183205" y="158846"/>
              <a:ext cx="111021" cy="111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5" h="21600" fill="norm" stroke="1" extrusionOk="0">
                  <a:moveTo>
                    <a:pt x="7912" y="2815"/>
                  </a:moveTo>
                  <a:cubicBezTo>
                    <a:pt x="8046" y="2868"/>
                    <a:pt x="8187" y="2906"/>
                    <a:pt x="8348" y="2906"/>
                  </a:cubicBezTo>
                  <a:cubicBezTo>
                    <a:pt x="8384" y="2906"/>
                    <a:pt x="8426" y="2906"/>
                    <a:pt x="8468" y="2898"/>
                  </a:cubicBezTo>
                  <a:cubicBezTo>
                    <a:pt x="8665" y="2883"/>
                    <a:pt x="8863" y="2875"/>
                    <a:pt x="9053" y="2875"/>
                  </a:cubicBezTo>
                  <a:cubicBezTo>
                    <a:pt x="17060" y="2875"/>
                    <a:pt x="20800" y="14626"/>
                    <a:pt x="12433" y="18098"/>
                  </a:cubicBezTo>
                  <a:cubicBezTo>
                    <a:pt x="11525" y="18475"/>
                    <a:pt x="10602" y="18657"/>
                    <a:pt x="9701" y="18657"/>
                  </a:cubicBezTo>
                  <a:cubicBezTo>
                    <a:pt x="6975" y="18657"/>
                    <a:pt x="4468" y="16989"/>
                    <a:pt x="3334" y="13985"/>
                  </a:cubicBezTo>
                  <a:cubicBezTo>
                    <a:pt x="1609" y="9487"/>
                    <a:pt x="4017" y="4800"/>
                    <a:pt x="7912" y="2815"/>
                  </a:cubicBezTo>
                  <a:close/>
                  <a:moveTo>
                    <a:pt x="9518" y="0"/>
                  </a:moveTo>
                  <a:cubicBezTo>
                    <a:pt x="9172" y="0"/>
                    <a:pt x="8820" y="15"/>
                    <a:pt x="8468" y="60"/>
                  </a:cubicBezTo>
                  <a:cubicBezTo>
                    <a:pt x="7658" y="151"/>
                    <a:pt x="7236" y="868"/>
                    <a:pt x="7201" y="1562"/>
                  </a:cubicBezTo>
                  <a:cubicBezTo>
                    <a:pt x="2454" y="2762"/>
                    <a:pt x="-800" y="7472"/>
                    <a:pt x="172" y="12974"/>
                  </a:cubicBezTo>
                  <a:cubicBezTo>
                    <a:pt x="1066" y="18015"/>
                    <a:pt x="5081" y="21600"/>
                    <a:pt x="9665" y="21600"/>
                  </a:cubicBezTo>
                  <a:cubicBezTo>
                    <a:pt x="10349" y="21600"/>
                    <a:pt x="11039" y="21517"/>
                    <a:pt x="11736" y="21351"/>
                  </a:cubicBezTo>
                  <a:cubicBezTo>
                    <a:pt x="16497" y="20242"/>
                    <a:pt x="20455" y="15638"/>
                    <a:pt x="20011" y="10257"/>
                  </a:cubicBezTo>
                  <a:cubicBezTo>
                    <a:pt x="19539" y="4619"/>
                    <a:pt x="14722" y="0"/>
                    <a:pt x="951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418" name="IMG_2316.png" descr="IMG_2316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83189"/>
          <a:stretch>
            <a:fillRect/>
          </a:stretch>
        </p:blipFill>
        <p:spPr>
          <a:xfrm>
            <a:off x="1956344" y="951992"/>
            <a:ext cx="6252668" cy="891671"/>
          </a:xfrm>
          <a:prstGeom prst="rect">
            <a:avLst/>
          </a:prstGeom>
          <a:ln w="12700">
            <a:miter lim="400000"/>
          </a:ln>
        </p:spPr>
      </p:pic>
      <p:sp>
        <p:nvSpPr>
          <p:cNvPr id="1419" name="Google Shape;951;p39"/>
          <p:cNvSpPr txBox="1"/>
          <p:nvPr/>
        </p:nvSpPr>
        <p:spPr>
          <a:xfrm>
            <a:off x="5173126" y="-1594"/>
            <a:ext cx="1647749" cy="874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rtl="0">
              <a:defRPr sz="4500">
                <a:latin typeface="modern madani 1 Bold"/>
                <a:ea typeface="modern madani 1 Bold"/>
                <a:cs typeface="modern madani 1 Bold"/>
                <a:sym typeface="modern madani 1 Bold"/>
              </a:defRPr>
            </a:lvl1pPr>
          </a:lstStyle>
          <a:p>
            <a:pPr/>
            <a:r>
              <a:t>استعد </a:t>
            </a:r>
          </a:p>
        </p:txBody>
      </p:sp>
      <p:grpSp>
        <p:nvGrpSpPr>
          <p:cNvPr id="1424" name="Google Shape;1648;p50"/>
          <p:cNvGrpSpPr/>
          <p:nvPr/>
        </p:nvGrpSpPr>
        <p:grpSpPr>
          <a:xfrm>
            <a:off x="1653219" y="4715227"/>
            <a:ext cx="5383636" cy="257700"/>
            <a:chOff x="0" y="0"/>
            <a:chExt cx="5383634" cy="257698"/>
          </a:xfrm>
        </p:grpSpPr>
        <p:sp>
          <p:nvSpPr>
            <p:cNvPr id="1420" name="Google Shape;1649;p50"/>
            <p:cNvSpPr/>
            <p:nvPr/>
          </p:nvSpPr>
          <p:spPr>
            <a:xfrm>
              <a:off x="0" y="0"/>
              <a:ext cx="5383636" cy="257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" y="19735"/>
                  </a:lnTo>
                  <a:lnTo>
                    <a:pt x="21600" y="21600"/>
                  </a:lnTo>
                  <a:lnTo>
                    <a:pt x="21354" y="1075"/>
                  </a:lnTo>
                  <a:close/>
                </a:path>
              </a:pathLst>
            </a:custGeom>
            <a:solidFill>
              <a:schemeClr val="accent2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421" name="Google Shape;1650;p50">
              <a:hlinkClick r:id="" invalidUrl="" action="ppaction://hlinkshowjump?jump=nextslide" tgtFrame="" tooltip="" history="1" highlightClick="0" endSnd="0"/>
            </p:cNvPr>
            <p:cNvSpPr/>
            <p:nvPr/>
          </p:nvSpPr>
          <p:spPr>
            <a:xfrm>
              <a:off x="5060809" y="69243"/>
              <a:ext cx="164510" cy="125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5400"/>
                  </a:moveTo>
                  <a:lnTo>
                    <a:pt x="516" y="5400"/>
                  </a:lnTo>
                  <a:lnTo>
                    <a:pt x="516" y="16200"/>
                  </a:lnTo>
                  <a:lnTo>
                    <a:pt x="0" y="16200"/>
                  </a:lnTo>
                  <a:close/>
                  <a:moveTo>
                    <a:pt x="1033" y="5400"/>
                  </a:moveTo>
                  <a:lnTo>
                    <a:pt x="2065" y="5400"/>
                  </a:lnTo>
                  <a:lnTo>
                    <a:pt x="2065" y="16200"/>
                  </a:lnTo>
                  <a:lnTo>
                    <a:pt x="1033" y="16200"/>
                  </a:lnTo>
                  <a:close/>
                  <a:moveTo>
                    <a:pt x="2582" y="5400"/>
                  </a:moveTo>
                  <a:lnTo>
                    <a:pt x="13339" y="5400"/>
                  </a:lnTo>
                  <a:lnTo>
                    <a:pt x="13339" y="0"/>
                  </a:lnTo>
                  <a:lnTo>
                    <a:pt x="21600" y="10800"/>
                  </a:lnTo>
                  <a:lnTo>
                    <a:pt x="13339" y="21600"/>
                  </a:lnTo>
                  <a:lnTo>
                    <a:pt x="13339" y="16200"/>
                  </a:lnTo>
                  <a:lnTo>
                    <a:pt x="2582" y="16200"/>
                  </a:lnTo>
                  <a:close/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22" name="Google Shape;1651;p50">
              <a:hlinkClick r:id="" invalidUrl="" action="ppaction://hlinkshowjump?jump=previousslide" tgtFrame="" tooltip="" history="1" highlightClick="0" endSnd="0"/>
            </p:cNvPr>
            <p:cNvSpPr/>
            <p:nvPr/>
          </p:nvSpPr>
          <p:spPr>
            <a:xfrm flipH="1">
              <a:off x="83869" y="69243"/>
              <a:ext cx="164510" cy="125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5400"/>
                  </a:moveTo>
                  <a:lnTo>
                    <a:pt x="516" y="5400"/>
                  </a:lnTo>
                  <a:lnTo>
                    <a:pt x="516" y="16200"/>
                  </a:lnTo>
                  <a:lnTo>
                    <a:pt x="0" y="16200"/>
                  </a:lnTo>
                  <a:close/>
                  <a:moveTo>
                    <a:pt x="1033" y="5400"/>
                  </a:moveTo>
                  <a:lnTo>
                    <a:pt x="2065" y="5400"/>
                  </a:lnTo>
                  <a:lnTo>
                    <a:pt x="2065" y="16200"/>
                  </a:lnTo>
                  <a:lnTo>
                    <a:pt x="1033" y="16200"/>
                  </a:lnTo>
                  <a:close/>
                  <a:moveTo>
                    <a:pt x="2582" y="5400"/>
                  </a:moveTo>
                  <a:lnTo>
                    <a:pt x="13339" y="5400"/>
                  </a:lnTo>
                  <a:lnTo>
                    <a:pt x="13339" y="0"/>
                  </a:lnTo>
                  <a:lnTo>
                    <a:pt x="21600" y="10800"/>
                  </a:lnTo>
                  <a:lnTo>
                    <a:pt x="13339" y="21600"/>
                  </a:lnTo>
                  <a:lnTo>
                    <a:pt x="13339" y="16200"/>
                  </a:lnTo>
                  <a:lnTo>
                    <a:pt x="2582" y="16200"/>
                  </a:lnTo>
                  <a:close/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23" name="Google Shape;1652;p50">
              <a:hlinkClick r:id="rId3" invalidUrl="" action="ppaction://hlinksldjump" tgtFrame="" tooltip="" history="1" highlightClick="0" endSnd="0"/>
            </p:cNvPr>
            <p:cNvSpPr/>
            <p:nvPr/>
          </p:nvSpPr>
          <p:spPr>
            <a:xfrm>
              <a:off x="2572384" y="56921"/>
              <a:ext cx="164395" cy="14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4" y="20945"/>
                  </a:moveTo>
                  <a:lnTo>
                    <a:pt x="3923" y="10669"/>
                  </a:lnTo>
                  <a:lnTo>
                    <a:pt x="0" y="10604"/>
                  </a:lnTo>
                  <a:lnTo>
                    <a:pt x="11254" y="0"/>
                  </a:lnTo>
                  <a:lnTo>
                    <a:pt x="21600" y="10998"/>
                  </a:lnTo>
                  <a:lnTo>
                    <a:pt x="18131" y="10866"/>
                  </a:lnTo>
                  <a:lnTo>
                    <a:pt x="18417" y="21403"/>
                  </a:lnTo>
                  <a:lnTo>
                    <a:pt x="13415" y="21403"/>
                  </a:lnTo>
                  <a:lnTo>
                    <a:pt x="13415" y="15776"/>
                  </a:lnTo>
                  <a:lnTo>
                    <a:pt x="10117" y="15644"/>
                  </a:lnTo>
                  <a:lnTo>
                    <a:pt x="10061" y="21600"/>
                  </a:lnTo>
                  <a:close/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427" name="IMG_2316.png"/>
          <p:cNvGrpSpPr/>
          <p:nvPr/>
        </p:nvGrpSpPr>
        <p:grpSpPr>
          <a:xfrm>
            <a:off x="2929925" y="1543616"/>
            <a:ext cx="3684633" cy="1473138"/>
            <a:chOff x="0" y="0"/>
            <a:chExt cx="3684632" cy="1473137"/>
          </a:xfrm>
        </p:grpSpPr>
        <p:pic>
          <p:nvPicPr>
            <p:cNvPr id="1426" name="IMG_2316.png" descr="IMG_231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3056" t="17552" r="6180" b="56694"/>
            <a:stretch>
              <a:fillRect/>
            </a:stretch>
          </p:blipFill>
          <p:spPr>
            <a:xfrm>
              <a:off x="76200" y="38100"/>
              <a:ext cx="3532233" cy="126993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25" name="IMG_2316.png" descr="IMG_2316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684633" cy="1473138"/>
            </a:xfrm>
            <a:prstGeom prst="rect">
              <a:avLst/>
            </a:prstGeom>
            <a:effectLst/>
          </p:spPr>
        </p:pic>
      </p:grpSp>
      <p:grpSp>
        <p:nvGrpSpPr>
          <p:cNvPr id="1430" name="IMG_2316.png"/>
          <p:cNvGrpSpPr/>
          <p:nvPr/>
        </p:nvGrpSpPr>
        <p:grpSpPr>
          <a:xfrm>
            <a:off x="2440132" y="2960993"/>
            <a:ext cx="4664219" cy="1594109"/>
            <a:chOff x="0" y="0"/>
            <a:chExt cx="4664218" cy="1594108"/>
          </a:xfrm>
        </p:grpSpPr>
        <p:pic>
          <p:nvPicPr>
            <p:cNvPr id="1429" name="IMG_2316.png" descr="IMG_231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1126" t="46454" r="6933" b="23767"/>
            <a:stretch>
              <a:fillRect/>
            </a:stretch>
          </p:blipFill>
          <p:spPr>
            <a:xfrm>
              <a:off x="76200" y="50800"/>
              <a:ext cx="4511819" cy="139090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28" name="IMG_2316.png" descr="IMG_2316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0"/>
              <a:ext cx="4664220" cy="1594109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1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1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1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1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27" grpId="4"/>
      <p:bldP build="whole" bldLvl="1" animBg="1" rev="0" advAuto="0" spid="1419" grpId="2"/>
      <p:bldP build="whole" bldLvl="1" animBg="1" rev="0" advAuto="0" spid="1430" grpId="5"/>
      <p:bldP build="whole" bldLvl="1" animBg="1" rev="0" advAuto="0" spid="1391" grpId="1"/>
      <p:bldP build="whole" bldLvl="1" animBg="1" rev="0" advAuto="0" spid="1418" grpId="3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0" name="Google Shape;2917;p71"/>
          <p:cNvGrpSpPr/>
          <p:nvPr/>
        </p:nvGrpSpPr>
        <p:grpSpPr>
          <a:xfrm>
            <a:off x="2251219" y="759691"/>
            <a:ext cx="747445" cy="223814"/>
            <a:chOff x="0" y="0"/>
            <a:chExt cx="747444" cy="223812"/>
          </a:xfrm>
        </p:grpSpPr>
        <p:sp>
          <p:nvSpPr>
            <p:cNvPr id="1432" name="Google Shape;2918;p71"/>
            <p:cNvSpPr/>
            <p:nvPr/>
          </p:nvSpPr>
          <p:spPr>
            <a:xfrm flipH="1">
              <a:off x="657445" y="102205"/>
              <a:ext cx="67100" cy="74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54" h="21600" fill="norm" stroke="1" extrusionOk="0">
                  <a:moveTo>
                    <a:pt x="14510" y="0"/>
                  </a:moveTo>
                  <a:cubicBezTo>
                    <a:pt x="13888" y="0"/>
                    <a:pt x="13280" y="120"/>
                    <a:pt x="12730" y="392"/>
                  </a:cubicBezTo>
                  <a:cubicBezTo>
                    <a:pt x="9157" y="2157"/>
                    <a:pt x="9382" y="6616"/>
                    <a:pt x="10269" y="9823"/>
                  </a:cubicBezTo>
                  <a:cubicBezTo>
                    <a:pt x="10480" y="10588"/>
                    <a:pt x="9819" y="11309"/>
                    <a:pt x="9077" y="11309"/>
                  </a:cubicBezTo>
                  <a:cubicBezTo>
                    <a:pt x="8879" y="11309"/>
                    <a:pt x="8680" y="11259"/>
                    <a:pt x="8482" y="11138"/>
                  </a:cubicBezTo>
                  <a:cubicBezTo>
                    <a:pt x="7337" y="10392"/>
                    <a:pt x="6126" y="9797"/>
                    <a:pt x="4849" y="9329"/>
                  </a:cubicBezTo>
                  <a:cubicBezTo>
                    <a:pt x="216" y="9835"/>
                    <a:pt x="-1094" y="11663"/>
                    <a:pt x="905" y="14801"/>
                  </a:cubicBezTo>
                  <a:cubicBezTo>
                    <a:pt x="1957" y="16787"/>
                    <a:pt x="3929" y="18400"/>
                    <a:pt x="5901" y="19494"/>
                  </a:cubicBezTo>
                  <a:cubicBezTo>
                    <a:pt x="8488" y="20955"/>
                    <a:pt x="11327" y="21600"/>
                    <a:pt x="14219" y="21600"/>
                  </a:cubicBezTo>
                  <a:cubicBezTo>
                    <a:pt x="15086" y="21600"/>
                    <a:pt x="15953" y="21543"/>
                    <a:pt x="16827" y="21429"/>
                  </a:cubicBezTo>
                  <a:cubicBezTo>
                    <a:pt x="16840" y="21347"/>
                    <a:pt x="16840" y="21258"/>
                    <a:pt x="16886" y="21170"/>
                  </a:cubicBezTo>
                  <a:cubicBezTo>
                    <a:pt x="18878" y="16641"/>
                    <a:pt x="20506" y="12378"/>
                    <a:pt x="20221" y="7369"/>
                  </a:cubicBezTo>
                  <a:cubicBezTo>
                    <a:pt x="20142" y="6116"/>
                    <a:pt x="19970" y="3801"/>
                    <a:pt x="19222" y="2536"/>
                  </a:cubicBezTo>
                  <a:cubicBezTo>
                    <a:pt x="18342" y="1063"/>
                    <a:pt x="16357" y="0"/>
                    <a:pt x="14510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33" name="Google Shape;2919;p71"/>
            <p:cNvSpPr/>
            <p:nvPr/>
          </p:nvSpPr>
          <p:spPr>
            <a:xfrm flipH="1">
              <a:off x="631515" y="13460"/>
              <a:ext cx="70547" cy="46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7" h="21600" fill="norm" stroke="1" extrusionOk="0">
                  <a:moveTo>
                    <a:pt x="17171" y="0"/>
                  </a:moveTo>
                  <a:cubicBezTo>
                    <a:pt x="13421" y="184"/>
                    <a:pt x="9659" y="307"/>
                    <a:pt x="5920" y="307"/>
                  </a:cubicBezTo>
                  <a:cubicBezTo>
                    <a:pt x="5797" y="553"/>
                    <a:pt x="5627" y="727"/>
                    <a:pt x="5416" y="727"/>
                  </a:cubicBezTo>
                  <a:cubicBezTo>
                    <a:pt x="5363" y="727"/>
                    <a:pt x="5317" y="717"/>
                    <a:pt x="5264" y="696"/>
                  </a:cubicBezTo>
                  <a:cubicBezTo>
                    <a:pt x="5053" y="645"/>
                    <a:pt x="4836" y="614"/>
                    <a:pt x="4631" y="614"/>
                  </a:cubicBezTo>
                  <a:cubicBezTo>
                    <a:pt x="681" y="614"/>
                    <a:pt x="-2026" y="10309"/>
                    <a:pt x="1959" y="13892"/>
                  </a:cubicBezTo>
                  <a:cubicBezTo>
                    <a:pt x="2516" y="14393"/>
                    <a:pt x="3125" y="14629"/>
                    <a:pt x="3740" y="14629"/>
                  </a:cubicBezTo>
                  <a:cubicBezTo>
                    <a:pt x="5498" y="14629"/>
                    <a:pt x="7286" y="12725"/>
                    <a:pt x="7901" y="9858"/>
                  </a:cubicBezTo>
                  <a:cubicBezTo>
                    <a:pt x="8071" y="9080"/>
                    <a:pt x="8446" y="8732"/>
                    <a:pt x="8815" y="8732"/>
                  </a:cubicBezTo>
                  <a:cubicBezTo>
                    <a:pt x="9360" y="8732"/>
                    <a:pt x="9893" y="9500"/>
                    <a:pt x="9706" y="10728"/>
                  </a:cubicBezTo>
                  <a:cubicBezTo>
                    <a:pt x="8686" y="17116"/>
                    <a:pt x="11458" y="21600"/>
                    <a:pt x="14230" y="21600"/>
                  </a:cubicBezTo>
                  <a:cubicBezTo>
                    <a:pt x="15923" y="21600"/>
                    <a:pt x="17611" y="19942"/>
                    <a:pt x="18443" y="16041"/>
                  </a:cubicBezTo>
                  <a:cubicBezTo>
                    <a:pt x="19574" y="10728"/>
                    <a:pt x="18132" y="5057"/>
                    <a:pt x="17171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34" name="Google Shape;2920;p71"/>
            <p:cNvSpPr/>
            <p:nvPr/>
          </p:nvSpPr>
          <p:spPr>
            <a:xfrm flipH="1">
              <a:off x="532914" y="57284"/>
              <a:ext cx="75751" cy="79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80" h="21600" fill="norm" stroke="1" extrusionOk="0">
                  <a:moveTo>
                    <a:pt x="13190" y="0"/>
                  </a:moveTo>
                  <a:cubicBezTo>
                    <a:pt x="12244" y="0"/>
                    <a:pt x="11287" y="180"/>
                    <a:pt x="10383" y="461"/>
                  </a:cubicBezTo>
                  <a:cubicBezTo>
                    <a:pt x="5700" y="1879"/>
                    <a:pt x="2086" y="6177"/>
                    <a:pt x="0" y="10887"/>
                  </a:cubicBezTo>
                  <a:cubicBezTo>
                    <a:pt x="1812" y="14759"/>
                    <a:pt x="3796" y="18931"/>
                    <a:pt x="7496" y="20810"/>
                  </a:cubicBezTo>
                  <a:cubicBezTo>
                    <a:pt x="8447" y="21295"/>
                    <a:pt x="9652" y="21600"/>
                    <a:pt x="10835" y="21600"/>
                  </a:cubicBezTo>
                  <a:cubicBezTo>
                    <a:pt x="12814" y="21600"/>
                    <a:pt x="14744" y="20750"/>
                    <a:pt x="15406" y="18434"/>
                  </a:cubicBezTo>
                  <a:cubicBezTo>
                    <a:pt x="16051" y="16184"/>
                    <a:pt x="14862" y="13430"/>
                    <a:pt x="12765" y="13005"/>
                  </a:cubicBezTo>
                  <a:cubicBezTo>
                    <a:pt x="11695" y="12784"/>
                    <a:pt x="11792" y="10983"/>
                    <a:pt x="12765" y="10695"/>
                  </a:cubicBezTo>
                  <a:cubicBezTo>
                    <a:pt x="16051" y="9720"/>
                    <a:pt x="21600" y="4459"/>
                    <a:pt x="16540" y="982"/>
                  </a:cubicBezTo>
                  <a:cubicBezTo>
                    <a:pt x="15518" y="275"/>
                    <a:pt x="14362" y="0"/>
                    <a:pt x="13190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35" name="Google Shape;2921;p71"/>
            <p:cNvSpPr/>
            <p:nvPr/>
          </p:nvSpPr>
          <p:spPr>
            <a:xfrm flipH="1">
              <a:off x="442166" y="134475"/>
              <a:ext cx="78279" cy="63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90" h="21600" fill="norm" stroke="1" extrusionOk="0">
                  <a:moveTo>
                    <a:pt x="12268" y="0"/>
                  </a:moveTo>
                  <a:cubicBezTo>
                    <a:pt x="8148" y="1102"/>
                    <a:pt x="4211" y="3821"/>
                    <a:pt x="1778" y="8424"/>
                  </a:cubicBezTo>
                  <a:cubicBezTo>
                    <a:pt x="1130" y="9653"/>
                    <a:pt x="561" y="11031"/>
                    <a:pt x="263" y="12468"/>
                  </a:cubicBezTo>
                  <a:cubicBezTo>
                    <a:pt x="-328" y="15410"/>
                    <a:pt x="-12" y="15343"/>
                    <a:pt x="2111" y="17407"/>
                  </a:cubicBezTo>
                  <a:cubicBezTo>
                    <a:pt x="2742" y="18792"/>
                    <a:pt x="3385" y="19477"/>
                    <a:pt x="4045" y="19477"/>
                  </a:cubicBezTo>
                  <a:cubicBezTo>
                    <a:pt x="4533" y="19477"/>
                    <a:pt x="5032" y="19105"/>
                    <a:pt x="5537" y="18345"/>
                  </a:cubicBezTo>
                  <a:cubicBezTo>
                    <a:pt x="6719" y="17630"/>
                    <a:pt x="7580" y="16490"/>
                    <a:pt x="8148" y="14941"/>
                  </a:cubicBezTo>
                  <a:cubicBezTo>
                    <a:pt x="8584" y="14033"/>
                    <a:pt x="8968" y="13057"/>
                    <a:pt x="9359" y="12111"/>
                  </a:cubicBezTo>
                  <a:cubicBezTo>
                    <a:pt x="9542" y="11642"/>
                    <a:pt x="9933" y="11418"/>
                    <a:pt x="10317" y="11418"/>
                  </a:cubicBezTo>
                  <a:cubicBezTo>
                    <a:pt x="10799" y="11418"/>
                    <a:pt x="11281" y="11768"/>
                    <a:pt x="11379" y="12454"/>
                  </a:cubicBezTo>
                  <a:cubicBezTo>
                    <a:pt x="11752" y="15120"/>
                    <a:pt x="12308" y="17943"/>
                    <a:pt x="13921" y="19827"/>
                  </a:cubicBezTo>
                  <a:cubicBezTo>
                    <a:pt x="14971" y="21064"/>
                    <a:pt x="16038" y="21600"/>
                    <a:pt x="16997" y="21600"/>
                  </a:cubicBezTo>
                  <a:cubicBezTo>
                    <a:pt x="19499" y="21600"/>
                    <a:pt x="21272" y="17935"/>
                    <a:pt x="20141" y="13534"/>
                  </a:cubicBezTo>
                  <a:cubicBezTo>
                    <a:pt x="18919" y="8707"/>
                    <a:pt x="15407" y="4558"/>
                    <a:pt x="12572" y="1244"/>
                  </a:cubicBezTo>
                  <a:cubicBezTo>
                    <a:pt x="12257" y="864"/>
                    <a:pt x="12188" y="410"/>
                    <a:pt x="12268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36" name="Google Shape;2922;p71"/>
            <p:cNvSpPr/>
            <p:nvPr/>
          </p:nvSpPr>
          <p:spPr>
            <a:xfrm flipH="1">
              <a:off x="390863" y="24773"/>
              <a:ext cx="73402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8" h="21600" fill="norm" stroke="1" extrusionOk="0">
                  <a:moveTo>
                    <a:pt x="16018" y="0"/>
                  </a:moveTo>
                  <a:cubicBezTo>
                    <a:pt x="12946" y="0"/>
                    <a:pt x="10062" y="3722"/>
                    <a:pt x="12228" y="7943"/>
                  </a:cubicBezTo>
                  <a:cubicBezTo>
                    <a:pt x="12612" y="8704"/>
                    <a:pt x="12178" y="10006"/>
                    <a:pt x="11315" y="10006"/>
                  </a:cubicBezTo>
                  <a:cubicBezTo>
                    <a:pt x="11271" y="10006"/>
                    <a:pt x="11227" y="10006"/>
                    <a:pt x="11183" y="9999"/>
                  </a:cubicBezTo>
                  <a:cubicBezTo>
                    <a:pt x="9206" y="9715"/>
                    <a:pt x="8054" y="8768"/>
                    <a:pt x="6235" y="7992"/>
                  </a:cubicBezTo>
                  <a:cubicBezTo>
                    <a:pt x="5265" y="7565"/>
                    <a:pt x="4189" y="7231"/>
                    <a:pt x="3207" y="7231"/>
                  </a:cubicBezTo>
                  <a:cubicBezTo>
                    <a:pt x="1941" y="7231"/>
                    <a:pt x="827" y="7786"/>
                    <a:pt x="279" y="9451"/>
                  </a:cubicBezTo>
                  <a:cubicBezTo>
                    <a:pt x="-407" y="11473"/>
                    <a:pt x="241" y="13593"/>
                    <a:pt x="1482" y="15173"/>
                  </a:cubicBezTo>
                  <a:cubicBezTo>
                    <a:pt x="4888" y="19465"/>
                    <a:pt x="12058" y="20070"/>
                    <a:pt x="16761" y="21600"/>
                  </a:cubicBezTo>
                  <a:cubicBezTo>
                    <a:pt x="18889" y="18049"/>
                    <a:pt x="20614" y="14583"/>
                    <a:pt x="20992" y="10156"/>
                  </a:cubicBezTo>
                  <a:cubicBezTo>
                    <a:pt x="21193" y="7729"/>
                    <a:pt x="21105" y="5231"/>
                    <a:pt x="20066" y="3025"/>
                  </a:cubicBezTo>
                  <a:cubicBezTo>
                    <a:pt x="19046" y="883"/>
                    <a:pt x="17510" y="0"/>
                    <a:pt x="16018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37" name="Google Shape;2923;p71"/>
            <p:cNvSpPr/>
            <p:nvPr/>
          </p:nvSpPr>
          <p:spPr>
            <a:xfrm flipH="1">
              <a:off x="273972" y="96614"/>
              <a:ext cx="79224" cy="8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9" h="21600" fill="norm" stroke="1" extrusionOk="0">
                  <a:moveTo>
                    <a:pt x="14027" y="0"/>
                  </a:moveTo>
                  <a:cubicBezTo>
                    <a:pt x="12062" y="0"/>
                    <a:pt x="10217" y="585"/>
                    <a:pt x="8436" y="1366"/>
                  </a:cubicBezTo>
                  <a:cubicBezTo>
                    <a:pt x="4757" y="2973"/>
                    <a:pt x="2033" y="5608"/>
                    <a:pt x="0" y="8960"/>
                  </a:cubicBezTo>
                  <a:cubicBezTo>
                    <a:pt x="103" y="9041"/>
                    <a:pt x="223" y="9144"/>
                    <a:pt x="303" y="9282"/>
                  </a:cubicBezTo>
                  <a:cubicBezTo>
                    <a:pt x="2993" y="13403"/>
                    <a:pt x="5825" y="17921"/>
                    <a:pt x="10355" y="20194"/>
                  </a:cubicBezTo>
                  <a:cubicBezTo>
                    <a:pt x="12039" y="21083"/>
                    <a:pt x="13844" y="21554"/>
                    <a:pt x="15746" y="21589"/>
                  </a:cubicBezTo>
                  <a:cubicBezTo>
                    <a:pt x="15912" y="21594"/>
                    <a:pt x="16071" y="21600"/>
                    <a:pt x="16226" y="21600"/>
                  </a:cubicBezTo>
                  <a:cubicBezTo>
                    <a:pt x="20052" y="21600"/>
                    <a:pt x="21383" y="18908"/>
                    <a:pt x="20246" y="13518"/>
                  </a:cubicBezTo>
                  <a:cubicBezTo>
                    <a:pt x="18984" y="11939"/>
                    <a:pt x="16523" y="11067"/>
                    <a:pt x="14729" y="10286"/>
                  </a:cubicBezTo>
                  <a:cubicBezTo>
                    <a:pt x="13661" y="9821"/>
                    <a:pt x="14284" y="8243"/>
                    <a:pt x="15295" y="8220"/>
                  </a:cubicBezTo>
                  <a:cubicBezTo>
                    <a:pt x="21600" y="8048"/>
                    <a:pt x="19533" y="132"/>
                    <a:pt x="14341" y="6"/>
                  </a:cubicBezTo>
                  <a:cubicBezTo>
                    <a:pt x="14238" y="0"/>
                    <a:pt x="14130" y="0"/>
                    <a:pt x="14027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38" name="Google Shape;2924;p71"/>
            <p:cNvSpPr/>
            <p:nvPr/>
          </p:nvSpPr>
          <p:spPr>
            <a:xfrm flipH="1">
              <a:off x="169875" y="9514"/>
              <a:ext cx="74491" cy="760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0" h="21600" fill="norm" stroke="1" extrusionOk="0">
                  <a:moveTo>
                    <a:pt x="21060" y="0"/>
                  </a:moveTo>
                  <a:cubicBezTo>
                    <a:pt x="15711" y="37"/>
                    <a:pt x="10344" y="81"/>
                    <a:pt x="4995" y="112"/>
                  </a:cubicBezTo>
                  <a:cubicBezTo>
                    <a:pt x="3892" y="517"/>
                    <a:pt x="2850" y="1015"/>
                    <a:pt x="1859" y="1631"/>
                  </a:cubicBezTo>
                  <a:cubicBezTo>
                    <a:pt x="-205" y="2397"/>
                    <a:pt x="-540" y="3760"/>
                    <a:pt x="805" y="5714"/>
                  </a:cubicBezTo>
                  <a:cubicBezTo>
                    <a:pt x="545" y="7893"/>
                    <a:pt x="1419" y="9032"/>
                    <a:pt x="3421" y="9182"/>
                  </a:cubicBezTo>
                  <a:cubicBezTo>
                    <a:pt x="4474" y="9480"/>
                    <a:pt x="5546" y="9667"/>
                    <a:pt x="6656" y="9760"/>
                  </a:cubicBezTo>
                  <a:cubicBezTo>
                    <a:pt x="7753" y="9873"/>
                    <a:pt x="8199" y="11211"/>
                    <a:pt x="7226" y="11852"/>
                  </a:cubicBezTo>
                  <a:cubicBezTo>
                    <a:pt x="1877" y="15381"/>
                    <a:pt x="5274" y="21600"/>
                    <a:pt x="9854" y="21600"/>
                  </a:cubicBezTo>
                  <a:cubicBezTo>
                    <a:pt x="10920" y="21600"/>
                    <a:pt x="12042" y="21270"/>
                    <a:pt x="13139" y="20492"/>
                  </a:cubicBezTo>
                  <a:cubicBezTo>
                    <a:pt x="15085" y="19098"/>
                    <a:pt x="16157" y="16714"/>
                    <a:pt x="17031" y="14554"/>
                  </a:cubicBezTo>
                  <a:cubicBezTo>
                    <a:pt x="18860" y="10009"/>
                    <a:pt x="19963" y="5154"/>
                    <a:pt x="20924" y="355"/>
                  </a:cubicBezTo>
                  <a:cubicBezTo>
                    <a:pt x="20948" y="212"/>
                    <a:pt x="21010" y="100"/>
                    <a:pt x="21060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39" name="Google Shape;2925;p71"/>
            <p:cNvSpPr/>
            <p:nvPr/>
          </p:nvSpPr>
          <p:spPr>
            <a:xfrm flipH="1">
              <a:off x="109509" y="113780"/>
              <a:ext cx="76732" cy="70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13869" y="0"/>
                  </a:moveTo>
                  <a:cubicBezTo>
                    <a:pt x="9762" y="709"/>
                    <a:pt x="5801" y="2240"/>
                    <a:pt x="2823" y="5709"/>
                  </a:cubicBezTo>
                  <a:cubicBezTo>
                    <a:pt x="2010" y="6605"/>
                    <a:pt x="1331" y="7608"/>
                    <a:pt x="810" y="8718"/>
                  </a:cubicBezTo>
                  <a:cubicBezTo>
                    <a:pt x="-1097" y="12568"/>
                    <a:pt x="360" y="15069"/>
                    <a:pt x="5210" y="16212"/>
                  </a:cubicBezTo>
                  <a:cubicBezTo>
                    <a:pt x="7076" y="15236"/>
                    <a:pt x="8205" y="12548"/>
                    <a:pt x="9124" y="10589"/>
                  </a:cubicBezTo>
                  <a:cubicBezTo>
                    <a:pt x="9317" y="10188"/>
                    <a:pt x="9662" y="10008"/>
                    <a:pt x="10013" y="10008"/>
                  </a:cubicBezTo>
                  <a:cubicBezTo>
                    <a:pt x="10581" y="10008"/>
                    <a:pt x="11154" y="10462"/>
                    <a:pt x="11113" y="11204"/>
                  </a:cubicBezTo>
                  <a:cubicBezTo>
                    <a:pt x="10990" y="13103"/>
                    <a:pt x="10908" y="15109"/>
                    <a:pt x="11347" y="16981"/>
                  </a:cubicBezTo>
                  <a:cubicBezTo>
                    <a:pt x="12078" y="20056"/>
                    <a:pt x="13412" y="21600"/>
                    <a:pt x="16010" y="21600"/>
                  </a:cubicBezTo>
                  <a:cubicBezTo>
                    <a:pt x="16226" y="21600"/>
                    <a:pt x="16454" y="21587"/>
                    <a:pt x="16688" y="21567"/>
                  </a:cubicBezTo>
                  <a:cubicBezTo>
                    <a:pt x="19432" y="21333"/>
                    <a:pt x="20409" y="20189"/>
                    <a:pt x="20474" y="16840"/>
                  </a:cubicBezTo>
                  <a:cubicBezTo>
                    <a:pt x="20503" y="15710"/>
                    <a:pt x="20316" y="14520"/>
                    <a:pt x="20029" y="13457"/>
                  </a:cubicBezTo>
                  <a:cubicBezTo>
                    <a:pt x="18760" y="8831"/>
                    <a:pt x="15191" y="5495"/>
                    <a:pt x="13734" y="923"/>
                  </a:cubicBezTo>
                  <a:cubicBezTo>
                    <a:pt x="13611" y="555"/>
                    <a:pt x="13693" y="247"/>
                    <a:pt x="13869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40" name="Google Shape;2926;p71"/>
            <p:cNvSpPr/>
            <p:nvPr/>
          </p:nvSpPr>
          <p:spPr>
            <a:xfrm flipH="1">
              <a:off x="11678" y="8243"/>
              <a:ext cx="39835" cy="329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4384" y="57"/>
                    <a:pt x="7192" y="115"/>
                    <a:pt x="0" y="201"/>
                  </a:cubicBezTo>
                  <a:cubicBezTo>
                    <a:pt x="4993" y="4908"/>
                    <a:pt x="7489" y="13376"/>
                    <a:pt x="7192" y="21600"/>
                  </a:cubicBezTo>
                  <a:cubicBezTo>
                    <a:pt x="11971" y="14266"/>
                    <a:pt x="16857" y="7076"/>
                    <a:pt x="21600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41" name="Google Shape;2927;p71"/>
            <p:cNvSpPr/>
            <p:nvPr/>
          </p:nvSpPr>
          <p:spPr>
            <a:xfrm flipH="1">
              <a:off x="44343" y="11641"/>
              <a:ext cx="73961" cy="69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62" h="21600" fill="norm" stroke="1" extrusionOk="0">
                  <a:moveTo>
                    <a:pt x="13107" y="0"/>
                  </a:moveTo>
                  <a:cubicBezTo>
                    <a:pt x="9630" y="0"/>
                    <a:pt x="6775" y="4931"/>
                    <a:pt x="9681" y="8471"/>
                  </a:cubicBezTo>
                  <a:cubicBezTo>
                    <a:pt x="10463" y="9426"/>
                    <a:pt x="9744" y="10612"/>
                    <a:pt x="8887" y="10612"/>
                  </a:cubicBezTo>
                  <a:cubicBezTo>
                    <a:pt x="8642" y="10612"/>
                    <a:pt x="8385" y="10517"/>
                    <a:pt x="8151" y="10292"/>
                  </a:cubicBezTo>
                  <a:cubicBezTo>
                    <a:pt x="6975" y="9194"/>
                    <a:pt x="5821" y="8730"/>
                    <a:pt x="4765" y="8730"/>
                  </a:cubicBezTo>
                  <a:cubicBezTo>
                    <a:pt x="300" y="8730"/>
                    <a:pt x="-2338" y="17051"/>
                    <a:pt x="2869" y="20393"/>
                  </a:cubicBezTo>
                  <a:cubicBezTo>
                    <a:pt x="4240" y="21273"/>
                    <a:pt x="5678" y="21600"/>
                    <a:pt x="7140" y="21600"/>
                  </a:cubicBezTo>
                  <a:cubicBezTo>
                    <a:pt x="9475" y="21600"/>
                    <a:pt x="11868" y="20761"/>
                    <a:pt x="14123" y="19963"/>
                  </a:cubicBezTo>
                  <a:cubicBezTo>
                    <a:pt x="15768" y="17126"/>
                    <a:pt x="17503" y="14357"/>
                    <a:pt x="19262" y="11622"/>
                  </a:cubicBezTo>
                  <a:cubicBezTo>
                    <a:pt x="18834" y="11363"/>
                    <a:pt x="18503" y="10844"/>
                    <a:pt x="18594" y="10142"/>
                  </a:cubicBezTo>
                  <a:cubicBezTo>
                    <a:pt x="19119" y="6261"/>
                    <a:pt x="18131" y="2278"/>
                    <a:pt x="15008" y="518"/>
                  </a:cubicBezTo>
                  <a:cubicBezTo>
                    <a:pt x="14374" y="164"/>
                    <a:pt x="13729" y="0"/>
                    <a:pt x="13107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42" name="Google Shape;2928;p71"/>
            <p:cNvSpPr/>
            <p:nvPr/>
          </p:nvSpPr>
          <p:spPr>
            <a:xfrm flipH="1">
              <a:off x="0" y="0"/>
              <a:ext cx="747445" cy="223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168" y="796"/>
                  </a:moveTo>
                  <a:cubicBezTo>
                    <a:pt x="20916" y="1841"/>
                    <a:pt x="20657" y="2901"/>
                    <a:pt x="20404" y="3980"/>
                  </a:cubicBezTo>
                  <a:cubicBezTo>
                    <a:pt x="20420" y="2767"/>
                    <a:pt x="20287" y="1519"/>
                    <a:pt x="20022" y="825"/>
                  </a:cubicBezTo>
                  <a:cubicBezTo>
                    <a:pt x="20404" y="815"/>
                    <a:pt x="20786" y="804"/>
                    <a:pt x="21168" y="796"/>
                  </a:cubicBezTo>
                  <a:close/>
                  <a:moveTo>
                    <a:pt x="3154" y="1299"/>
                  </a:moveTo>
                  <a:cubicBezTo>
                    <a:pt x="3258" y="2344"/>
                    <a:pt x="3413" y="3516"/>
                    <a:pt x="3291" y="4615"/>
                  </a:cubicBezTo>
                  <a:cubicBezTo>
                    <a:pt x="3201" y="5421"/>
                    <a:pt x="3020" y="5763"/>
                    <a:pt x="2838" y="5763"/>
                  </a:cubicBezTo>
                  <a:cubicBezTo>
                    <a:pt x="2539" y="5763"/>
                    <a:pt x="2241" y="4837"/>
                    <a:pt x="2351" y="3516"/>
                  </a:cubicBezTo>
                  <a:cubicBezTo>
                    <a:pt x="2371" y="3263"/>
                    <a:pt x="2314" y="3104"/>
                    <a:pt x="2255" y="3104"/>
                  </a:cubicBezTo>
                  <a:cubicBezTo>
                    <a:pt x="2215" y="3104"/>
                    <a:pt x="2175" y="3176"/>
                    <a:pt x="2156" y="3337"/>
                  </a:cubicBezTo>
                  <a:cubicBezTo>
                    <a:pt x="2090" y="3929"/>
                    <a:pt x="1897" y="4323"/>
                    <a:pt x="1708" y="4323"/>
                  </a:cubicBezTo>
                  <a:cubicBezTo>
                    <a:pt x="1642" y="4323"/>
                    <a:pt x="1576" y="4276"/>
                    <a:pt x="1517" y="4172"/>
                  </a:cubicBezTo>
                  <a:cubicBezTo>
                    <a:pt x="1088" y="3430"/>
                    <a:pt x="1379" y="1428"/>
                    <a:pt x="1804" y="1428"/>
                  </a:cubicBezTo>
                  <a:cubicBezTo>
                    <a:pt x="1826" y="1428"/>
                    <a:pt x="1849" y="1434"/>
                    <a:pt x="1872" y="1445"/>
                  </a:cubicBezTo>
                  <a:cubicBezTo>
                    <a:pt x="1877" y="1449"/>
                    <a:pt x="1883" y="1451"/>
                    <a:pt x="1888" y="1451"/>
                  </a:cubicBezTo>
                  <a:cubicBezTo>
                    <a:pt x="1911" y="1451"/>
                    <a:pt x="1929" y="1415"/>
                    <a:pt x="1944" y="1363"/>
                  </a:cubicBezTo>
                  <a:cubicBezTo>
                    <a:pt x="2345" y="1363"/>
                    <a:pt x="2750" y="1337"/>
                    <a:pt x="3154" y="1299"/>
                  </a:cubicBezTo>
                  <a:close/>
                  <a:moveTo>
                    <a:pt x="19549" y="1123"/>
                  </a:moveTo>
                  <a:cubicBezTo>
                    <a:pt x="19617" y="1123"/>
                    <a:pt x="19689" y="1174"/>
                    <a:pt x="19759" y="1284"/>
                  </a:cubicBezTo>
                  <a:cubicBezTo>
                    <a:pt x="20104" y="1830"/>
                    <a:pt x="20213" y="3066"/>
                    <a:pt x="20155" y="4270"/>
                  </a:cubicBezTo>
                  <a:cubicBezTo>
                    <a:pt x="20145" y="4488"/>
                    <a:pt x="20181" y="4648"/>
                    <a:pt x="20229" y="4729"/>
                  </a:cubicBezTo>
                  <a:cubicBezTo>
                    <a:pt x="20034" y="5577"/>
                    <a:pt x="19843" y="6436"/>
                    <a:pt x="19661" y="7316"/>
                  </a:cubicBezTo>
                  <a:cubicBezTo>
                    <a:pt x="19412" y="7564"/>
                    <a:pt x="19148" y="7824"/>
                    <a:pt x="18890" y="7824"/>
                  </a:cubicBezTo>
                  <a:cubicBezTo>
                    <a:pt x="18728" y="7824"/>
                    <a:pt x="18569" y="7723"/>
                    <a:pt x="18418" y="7450"/>
                  </a:cubicBezTo>
                  <a:cubicBezTo>
                    <a:pt x="17843" y="6413"/>
                    <a:pt x="18134" y="3832"/>
                    <a:pt x="18627" y="3832"/>
                  </a:cubicBezTo>
                  <a:cubicBezTo>
                    <a:pt x="18744" y="3832"/>
                    <a:pt x="18871" y="3976"/>
                    <a:pt x="19001" y="4316"/>
                  </a:cubicBezTo>
                  <a:cubicBezTo>
                    <a:pt x="19027" y="4386"/>
                    <a:pt x="19055" y="4416"/>
                    <a:pt x="19083" y="4416"/>
                  </a:cubicBezTo>
                  <a:cubicBezTo>
                    <a:pt x="19177" y="4416"/>
                    <a:pt x="19257" y="4047"/>
                    <a:pt x="19170" y="3751"/>
                  </a:cubicBezTo>
                  <a:cubicBezTo>
                    <a:pt x="18849" y="2653"/>
                    <a:pt x="19165" y="1123"/>
                    <a:pt x="19549" y="1123"/>
                  </a:cubicBezTo>
                  <a:close/>
                  <a:moveTo>
                    <a:pt x="16617" y="918"/>
                  </a:moveTo>
                  <a:cubicBezTo>
                    <a:pt x="16612" y="952"/>
                    <a:pt x="16606" y="990"/>
                    <a:pt x="16603" y="1039"/>
                  </a:cubicBezTo>
                  <a:cubicBezTo>
                    <a:pt x="16505" y="2670"/>
                    <a:pt x="16393" y="4323"/>
                    <a:pt x="16207" y="5867"/>
                  </a:cubicBezTo>
                  <a:cubicBezTo>
                    <a:pt x="16118" y="6599"/>
                    <a:pt x="16009" y="7409"/>
                    <a:pt x="15811" y="7883"/>
                  </a:cubicBezTo>
                  <a:cubicBezTo>
                    <a:pt x="15699" y="8148"/>
                    <a:pt x="15585" y="8260"/>
                    <a:pt x="15477" y="8260"/>
                  </a:cubicBezTo>
                  <a:cubicBezTo>
                    <a:pt x="15011" y="8260"/>
                    <a:pt x="14665" y="6146"/>
                    <a:pt x="15209" y="4947"/>
                  </a:cubicBezTo>
                  <a:cubicBezTo>
                    <a:pt x="15308" y="4729"/>
                    <a:pt x="15263" y="4274"/>
                    <a:pt x="15151" y="4236"/>
                  </a:cubicBezTo>
                  <a:cubicBezTo>
                    <a:pt x="15038" y="4206"/>
                    <a:pt x="14929" y="4141"/>
                    <a:pt x="14822" y="4039"/>
                  </a:cubicBezTo>
                  <a:cubicBezTo>
                    <a:pt x="14618" y="3990"/>
                    <a:pt x="14529" y="3601"/>
                    <a:pt x="14556" y="2861"/>
                  </a:cubicBezTo>
                  <a:cubicBezTo>
                    <a:pt x="14418" y="2196"/>
                    <a:pt x="14453" y="1733"/>
                    <a:pt x="14663" y="1473"/>
                  </a:cubicBezTo>
                  <a:cubicBezTo>
                    <a:pt x="14764" y="1263"/>
                    <a:pt x="14870" y="1094"/>
                    <a:pt x="14982" y="956"/>
                  </a:cubicBezTo>
                  <a:cubicBezTo>
                    <a:pt x="15527" y="946"/>
                    <a:pt x="16073" y="933"/>
                    <a:pt x="16617" y="918"/>
                  </a:cubicBezTo>
                  <a:close/>
                  <a:moveTo>
                    <a:pt x="19042" y="855"/>
                  </a:moveTo>
                  <a:cubicBezTo>
                    <a:pt x="18843" y="1422"/>
                    <a:pt x="18753" y="2334"/>
                    <a:pt x="18814" y="3188"/>
                  </a:cubicBezTo>
                  <a:cubicBezTo>
                    <a:pt x="18750" y="3142"/>
                    <a:pt x="18685" y="3119"/>
                    <a:pt x="18621" y="3119"/>
                  </a:cubicBezTo>
                  <a:cubicBezTo>
                    <a:pt x="18192" y="3119"/>
                    <a:pt x="17796" y="4160"/>
                    <a:pt x="17844" y="5928"/>
                  </a:cubicBezTo>
                  <a:cubicBezTo>
                    <a:pt x="17894" y="7822"/>
                    <a:pt x="18304" y="8427"/>
                    <a:pt x="18765" y="8427"/>
                  </a:cubicBezTo>
                  <a:cubicBezTo>
                    <a:pt x="19019" y="8427"/>
                    <a:pt x="19289" y="8245"/>
                    <a:pt x="19523" y="7991"/>
                  </a:cubicBezTo>
                  <a:cubicBezTo>
                    <a:pt x="19348" y="8865"/>
                    <a:pt x="19183" y="9764"/>
                    <a:pt x="19037" y="10676"/>
                  </a:cubicBezTo>
                  <a:cubicBezTo>
                    <a:pt x="18955" y="10757"/>
                    <a:pt x="18893" y="11030"/>
                    <a:pt x="18955" y="11341"/>
                  </a:cubicBezTo>
                  <a:cubicBezTo>
                    <a:pt x="19571" y="14470"/>
                    <a:pt x="20203" y="17713"/>
                    <a:pt x="20924" y="20591"/>
                  </a:cubicBezTo>
                  <a:cubicBezTo>
                    <a:pt x="17818" y="20252"/>
                    <a:pt x="14708" y="20132"/>
                    <a:pt x="11599" y="20132"/>
                  </a:cubicBezTo>
                  <a:cubicBezTo>
                    <a:pt x="11242" y="20132"/>
                    <a:pt x="10884" y="20134"/>
                    <a:pt x="10527" y="20136"/>
                  </a:cubicBezTo>
                  <a:cubicBezTo>
                    <a:pt x="8800" y="20151"/>
                    <a:pt x="7073" y="20208"/>
                    <a:pt x="5346" y="20305"/>
                  </a:cubicBezTo>
                  <a:cubicBezTo>
                    <a:pt x="4988" y="20326"/>
                    <a:pt x="4627" y="20328"/>
                    <a:pt x="4264" y="20328"/>
                  </a:cubicBezTo>
                  <a:cubicBezTo>
                    <a:pt x="4122" y="20328"/>
                    <a:pt x="3980" y="20328"/>
                    <a:pt x="3837" y="20328"/>
                  </a:cubicBezTo>
                  <a:cubicBezTo>
                    <a:pt x="2670" y="20328"/>
                    <a:pt x="1491" y="20358"/>
                    <a:pt x="352" y="20893"/>
                  </a:cubicBezTo>
                  <a:cubicBezTo>
                    <a:pt x="389" y="14366"/>
                    <a:pt x="292" y="7833"/>
                    <a:pt x="344" y="1297"/>
                  </a:cubicBezTo>
                  <a:cubicBezTo>
                    <a:pt x="345" y="1250"/>
                    <a:pt x="340" y="1217"/>
                    <a:pt x="338" y="1170"/>
                  </a:cubicBezTo>
                  <a:cubicBezTo>
                    <a:pt x="683" y="1267"/>
                    <a:pt x="1034" y="1318"/>
                    <a:pt x="1385" y="1341"/>
                  </a:cubicBezTo>
                  <a:cubicBezTo>
                    <a:pt x="1117" y="1991"/>
                    <a:pt x="979" y="3227"/>
                    <a:pt x="1215" y="4238"/>
                  </a:cubicBezTo>
                  <a:cubicBezTo>
                    <a:pt x="1336" y="4756"/>
                    <a:pt x="1509" y="4985"/>
                    <a:pt x="1684" y="4985"/>
                  </a:cubicBezTo>
                  <a:cubicBezTo>
                    <a:pt x="1845" y="4985"/>
                    <a:pt x="2009" y="4792"/>
                    <a:pt x="2137" y="4460"/>
                  </a:cubicBezTo>
                  <a:cubicBezTo>
                    <a:pt x="2192" y="5586"/>
                    <a:pt x="2467" y="6498"/>
                    <a:pt x="2812" y="6498"/>
                  </a:cubicBezTo>
                  <a:cubicBezTo>
                    <a:pt x="2898" y="6498"/>
                    <a:pt x="2989" y="6440"/>
                    <a:pt x="3082" y="6316"/>
                  </a:cubicBezTo>
                  <a:cubicBezTo>
                    <a:pt x="3686" y="5503"/>
                    <a:pt x="3584" y="2941"/>
                    <a:pt x="3369" y="1278"/>
                  </a:cubicBezTo>
                  <a:cubicBezTo>
                    <a:pt x="4054" y="1208"/>
                    <a:pt x="4738" y="1128"/>
                    <a:pt x="5411" y="1123"/>
                  </a:cubicBezTo>
                  <a:cubicBezTo>
                    <a:pt x="7202" y="1107"/>
                    <a:pt x="8995" y="1088"/>
                    <a:pt x="10787" y="1047"/>
                  </a:cubicBezTo>
                  <a:cubicBezTo>
                    <a:pt x="12052" y="1024"/>
                    <a:pt x="13318" y="994"/>
                    <a:pt x="14582" y="965"/>
                  </a:cubicBezTo>
                  <a:cubicBezTo>
                    <a:pt x="14320" y="1367"/>
                    <a:pt x="14102" y="2040"/>
                    <a:pt x="14178" y="3133"/>
                  </a:cubicBezTo>
                  <a:cubicBezTo>
                    <a:pt x="14254" y="4223"/>
                    <a:pt x="14587" y="4665"/>
                    <a:pt x="14899" y="4873"/>
                  </a:cubicBezTo>
                  <a:cubicBezTo>
                    <a:pt x="14512" y="6453"/>
                    <a:pt x="14729" y="9123"/>
                    <a:pt x="15443" y="9123"/>
                  </a:cubicBezTo>
                  <a:cubicBezTo>
                    <a:pt x="15456" y="9123"/>
                    <a:pt x="15468" y="9121"/>
                    <a:pt x="15481" y="9119"/>
                  </a:cubicBezTo>
                  <a:cubicBezTo>
                    <a:pt x="16456" y="8994"/>
                    <a:pt x="16690" y="3584"/>
                    <a:pt x="16811" y="1229"/>
                  </a:cubicBezTo>
                  <a:cubicBezTo>
                    <a:pt x="16817" y="1098"/>
                    <a:pt x="16804" y="990"/>
                    <a:pt x="16782" y="912"/>
                  </a:cubicBezTo>
                  <a:cubicBezTo>
                    <a:pt x="17535" y="893"/>
                    <a:pt x="18289" y="872"/>
                    <a:pt x="19042" y="855"/>
                  </a:cubicBezTo>
                  <a:close/>
                  <a:moveTo>
                    <a:pt x="21393" y="0"/>
                  </a:moveTo>
                  <a:cubicBezTo>
                    <a:pt x="21392" y="0"/>
                    <a:pt x="21392" y="0"/>
                    <a:pt x="21391" y="0"/>
                  </a:cubicBezTo>
                  <a:cubicBezTo>
                    <a:pt x="17857" y="106"/>
                    <a:pt x="14322" y="243"/>
                    <a:pt x="10787" y="355"/>
                  </a:cubicBezTo>
                  <a:cubicBezTo>
                    <a:pt x="9043" y="413"/>
                    <a:pt x="7300" y="476"/>
                    <a:pt x="5557" y="540"/>
                  </a:cubicBezTo>
                  <a:cubicBezTo>
                    <a:pt x="5435" y="544"/>
                    <a:pt x="5312" y="546"/>
                    <a:pt x="5189" y="546"/>
                  </a:cubicBezTo>
                  <a:cubicBezTo>
                    <a:pt x="4236" y="546"/>
                    <a:pt x="3263" y="417"/>
                    <a:pt x="2298" y="417"/>
                  </a:cubicBezTo>
                  <a:cubicBezTo>
                    <a:pt x="1585" y="417"/>
                    <a:pt x="877" y="489"/>
                    <a:pt x="182" y="732"/>
                  </a:cubicBezTo>
                  <a:cubicBezTo>
                    <a:pt x="149" y="741"/>
                    <a:pt x="130" y="812"/>
                    <a:pt x="125" y="893"/>
                  </a:cubicBezTo>
                  <a:cubicBezTo>
                    <a:pt x="84" y="965"/>
                    <a:pt x="52" y="1098"/>
                    <a:pt x="51" y="1297"/>
                  </a:cubicBezTo>
                  <a:cubicBezTo>
                    <a:pt x="-1" y="7805"/>
                    <a:pt x="-62" y="14516"/>
                    <a:pt x="142" y="20999"/>
                  </a:cubicBezTo>
                  <a:cubicBezTo>
                    <a:pt x="149" y="21221"/>
                    <a:pt x="203" y="21331"/>
                    <a:pt x="255" y="21331"/>
                  </a:cubicBezTo>
                  <a:cubicBezTo>
                    <a:pt x="255" y="21331"/>
                    <a:pt x="257" y="21331"/>
                    <a:pt x="258" y="21331"/>
                  </a:cubicBezTo>
                  <a:cubicBezTo>
                    <a:pt x="270" y="21382"/>
                    <a:pt x="288" y="21420"/>
                    <a:pt x="308" y="21424"/>
                  </a:cubicBezTo>
                  <a:cubicBezTo>
                    <a:pt x="772" y="21553"/>
                    <a:pt x="1240" y="21600"/>
                    <a:pt x="1711" y="21600"/>
                  </a:cubicBezTo>
                  <a:cubicBezTo>
                    <a:pt x="2970" y="21600"/>
                    <a:pt x="4244" y="21257"/>
                    <a:pt x="5490" y="21185"/>
                  </a:cubicBezTo>
                  <a:cubicBezTo>
                    <a:pt x="7217" y="21088"/>
                    <a:pt x="8944" y="21039"/>
                    <a:pt x="10672" y="21029"/>
                  </a:cubicBezTo>
                  <a:cubicBezTo>
                    <a:pt x="10815" y="21029"/>
                    <a:pt x="10958" y="21029"/>
                    <a:pt x="11101" y="21029"/>
                  </a:cubicBezTo>
                  <a:cubicBezTo>
                    <a:pt x="14413" y="21029"/>
                    <a:pt x="17723" y="21226"/>
                    <a:pt x="21035" y="21479"/>
                  </a:cubicBezTo>
                  <a:cubicBezTo>
                    <a:pt x="21037" y="21479"/>
                    <a:pt x="21038" y="21479"/>
                    <a:pt x="21040" y="21479"/>
                  </a:cubicBezTo>
                  <a:cubicBezTo>
                    <a:pt x="21122" y="21479"/>
                    <a:pt x="21161" y="21264"/>
                    <a:pt x="21161" y="21046"/>
                  </a:cubicBezTo>
                  <a:cubicBezTo>
                    <a:pt x="21196" y="20946"/>
                    <a:pt x="21213" y="20781"/>
                    <a:pt x="21187" y="20625"/>
                  </a:cubicBezTo>
                  <a:cubicBezTo>
                    <a:pt x="20623" y="17252"/>
                    <a:pt x="19904" y="14034"/>
                    <a:pt x="19217" y="10932"/>
                  </a:cubicBezTo>
                  <a:cubicBezTo>
                    <a:pt x="19998" y="7805"/>
                    <a:pt x="20663" y="4316"/>
                    <a:pt x="21428" y="1140"/>
                  </a:cubicBezTo>
                  <a:cubicBezTo>
                    <a:pt x="21459" y="1009"/>
                    <a:pt x="21464" y="859"/>
                    <a:pt x="21452" y="728"/>
                  </a:cubicBezTo>
                  <a:cubicBezTo>
                    <a:pt x="21538" y="544"/>
                    <a:pt x="21518" y="0"/>
                    <a:pt x="2139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43" name="Google Shape;2929;p71"/>
            <p:cNvSpPr/>
            <p:nvPr/>
          </p:nvSpPr>
          <p:spPr>
            <a:xfrm flipH="1">
              <a:off x="20184" y="8856"/>
              <a:ext cx="715872" cy="207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3" h="21600" fill="norm" stroke="1" extrusionOk="0">
                  <a:moveTo>
                    <a:pt x="9839" y="671"/>
                  </a:moveTo>
                  <a:cubicBezTo>
                    <a:pt x="9974" y="671"/>
                    <a:pt x="10119" y="821"/>
                    <a:pt x="10262" y="1175"/>
                  </a:cubicBezTo>
                  <a:cubicBezTo>
                    <a:pt x="11002" y="2983"/>
                    <a:pt x="10625" y="7499"/>
                    <a:pt x="10076" y="9255"/>
                  </a:cubicBezTo>
                  <a:cubicBezTo>
                    <a:pt x="10054" y="9326"/>
                    <a:pt x="10029" y="9355"/>
                    <a:pt x="10003" y="9355"/>
                  </a:cubicBezTo>
                  <a:cubicBezTo>
                    <a:pt x="9959" y="9355"/>
                    <a:pt x="9917" y="9266"/>
                    <a:pt x="9898" y="9141"/>
                  </a:cubicBezTo>
                  <a:cubicBezTo>
                    <a:pt x="9248" y="8755"/>
                    <a:pt x="8018" y="8393"/>
                    <a:pt x="7934" y="5464"/>
                  </a:cubicBezTo>
                  <a:cubicBezTo>
                    <a:pt x="7906" y="4529"/>
                    <a:pt x="8021" y="3405"/>
                    <a:pt x="8289" y="3022"/>
                  </a:cubicBezTo>
                  <a:cubicBezTo>
                    <a:pt x="8357" y="2926"/>
                    <a:pt x="8421" y="2885"/>
                    <a:pt x="8485" y="2885"/>
                  </a:cubicBezTo>
                  <a:cubicBezTo>
                    <a:pt x="8721" y="2885"/>
                    <a:pt x="8930" y="3460"/>
                    <a:pt x="9155" y="3786"/>
                  </a:cubicBezTo>
                  <a:cubicBezTo>
                    <a:pt x="9066" y="2210"/>
                    <a:pt x="9407" y="671"/>
                    <a:pt x="9839" y="671"/>
                  </a:cubicBezTo>
                  <a:close/>
                  <a:moveTo>
                    <a:pt x="5433" y="4080"/>
                  </a:moveTo>
                  <a:cubicBezTo>
                    <a:pt x="5599" y="4080"/>
                    <a:pt x="5765" y="4194"/>
                    <a:pt x="5929" y="4452"/>
                  </a:cubicBezTo>
                  <a:cubicBezTo>
                    <a:pt x="6709" y="5686"/>
                    <a:pt x="6324" y="8420"/>
                    <a:pt x="5760" y="9567"/>
                  </a:cubicBezTo>
                  <a:cubicBezTo>
                    <a:pt x="6133" y="10610"/>
                    <a:pt x="6069" y="13000"/>
                    <a:pt x="5606" y="13832"/>
                  </a:cubicBezTo>
                  <a:cubicBezTo>
                    <a:pt x="5439" y="14133"/>
                    <a:pt x="5280" y="14265"/>
                    <a:pt x="5130" y="14265"/>
                  </a:cubicBezTo>
                  <a:cubicBezTo>
                    <a:pt x="4440" y="14265"/>
                    <a:pt x="3928" y="11501"/>
                    <a:pt x="3659" y="9476"/>
                  </a:cubicBezTo>
                  <a:cubicBezTo>
                    <a:pt x="3599" y="9367"/>
                    <a:pt x="3558" y="9118"/>
                    <a:pt x="3595" y="8856"/>
                  </a:cubicBezTo>
                  <a:cubicBezTo>
                    <a:pt x="3900" y="6637"/>
                    <a:pt x="4654" y="4080"/>
                    <a:pt x="5433" y="4080"/>
                  </a:cubicBezTo>
                  <a:close/>
                  <a:moveTo>
                    <a:pt x="1875" y="8682"/>
                  </a:moveTo>
                  <a:cubicBezTo>
                    <a:pt x="1978" y="8682"/>
                    <a:pt x="2080" y="8762"/>
                    <a:pt x="2174" y="8936"/>
                  </a:cubicBezTo>
                  <a:cubicBezTo>
                    <a:pt x="2917" y="10315"/>
                    <a:pt x="2640" y="15239"/>
                    <a:pt x="2279" y="17365"/>
                  </a:cubicBezTo>
                  <a:cubicBezTo>
                    <a:pt x="2323" y="17474"/>
                    <a:pt x="2321" y="17750"/>
                    <a:pt x="2256" y="17846"/>
                  </a:cubicBezTo>
                  <a:cubicBezTo>
                    <a:pt x="2066" y="18111"/>
                    <a:pt x="1860" y="18241"/>
                    <a:pt x="1652" y="18241"/>
                  </a:cubicBezTo>
                  <a:cubicBezTo>
                    <a:pt x="1058" y="18241"/>
                    <a:pt x="452" y="17187"/>
                    <a:pt x="195" y="15280"/>
                  </a:cubicBezTo>
                  <a:cubicBezTo>
                    <a:pt x="74" y="14386"/>
                    <a:pt x="48" y="13189"/>
                    <a:pt x="293" y="12505"/>
                  </a:cubicBezTo>
                  <a:cubicBezTo>
                    <a:pt x="396" y="12215"/>
                    <a:pt x="510" y="12101"/>
                    <a:pt x="627" y="12101"/>
                  </a:cubicBezTo>
                  <a:cubicBezTo>
                    <a:pt x="781" y="12101"/>
                    <a:pt x="940" y="12297"/>
                    <a:pt x="1085" y="12546"/>
                  </a:cubicBezTo>
                  <a:cubicBezTo>
                    <a:pt x="1045" y="11467"/>
                    <a:pt x="1085" y="10340"/>
                    <a:pt x="1315" y="9519"/>
                  </a:cubicBezTo>
                  <a:cubicBezTo>
                    <a:pt x="1460" y="9004"/>
                    <a:pt x="1669" y="8682"/>
                    <a:pt x="1875" y="8682"/>
                  </a:cubicBezTo>
                  <a:close/>
                  <a:moveTo>
                    <a:pt x="13132" y="8165"/>
                  </a:moveTo>
                  <a:cubicBezTo>
                    <a:pt x="13306" y="8165"/>
                    <a:pt x="13479" y="8290"/>
                    <a:pt x="13646" y="8573"/>
                  </a:cubicBezTo>
                  <a:cubicBezTo>
                    <a:pt x="14215" y="9540"/>
                    <a:pt x="14107" y="12014"/>
                    <a:pt x="13657" y="12931"/>
                  </a:cubicBezTo>
                  <a:cubicBezTo>
                    <a:pt x="13960" y="13485"/>
                    <a:pt x="14238" y="14238"/>
                    <a:pt x="14309" y="15470"/>
                  </a:cubicBezTo>
                  <a:cubicBezTo>
                    <a:pt x="14376" y="16667"/>
                    <a:pt x="14186" y="17670"/>
                    <a:pt x="13882" y="18186"/>
                  </a:cubicBezTo>
                  <a:cubicBezTo>
                    <a:pt x="13689" y="18514"/>
                    <a:pt x="13501" y="18658"/>
                    <a:pt x="13321" y="18658"/>
                  </a:cubicBezTo>
                  <a:cubicBezTo>
                    <a:pt x="12484" y="18658"/>
                    <a:pt x="11791" y="15588"/>
                    <a:pt x="11363" y="13349"/>
                  </a:cubicBezTo>
                  <a:cubicBezTo>
                    <a:pt x="11309" y="13312"/>
                    <a:pt x="11262" y="13100"/>
                    <a:pt x="11291" y="12867"/>
                  </a:cubicBezTo>
                  <a:cubicBezTo>
                    <a:pt x="11571" y="10662"/>
                    <a:pt x="12358" y="8165"/>
                    <a:pt x="13132" y="8165"/>
                  </a:cubicBezTo>
                  <a:close/>
                  <a:moveTo>
                    <a:pt x="18049" y="10377"/>
                  </a:moveTo>
                  <a:cubicBezTo>
                    <a:pt x="18087" y="10377"/>
                    <a:pt x="18124" y="10382"/>
                    <a:pt x="18160" y="10393"/>
                  </a:cubicBezTo>
                  <a:cubicBezTo>
                    <a:pt x="18212" y="10409"/>
                    <a:pt x="18241" y="10614"/>
                    <a:pt x="18227" y="10758"/>
                  </a:cubicBezTo>
                  <a:cubicBezTo>
                    <a:pt x="18262" y="10758"/>
                    <a:pt x="18296" y="10810"/>
                    <a:pt x="18314" y="10936"/>
                  </a:cubicBezTo>
                  <a:cubicBezTo>
                    <a:pt x="18620" y="12979"/>
                    <a:pt x="19630" y="16660"/>
                    <a:pt x="18838" y="18909"/>
                  </a:cubicBezTo>
                  <a:cubicBezTo>
                    <a:pt x="18717" y="19251"/>
                    <a:pt x="18576" y="19406"/>
                    <a:pt x="18433" y="19406"/>
                  </a:cubicBezTo>
                  <a:cubicBezTo>
                    <a:pt x="18263" y="19406"/>
                    <a:pt x="18092" y="19187"/>
                    <a:pt x="17950" y="18804"/>
                  </a:cubicBezTo>
                  <a:cubicBezTo>
                    <a:pt x="17707" y="18145"/>
                    <a:pt x="17611" y="17187"/>
                    <a:pt x="17580" y="16181"/>
                  </a:cubicBezTo>
                  <a:cubicBezTo>
                    <a:pt x="17433" y="16870"/>
                    <a:pt x="17242" y="17438"/>
                    <a:pt x="16990" y="17506"/>
                  </a:cubicBezTo>
                  <a:cubicBezTo>
                    <a:pt x="16976" y="17511"/>
                    <a:pt x="16961" y="17513"/>
                    <a:pt x="16947" y="17513"/>
                  </a:cubicBezTo>
                  <a:cubicBezTo>
                    <a:pt x="16626" y="17513"/>
                    <a:pt x="16372" y="16576"/>
                    <a:pt x="16317" y="15511"/>
                  </a:cubicBezTo>
                  <a:cubicBezTo>
                    <a:pt x="16157" y="12420"/>
                    <a:pt x="17279" y="10377"/>
                    <a:pt x="18049" y="10377"/>
                  </a:cubicBezTo>
                  <a:close/>
                  <a:moveTo>
                    <a:pt x="8042" y="12459"/>
                  </a:moveTo>
                  <a:cubicBezTo>
                    <a:pt x="8044" y="12459"/>
                    <a:pt x="8044" y="12459"/>
                    <a:pt x="8045" y="12459"/>
                  </a:cubicBezTo>
                  <a:cubicBezTo>
                    <a:pt x="8099" y="12459"/>
                    <a:pt x="8128" y="12653"/>
                    <a:pt x="8119" y="12806"/>
                  </a:cubicBezTo>
                  <a:cubicBezTo>
                    <a:pt x="8120" y="12810"/>
                    <a:pt x="8122" y="12810"/>
                    <a:pt x="8124" y="12822"/>
                  </a:cubicBezTo>
                  <a:cubicBezTo>
                    <a:pt x="8564" y="14190"/>
                    <a:pt x="9635" y="17910"/>
                    <a:pt x="8938" y="20031"/>
                  </a:cubicBezTo>
                  <a:cubicBezTo>
                    <a:pt x="8790" y="20482"/>
                    <a:pt x="8642" y="20674"/>
                    <a:pt x="8500" y="20674"/>
                  </a:cubicBezTo>
                  <a:cubicBezTo>
                    <a:pt x="8130" y="20674"/>
                    <a:pt x="7805" y="19383"/>
                    <a:pt x="7647" y="18092"/>
                  </a:cubicBezTo>
                  <a:cubicBezTo>
                    <a:pt x="7465" y="19082"/>
                    <a:pt x="7220" y="19976"/>
                    <a:pt x="6862" y="19976"/>
                  </a:cubicBezTo>
                  <a:cubicBezTo>
                    <a:pt x="6844" y="19976"/>
                    <a:pt x="6825" y="19972"/>
                    <a:pt x="6806" y="19967"/>
                  </a:cubicBezTo>
                  <a:cubicBezTo>
                    <a:pt x="6479" y="19883"/>
                    <a:pt x="6273" y="19053"/>
                    <a:pt x="6243" y="17956"/>
                  </a:cubicBezTo>
                  <a:cubicBezTo>
                    <a:pt x="6153" y="14690"/>
                    <a:pt x="7215" y="12459"/>
                    <a:pt x="8042" y="12459"/>
                  </a:cubicBezTo>
                  <a:close/>
                  <a:moveTo>
                    <a:pt x="19593" y="0"/>
                  </a:moveTo>
                  <a:cubicBezTo>
                    <a:pt x="18805" y="18"/>
                    <a:pt x="18015" y="41"/>
                    <a:pt x="17226" y="62"/>
                  </a:cubicBezTo>
                  <a:cubicBezTo>
                    <a:pt x="17250" y="146"/>
                    <a:pt x="17263" y="262"/>
                    <a:pt x="17257" y="404"/>
                  </a:cubicBezTo>
                  <a:cubicBezTo>
                    <a:pt x="17131" y="2942"/>
                    <a:pt x="16885" y="8769"/>
                    <a:pt x="15865" y="8908"/>
                  </a:cubicBezTo>
                  <a:cubicBezTo>
                    <a:pt x="15852" y="8910"/>
                    <a:pt x="15838" y="8913"/>
                    <a:pt x="15825" y="8913"/>
                  </a:cubicBezTo>
                  <a:cubicBezTo>
                    <a:pt x="15078" y="8913"/>
                    <a:pt x="14851" y="6035"/>
                    <a:pt x="15255" y="4331"/>
                  </a:cubicBezTo>
                  <a:cubicBezTo>
                    <a:pt x="14929" y="4107"/>
                    <a:pt x="14580" y="3631"/>
                    <a:pt x="14501" y="2456"/>
                  </a:cubicBezTo>
                  <a:cubicBezTo>
                    <a:pt x="14419" y="1277"/>
                    <a:pt x="14649" y="552"/>
                    <a:pt x="14923" y="119"/>
                  </a:cubicBezTo>
                  <a:cubicBezTo>
                    <a:pt x="13600" y="151"/>
                    <a:pt x="12275" y="182"/>
                    <a:pt x="10950" y="208"/>
                  </a:cubicBezTo>
                  <a:cubicBezTo>
                    <a:pt x="9074" y="251"/>
                    <a:pt x="7197" y="271"/>
                    <a:pt x="5322" y="290"/>
                  </a:cubicBezTo>
                  <a:cubicBezTo>
                    <a:pt x="4618" y="294"/>
                    <a:pt x="3901" y="381"/>
                    <a:pt x="3183" y="456"/>
                  </a:cubicBezTo>
                  <a:cubicBezTo>
                    <a:pt x="3409" y="2249"/>
                    <a:pt x="3516" y="5011"/>
                    <a:pt x="2883" y="5886"/>
                  </a:cubicBezTo>
                  <a:cubicBezTo>
                    <a:pt x="2785" y="6021"/>
                    <a:pt x="2690" y="6082"/>
                    <a:pt x="2600" y="6082"/>
                  </a:cubicBezTo>
                  <a:cubicBezTo>
                    <a:pt x="2239" y="6082"/>
                    <a:pt x="1952" y="5100"/>
                    <a:pt x="1895" y="3886"/>
                  </a:cubicBezTo>
                  <a:cubicBezTo>
                    <a:pt x="1760" y="4244"/>
                    <a:pt x="1588" y="4452"/>
                    <a:pt x="1420" y="4452"/>
                  </a:cubicBezTo>
                  <a:cubicBezTo>
                    <a:pt x="1236" y="4452"/>
                    <a:pt x="1055" y="4206"/>
                    <a:pt x="928" y="3647"/>
                  </a:cubicBezTo>
                  <a:cubicBezTo>
                    <a:pt x="681" y="2557"/>
                    <a:pt x="826" y="1225"/>
                    <a:pt x="1107" y="525"/>
                  </a:cubicBezTo>
                  <a:cubicBezTo>
                    <a:pt x="739" y="499"/>
                    <a:pt x="372" y="445"/>
                    <a:pt x="11" y="340"/>
                  </a:cubicBezTo>
                  <a:cubicBezTo>
                    <a:pt x="13" y="390"/>
                    <a:pt x="17" y="426"/>
                    <a:pt x="16" y="477"/>
                  </a:cubicBezTo>
                  <a:cubicBezTo>
                    <a:pt x="-37" y="7522"/>
                    <a:pt x="63" y="14564"/>
                    <a:pt x="25" y="21600"/>
                  </a:cubicBezTo>
                  <a:cubicBezTo>
                    <a:pt x="1217" y="21023"/>
                    <a:pt x="2452" y="20991"/>
                    <a:pt x="3674" y="20991"/>
                  </a:cubicBezTo>
                  <a:cubicBezTo>
                    <a:pt x="3823" y="20991"/>
                    <a:pt x="3972" y="20991"/>
                    <a:pt x="4121" y="20991"/>
                  </a:cubicBezTo>
                  <a:cubicBezTo>
                    <a:pt x="4501" y="20991"/>
                    <a:pt x="4879" y="20989"/>
                    <a:pt x="5254" y="20966"/>
                  </a:cubicBezTo>
                  <a:cubicBezTo>
                    <a:pt x="7062" y="20861"/>
                    <a:pt x="8870" y="20799"/>
                    <a:pt x="10678" y="20784"/>
                  </a:cubicBezTo>
                  <a:cubicBezTo>
                    <a:pt x="11052" y="20781"/>
                    <a:pt x="11427" y="20779"/>
                    <a:pt x="11800" y="20779"/>
                  </a:cubicBezTo>
                  <a:cubicBezTo>
                    <a:pt x="15055" y="20779"/>
                    <a:pt x="18311" y="20909"/>
                    <a:pt x="21563" y="21274"/>
                  </a:cubicBezTo>
                  <a:cubicBezTo>
                    <a:pt x="20808" y="18172"/>
                    <a:pt x="20147" y="14676"/>
                    <a:pt x="19501" y="11303"/>
                  </a:cubicBezTo>
                  <a:cubicBezTo>
                    <a:pt x="19437" y="10968"/>
                    <a:pt x="19501" y="10673"/>
                    <a:pt x="19587" y="10587"/>
                  </a:cubicBezTo>
                  <a:cubicBezTo>
                    <a:pt x="19740" y="9604"/>
                    <a:pt x="19913" y="8635"/>
                    <a:pt x="20096" y="7693"/>
                  </a:cubicBezTo>
                  <a:cubicBezTo>
                    <a:pt x="19851" y="7966"/>
                    <a:pt x="19569" y="8162"/>
                    <a:pt x="19303" y="8162"/>
                  </a:cubicBezTo>
                  <a:cubicBezTo>
                    <a:pt x="18820" y="8162"/>
                    <a:pt x="18391" y="7510"/>
                    <a:pt x="18339" y="5469"/>
                  </a:cubicBezTo>
                  <a:cubicBezTo>
                    <a:pt x="18288" y="3562"/>
                    <a:pt x="18702" y="2440"/>
                    <a:pt x="19151" y="2440"/>
                  </a:cubicBezTo>
                  <a:cubicBezTo>
                    <a:pt x="19218" y="2440"/>
                    <a:pt x="19286" y="2465"/>
                    <a:pt x="19353" y="2516"/>
                  </a:cubicBezTo>
                  <a:cubicBezTo>
                    <a:pt x="19289" y="1594"/>
                    <a:pt x="19384" y="611"/>
                    <a:pt x="19593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44" name="Google Shape;2930;p71"/>
            <p:cNvSpPr/>
            <p:nvPr/>
          </p:nvSpPr>
          <p:spPr>
            <a:xfrm flipH="1">
              <a:off x="100790" y="108606"/>
              <a:ext cx="94084" cy="86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23" h="21600" fill="norm" stroke="1" extrusionOk="0">
                  <a:moveTo>
                    <a:pt x="11352" y="1288"/>
                  </a:moveTo>
                  <a:cubicBezTo>
                    <a:pt x="11228" y="1489"/>
                    <a:pt x="11171" y="1740"/>
                    <a:pt x="11257" y="2041"/>
                  </a:cubicBezTo>
                  <a:cubicBezTo>
                    <a:pt x="12280" y="5772"/>
                    <a:pt x="14785" y="8495"/>
                    <a:pt x="15676" y="12270"/>
                  </a:cubicBezTo>
                  <a:cubicBezTo>
                    <a:pt x="15877" y="13138"/>
                    <a:pt x="16008" y="14114"/>
                    <a:pt x="15988" y="15031"/>
                  </a:cubicBezTo>
                  <a:cubicBezTo>
                    <a:pt x="15943" y="17764"/>
                    <a:pt x="15257" y="18697"/>
                    <a:pt x="13331" y="18888"/>
                  </a:cubicBezTo>
                  <a:cubicBezTo>
                    <a:pt x="13167" y="18905"/>
                    <a:pt x="13006" y="18916"/>
                    <a:pt x="12855" y="18916"/>
                  </a:cubicBezTo>
                  <a:cubicBezTo>
                    <a:pt x="11031" y="18916"/>
                    <a:pt x="10095" y="17655"/>
                    <a:pt x="9582" y="15146"/>
                  </a:cubicBezTo>
                  <a:cubicBezTo>
                    <a:pt x="9274" y="13618"/>
                    <a:pt x="9331" y="11981"/>
                    <a:pt x="9417" y="10432"/>
                  </a:cubicBezTo>
                  <a:cubicBezTo>
                    <a:pt x="9446" y="9826"/>
                    <a:pt x="9044" y="9455"/>
                    <a:pt x="8645" y="9455"/>
                  </a:cubicBezTo>
                  <a:cubicBezTo>
                    <a:pt x="8399" y="9455"/>
                    <a:pt x="8157" y="9602"/>
                    <a:pt x="8021" y="9930"/>
                  </a:cubicBezTo>
                  <a:cubicBezTo>
                    <a:pt x="7377" y="11534"/>
                    <a:pt x="6584" y="13722"/>
                    <a:pt x="5274" y="14518"/>
                  </a:cubicBezTo>
                  <a:cubicBezTo>
                    <a:pt x="1870" y="13585"/>
                    <a:pt x="847" y="11545"/>
                    <a:pt x="2186" y="8402"/>
                  </a:cubicBezTo>
                  <a:cubicBezTo>
                    <a:pt x="2551" y="7496"/>
                    <a:pt x="3028" y="6678"/>
                    <a:pt x="3599" y="5947"/>
                  </a:cubicBezTo>
                  <a:cubicBezTo>
                    <a:pt x="5689" y="3115"/>
                    <a:pt x="8469" y="1866"/>
                    <a:pt x="11352" y="1288"/>
                  </a:cubicBezTo>
                  <a:close/>
                  <a:moveTo>
                    <a:pt x="10867" y="0"/>
                  </a:moveTo>
                  <a:cubicBezTo>
                    <a:pt x="6083" y="0"/>
                    <a:pt x="-898" y="4889"/>
                    <a:pt x="96" y="12281"/>
                  </a:cubicBezTo>
                  <a:cubicBezTo>
                    <a:pt x="441" y="14829"/>
                    <a:pt x="2018" y="17072"/>
                    <a:pt x="4013" y="17072"/>
                  </a:cubicBezTo>
                  <a:cubicBezTo>
                    <a:pt x="4104" y="17072"/>
                    <a:pt x="4194" y="17066"/>
                    <a:pt x="4284" y="17055"/>
                  </a:cubicBezTo>
                  <a:cubicBezTo>
                    <a:pt x="5853" y="16892"/>
                    <a:pt x="7036" y="15533"/>
                    <a:pt x="7956" y="13885"/>
                  </a:cubicBezTo>
                  <a:cubicBezTo>
                    <a:pt x="8144" y="16291"/>
                    <a:pt x="8744" y="18583"/>
                    <a:pt x="10251" y="20160"/>
                  </a:cubicBezTo>
                  <a:cubicBezTo>
                    <a:pt x="11130" y="21076"/>
                    <a:pt x="12198" y="21600"/>
                    <a:pt x="13253" y="21600"/>
                  </a:cubicBezTo>
                  <a:cubicBezTo>
                    <a:pt x="14140" y="21600"/>
                    <a:pt x="15023" y="21229"/>
                    <a:pt x="15778" y="20411"/>
                  </a:cubicBezTo>
                  <a:cubicBezTo>
                    <a:pt x="20702" y="15031"/>
                    <a:pt x="14423" y="6225"/>
                    <a:pt x="12514" y="1337"/>
                  </a:cubicBezTo>
                  <a:cubicBezTo>
                    <a:pt x="12407" y="1037"/>
                    <a:pt x="12193" y="911"/>
                    <a:pt x="11976" y="906"/>
                  </a:cubicBezTo>
                  <a:cubicBezTo>
                    <a:pt x="12062" y="567"/>
                    <a:pt x="11885" y="76"/>
                    <a:pt x="11557" y="38"/>
                  </a:cubicBezTo>
                  <a:cubicBezTo>
                    <a:pt x="11335" y="11"/>
                    <a:pt x="11105" y="0"/>
                    <a:pt x="1086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45" name="Google Shape;2931;p71"/>
            <p:cNvSpPr/>
            <p:nvPr/>
          </p:nvSpPr>
          <p:spPr>
            <a:xfrm flipH="1">
              <a:off x="260567" y="87341"/>
              <a:ext cx="100926" cy="100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0" h="21600" fill="norm" stroke="1" extrusionOk="0">
                  <a:moveTo>
                    <a:pt x="12990" y="1986"/>
                  </a:moveTo>
                  <a:cubicBezTo>
                    <a:pt x="13072" y="1986"/>
                    <a:pt x="13159" y="1986"/>
                    <a:pt x="13246" y="1991"/>
                  </a:cubicBezTo>
                  <a:cubicBezTo>
                    <a:pt x="17401" y="2094"/>
                    <a:pt x="19059" y="8568"/>
                    <a:pt x="14002" y="8709"/>
                  </a:cubicBezTo>
                  <a:cubicBezTo>
                    <a:pt x="13191" y="8727"/>
                    <a:pt x="12692" y="10018"/>
                    <a:pt x="13548" y="10399"/>
                  </a:cubicBezTo>
                  <a:cubicBezTo>
                    <a:pt x="14987" y="11037"/>
                    <a:pt x="16961" y="11751"/>
                    <a:pt x="17974" y="13042"/>
                  </a:cubicBezTo>
                  <a:cubicBezTo>
                    <a:pt x="18885" y="17450"/>
                    <a:pt x="17818" y="19652"/>
                    <a:pt x="14749" y="19652"/>
                  </a:cubicBezTo>
                  <a:cubicBezTo>
                    <a:pt x="14625" y="19652"/>
                    <a:pt x="14497" y="19647"/>
                    <a:pt x="14364" y="19642"/>
                  </a:cubicBezTo>
                  <a:cubicBezTo>
                    <a:pt x="12838" y="19614"/>
                    <a:pt x="11391" y="19229"/>
                    <a:pt x="10039" y="18502"/>
                  </a:cubicBezTo>
                  <a:cubicBezTo>
                    <a:pt x="6406" y="16642"/>
                    <a:pt x="4134" y="12948"/>
                    <a:pt x="1976" y="9577"/>
                  </a:cubicBezTo>
                  <a:cubicBezTo>
                    <a:pt x="1912" y="9464"/>
                    <a:pt x="1816" y="9380"/>
                    <a:pt x="1734" y="9314"/>
                  </a:cubicBezTo>
                  <a:cubicBezTo>
                    <a:pt x="3365" y="6572"/>
                    <a:pt x="5550" y="4418"/>
                    <a:pt x="8500" y="3103"/>
                  </a:cubicBezTo>
                  <a:cubicBezTo>
                    <a:pt x="9929" y="2465"/>
                    <a:pt x="11409" y="1986"/>
                    <a:pt x="12990" y="1986"/>
                  </a:cubicBezTo>
                  <a:close/>
                  <a:moveTo>
                    <a:pt x="12834" y="0"/>
                  </a:moveTo>
                  <a:cubicBezTo>
                    <a:pt x="7460" y="0"/>
                    <a:pt x="1999" y="5141"/>
                    <a:pt x="62" y="9680"/>
                  </a:cubicBezTo>
                  <a:cubicBezTo>
                    <a:pt x="-140" y="10159"/>
                    <a:pt x="185" y="10596"/>
                    <a:pt x="561" y="10671"/>
                  </a:cubicBezTo>
                  <a:cubicBezTo>
                    <a:pt x="3525" y="15286"/>
                    <a:pt x="8335" y="21600"/>
                    <a:pt x="14135" y="21600"/>
                  </a:cubicBezTo>
                  <a:cubicBezTo>
                    <a:pt x="15390" y="21600"/>
                    <a:pt x="16696" y="21304"/>
                    <a:pt x="18033" y="20628"/>
                  </a:cubicBezTo>
                  <a:cubicBezTo>
                    <a:pt x="20141" y="19567"/>
                    <a:pt x="21460" y="17502"/>
                    <a:pt x="20997" y="15037"/>
                  </a:cubicBezTo>
                  <a:cubicBezTo>
                    <a:pt x="20507" y="12502"/>
                    <a:pt x="18574" y="10953"/>
                    <a:pt x="16471" y="9812"/>
                  </a:cubicBezTo>
                  <a:cubicBezTo>
                    <a:pt x="19595" y="7925"/>
                    <a:pt x="20342" y="2831"/>
                    <a:pt x="16398" y="840"/>
                  </a:cubicBezTo>
                  <a:cubicBezTo>
                    <a:pt x="15239" y="258"/>
                    <a:pt x="14039" y="0"/>
                    <a:pt x="128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46" name="Google Shape;2932;p71"/>
            <p:cNvSpPr/>
            <p:nvPr/>
          </p:nvSpPr>
          <p:spPr>
            <a:xfrm flipH="1">
              <a:off x="381675" y="15302"/>
              <a:ext cx="91114" cy="83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9" h="21600" fill="norm" stroke="1" extrusionOk="0">
                  <a:moveTo>
                    <a:pt x="13515" y="2450"/>
                  </a:moveTo>
                  <a:cubicBezTo>
                    <a:pt x="14607" y="2450"/>
                    <a:pt x="15731" y="3154"/>
                    <a:pt x="16477" y="4861"/>
                  </a:cubicBezTo>
                  <a:cubicBezTo>
                    <a:pt x="17238" y="6620"/>
                    <a:pt x="17302" y="8611"/>
                    <a:pt x="17155" y="10545"/>
                  </a:cubicBezTo>
                  <a:cubicBezTo>
                    <a:pt x="16878" y="14073"/>
                    <a:pt x="15616" y="16835"/>
                    <a:pt x="14058" y="19666"/>
                  </a:cubicBezTo>
                  <a:cubicBezTo>
                    <a:pt x="10617" y="18446"/>
                    <a:pt x="5369" y="17964"/>
                    <a:pt x="2876" y="14544"/>
                  </a:cubicBezTo>
                  <a:cubicBezTo>
                    <a:pt x="1959" y="13284"/>
                    <a:pt x="1494" y="11594"/>
                    <a:pt x="1996" y="9989"/>
                  </a:cubicBezTo>
                  <a:cubicBezTo>
                    <a:pt x="2397" y="8662"/>
                    <a:pt x="3212" y="8213"/>
                    <a:pt x="4138" y="8213"/>
                  </a:cubicBezTo>
                  <a:cubicBezTo>
                    <a:pt x="4857" y="8213"/>
                    <a:pt x="5645" y="8486"/>
                    <a:pt x="6355" y="8820"/>
                  </a:cubicBezTo>
                  <a:cubicBezTo>
                    <a:pt x="7686" y="9439"/>
                    <a:pt x="8529" y="10193"/>
                    <a:pt x="9976" y="10420"/>
                  </a:cubicBezTo>
                  <a:cubicBezTo>
                    <a:pt x="10008" y="10426"/>
                    <a:pt x="10041" y="10426"/>
                    <a:pt x="10073" y="10426"/>
                  </a:cubicBezTo>
                  <a:cubicBezTo>
                    <a:pt x="10700" y="10426"/>
                    <a:pt x="11022" y="9388"/>
                    <a:pt x="10741" y="8781"/>
                  </a:cubicBezTo>
                  <a:cubicBezTo>
                    <a:pt x="9156" y="5417"/>
                    <a:pt x="11266" y="2450"/>
                    <a:pt x="13515" y="2450"/>
                  </a:cubicBezTo>
                  <a:close/>
                  <a:moveTo>
                    <a:pt x="13321" y="0"/>
                  </a:moveTo>
                  <a:cubicBezTo>
                    <a:pt x="10308" y="0"/>
                    <a:pt x="7926" y="3834"/>
                    <a:pt x="8552" y="7748"/>
                  </a:cubicBezTo>
                  <a:cubicBezTo>
                    <a:pt x="6977" y="6937"/>
                    <a:pt x="5521" y="5508"/>
                    <a:pt x="3871" y="5508"/>
                  </a:cubicBezTo>
                  <a:cubicBezTo>
                    <a:pt x="3429" y="5508"/>
                    <a:pt x="2977" y="5610"/>
                    <a:pt x="2507" y="5848"/>
                  </a:cubicBezTo>
                  <a:cubicBezTo>
                    <a:pt x="637" y="6801"/>
                    <a:pt x="-165" y="9597"/>
                    <a:pt x="29" y="11923"/>
                  </a:cubicBezTo>
                  <a:cubicBezTo>
                    <a:pt x="614" y="19206"/>
                    <a:pt x="9197" y="20108"/>
                    <a:pt x="13731" y="21067"/>
                  </a:cubicBezTo>
                  <a:cubicBezTo>
                    <a:pt x="13865" y="21379"/>
                    <a:pt x="14160" y="21600"/>
                    <a:pt x="14464" y="21600"/>
                  </a:cubicBezTo>
                  <a:cubicBezTo>
                    <a:pt x="14644" y="21600"/>
                    <a:pt x="14823" y="21526"/>
                    <a:pt x="14975" y="21350"/>
                  </a:cubicBezTo>
                  <a:cubicBezTo>
                    <a:pt x="18804" y="16983"/>
                    <a:pt x="21435" y="5752"/>
                    <a:pt x="16275" y="1254"/>
                  </a:cubicBezTo>
                  <a:cubicBezTo>
                    <a:pt x="15275" y="374"/>
                    <a:pt x="14266" y="0"/>
                    <a:pt x="133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47" name="Google Shape;2933;p71"/>
            <p:cNvSpPr/>
            <p:nvPr/>
          </p:nvSpPr>
          <p:spPr>
            <a:xfrm flipH="1">
              <a:off x="431692" y="128622"/>
              <a:ext cx="97283" cy="78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81" h="21600" fill="norm" stroke="1" extrusionOk="0">
                  <a:moveTo>
                    <a:pt x="10354" y="1601"/>
                  </a:moveTo>
                  <a:cubicBezTo>
                    <a:pt x="10296" y="1931"/>
                    <a:pt x="10346" y="2291"/>
                    <a:pt x="10571" y="2603"/>
                  </a:cubicBezTo>
                  <a:cubicBezTo>
                    <a:pt x="12595" y="5271"/>
                    <a:pt x="15102" y="8611"/>
                    <a:pt x="15975" y="12497"/>
                  </a:cubicBezTo>
                  <a:cubicBezTo>
                    <a:pt x="16782" y="16041"/>
                    <a:pt x="15516" y="18991"/>
                    <a:pt x="13730" y="18991"/>
                  </a:cubicBezTo>
                  <a:cubicBezTo>
                    <a:pt x="13046" y="18991"/>
                    <a:pt x="12283" y="18560"/>
                    <a:pt x="11534" y="17564"/>
                  </a:cubicBezTo>
                  <a:cubicBezTo>
                    <a:pt x="10382" y="16047"/>
                    <a:pt x="9985" y="13774"/>
                    <a:pt x="9719" y="11628"/>
                  </a:cubicBezTo>
                  <a:cubicBezTo>
                    <a:pt x="9649" y="11076"/>
                    <a:pt x="9305" y="10794"/>
                    <a:pt x="8961" y="10794"/>
                  </a:cubicBezTo>
                  <a:cubicBezTo>
                    <a:pt x="8686" y="10794"/>
                    <a:pt x="8408" y="10974"/>
                    <a:pt x="8277" y="11352"/>
                  </a:cubicBezTo>
                  <a:cubicBezTo>
                    <a:pt x="7998" y="12107"/>
                    <a:pt x="7723" y="12899"/>
                    <a:pt x="7412" y="13630"/>
                  </a:cubicBezTo>
                  <a:cubicBezTo>
                    <a:pt x="7006" y="14878"/>
                    <a:pt x="6392" y="15789"/>
                    <a:pt x="5548" y="16371"/>
                  </a:cubicBezTo>
                  <a:cubicBezTo>
                    <a:pt x="5187" y="16983"/>
                    <a:pt x="4831" y="17282"/>
                    <a:pt x="4483" y="17282"/>
                  </a:cubicBezTo>
                  <a:cubicBezTo>
                    <a:pt x="4011" y="17282"/>
                    <a:pt x="3548" y="16725"/>
                    <a:pt x="3098" y="15609"/>
                  </a:cubicBezTo>
                  <a:cubicBezTo>
                    <a:pt x="1586" y="13954"/>
                    <a:pt x="1361" y="14008"/>
                    <a:pt x="1783" y="11640"/>
                  </a:cubicBezTo>
                  <a:cubicBezTo>
                    <a:pt x="1996" y="10482"/>
                    <a:pt x="2401" y="9373"/>
                    <a:pt x="2860" y="8383"/>
                  </a:cubicBezTo>
                  <a:cubicBezTo>
                    <a:pt x="4601" y="4677"/>
                    <a:pt x="7412" y="2489"/>
                    <a:pt x="10354" y="1601"/>
                  </a:cubicBezTo>
                  <a:close/>
                  <a:moveTo>
                    <a:pt x="11190" y="0"/>
                  </a:moveTo>
                  <a:cubicBezTo>
                    <a:pt x="6056" y="0"/>
                    <a:pt x="-520" y="5871"/>
                    <a:pt x="33" y="14452"/>
                  </a:cubicBezTo>
                  <a:cubicBezTo>
                    <a:pt x="226" y="17336"/>
                    <a:pt x="1500" y="19519"/>
                    <a:pt x="3524" y="19741"/>
                  </a:cubicBezTo>
                  <a:cubicBezTo>
                    <a:pt x="3647" y="19753"/>
                    <a:pt x="3761" y="19765"/>
                    <a:pt x="3876" y="19765"/>
                  </a:cubicBezTo>
                  <a:cubicBezTo>
                    <a:pt x="6097" y="19765"/>
                    <a:pt x="7613" y="17414"/>
                    <a:pt x="8748" y="14812"/>
                  </a:cubicBezTo>
                  <a:cubicBezTo>
                    <a:pt x="9727" y="18206"/>
                    <a:pt x="11743" y="21600"/>
                    <a:pt x="14037" y="21600"/>
                  </a:cubicBezTo>
                  <a:cubicBezTo>
                    <a:pt x="14918" y="21600"/>
                    <a:pt x="15836" y="21096"/>
                    <a:pt x="16758" y="19909"/>
                  </a:cubicBezTo>
                  <a:cubicBezTo>
                    <a:pt x="21080" y="14332"/>
                    <a:pt x="14434" y="4551"/>
                    <a:pt x="11706" y="953"/>
                  </a:cubicBezTo>
                  <a:cubicBezTo>
                    <a:pt x="11689" y="923"/>
                    <a:pt x="11681" y="923"/>
                    <a:pt x="11673" y="911"/>
                  </a:cubicBezTo>
                  <a:cubicBezTo>
                    <a:pt x="11726" y="510"/>
                    <a:pt x="11550" y="0"/>
                    <a:pt x="11214" y="0"/>
                  </a:cubicBezTo>
                  <a:cubicBezTo>
                    <a:pt x="11206" y="0"/>
                    <a:pt x="11198" y="0"/>
                    <a:pt x="111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48" name="Google Shape;2934;p71"/>
            <p:cNvSpPr/>
            <p:nvPr/>
          </p:nvSpPr>
          <p:spPr>
            <a:xfrm flipH="1">
              <a:off x="524602" y="48077"/>
              <a:ext cx="92573" cy="979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09" h="21600" fill="norm" stroke="1" extrusionOk="0">
                  <a:moveTo>
                    <a:pt x="12857" y="2031"/>
                  </a:moveTo>
                  <a:cubicBezTo>
                    <a:pt x="13844" y="2031"/>
                    <a:pt x="14817" y="2254"/>
                    <a:pt x="15677" y="2825"/>
                  </a:cubicBezTo>
                  <a:cubicBezTo>
                    <a:pt x="19935" y="5635"/>
                    <a:pt x="15265" y="9886"/>
                    <a:pt x="12500" y="10674"/>
                  </a:cubicBezTo>
                  <a:cubicBezTo>
                    <a:pt x="11681" y="10911"/>
                    <a:pt x="11599" y="12362"/>
                    <a:pt x="12495" y="12541"/>
                  </a:cubicBezTo>
                  <a:cubicBezTo>
                    <a:pt x="14265" y="12885"/>
                    <a:pt x="15265" y="15109"/>
                    <a:pt x="14722" y="16933"/>
                  </a:cubicBezTo>
                  <a:cubicBezTo>
                    <a:pt x="14170" y="18800"/>
                    <a:pt x="12540" y="19486"/>
                    <a:pt x="10880" y="19486"/>
                  </a:cubicBezTo>
                  <a:cubicBezTo>
                    <a:pt x="9879" y="19486"/>
                    <a:pt x="8866" y="19240"/>
                    <a:pt x="8065" y="18848"/>
                  </a:cubicBezTo>
                  <a:cubicBezTo>
                    <a:pt x="4951" y="17329"/>
                    <a:pt x="3281" y="13958"/>
                    <a:pt x="1756" y="10829"/>
                  </a:cubicBezTo>
                  <a:cubicBezTo>
                    <a:pt x="3512" y="7023"/>
                    <a:pt x="6553" y="3550"/>
                    <a:pt x="10495" y="2404"/>
                  </a:cubicBezTo>
                  <a:cubicBezTo>
                    <a:pt x="11255" y="2176"/>
                    <a:pt x="12061" y="2031"/>
                    <a:pt x="12857" y="2031"/>
                  </a:cubicBezTo>
                  <a:close/>
                  <a:moveTo>
                    <a:pt x="12694" y="0"/>
                  </a:moveTo>
                  <a:cubicBezTo>
                    <a:pt x="7354" y="0"/>
                    <a:pt x="2186" y="5422"/>
                    <a:pt x="95" y="10128"/>
                  </a:cubicBezTo>
                  <a:cubicBezTo>
                    <a:pt x="-158" y="10684"/>
                    <a:pt x="127" y="11211"/>
                    <a:pt x="534" y="11443"/>
                  </a:cubicBezTo>
                  <a:cubicBezTo>
                    <a:pt x="2381" y="15738"/>
                    <a:pt x="5893" y="21600"/>
                    <a:pt x="10617" y="21600"/>
                  </a:cubicBezTo>
                  <a:cubicBezTo>
                    <a:pt x="11644" y="21600"/>
                    <a:pt x="12735" y="21319"/>
                    <a:pt x="13875" y="20681"/>
                  </a:cubicBezTo>
                  <a:cubicBezTo>
                    <a:pt x="17052" y="18916"/>
                    <a:pt x="17491" y="13847"/>
                    <a:pt x="14930" y="11637"/>
                  </a:cubicBezTo>
                  <a:cubicBezTo>
                    <a:pt x="18799" y="9204"/>
                    <a:pt x="21442" y="3405"/>
                    <a:pt x="16093" y="788"/>
                  </a:cubicBezTo>
                  <a:cubicBezTo>
                    <a:pt x="14971" y="242"/>
                    <a:pt x="13830" y="0"/>
                    <a:pt x="126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49" name="Google Shape;2935;p71"/>
            <p:cNvSpPr/>
            <p:nvPr/>
          </p:nvSpPr>
          <p:spPr>
            <a:xfrm flipH="1">
              <a:off x="648310" y="92317"/>
              <a:ext cx="84243" cy="91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03" h="21600" fill="norm" stroke="1" extrusionOk="0">
                  <a:moveTo>
                    <a:pt x="12717" y="2324"/>
                  </a:moveTo>
                  <a:cubicBezTo>
                    <a:pt x="14104" y="2324"/>
                    <a:pt x="15595" y="3190"/>
                    <a:pt x="16256" y="4386"/>
                  </a:cubicBezTo>
                  <a:cubicBezTo>
                    <a:pt x="16818" y="5422"/>
                    <a:pt x="16947" y="7308"/>
                    <a:pt x="17007" y="8329"/>
                  </a:cubicBezTo>
                  <a:cubicBezTo>
                    <a:pt x="17221" y="12411"/>
                    <a:pt x="15998" y="15884"/>
                    <a:pt x="14502" y="19575"/>
                  </a:cubicBezTo>
                  <a:cubicBezTo>
                    <a:pt x="14467" y="19647"/>
                    <a:pt x="14467" y="19719"/>
                    <a:pt x="14457" y="19786"/>
                  </a:cubicBezTo>
                  <a:cubicBezTo>
                    <a:pt x="13806" y="19879"/>
                    <a:pt x="13149" y="19925"/>
                    <a:pt x="12503" y="19925"/>
                  </a:cubicBezTo>
                  <a:cubicBezTo>
                    <a:pt x="10331" y="19925"/>
                    <a:pt x="8193" y="19399"/>
                    <a:pt x="6249" y="18209"/>
                  </a:cubicBezTo>
                  <a:cubicBezTo>
                    <a:pt x="4768" y="17317"/>
                    <a:pt x="3286" y="16003"/>
                    <a:pt x="2496" y="14385"/>
                  </a:cubicBezTo>
                  <a:cubicBezTo>
                    <a:pt x="995" y="11828"/>
                    <a:pt x="1979" y="10339"/>
                    <a:pt x="5454" y="9921"/>
                  </a:cubicBezTo>
                  <a:cubicBezTo>
                    <a:pt x="6418" y="10308"/>
                    <a:pt x="7328" y="10792"/>
                    <a:pt x="8188" y="11395"/>
                  </a:cubicBezTo>
                  <a:cubicBezTo>
                    <a:pt x="8337" y="11493"/>
                    <a:pt x="8486" y="11540"/>
                    <a:pt x="8636" y="11540"/>
                  </a:cubicBezTo>
                  <a:cubicBezTo>
                    <a:pt x="9187" y="11540"/>
                    <a:pt x="9684" y="10947"/>
                    <a:pt x="9530" y="10328"/>
                  </a:cubicBezTo>
                  <a:cubicBezTo>
                    <a:pt x="8864" y="7710"/>
                    <a:pt x="8695" y="4082"/>
                    <a:pt x="11380" y="2644"/>
                  </a:cubicBezTo>
                  <a:cubicBezTo>
                    <a:pt x="11787" y="2422"/>
                    <a:pt x="12245" y="2324"/>
                    <a:pt x="12717" y="2324"/>
                  </a:cubicBezTo>
                  <a:close/>
                  <a:moveTo>
                    <a:pt x="13318" y="0"/>
                  </a:moveTo>
                  <a:cubicBezTo>
                    <a:pt x="11767" y="0"/>
                    <a:pt x="10196" y="722"/>
                    <a:pt x="9108" y="1886"/>
                  </a:cubicBezTo>
                  <a:cubicBezTo>
                    <a:pt x="7378" y="3747"/>
                    <a:pt x="7075" y="6293"/>
                    <a:pt x="7378" y="8731"/>
                  </a:cubicBezTo>
                  <a:cubicBezTo>
                    <a:pt x="6279" y="8169"/>
                    <a:pt x="5086" y="7726"/>
                    <a:pt x="3928" y="7726"/>
                  </a:cubicBezTo>
                  <a:cubicBezTo>
                    <a:pt x="3043" y="7726"/>
                    <a:pt x="2183" y="7983"/>
                    <a:pt x="1407" y="8638"/>
                  </a:cubicBezTo>
                  <a:cubicBezTo>
                    <a:pt x="-432" y="10184"/>
                    <a:pt x="-233" y="12890"/>
                    <a:pt x="672" y="14910"/>
                  </a:cubicBezTo>
                  <a:cubicBezTo>
                    <a:pt x="2610" y="19219"/>
                    <a:pt x="7169" y="21600"/>
                    <a:pt x="11643" y="21600"/>
                  </a:cubicBezTo>
                  <a:cubicBezTo>
                    <a:pt x="13204" y="21600"/>
                    <a:pt x="14760" y="21306"/>
                    <a:pt x="16187" y="20708"/>
                  </a:cubicBezTo>
                  <a:cubicBezTo>
                    <a:pt x="16679" y="20492"/>
                    <a:pt x="16694" y="19868"/>
                    <a:pt x="16361" y="19621"/>
                  </a:cubicBezTo>
                  <a:cubicBezTo>
                    <a:pt x="19080" y="14817"/>
                    <a:pt x="21168" y="3690"/>
                    <a:pt x="15570" y="572"/>
                  </a:cubicBezTo>
                  <a:cubicBezTo>
                    <a:pt x="14864" y="180"/>
                    <a:pt x="14094" y="0"/>
                    <a:pt x="1331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69" name="Google Shape;2936;p71"/>
          <p:cNvGrpSpPr/>
          <p:nvPr/>
        </p:nvGrpSpPr>
        <p:grpSpPr>
          <a:xfrm>
            <a:off x="6713425" y="805897"/>
            <a:ext cx="754326" cy="225873"/>
            <a:chOff x="0" y="0"/>
            <a:chExt cx="754324" cy="225872"/>
          </a:xfrm>
        </p:grpSpPr>
        <p:sp>
          <p:nvSpPr>
            <p:cNvPr id="1451" name="Google Shape;2937;p71"/>
            <p:cNvSpPr/>
            <p:nvPr/>
          </p:nvSpPr>
          <p:spPr>
            <a:xfrm>
              <a:off x="23110" y="103145"/>
              <a:ext cx="67717" cy="75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54" h="21600" fill="norm" stroke="1" extrusionOk="0">
                  <a:moveTo>
                    <a:pt x="14510" y="0"/>
                  </a:moveTo>
                  <a:cubicBezTo>
                    <a:pt x="13888" y="0"/>
                    <a:pt x="13280" y="120"/>
                    <a:pt x="12730" y="392"/>
                  </a:cubicBezTo>
                  <a:cubicBezTo>
                    <a:pt x="9157" y="2157"/>
                    <a:pt x="9382" y="6616"/>
                    <a:pt x="10269" y="9823"/>
                  </a:cubicBezTo>
                  <a:cubicBezTo>
                    <a:pt x="10480" y="10588"/>
                    <a:pt x="9819" y="11309"/>
                    <a:pt x="9077" y="11309"/>
                  </a:cubicBezTo>
                  <a:cubicBezTo>
                    <a:pt x="8879" y="11309"/>
                    <a:pt x="8680" y="11259"/>
                    <a:pt x="8482" y="11138"/>
                  </a:cubicBezTo>
                  <a:cubicBezTo>
                    <a:pt x="7337" y="10392"/>
                    <a:pt x="6126" y="9797"/>
                    <a:pt x="4849" y="9329"/>
                  </a:cubicBezTo>
                  <a:cubicBezTo>
                    <a:pt x="216" y="9835"/>
                    <a:pt x="-1094" y="11663"/>
                    <a:pt x="905" y="14801"/>
                  </a:cubicBezTo>
                  <a:cubicBezTo>
                    <a:pt x="1957" y="16787"/>
                    <a:pt x="3929" y="18400"/>
                    <a:pt x="5901" y="19494"/>
                  </a:cubicBezTo>
                  <a:cubicBezTo>
                    <a:pt x="8488" y="20955"/>
                    <a:pt x="11327" y="21600"/>
                    <a:pt x="14219" y="21600"/>
                  </a:cubicBezTo>
                  <a:cubicBezTo>
                    <a:pt x="15086" y="21600"/>
                    <a:pt x="15953" y="21543"/>
                    <a:pt x="16827" y="21429"/>
                  </a:cubicBezTo>
                  <a:cubicBezTo>
                    <a:pt x="16840" y="21347"/>
                    <a:pt x="16840" y="21258"/>
                    <a:pt x="16886" y="21170"/>
                  </a:cubicBezTo>
                  <a:cubicBezTo>
                    <a:pt x="18878" y="16641"/>
                    <a:pt x="20506" y="12378"/>
                    <a:pt x="20221" y="7369"/>
                  </a:cubicBezTo>
                  <a:cubicBezTo>
                    <a:pt x="20142" y="6116"/>
                    <a:pt x="19970" y="3801"/>
                    <a:pt x="19222" y="2536"/>
                  </a:cubicBezTo>
                  <a:cubicBezTo>
                    <a:pt x="18342" y="1063"/>
                    <a:pt x="16357" y="0"/>
                    <a:pt x="14510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52" name="Google Shape;2938;p71"/>
            <p:cNvSpPr/>
            <p:nvPr/>
          </p:nvSpPr>
          <p:spPr>
            <a:xfrm>
              <a:off x="45800" y="13584"/>
              <a:ext cx="71196" cy="46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7" h="21600" fill="norm" stroke="1" extrusionOk="0">
                  <a:moveTo>
                    <a:pt x="17171" y="0"/>
                  </a:moveTo>
                  <a:cubicBezTo>
                    <a:pt x="13421" y="184"/>
                    <a:pt x="9659" y="307"/>
                    <a:pt x="5920" y="307"/>
                  </a:cubicBezTo>
                  <a:cubicBezTo>
                    <a:pt x="5797" y="553"/>
                    <a:pt x="5627" y="727"/>
                    <a:pt x="5416" y="727"/>
                  </a:cubicBezTo>
                  <a:cubicBezTo>
                    <a:pt x="5363" y="727"/>
                    <a:pt x="5317" y="717"/>
                    <a:pt x="5264" y="696"/>
                  </a:cubicBezTo>
                  <a:cubicBezTo>
                    <a:pt x="5053" y="645"/>
                    <a:pt x="4836" y="614"/>
                    <a:pt x="4631" y="614"/>
                  </a:cubicBezTo>
                  <a:cubicBezTo>
                    <a:pt x="681" y="614"/>
                    <a:pt x="-2026" y="10309"/>
                    <a:pt x="1959" y="13892"/>
                  </a:cubicBezTo>
                  <a:cubicBezTo>
                    <a:pt x="2516" y="14393"/>
                    <a:pt x="3125" y="14629"/>
                    <a:pt x="3740" y="14629"/>
                  </a:cubicBezTo>
                  <a:cubicBezTo>
                    <a:pt x="5498" y="14629"/>
                    <a:pt x="7286" y="12725"/>
                    <a:pt x="7901" y="9858"/>
                  </a:cubicBezTo>
                  <a:cubicBezTo>
                    <a:pt x="8071" y="9080"/>
                    <a:pt x="8446" y="8732"/>
                    <a:pt x="8815" y="8732"/>
                  </a:cubicBezTo>
                  <a:cubicBezTo>
                    <a:pt x="9360" y="8732"/>
                    <a:pt x="9893" y="9500"/>
                    <a:pt x="9706" y="10728"/>
                  </a:cubicBezTo>
                  <a:cubicBezTo>
                    <a:pt x="8686" y="17116"/>
                    <a:pt x="11458" y="21600"/>
                    <a:pt x="14230" y="21600"/>
                  </a:cubicBezTo>
                  <a:cubicBezTo>
                    <a:pt x="15923" y="21600"/>
                    <a:pt x="17611" y="19942"/>
                    <a:pt x="18443" y="16041"/>
                  </a:cubicBezTo>
                  <a:cubicBezTo>
                    <a:pt x="19574" y="10728"/>
                    <a:pt x="18132" y="5057"/>
                    <a:pt x="17171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53" name="Google Shape;2939;p71"/>
            <p:cNvSpPr/>
            <p:nvPr/>
          </p:nvSpPr>
          <p:spPr>
            <a:xfrm>
              <a:off x="140056" y="57812"/>
              <a:ext cx="76449" cy="79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80" h="21600" fill="norm" stroke="1" extrusionOk="0">
                  <a:moveTo>
                    <a:pt x="13190" y="0"/>
                  </a:moveTo>
                  <a:cubicBezTo>
                    <a:pt x="12244" y="0"/>
                    <a:pt x="11287" y="180"/>
                    <a:pt x="10383" y="461"/>
                  </a:cubicBezTo>
                  <a:cubicBezTo>
                    <a:pt x="5700" y="1879"/>
                    <a:pt x="2086" y="6177"/>
                    <a:pt x="0" y="10887"/>
                  </a:cubicBezTo>
                  <a:cubicBezTo>
                    <a:pt x="1812" y="14759"/>
                    <a:pt x="3796" y="18931"/>
                    <a:pt x="7496" y="20810"/>
                  </a:cubicBezTo>
                  <a:cubicBezTo>
                    <a:pt x="8447" y="21295"/>
                    <a:pt x="9652" y="21600"/>
                    <a:pt x="10835" y="21600"/>
                  </a:cubicBezTo>
                  <a:cubicBezTo>
                    <a:pt x="12814" y="21600"/>
                    <a:pt x="14744" y="20750"/>
                    <a:pt x="15406" y="18434"/>
                  </a:cubicBezTo>
                  <a:cubicBezTo>
                    <a:pt x="16051" y="16184"/>
                    <a:pt x="14862" y="13430"/>
                    <a:pt x="12765" y="13005"/>
                  </a:cubicBezTo>
                  <a:cubicBezTo>
                    <a:pt x="11695" y="12784"/>
                    <a:pt x="11792" y="10983"/>
                    <a:pt x="12765" y="10695"/>
                  </a:cubicBezTo>
                  <a:cubicBezTo>
                    <a:pt x="16051" y="9720"/>
                    <a:pt x="21600" y="4459"/>
                    <a:pt x="16540" y="982"/>
                  </a:cubicBezTo>
                  <a:cubicBezTo>
                    <a:pt x="15518" y="275"/>
                    <a:pt x="14362" y="0"/>
                    <a:pt x="13190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54" name="Google Shape;2940;p71"/>
            <p:cNvSpPr/>
            <p:nvPr/>
          </p:nvSpPr>
          <p:spPr>
            <a:xfrm>
              <a:off x="229088" y="135713"/>
              <a:ext cx="79000" cy="64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90" h="21600" fill="norm" stroke="1" extrusionOk="0">
                  <a:moveTo>
                    <a:pt x="12268" y="0"/>
                  </a:moveTo>
                  <a:cubicBezTo>
                    <a:pt x="8148" y="1102"/>
                    <a:pt x="4211" y="3821"/>
                    <a:pt x="1778" y="8424"/>
                  </a:cubicBezTo>
                  <a:cubicBezTo>
                    <a:pt x="1130" y="9653"/>
                    <a:pt x="561" y="11031"/>
                    <a:pt x="263" y="12468"/>
                  </a:cubicBezTo>
                  <a:cubicBezTo>
                    <a:pt x="-328" y="15410"/>
                    <a:pt x="-12" y="15343"/>
                    <a:pt x="2111" y="17407"/>
                  </a:cubicBezTo>
                  <a:cubicBezTo>
                    <a:pt x="2742" y="18792"/>
                    <a:pt x="3385" y="19477"/>
                    <a:pt x="4045" y="19477"/>
                  </a:cubicBezTo>
                  <a:cubicBezTo>
                    <a:pt x="4533" y="19477"/>
                    <a:pt x="5032" y="19105"/>
                    <a:pt x="5537" y="18345"/>
                  </a:cubicBezTo>
                  <a:cubicBezTo>
                    <a:pt x="6719" y="17630"/>
                    <a:pt x="7580" y="16490"/>
                    <a:pt x="8148" y="14941"/>
                  </a:cubicBezTo>
                  <a:cubicBezTo>
                    <a:pt x="8584" y="14033"/>
                    <a:pt x="8968" y="13057"/>
                    <a:pt x="9359" y="12111"/>
                  </a:cubicBezTo>
                  <a:cubicBezTo>
                    <a:pt x="9542" y="11642"/>
                    <a:pt x="9933" y="11418"/>
                    <a:pt x="10317" y="11418"/>
                  </a:cubicBezTo>
                  <a:cubicBezTo>
                    <a:pt x="10799" y="11418"/>
                    <a:pt x="11281" y="11768"/>
                    <a:pt x="11379" y="12454"/>
                  </a:cubicBezTo>
                  <a:cubicBezTo>
                    <a:pt x="11752" y="15120"/>
                    <a:pt x="12308" y="17943"/>
                    <a:pt x="13921" y="19827"/>
                  </a:cubicBezTo>
                  <a:cubicBezTo>
                    <a:pt x="14971" y="21064"/>
                    <a:pt x="16038" y="21600"/>
                    <a:pt x="16997" y="21600"/>
                  </a:cubicBezTo>
                  <a:cubicBezTo>
                    <a:pt x="19499" y="21600"/>
                    <a:pt x="21272" y="17935"/>
                    <a:pt x="20141" y="13534"/>
                  </a:cubicBezTo>
                  <a:cubicBezTo>
                    <a:pt x="18919" y="8707"/>
                    <a:pt x="15407" y="4558"/>
                    <a:pt x="12572" y="1244"/>
                  </a:cubicBezTo>
                  <a:cubicBezTo>
                    <a:pt x="12257" y="864"/>
                    <a:pt x="12188" y="410"/>
                    <a:pt x="12268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55" name="Google Shape;2941;p71"/>
            <p:cNvSpPr/>
            <p:nvPr/>
          </p:nvSpPr>
          <p:spPr>
            <a:xfrm>
              <a:off x="285786" y="25001"/>
              <a:ext cx="74077" cy="671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8" h="21600" fill="norm" stroke="1" extrusionOk="0">
                  <a:moveTo>
                    <a:pt x="16018" y="0"/>
                  </a:moveTo>
                  <a:cubicBezTo>
                    <a:pt x="12946" y="0"/>
                    <a:pt x="10062" y="3722"/>
                    <a:pt x="12228" y="7943"/>
                  </a:cubicBezTo>
                  <a:cubicBezTo>
                    <a:pt x="12612" y="8704"/>
                    <a:pt x="12178" y="10006"/>
                    <a:pt x="11315" y="10006"/>
                  </a:cubicBezTo>
                  <a:cubicBezTo>
                    <a:pt x="11271" y="10006"/>
                    <a:pt x="11227" y="10006"/>
                    <a:pt x="11183" y="9999"/>
                  </a:cubicBezTo>
                  <a:cubicBezTo>
                    <a:pt x="9206" y="9715"/>
                    <a:pt x="8054" y="8768"/>
                    <a:pt x="6235" y="7992"/>
                  </a:cubicBezTo>
                  <a:cubicBezTo>
                    <a:pt x="5265" y="7565"/>
                    <a:pt x="4189" y="7231"/>
                    <a:pt x="3207" y="7231"/>
                  </a:cubicBezTo>
                  <a:cubicBezTo>
                    <a:pt x="1941" y="7231"/>
                    <a:pt x="827" y="7786"/>
                    <a:pt x="279" y="9451"/>
                  </a:cubicBezTo>
                  <a:cubicBezTo>
                    <a:pt x="-407" y="11473"/>
                    <a:pt x="241" y="13593"/>
                    <a:pt x="1482" y="15173"/>
                  </a:cubicBezTo>
                  <a:cubicBezTo>
                    <a:pt x="4888" y="19465"/>
                    <a:pt x="12058" y="20070"/>
                    <a:pt x="16761" y="21600"/>
                  </a:cubicBezTo>
                  <a:cubicBezTo>
                    <a:pt x="18889" y="18049"/>
                    <a:pt x="20614" y="14583"/>
                    <a:pt x="20992" y="10156"/>
                  </a:cubicBezTo>
                  <a:cubicBezTo>
                    <a:pt x="21193" y="7729"/>
                    <a:pt x="21105" y="5231"/>
                    <a:pt x="20066" y="3025"/>
                  </a:cubicBezTo>
                  <a:cubicBezTo>
                    <a:pt x="19046" y="883"/>
                    <a:pt x="17510" y="0"/>
                    <a:pt x="16018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56" name="Google Shape;2942;p71"/>
            <p:cNvSpPr/>
            <p:nvPr/>
          </p:nvSpPr>
          <p:spPr>
            <a:xfrm>
              <a:off x="397877" y="97504"/>
              <a:ext cx="79953" cy="83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9" h="21600" fill="norm" stroke="1" extrusionOk="0">
                  <a:moveTo>
                    <a:pt x="14027" y="0"/>
                  </a:moveTo>
                  <a:cubicBezTo>
                    <a:pt x="12062" y="0"/>
                    <a:pt x="10217" y="585"/>
                    <a:pt x="8436" y="1366"/>
                  </a:cubicBezTo>
                  <a:cubicBezTo>
                    <a:pt x="4757" y="2973"/>
                    <a:pt x="2033" y="5608"/>
                    <a:pt x="0" y="8960"/>
                  </a:cubicBezTo>
                  <a:cubicBezTo>
                    <a:pt x="103" y="9041"/>
                    <a:pt x="223" y="9144"/>
                    <a:pt x="303" y="9282"/>
                  </a:cubicBezTo>
                  <a:cubicBezTo>
                    <a:pt x="2993" y="13403"/>
                    <a:pt x="5825" y="17921"/>
                    <a:pt x="10355" y="20194"/>
                  </a:cubicBezTo>
                  <a:cubicBezTo>
                    <a:pt x="12039" y="21083"/>
                    <a:pt x="13844" y="21554"/>
                    <a:pt x="15746" y="21589"/>
                  </a:cubicBezTo>
                  <a:cubicBezTo>
                    <a:pt x="15912" y="21594"/>
                    <a:pt x="16071" y="21600"/>
                    <a:pt x="16226" y="21600"/>
                  </a:cubicBezTo>
                  <a:cubicBezTo>
                    <a:pt x="20052" y="21600"/>
                    <a:pt x="21383" y="18908"/>
                    <a:pt x="20246" y="13518"/>
                  </a:cubicBezTo>
                  <a:cubicBezTo>
                    <a:pt x="18984" y="11939"/>
                    <a:pt x="16523" y="11067"/>
                    <a:pt x="14729" y="10286"/>
                  </a:cubicBezTo>
                  <a:cubicBezTo>
                    <a:pt x="13661" y="9821"/>
                    <a:pt x="14284" y="8243"/>
                    <a:pt x="15295" y="8220"/>
                  </a:cubicBezTo>
                  <a:cubicBezTo>
                    <a:pt x="21600" y="8048"/>
                    <a:pt x="19533" y="132"/>
                    <a:pt x="14341" y="6"/>
                  </a:cubicBezTo>
                  <a:cubicBezTo>
                    <a:pt x="14238" y="0"/>
                    <a:pt x="14130" y="0"/>
                    <a:pt x="14027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57" name="Google Shape;2943;p71"/>
            <p:cNvSpPr/>
            <p:nvPr/>
          </p:nvSpPr>
          <p:spPr>
            <a:xfrm>
              <a:off x="507709" y="9602"/>
              <a:ext cx="75177" cy="76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0" h="21600" fill="norm" stroke="1" extrusionOk="0">
                  <a:moveTo>
                    <a:pt x="21060" y="0"/>
                  </a:moveTo>
                  <a:cubicBezTo>
                    <a:pt x="15711" y="37"/>
                    <a:pt x="10344" y="81"/>
                    <a:pt x="4995" y="112"/>
                  </a:cubicBezTo>
                  <a:cubicBezTo>
                    <a:pt x="3892" y="517"/>
                    <a:pt x="2850" y="1015"/>
                    <a:pt x="1859" y="1631"/>
                  </a:cubicBezTo>
                  <a:cubicBezTo>
                    <a:pt x="-205" y="2397"/>
                    <a:pt x="-540" y="3760"/>
                    <a:pt x="805" y="5714"/>
                  </a:cubicBezTo>
                  <a:cubicBezTo>
                    <a:pt x="545" y="7893"/>
                    <a:pt x="1419" y="9032"/>
                    <a:pt x="3421" y="9182"/>
                  </a:cubicBezTo>
                  <a:cubicBezTo>
                    <a:pt x="4474" y="9480"/>
                    <a:pt x="5546" y="9667"/>
                    <a:pt x="6656" y="9760"/>
                  </a:cubicBezTo>
                  <a:cubicBezTo>
                    <a:pt x="7753" y="9873"/>
                    <a:pt x="8199" y="11211"/>
                    <a:pt x="7226" y="11852"/>
                  </a:cubicBezTo>
                  <a:cubicBezTo>
                    <a:pt x="1877" y="15381"/>
                    <a:pt x="5274" y="21600"/>
                    <a:pt x="9854" y="21600"/>
                  </a:cubicBezTo>
                  <a:cubicBezTo>
                    <a:pt x="10920" y="21600"/>
                    <a:pt x="12042" y="21270"/>
                    <a:pt x="13139" y="20492"/>
                  </a:cubicBezTo>
                  <a:cubicBezTo>
                    <a:pt x="15085" y="19098"/>
                    <a:pt x="16157" y="16714"/>
                    <a:pt x="17031" y="14554"/>
                  </a:cubicBezTo>
                  <a:cubicBezTo>
                    <a:pt x="18860" y="10009"/>
                    <a:pt x="19963" y="5154"/>
                    <a:pt x="20924" y="355"/>
                  </a:cubicBezTo>
                  <a:cubicBezTo>
                    <a:pt x="20948" y="212"/>
                    <a:pt x="21010" y="100"/>
                    <a:pt x="21060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58" name="Google Shape;2944;p71"/>
            <p:cNvSpPr/>
            <p:nvPr/>
          </p:nvSpPr>
          <p:spPr>
            <a:xfrm>
              <a:off x="566369" y="114827"/>
              <a:ext cx="77438" cy="71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13869" y="0"/>
                  </a:moveTo>
                  <a:cubicBezTo>
                    <a:pt x="9762" y="709"/>
                    <a:pt x="5801" y="2240"/>
                    <a:pt x="2823" y="5709"/>
                  </a:cubicBezTo>
                  <a:cubicBezTo>
                    <a:pt x="2010" y="6605"/>
                    <a:pt x="1331" y="7608"/>
                    <a:pt x="810" y="8718"/>
                  </a:cubicBezTo>
                  <a:cubicBezTo>
                    <a:pt x="-1097" y="12568"/>
                    <a:pt x="360" y="15069"/>
                    <a:pt x="5210" y="16212"/>
                  </a:cubicBezTo>
                  <a:cubicBezTo>
                    <a:pt x="7076" y="15236"/>
                    <a:pt x="8205" y="12548"/>
                    <a:pt x="9124" y="10589"/>
                  </a:cubicBezTo>
                  <a:cubicBezTo>
                    <a:pt x="9317" y="10188"/>
                    <a:pt x="9662" y="10008"/>
                    <a:pt x="10013" y="10008"/>
                  </a:cubicBezTo>
                  <a:cubicBezTo>
                    <a:pt x="10581" y="10008"/>
                    <a:pt x="11154" y="10462"/>
                    <a:pt x="11113" y="11204"/>
                  </a:cubicBezTo>
                  <a:cubicBezTo>
                    <a:pt x="10990" y="13103"/>
                    <a:pt x="10908" y="15109"/>
                    <a:pt x="11347" y="16981"/>
                  </a:cubicBezTo>
                  <a:cubicBezTo>
                    <a:pt x="12078" y="20056"/>
                    <a:pt x="13412" y="21600"/>
                    <a:pt x="16010" y="21600"/>
                  </a:cubicBezTo>
                  <a:cubicBezTo>
                    <a:pt x="16226" y="21600"/>
                    <a:pt x="16454" y="21587"/>
                    <a:pt x="16688" y="21567"/>
                  </a:cubicBezTo>
                  <a:cubicBezTo>
                    <a:pt x="19432" y="21333"/>
                    <a:pt x="20409" y="20189"/>
                    <a:pt x="20474" y="16840"/>
                  </a:cubicBezTo>
                  <a:cubicBezTo>
                    <a:pt x="20503" y="15710"/>
                    <a:pt x="20316" y="14520"/>
                    <a:pt x="20029" y="13457"/>
                  </a:cubicBezTo>
                  <a:cubicBezTo>
                    <a:pt x="18760" y="8831"/>
                    <a:pt x="15191" y="5495"/>
                    <a:pt x="13734" y="923"/>
                  </a:cubicBezTo>
                  <a:cubicBezTo>
                    <a:pt x="13611" y="555"/>
                    <a:pt x="13693" y="247"/>
                    <a:pt x="13869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59" name="Google Shape;2945;p71"/>
            <p:cNvSpPr/>
            <p:nvPr/>
          </p:nvSpPr>
          <p:spPr>
            <a:xfrm>
              <a:off x="702337" y="8318"/>
              <a:ext cx="40202" cy="33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4384" y="57"/>
                    <a:pt x="7192" y="115"/>
                    <a:pt x="0" y="201"/>
                  </a:cubicBezTo>
                  <a:cubicBezTo>
                    <a:pt x="4993" y="4908"/>
                    <a:pt x="7489" y="13376"/>
                    <a:pt x="7192" y="21600"/>
                  </a:cubicBezTo>
                  <a:cubicBezTo>
                    <a:pt x="11971" y="14266"/>
                    <a:pt x="16857" y="7076"/>
                    <a:pt x="21600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60" name="Google Shape;2946;p71"/>
            <p:cNvSpPr/>
            <p:nvPr/>
          </p:nvSpPr>
          <p:spPr>
            <a:xfrm>
              <a:off x="634931" y="11748"/>
              <a:ext cx="74642" cy="70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62" h="21600" fill="norm" stroke="1" extrusionOk="0">
                  <a:moveTo>
                    <a:pt x="13107" y="0"/>
                  </a:moveTo>
                  <a:cubicBezTo>
                    <a:pt x="9630" y="0"/>
                    <a:pt x="6775" y="4931"/>
                    <a:pt x="9681" y="8471"/>
                  </a:cubicBezTo>
                  <a:cubicBezTo>
                    <a:pt x="10463" y="9426"/>
                    <a:pt x="9744" y="10612"/>
                    <a:pt x="8887" y="10612"/>
                  </a:cubicBezTo>
                  <a:cubicBezTo>
                    <a:pt x="8642" y="10612"/>
                    <a:pt x="8385" y="10517"/>
                    <a:pt x="8151" y="10292"/>
                  </a:cubicBezTo>
                  <a:cubicBezTo>
                    <a:pt x="6975" y="9194"/>
                    <a:pt x="5821" y="8730"/>
                    <a:pt x="4765" y="8730"/>
                  </a:cubicBezTo>
                  <a:cubicBezTo>
                    <a:pt x="300" y="8730"/>
                    <a:pt x="-2338" y="17051"/>
                    <a:pt x="2869" y="20393"/>
                  </a:cubicBezTo>
                  <a:cubicBezTo>
                    <a:pt x="4240" y="21273"/>
                    <a:pt x="5678" y="21600"/>
                    <a:pt x="7140" y="21600"/>
                  </a:cubicBezTo>
                  <a:cubicBezTo>
                    <a:pt x="9475" y="21600"/>
                    <a:pt x="11868" y="20761"/>
                    <a:pt x="14123" y="19963"/>
                  </a:cubicBezTo>
                  <a:cubicBezTo>
                    <a:pt x="15768" y="17126"/>
                    <a:pt x="17503" y="14357"/>
                    <a:pt x="19262" y="11622"/>
                  </a:cubicBezTo>
                  <a:cubicBezTo>
                    <a:pt x="18834" y="11363"/>
                    <a:pt x="18503" y="10844"/>
                    <a:pt x="18594" y="10142"/>
                  </a:cubicBezTo>
                  <a:cubicBezTo>
                    <a:pt x="19119" y="6261"/>
                    <a:pt x="18131" y="2278"/>
                    <a:pt x="15008" y="518"/>
                  </a:cubicBezTo>
                  <a:cubicBezTo>
                    <a:pt x="14374" y="164"/>
                    <a:pt x="13729" y="0"/>
                    <a:pt x="13107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61" name="Google Shape;2947;p71"/>
            <p:cNvSpPr/>
            <p:nvPr/>
          </p:nvSpPr>
          <p:spPr>
            <a:xfrm>
              <a:off x="-1" y="0"/>
              <a:ext cx="754326" cy="225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168" y="796"/>
                  </a:moveTo>
                  <a:cubicBezTo>
                    <a:pt x="20916" y="1841"/>
                    <a:pt x="20657" y="2901"/>
                    <a:pt x="20404" y="3980"/>
                  </a:cubicBezTo>
                  <a:cubicBezTo>
                    <a:pt x="20420" y="2767"/>
                    <a:pt x="20287" y="1519"/>
                    <a:pt x="20022" y="825"/>
                  </a:cubicBezTo>
                  <a:cubicBezTo>
                    <a:pt x="20404" y="815"/>
                    <a:pt x="20786" y="804"/>
                    <a:pt x="21168" y="796"/>
                  </a:cubicBezTo>
                  <a:close/>
                  <a:moveTo>
                    <a:pt x="3154" y="1299"/>
                  </a:moveTo>
                  <a:cubicBezTo>
                    <a:pt x="3258" y="2344"/>
                    <a:pt x="3413" y="3516"/>
                    <a:pt x="3291" y="4615"/>
                  </a:cubicBezTo>
                  <a:cubicBezTo>
                    <a:pt x="3201" y="5421"/>
                    <a:pt x="3020" y="5763"/>
                    <a:pt x="2838" y="5763"/>
                  </a:cubicBezTo>
                  <a:cubicBezTo>
                    <a:pt x="2539" y="5763"/>
                    <a:pt x="2241" y="4837"/>
                    <a:pt x="2351" y="3516"/>
                  </a:cubicBezTo>
                  <a:cubicBezTo>
                    <a:pt x="2371" y="3263"/>
                    <a:pt x="2314" y="3104"/>
                    <a:pt x="2255" y="3104"/>
                  </a:cubicBezTo>
                  <a:cubicBezTo>
                    <a:pt x="2215" y="3104"/>
                    <a:pt x="2175" y="3176"/>
                    <a:pt x="2156" y="3337"/>
                  </a:cubicBezTo>
                  <a:cubicBezTo>
                    <a:pt x="2090" y="3929"/>
                    <a:pt x="1897" y="4323"/>
                    <a:pt x="1708" y="4323"/>
                  </a:cubicBezTo>
                  <a:cubicBezTo>
                    <a:pt x="1642" y="4323"/>
                    <a:pt x="1576" y="4276"/>
                    <a:pt x="1517" y="4172"/>
                  </a:cubicBezTo>
                  <a:cubicBezTo>
                    <a:pt x="1088" y="3430"/>
                    <a:pt x="1379" y="1428"/>
                    <a:pt x="1804" y="1428"/>
                  </a:cubicBezTo>
                  <a:cubicBezTo>
                    <a:pt x="1826" y="1428"/>
                    <a:pt x="1849" y="1434"/>
                    <a:pt x="1872" y="1445"/>
                  </a:cubicBezTo>
                  <a:cubicBezTo>
                    <a:pt x="1877" y="1449"/>
                    <a:pt x="1883" y="1451"/>
                    <a:pt x="1888" y="1451"/>
                  </a:cubicBezTo>
                  <a:cubicBezTo>
                    <a:pt x="1911" y="1451"/>
                    <a:pt x="1929" y="1415"/>
                    <a:pt x="1944" y="1363"/>
                  </a:cubicBezTo>
                  <a:cubicBezTo>
                    <a:pt x="2345" y="1363"/>
                    <a:pt x="2750" y="1337"/>
                    <a:pt x="3154" y="1299"/>
                  </a:cubicBezTo>
                  <a:close/>
                  <a:moveTo>
                    <a:pt x="19549" y="1123"/>
                  </a:moveTo>
                  <a:cubicBezTo>
                    <a:pt x="19617" y="1123"/>
                    <a:pt x="19689" y="1174"/>
                    <a:pt x="19759" y="1284"/>
                  </a:cubicBezTo>
                  <a:cubicBezTo>
                    <a:pt x="20104" y="1830"/>
                    <a:pt x="20213" y="3066"/>
                    <a:pt x="20155" y="4270"/>
                  </a:cubicBezTo>
                  <a:cubicBezTo>
                    <a:pt x="20145" y="4488"/>
                    <a:pt x="20181" y="4648"/>
                    <a:pt x="20229" y="4729"/>
                  </a:cubicBezTo>
                  <a:cubicBezTo>
                    <a:pt x="20034" y="5577"/>
                    <a:pt x="19843" y="6436"/>
                    <a:pt x="19661" y="7316"/>
                  </a:cubicBezTo>
                  <a:cubicBezTo>
                    <a:pt x="19412" y="7564"/>
                    <a:pt x="19148" y="7824"/>
                    <a:pt x="18890" y="7824"/>
                  </a:cubicBezTo>
                  <a:cubicBezTo>
                    <a:pt x="18728" y="7824"/>
                    <a:pt x="18569" y="7723"/>
                    <a:pt x="18418" y="7450"/>
                  </a:cubicBezTo>
                  <a:cubicBezTo>
                    <a:pt x="17843" y="6413"/>
                    <a:pt x="18134" y="3832"/>
                    <a:pt x="18627" y="3832"/>
                  </a:cubicBezTo>
                  <a:cubicBezTo>
                    <a:pt x="18744" y="3832"/>
                    <a:pt x="18871" y="3976"/>
                    <a:pt x="19001" y="4316"/>
                  </a:cubicBezTo>
                  <a:cubicBezTo>
                    <a:pt x="19027" y="4386"/>
                    <a:pt x="19055" y="4416"/>
                    <a:pt x="19083" y="4416"/>
                  </a:cubicBezTo>
                  <a:cubicBezTo>
                    <a:pt x="19177" y="4416"/>
                    <a:pt x="19257" y="4047"/>
                    <a:pt x="19170" y="3751"/>
                  </a:cubicBezTo>
                  <a:cubicBezTo>
                    <a:pt x="18849" y="2653"/>
                    <a:pt x="19165" y="1123"/>
                    <a:pt x="19549" y="1123"/>
                  </a:cubicBezTo>
                  <a:close/>
                  <a:moveTo>
                    <a:pt x="16617" y="918"/>
                  </a:moveTo>
                  <a:cubicBezTo>
                    <a:pt x="16612" y="952"/>
                    <a:pt x="16606" y="990"/>
                    <a:pt x="16603" y="1039"/>
                  </a:cubicBezTo>
                  <a:cubicBezTo>
                    <a:pt x="16505" y="2670"/>
                    <a:pt x="16393" y="4323"/>
                    <a:pt x="16207" y="5867"/>
                  </a:cubicBezTo>
                  <a:cubicBezTo>
                    <a:pt x="16118" y="6599"/>
                    <a:pt x="16009" y="7409"/>
                    <a:pt x="15811" y="7883"/>
                  </a:cubicBezTo>
                  <a:cubicBezTo>
                    <a:pt x="15699" y="8148"/>
                    <a:pt x="15585" y="8260"/>
                    <a:pt x="15477" y="8260"/>
                  </a:cubicBezTo>
                  <a:cubicBezTo>
                    <a:pt x="15011" y="8260"/>
                    <a:pt x="14665" y="6146"/>
                    <a:pt x="15209" y="4947"/>
                  </a:cubicBezTo>
                  <a:cubicBezTo>
                    <a:pt x="15308" y="4729"/>
                    <a:pt x="15263" y="4274"/>
                    <a:pt x="15151" y="4236"/>
                  </a:cubicBezTo>
                  <a:cubicBezTo>
                    <a:pt x="15038" y="4206"/>
                    <a:pt x="14929" y="4141"/>
                    <a:pt x="14822" y="4039"/>
                  </a:cubicBezTo>
                  <a:cubicBezTo>
                    <a:pt x="14618" y="3990"/>
                    <a:pt x="14529" y="3601"/>
                    <a:pt x="14556" y="2861"/>
                  </a:cubicBezTo>
                  <a:cubicBezTo>
                    <a:pt x="14418" y="2196"/>
                    <a:pt x="14453" y="1733"/>
                    <a:pt x="14663" y="1473"/>
                  </a:cubicBezTo>
                  <a:cubicBezTo>
                    <a:pt x="14764" y="1263"/>
                    <a:pt x="14870" y="1094"/>
                    <a:pt x="14982" y="956"/>
                  </a:cubicBezTo>
                  <a:cubicBezTo>
                    <a:pt x="15527" y="946"/>
                    <a:pt x="16073" y="933"/>
                    <a:pt x="16617" y="918"/>
                  </a:cubicBezTo>
                  <a:close/>
                  <a:moveTo>
                    <a:pt x="19042" y="855"/>
                  </a:moveTo>
                  <a:cubicBezTo>
                    <a:pt x="18843" y="1422"/>
                    <a:pt x="18753" y="2334"/>
                    <a:pt x="18814" y="3188"/>
                  </a:cubicBezTo>
                  <a:cubicBezTo>
                    <a:pt x="18750" y="3142"/>
                    <a:pt x="18685" y="3119"/>
                    <a:pt x="18621" y="3119"/>
                  </a:cubicBezTo>
                  <a:cubicBezTo>
                    <a:pt x="18192" y="3119"/>
                    <a:pt x="17796" y="4160"/>
                    <a:pt x="17844" y="5928"/>
                  </a:cubicBezTo>
                  <a:cubicBezTo>
                    <a:pt x="17894" y="7822"/>
                    <a:pt x="18304" y="8427"/>
                    <a:pt x="18765" y="8427"/>
                  </a:cubicBezTo>
                  <a:cubicBezTo>
                    <a:pt x="19019" y="8427"/>
                    <a:pt x="19289" y="8245"/>
                    <a:pt x="19523" y="7991"/>
                  </a:cubicBezTo>
                  <a:cubicBezTo>
                    <a:pt x="19348" y="8865"/>
                    <a:pt x="19183" y="9764"/>
                    <a:pt x="19037" y="10676"/>
                  </a:cubicBezTo>
                  <a:cubicBezTo>
                    <a:pt x="18955" y="10757"/>
                    <a:pt x="18893" y="11030"/>
                    <a:pt x="18955" y="11341"/>
                  </a:cubicBezTo>
                  <a:cubicBezTo>
                    <a:pt x="19571" y="14470"/>
                    <a:pt x="20203" y="17713"/>
                    <a:pt x="20924" y="20591"/>
                  </a:cubicBezTo>
                  <a:cubicBezTo>
                    <a:pt x="17818" y="20252"/>
                    <a:pt x="14708" y="20132"/>
                    <a:pt x="11599" y="20132"/>
                  </a:cubicBezTo>
                  <a:cubicBezTo>
                    <a:pt x="11242" y="20132"/>
                    <a:pt x="10884" y="20134"/>
                    <a:pt x="10527" y="20136"/>
                  </a:cubicBezTo>
                  <a:cubicBezTo>
                    <a:pt x="8800" y="20151"/>
                    <a:pt x="7073" y="20208"/>
                    <a:pt x="5346" y="20305"/>
                  </a:cubicBezTo>
                  <a:cubicBezTo>
                    <a:pt x="4988" y="20326"/>
                    <a:pt x="4627" y="20328"/>
                    <a:pt x="4264" y="20328"/>
                  </a:cubicBezTo>
                  <a:cubicBezTo>
                    <a:pt x="4122" y="20328"/>
                    <a:pt x="3980" y="20328"/>
                    <a:pt x="3837" y="20328"/>
                  </a:cubicBezTo>
                  <a:cubicBezTo>
                    <a:pt x="2670" y="20328"/>
                    <a:pt x="1491" y="20358"/>
                    <a:pt x="352" y="20893"/>
                  </a:cubicBezTo>
                  <a:cubicBezTo>
                    <a:pt x="389" y="14366"/>
                    <a:pt x="292" y="7833"/>
                    <a:pt x="344" y="1297"/>
                  </a:cubicBezTo>
                  <a:cubicBezTo>
                    <a:pt x="345" y="1250"/>
                    <a:pt x="340" y="1217"/>
                    <a:pt x="338" y="1170"/>
                  </a:cubicBezTo>
                  <a:cubicBezTo>
                    <a:pt x="683" y="1267"/>
                    <a:pt x="1034" y="1318"/>
                    <a:pt x="1385" y="1341"/>
                  </a:cubicBezTo>
                  <a:cubicBezTo>
                    <a:pt x="1117" y="1991"/>
                    <a:pt x="979" y="3227"/>
                    <a:pt x="1215" y="4238"/>
                  </a:cubicBezTo>
                  <a:cubicBezTo>
                    <a:pt x="1336" y="4756"/>
                    <a:pt x="1509" y="4985"/>
                    <a:pt x="1684" y="4985"/>
                  </a:cubicBezTo>
                  <a:cubicBezTo>
                    <a:pt x="1845" y="4985"/>
                    <a:pt x="2009" y="4792"/>
                    <a:pt x="2137" y="4460"/>
                  </a:cubicBezTo>
                  <a:cubicBezTo>
                    <a:pt x="2192" y="5586"/>
                    <a:pt x="2467" y="6498"/>
                    <a:pt x="2812" y="6498"/>
                  </a:cubicBezTo>
                  <a:cubicBezTo>
                    <a:pt x="2898" y="6498"/>
                    <a:pt x="2989" y="6440"/>
                    <a:pt x="3082" y="6316"/>
                  </a:cubicBezTo>
                  <a:cubicBezTo>
                    <a:pt x="3686" y="5503"/>
                    <a:pt x="3584" y="2941"/>
                    <a:pt x="3369" y="1278"/>
                  </a:cubicBezTo>
                  <a:cubicBezTo>
                    <a:pt x="4054" y="1208"/>
                    <a:pt x="4738" y="1128"/>
                    <a:pt x="5411" y="1123"/>
                  </a:cubicBezTo>
                  <a:cubicBezTo>
                    <a:pt x="7202" y="1107"/>
                    <a:pt x="8995" y="1088"/>
                    <a:pt x="10787" y="1047"/>
                  </a:cubicBezTo>
                  <a:cubicBezTo>
                    <a:pt x="12052" y="1024"/>
                    <a:pt x="13318" y="994"/>
                    <a:pt x="14582" y="965"/>
                  </a:cubicBezTo>
                  <a:cubicBezTo>
                    <a:pt x="14320" y="1367"/>
                    <a:pt x="14102" y="2040"/>
                    <a:pt x="14178" y="3133"/>
                  </a:cubicBezTo>
                  <a:cubicBezTo>
                    <a:pt x="14254" y="4223"/>
                    <a:pt x="14587" y="4665"/>
                    <a:pt x="14899" y="4873"/>
                  </a:cubicBezTo>
                  <a:cubicBezTo>
                    <a:pt x="14512" y="6453"/>
                    <a:pt x="14729" y="9123"/>
                    <a:pt x="15443" y="9123"/>
                  </a:cubicBezTo>
                  <a:cubicBezTo>
                    <a:pt x="15456" y="9123"/>
                    <a:pt x="15468" y="9121"/>
                    <a:pt x="15481" y="9119"/>
                  </a:cubicBezTo>
                  <a:cubicBezTo>
                    <a:pt x="16456" y="8994"/>
                    <a:pt x="16690" y="3584"/>
                    <a:pt x="16811" y="1229"/>
                  </a:cubicBezTo>
                  <a:cubicBezTo>
                    <a:pt x="16817" y="1098"/>
                    <a:pt x="16804" y="990"/>
                    <a:pt x="16782" y="912"/>
                  </a:cubicBezTo>
                  <a:cubicBezTo>
                    <a:pt x="17535" y="893"/>
                    <a:pt x="18289" y="872"/>
                    <a:pt x="19042" y="855"/>
                  </a:cubicBezTo>
                  <a:close/>
                  <a:moveTo>
                    <a:pt x="21393" y="0"/>
                  </a:moveTo>
                  <a:cubicBezTo>
                    <a:pt x="21392" y="0"/>
                    <a:pt x="21392" y="0"/>
                    <a:pt x="21391" y="0"/>
                  </a:cubicBezTo>
                  <a:cubicBezTo>
                    <a:pt x="17857" y="106"/>
                    <a:pt x="14322" y="243"/>
                    <a:pt x="10787" y="355"/>
                  </a:cubicBezTo>
                  <a:cubicBezTo>
                    <a:pt x="9043" y="413"/>
                    <a:pt x="7300" y="476"/>
                    <a:pt x="5557" y="540"/>
                  </a:cubicBezTo>
                  <a:cubicBezTo>
                    <a:pt x="5435" y="544"/>
                    <a:pt x="5312" y="546"/>
                    <a:pt x="5189" y="546"/>
                  </a:cubicBezTo>
                  <a:cubicBezTo>
                    <a:pt x="4236" y="546"/>
                    <a:pt x="3263" y="417"/>
                    <a:pt x="2298" y="417"/>
                  </a:cubicBezTo>
                  <a:cubicBezTo>
                    <a:pt x="1585" y="417"/>
                    <a:pt x="877" y="489"/>
                    <a:pt x="182" y="732"/>
                  </a:cubicBezTo>
                  <a:cubicBezTo>
                    <a:pt x="149" y="741"/>
                    <a:pt x="130" y="812"/>
                    <a:pt x="125" y="893"/>
                  </a:cubicBezTo>
                  <a:cubicBezTo>
                    <a:pt x="84" y="965"/>
                    <a:pt x="52" y="1098"/>
                    <a:pt x="51" y="1297"/>
                  </a:cubicBezTo>
                  <a:cubicBezTo>
                    <a:pt x="-1" y="7805"/>
                    <a:pt x="-62" y="14516"/>
                    <a:pt x="142" y="20999"/>
                  </a:cubicBezTo>
                  <a:cubicBezTo>
                    <a:pt x="149" y="21221"/>
                    <a:pt x="203" y="21331"/>
                    <a:pt x="255" y="21331"/>
                  </a:cubicBezTo>
                  <a:cubicBezTo>
                    <a:pt x="255" y="21331"/>
                    <a:pt x="257" y="21331"/>
                    <a:pt x="258" y="21331"/>
                  </a:cubicBezTo>
                  <a:cubicBezTo>
                    <a:pt x="270" y="21382"/>
                    <a:pt x="288" y="21420"/>
                    <a:pt x="308" y="21424"/>
                  </a:cubicBezTo>
                  <a:cubicBezTo>
                    <a:pt x="772" y="21553"/>
                    <a:pt x="1240" y="21600"/>
                    <a:pt x="1711" y="21600"/>
                  </a:cubicBezTo>
                  <a:cubicBezTo>
                    <a:pt x="2970" y="21600"/>
                    <a:pt x="4244" y="21257"/>
                    <a:pt x="5490" y="21185"/>
                  </a:cubicBezTo>
                  <a:cubicBezTo>
                    <a:pt x="7217" y="21088"/>
                    <a:pt x="8944" y="21039"/>
                    <a:pt x="10672" y="21029"/>
                  </a:cubicBezTo>
                  <a:cubicBezTo>
                    <a:pt x="10815" y="21029"/>
                    <a:pt x="10958" y="21029"/>
                    <a:pt x="11101" y="21029"/>
                  </a:cubicBezTo>
                  <a:cubicBezTo>
                    <a:pt x="14413" y="21029"/>
                    <a:pt x="17723" y="21226"/>
                    <a:pt x="21035" y="21479"/>
                  </a:cubicBezTo>
                  <a:cubicBezTo>
                    <a:pt x="21037" y="21479"/>
                    <a:pt x="21038" y="21479"/>
                    <a:pt x="21040" y="21479"/>
                  </a:cubicBezTo>
                  <a:cubicBezTo>
                    <a:pt x="21122" y="21479"/>
                    <a:pt x="21161" y="21264"/>
                    <a:pt x="21161" y="21046"/>
                  </a:cubicBezTo>
                  <a:cubicBezTo>
                    <a:pt x="21196" y="20946"/>
                    <a:pt x="21213" y="20781"/>
                    <a:pt x="21187" y="20625"/>
                  </a:cubicBezTo>
                  <a:cubicBezTo>
                    <a:pt x="20623" y="17252"/>
                    <a:pt x="19904" y="14034"/>
                    <a:pt x="19217" y="10932"/>
                  </a:cubicBezTo>
                  <a:cubicBezTo>
                    <a:pt x="19998" y="7805"/>
                    <a:pt x="20663" y="4316"/>
                    <a:pt x="21428" y="1140"/>
                  </a:cubicBezTo>
                  <a:cubicBezTo>
                    <a:pt x="21459" y="1009"/>
                    <a:pt x="21464" y="859"/>
                    <a:pt x="21452" y="728"/>
                  </a:cubicBezTo>
                  <a:cubicBezTo>
                    <a:pt x="21538" y="544"/>
                    <a:pt x="21518" y="0"/>
                    <a:pt x="2139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62" name="Google Shape;2948;p71"/>
            <p:cNvSpPr/>
            <p:nvPr/>
          </p:nvSpPr>
          <p:spPr>
            <a:xfrm>
              <a:off x="11493" y="8938"/>
              <a:ext cx="722462" cy="2095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3" h="21600" fill="norm" stroke="1" extrusionOk="0">
                  <a:moveTo>
                    <a:pt x="9839" y="671"/>
                  </a:moveTo>
                  <a:cubicBezTo>
                    <a:pt x="9974" y="671"/>
                    <a:pt x="10119" y="821"/>
                    <a:pt x="10262" y="1175"/>
                  </a:cubicBezTo>
                  <a:cubicBezTo>
                    <a:pt x="11002" y="2983"/>
                    <a:pt x="10625" y="7499"/>
                    <a:pt x="10076" y="9255"/>
                  </a:cubicBezTo>
                  <a:cubicBezTo>
                    <a:pt x="10054" y="9326"/>
                    <a:pt x="10029" y="9355"/>
                    <a:pt x="10003" y="9355"/>
                  </a:cubicBezTo>
                  <a:cubicBezTo>
                    <a:pt x="9959" y="9355"/>
                    <a:pt x="9917" y="9266"/>
                    <a:pt x="9898" y="9141"/>
                  </a:cubicBezTo>
                  <a:cubicBezTo>
                    <a:pt x="9248" y="8755"/>
                    <a:pt x="8018" y="8393"/>
                    <a:pt x="7934" y="5464"/>
                  </a:cubicBezTo>
                  <a:cubicBezTo>
                    <a:pt x="7906" y="4529"/>
                    <a:pt x="8021" y="3405"/>
                    <a:pt x="8289" y="3022"/>
                  </a:cubicBezTo>
                  <a:cubicBezTo>
                    <a:pt x="8357" y="2926"/>
                    <a:pt x="8421" y="2885"/>
                    <a:pt x="8485" y="2885"/>
                  </a:cubicBezTo>
                  <a:cubicBezTo>
                    <a:pt x="8721" y="2885"/>
                    <a:pt x="8930" y="3460"/>
                    <a:pt x="9155" y="3786"/>
                  </a:cubicBezTo>
                  <a:cubicBezTo>
                    <a:pt x="9066" y="2210"/>
                    <a:pt x="9407" y="671"/>
                    <a:pt x="9839" y="671"/>
                  </a:cubicBezTo>
                  <a:close/>
                  <a:moveTo>
                    <a:pt x="5433" y="4080"/>
                  </a:moveTo>
                  <a:cubicBezTo>
                    <a:pt x="5599" y="4080"/>
                    <a:pt x="5765" y="4194"/>
                    <a:pt x="5929" y="4452"/>
                  </a:cubicBezTo>
                  <a:cubicBezTo>
                    <a:pt x="6709" y="5686"/>
                    <a:pt x="6324" y="8420"/>
                    <a:pt x="5760" y="9567"/>
                  </a:cubicBezTo>
                  <a:cubicBezTo>
                    <a:pt x="6133" y="10610"/>
                    <a:pt x="6069" y="13000"/>
                    <a:pt x="5606" y="13832"/>
                  </a:cubicBezTo>
                  <a:cubicBezTo>
                    <a:pt x="5439" y="14133"/>
                    <a:pt x="5280" y="14265"/>
                    <a:pt x="5130" y="14265"/>
                  </a:cubicBezTo>
                  <a:cubicBezTo>
                    <a:pt x="4440" y="14265"/>
                    <a:pt x="3928" y="11501"/>
                    <a:pt x="3659" y="9476"/>
                  </a:cubicBezTo>
                  <a:cubicBezTo>
                    <a:pt x="3599" y="9367"/>
                    <a:pt x="3558" y="9118"/>
                    <a:pt x="3595" y="8856"/>
                  </a:cubicBezTo>
                  <a:cubicBezTo>
                    <a:pt x="3900" y="6637"/>
                    <a:pt x="4654" y="4080"/>
                    <a:pt x="5433" y="4080"/>
                  </a:cubicBezTo>
                  <a:close/>
                  <a:moveTo>
                    <a:pt x="1875" y="8682"/>
                  </a:moveTo>
                  <a:cubicBezTo>
                    <a:pt x="1978" y="8682"/>
                    <a:pt x="2080" y="8762"/>
                    <a:pt x="2174" y="8936"/>
                  </a:cubicBezTo>
                  <a:cubicBezTo>
                    <a:pt x="2917" y="10315"/>
                    <a:pt x="2640" y="15239"/>
                    <a:pt x="2279" y="17365"/>
                  </a:cubicBezTo>
                  <a:cubicBezTo>
                    <a:pt x="2323" y="17474"/>
                    <a:pt x="2321" y="17750"/>
                    <a:pt x="2256" y="17846"/>
                  </a:cubicBezTo>
                  <a:cubicBezTo>
                    <a:pt x="2066" y="18111"/>
                    <a:pt x="1860" y="18241"/>
                    <a:pt x="1652" y="18241"/>
                  </a:cubicBezTo>
                  <a:cubicBezTo>
                    <a:pt x="1058" y="18241"/>
                    <a:pt x="452" y="17187"/>
                    <a:pt x="195" y="15280"/>
                  </a:cubicBezTo>
                  <a:cubicBezTo>
                    <a:pt x="74" y="14386"/>
                    <a:pt x="48" y="13189"/>
                    <a:pt x="293" y="12505"/>
                  </a:cubicBezTo>
                  <a:cubicBezTo>
                    <a:pt x="396" y="12215"/>
                    <a:pt x="510" y="12101"/>
                    <a:pt x="627" y="12101"/>
                  </a:cubicBezTo>
                  <a:cubicBezTo>
                    <a:pt x="781" y="12101"/>
                    <a:pt x="940" y="12297"/>
                    <a:pt x="1085" y="12546"/>
                  </a:cubicBezTo>
                  <a:cubicBezTo>
                    <a:pt x="1045" y="11467"/>
                    <a:pt x="1085" y="10340"/>
                    <a:pt x="1315" y="9519"/>
                  </a:cubicBezTo>
                  <a:cubicBezTo>
                    <a:pt x="1460" y="9004"/>
                    <a:pt x="1669" y="8682"/>
                    <a:pt x="1875" y="8682"/>
                  </a:cubicBezTo>
                  <a:close/>
                  <a:moveTo>
                    <a:pt x="13132" y="8165"/>
                  </a:moveTo>
                  <a:cubicBezTo>
                    <a:pt x="13306" y="8165"/>
                    <a:pt x="13479" y="8290"/>
                    <a:pt x="13646" y="8573"/>
                  </a:cubicBezTo>
                  <a:cubicBezTo>
                    <a:pt x="14215" y="9540"/>
                    <a:pt x="14107" y="12014"/>
                    <a:pt x="13657" y="12931"/>
                  </a:cubicBezTo>
                  <a:cubicBezTo>
                    <a:pt x="13960" y="13485"/>
                    <a:pt x="14238" y="14238"/>
                    <a:pt x="14309" y="15470"/>
                  </a:cubicBezTo>
                  <a:cubicBezTo>
                    <a:pt x="14376" y="16667"/>
                    <a:pt x="14186" y="17670"/>
                    <a:pt x="13882" y="18186"/>
                  </a:cubicBezTo>
                  <a:cubicBezTo>
                    <a:pt x="13689" y="18514"/>
                    <a:pt x="13501" y="18658"/>
                    <a:pt x="13321" y="18658"/>
                  </a:cubicBezTo>
                  <a:cubicBezTo>
                    <a:pt x="12484" y="18658"/>
                    <a:pt x="11791" y="15588"/>
                    <a:pt x="11363" y="13349"/>
                  </a:cubicBezTo>
                  <a:cubicBezTo>
                    <a:pt x="11309" y="13312"/>
                    <a:pt x="11262" y="13100"/>
                    <a:pt x="11291" y="12867"/>
                  </a:cubicBezTo>
                  <a:cubicBezTo>
                    <a:pt x="11571" y="10662"/>
                    <a:pt x="12358" y="8165"/>
                    <a:pt x="13132" y="8165"/>
                  </a:cubicBezTo>
                  <a:close/>
                  <a:moveTo>
                    <a:pt x="18049" y="10377"/>
                  </a:moveTo>
                  <a:cubicBezTo>
                    <a:pt x="18087" y="10377"/>
                    <a:pt x="18124" y="10382"/>
                    <a:pt x="18160" y="10393"/>
                  </a:cubicBezTo>
                  <a:cubicBezTo>
                    <a:pt x="18212" y="10409"/>
                    <a:pt x="18241" y="10614"/>
                    <a:pt x="18227" y="10758"/>
                  </a:cubicBezTo>
                  <a:cubicBezTo>
                    <a:pt x="18262" y="10758"/>
                    <a:pt x="18296" y="10810"/>
                    <a:pt x="18314" y="10936"/>
                  </a:cubicBezTo>
                  <a:cubicBezTo>
                    <a:pt x="18620" y="12979"/>
                    <a:pt x="19630" y="16660"/>
                    <a:pt x="18838" y="18909"/>
                  </a:cubicBezTo>
                  <a:cubicBezTo>
                    <a:pt x="18717" y="19251"/>
                    <a:pt x="18576" y="19406"/>
                    <a:pt x="18433" y="19406"/>
                  </a:cubicBezTo>
                  <a:cubicBezTo>
                    <a:pt x="18263" y="19406"/>
                    <a:pt x="18092" y="19187"/>
                    <a:pt x="17950" y="18804"/>
                  </a:cubicBezTo>
                  <a:cubicBezTo>
                    <a:pt x="17707" y="18145"/>
                    <a:pt x="17611" y="17187"/>
                    <a:pt x="17580" y="16181"/>
                  </a:cubicBezTo>
                  <a:cubicBezTo>
                    <a:pt x="17433" y="16870"/>
                    <a:pt x="17242" y="17438"/>
                    <a:pt x="16990" y="17506"/>
                  </a:cubicBezTo>
                  <a:cubicBezTo>
                    <a:pt x="16976" y="17511"/>
                    <a:pt x="16961" y="17513"/>
                    <a:pt x="16947" y="17513"/>
                  </a:cubicBezTo>
                  <a:cubicBezTo>
                    <a:pt x="16626" y="17513"/>
                    <a:pt x="16372" y="16576"/>
                    <a:pt x="16317" y="15511"/>
                  </a:cubicBezTo>
                  <a:cubicBezTo>
                    <a:pt x="16157" y="12420"/>
                    <a:pt x="17279" y="10377"/>
                    <a:pt x="18049" y="10377"/>
                  </a:cubicBezTo>
                  <a:close/>
                  <a:moveTo>
                    <a:pt x="8042" y="12459"/>
                  </a:moveTo>
                  <a:cubicBezTo>
                    <a:pt x="8044" y="12459"/>
                    <a:pt x="8044" y="12459"/>
                    <a:pt x="8045" y="12459"/>
                  </a:cubicBezTo>
                  <a:cubicBezTo>
                    <a:pt x="8099" y="12459"/>
                    <a:pt x="8128" y="12653"/>
                    <a:pt x="8119" y="12806"/>
                  </a:cubicBezTo>
                  <a:cubicBezTo>
                    <a:pt x="8120" y="12810"/>
                    <a:pt x="8122" y="12810"/>
                    <a:pt x="8124" y="12822"/>
                  </a:cubicBezTo>
                  <a:cubicBezTo>
                    <a:pt x="8564" y="14190"/>
                    <a:pt x="9635" y="17910"/>
                    <a:pt x="8938" y="20031"/>
                  </a:cubicBezTo>
                  <a:cubicBezTo>
                    <a:pt x="8790" y="20482"/>
                    <a:pt x="8642" y="20674"/>
                    <a:pt x="8500" y="20674"/>
                  </a:cubicBezTo>
                  <a:cubicBezTo>
                    <a:pt x="8130" y="20674"/>
                    <a:pt x="7805" y="19383"/>
                    <a:pt x="7647" y="18092"/>
                  </a:cubicBezTo>
                  <a:cubicBezTo>
                    <a:pt x="7465" y="19082"/>
                    <a:pt x="7220" y="19976"/>
                    <a:pt x="6862" y="19976"/>
                  </a:cubicBezTo>
                  <a:cubicBezTo>
                    <a:pt x="6844" y="19976"/>
                    <a:pt x="6825" y="19972"/>
                    <a:pt x="6806" y="19967"/>
                  </a:cubicBezTo>
                  <a:cubicBezTo>
                    <a:pt x="6479" y="19883"/>
                    <a:pt x="6273" y="19053"/>
                    <a:pt x="6243" y="17956"/>
                  </a:cubicBezTo>
                  <a:cubicBezTo>
                    <a:pt x="6153" y="14690"/>
                    <a:pt x="7215" y="12459"/>
                    <a:pt x="8042" y="12459"/>
                  </a:cubicBezTo>
                  <a:close/>
                  <a:moveTo>
                    <a:pt x="19593" y="0"/>
                  </a:moveTo>
                  <a:cubicBezTo>
                    <a:pt x="18805" y="18"/>
                    <a:pt x="18015" y="41"/>
                    <a:pt x="17226" y="62"/>
                  </a:cubicBezTo>
                  <a:cubicBezTo>
                    <a:pt x="17250" y="146"/>
                    <a:pt x="17263" y="262"/>
                    <a:pt x="17257" y="404"/>
                  </a:cubicBezTo>
                  <a:cubicBezTo>
                    <a:pt x="17131" y="2942"/>
                    <a:pt x="16885" y="8769"/>
                    <a:pt x="15865" y="8908"/>
                  </a:cubicBezTo>
                  <a:cubicBezTo>
                    <a:pt x="15852" y="8910"/>
                    <a:pt x="15838" y="8913"/>
                    <a:pt x="15825" y="8913"/>
                  </a:cubicBezTo>
                  <a:cubicBezTo>
                    <a:pt x="15078" y="8913"/>
                    <a:pt x="14851" y="6035"/>
                    <a:pt x="15255" y="4331"/>
                  </a:cubicBezTo>
                  <a:cubicBezTo>
                    <a:pt x="14929" y="4107"/>
                    <a:pt x="14580" y="3631"/>
                    <a:pt x="14501" y="2456"/>
                  </a:cubicBezTo>
                  <a:cubicBezTo>
                    <a:pt x="14419" y="1277"/>
                    <a:pt x="14649" y="552"/>
                    <a:pt x="14923" y="119"/>
                  </a:cubicBezTo>
                  <a:cubicBezTo>
                    <a:pt x="13600" y="151"/>
                    <a:pt x="12275" y="182"/>
                    <a:pt x="10950" y="208"/>
                  </a:cubicBezTo>
                  <a:cubicBezTo>
                    <a:pt x="9074" y="251"/>
                    <a:pt x="7197" y="271"/>
                    <a:pt x="5322" y="290"/>
                  </a:cubicBezTo>
                  <a:cubicBezTo>
                    <a:pt x="4618" y="294"/>
                    <a:pt x="3901" y="381"/>
                    <a:pt x="3183" y="456"/>
                  </a:cubicBezTo>
                  <a:cubicBezTo>
                    <a:pt x="3409" y="2249"/>
                    <a:pt x="3516" y="5011"/>
                    <a:pt x="2883" y="5886"/>
                  </a:cubicBezTo>
                  <a:cubicBezTo>
                    <a:pt x="2785" y="6021"/>
                    <a:pt x="2690" y="6082"/>
                    <a:pt x="2600" y="6082"/>
                  </a:cubicBezTo>
                  <a:cubicBezTo>
                    <a:pt x="2239" y="6082"/>
                    <a:pt x="1952" y="5100"/>
                    <a:pt x="1895" y="3886"/>
                  </a:cubicBezTo>
                  <a:cubicBezTo>
                    <a:pt x="1760" y="4244"/>
                    <a:pt x="1588" y="4452"/>
                    <a:pt x="1420" y="4452"/>
                  </a:cubicBezTo>
                  <a:cubicBezTo>
                    <a:pt x="1236" y="4452"/>
                    <a:pt x="1055" y="4206"/>
                    <a:pt x="928" y="3647"/>
                  </a:cubicBezTo>
                  <a:cubicBezTo>
                    <a:pt x="681" y="2557"/>
                    <a:pt x="826" y="1225"/>
                    <a:pt x="1107" y="525"/>
                  </a:cubicBezTo>
                  <a:cubicBezTo>
                    <a:pt x="739" y="499"/>
                    <a:pt x="372" y="445"/>
                    <a:pt x="11" y="340"/>
                  </a:cubicBezTo>
                  <a:cubicBezTo>
                    <a:pt x="13" y="390"/>
                    <a:pt x="17" y="426"/>
                    <a:pt x="16" y="477"/>
                  </a:cubicBezTo>
                  <a:cubicBezTo>
                    <a:pt x="-37" y="7522"/>
                    <a:pt x="63" y="14564"/>
                    <a:pt x="25" y="21600"/>
                  </a:cubicBezTo>
                  <a:cubicBezTo>
                    <a:pt x="1217" y="21023"/>
                    <a:pt x="2452" y="20991"/>
                    <a:pt x="3674" y="20991"/>
                  </a:cubicBezTo>
                  <a:cubicBezTo>
                    <a:pt x="3823" y="20991"/>
                    <a:pt x="3972" y="20991"/>
                    <a:pt x="4121" y="20991"/>
                  </a:cubicBezTo>
                  <a:cubicBezTo>
                    <a:pt x="4501" y="20991"/>
                    <a:pt x="4879" y="20989"/>
                    <a:pt x="5254" y="20966"/>
                  </a:cubicBezTo>
                  <a:cubicBezTo>
                    <a:pt x="7062" y="20861"/>
                    <a:pt x="8870" y="20799"/>
                    <a:pt x="10678" y="20784"/>
                  </a:cubicBezTo>
                  <a:cubicBezTo>
                    <a:pt x="11052" y="20781"/>
                    <a:pt x="11427" y="20779"/>
                    <a:pt x="11800" y="20779"/>
                  </a:cubicBezTo>
                  <a:cubicBezTo>
                    <a:pt x="15055" y="20779"/>
                    <a:pt x="18311" y="20909"/>
                    <a:pt x="21563" y="21274"/>
                  </a:cubicBezTo>
                  <a:cubicBezTo>
                    <a:pt x="20808" y="18172"/>
                    <a:pt x="20147" y="14676"/>
                    <a:pt x="19501" y="11303"/>
                  </a:cubicBezTo>
                  <a:cubicBezTo>
                    <a:pt x="19437" y="10968"/>
                    <a:pt x="19501" y="10673"/>
                    <a:pt x="19587" y="10587"/>
                  </a:cubicBezTo>
                  <a:cubicBezTo>
                    <a:pt x="19740" y="9604"/>
                    <a:pt x="19913" y="8635"/>
                    <a:pt x="20096" y="7693"/>
                  </a:cubicBezTo>
                  <a:cubicBezTo>
                    <a:pt x="19851" y="7966"/>
                    <a:pt x="19569" y="8162"/>
                    <a:pt x="19303" y="8162"/>
                  </a:cubicBezTo>
                  <a:cubicBezTo>
                    <a:pt x="18820" y="8162"/>
                    <a:pt x="18391" y="7510"/>
                    <a:pt x="18339" y="5469"/>
                  </a:cubicBezTo>
                  <a:cubicBezTo>
                    <a:pt x="18288" y="3562"/>
                    <a:pt x="18702" y="2440"/>
                    <a:pt x="19151" y="2440"/>
                  </a:cubicBezTo>
                  <a:cubicBezTo>
                    <a:pt x="19218" y="2440"/>
                    <a:pt x="19286" y="2465"/>
                    <a:pt x="19353" y="2516"/>
                  </a:cubicBezTo>
                  <a:cubicBezTo>
                    <a:pt x="19289" y="1594"/>
                    <a:pt x="19384" y="611"/>
                    <a:pt x="19593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63" name="Google Shape;2949;p71"/>
            <p:cNvSpPr/>
            <p:nvPr/>
          </p:nvSpPr>
          <p:spPr>
            <a:xfrm>
              <a:off x="557657" y="109606"/>
              <a:ext cx="94949" cy="875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23" h="21600" fill="norm" stroke="1" extrusionOk="0">
                  <a:moveTo>
                    <a:pt x="11352" y="1288"/>
                  </a:moveTo>
                  <a:cubicBezTo>
                    <a:pt x="11228" y="1489"/>
                    <a:pt x="11171" y="1740"/>
                    <a:pt x="11257" y="2041"/>
                  </a:cubicBezTo>
                  <a:cubicBezTo>
                    <a:pt x="12280" y="5772"/>
                    <a:pt x="14785" y="8495"/>
                    <a:pt x="15676" y="12270"/>
                  </a:cubicBezTo>
                  <a:cubicBezTo>
                    <a:pt x="15877" y="13138"/>
                    <a:pt x="16008" y="14114"/>
                    <a:pt x="15988" y="15031"/>
                  </a:cubicBezTo>
                  <a:cubicBezTo>
                    <a:pt x="15943" y="17764"/>
                    <a:pt x="15257" y="18697"/>
                    <a:pt x="13331" y="18888"/>
                  </a:cubicBezTo>
                  <a:cubicBezTo>
                    <a:pt x="13167" y="18905"/>
                    <a:pt x="13006" y="18916"/>
                    <a:pt x="12855" y="18916"/>
                  </a:cubicBezTo>
                  <a:cubicBezTo>
                    <a:pt x="11031" y="18916"/>
                    <a:pt x="10095" y="17655"/>
                    <a:pt x="9582" y="15146"/>
                  </a:cubicBezTo>
                  <a:cubicBezTo>
                    <a:pt x="9274" y="13618"/>
                    <a:pt x="9331" y="11981"/>
                    <a:pt x="9417" y="10432"/>
                  </a:cubicBezTo>
                  <a:cubicBezTo>
                    <a:pt x="9446" y="9826"/>
                    <a:pt x="9044" y="9455"/>
                    <a:pt x="8645" y="9455"/>
                  </a:cubicBezTo>
                  <a:cubicBezTo>
                    <a:pt x="8399" y="9455"/>
                    <a:pt x="8157" y="9602"/>
                    <a:pt x="8021" y="9930"/>
                  </a:cubicBezTo>
                  <a:cubicBezTo>
                    <a:pt x="7377" y="11534"/>
                    <a:pt x="6584" y="13722"/>
                    <a:pt x="5274" y="14518"/>
                  </a:cubicBezTo>
                  <a:cubicBezTo>
                    <a:pt x="1870" y="13585"/>
                    <a:pt x="847" y="11545"/>
                    <a:pt x="2186" y="8402"/>
                  </a:cubicBezTo>
                  <a:cubicBezTo>
                    <a:pt x="2551" y="7496"/>
                    <a:pt x="3028" y="6678"/>
                    <a:pt x="3599" y="5947"/>
                  </a:cubicBezTo>
                  <a:cubicBezTo>
                    <a:pt x="5689" y="3115"/>
                    <a:pt x="8469" y="1866"/>
                    <a:pt x="11352" y="1288"/>
                  </a:cubicBezTo>
                  <a:close/>
                  <a:moveTo>
                    <a:pt x="10867" y="0"/>
                  </a:moveTo>
                  <a:cubicBezTo>
                    <a:pt x="6083" y="0"/>
                    <a:pt x="-898" y="4889"/>
                    <a:pt x="96" y="12281"/>
                  </a:cubicBezTo>
                  <a:cubicBezTo>
                    <a:pt x="441" y="14829"/>
                    <a:pt x="2018" y="17072"/>
                    <a:pt x="4013" y="17072"/>
                  </a:cubicBezTo>
                  <a:cubicBezTo>
                    <a:pt x="4104" y="17072"/>
                    <a:pt x="4194" y="17066"/>
                    <a:pt x="4284" y="17055"/>
                  </a:cubicBezTo>
                  <a:cubicBezTo>
                    <a:pt x="5853" y="16892"/>
                    <a:pt x="7036" y="15533"/>
                    <a:pt x="7956" y="13885"/>
                  </a:cubicBezTo>
                  <a:cubicBezTo>
                    <a:pt x="8144" y="16291"/>
                    <a:pt x="8744" y="18583"/>
                    <a:pt x="10251" y="20160"/>
                  </a:cubicBezTo>
                  <a:cubicBezTo>
                    <a:pt x="11130" y="21076"/>
                    <a:pt x="12198" y="21600"/>
                    <a:pt x="13253" y="21600"/>
                  </a:cubicBezTo>
                  <a:cubicBezTo>
                    <a:pt x="14140" y="21600"/>
                    <a:pt x="15023" y="21229"/>
                    <a:pt x="15778" y="20411"/>
                  </a:cubicBezTo>
                  <a:cubicBezTo>
                    <a:pt x="20702" y="15031"/>
                    <a:pt x="14423" y="6225"/>
                    <a:pt x="12514" y="1337"/>
                  </a:cubicBezTo>
                  <a:cubicBezTo>
                    <a:pt x="12407" y="1037"/>
                    <a:pt x="12193" y="911"/>
                    <a:pt x="11976" y="906"/>
                  </a:cubicBezTo>
                  <a:cubicBezTo>
                    <a:pt x="12062" y="567"/>
                    <a:pt x="11885" y="76"/>
                    <a:pt x="11557" y="38"/>
                  </a:cubicBezTo>
                  <a:cubicBezTo>
                    <a:pt x="11335" y="11"/>
                    <a:pt x="11105" y="0"/>
                    <a:pt x="1086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64" name="Google Shape;2950;p71"/>
            <p:cNvSpPr/>
            <p:nvPr/>
          </p:nvSpPr>
          <p:spPr>
            <a:xfrm>
              <a:off x="389504" y="88145"/>
              <a:ext cx="101855" cy="101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0" h="21600" fill="norm" stroke="1" extrusionOk="0">
                  <a:moveTo>
                    <a:pt x="12990" y="1986"/>
                  </a:moveTo>
                  <a:cubicBezTo>
                    <a:pt x="13072" y="1986"/>
                    <a:pt x="13159" y="1986"/>
                    <a:pt x="13246" y="1991"/>
                  </a:cubicBezTo>
                  <a:cubicBezTo>
                    <a:pt x="17401" y="2094"/>
                    <a:pt x="19059" y="8568"/>
                    <a:pt x="14002" y="8709"/>
                  </a:cubicBezTo>
                  <a:cubicBezTo>
                    <a:pt x="13191" y="8727"/>
                    <a:pt x="12692" y="10018"/>
                    <a:pt x="13548" y="10399"/>
                  </a:cubicBezTo>
                  <a:cubicBezTo>
                    <a:pt x="14987" y="11037"/>
                    <a:pt x="16961" y="11751"/>
                    <a:pt x="17974" y="13042"/>
                  </a:cubicBezTo>
                  <a:cubicBezTo>
                    <a:pt x="18885" y="17450"/>
                    <a:pt x="17818" y="19652"/>
                    <a:pt x="14749" y="19652"/>
                  </a:cubicBezTo>
                  <a:cubicBezTo>
                    <a:pt x="14625" y="19652"/>
                    <a:pt x="14497" y="19647"/>
                    <a:pt x="14364" y="19642"/>
                  </a:cubicBezTo>
                  <a:cubicBezTo>
                    <a:pt x="12838" y="19614"/>
                    <a:pt x="11391" y="19229"/>
                    <a:pt x="10039" y="18502"/>
                  </a:cubicBezTo>
                  <a:cubicBezTo>
                    <a:pt x="6406" y="16642"/>
                    <a:pt x="4134" y="12948"/>
                    <a:pt x="1976" y="9577"/>
                  </a:cubicBezTo>
                  <a:cubicBezTo>
                    <a:pt x="1912" y="9464"/>
                    <a:pt x="1816" y="9380"/>
                    <a:pt x="1734" y="9314"/>
                  </a:cubicBezTo>
                  <a:cubicBezTo>
                    <a:pt x="3365" y="6572"/>
                    <a:pt x="5550" y="4418"/>
                    <a:pt x="8500" y="3103"/>
                  </a:cubicBezTo>
                  <a:cubicBezTo>
                    <a:pt x="9929" y="2465"/>
                    <a:pt x="11409" y="1986"/>
                    <a:pt x="12990" y="1986"/>
                  </a:cubicBezTo>
                  <a:close/>
                  <a:moveTo>
                    <a:pt x="12834" y="0"/>
                  </a:moveTo>
                  <a:cubicBezTo>
                    <a:pt x="7460" y="0"/>
                    <a:pt x="1999" y="5141"/>
                    <a:pt x="62" y="9680"/>
                  </a:cubicBezTo>
                  <a:cubicBezTo>
                    <a:pt x="-140" y="10159"/>
                    <a:pt x="185" y="10596"/>
                    <a:pt x="561" y="10671"/>
                  </a:cubicBezTo>
                  <a:cubicBezTo>
                    <a:pt x="3525" y="15286"/>
                    <a:pt x="8335" y="21600"/>
                    <a:pt x="14135" y="21600"/>
                  </a:cubicBezTo>
                  <a:cubicBezTo>
                    <a:pt x="15390" y="21600"/>
                    <a:pt x="16696" y="21304"/>
                    <a:pt x="18033" y="20628"/>
                  </a:cubicBezTo>
                  <a:cubicBezTo>
                    <a:pt x="20141" y="19567"/>
                    <a:pt x="21460" y="17502"/>
                    <a:pt x="20997" y="15037"/>
                  </a:cubicBezTo>
                  <a:cubicBezTo>
                    <a:pt x="20507" y="12502"/>
                    <a:pt x="18574" y="10953"/>
                    <a:pt x="16471" y="9812"/>
                  </a:cubicBezTo>
                  <a:cubicBezTo>
                    <a:pt x="19595" y="7925"/>
                    <a:pt x="20342" y="2831"/>
                    <a:pt x="16398" y="840"/>
                  </a:cubicBezTo>
                  <a:cubicBezTo>
                    <a:pt x="15239" y="258"/>
                    <a:pt x="14039" y="0"/>
                    <a:pt x="128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65" name="Google Shape;2951;p71"/>
            <p:cNvSpPr/>
            <p:nvPr/>
          </p:nvSpPr>
          <p:spPr>
            <a:xfrm>
              <a:off x="277184" y="15443"/>
              <a:ext cx="91952" cy="84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9" h="21600" fill="norm" stroke="1" extrusionOk="0">
                  <a:moveTo>
                    <a:pt x="13515" y="2450"/>
                  </a:moveTo>
                  <a:cubicBezTo>
                    <a:pt x="14607" y="2450"/>
                    <a:pt x="15731" y="3154"/>
                    <a:pt x="16477" y="4861"/>
                  </a:cubicBezTo>
                  <a:cubicBezTo>
                    <a:pt x="17238" y="6620"/>
                    <a:pt x="17302" y="8611"/>
                    <a:pt x="17155" y="10545"/>
                  </a:cubicBezTo>
                  <a:cubicBezTo>
                    <a:pt x="16878" y="14073"/>
                    <a:pt x="15616" y="16835"/>
                    <a:pt x="14058" y="19666"/>
                  </a:cubicBezTo>
                  <a:cubicBezTo>
                    <a:pt x="10617" y="18446"/>
                    <a:pt x="5369" y="17964"/>
                    <a:pt x="2876" y="14544"/>
                  </a:cubicBezTo>
                  <a:cubicBezTo>
                    <a:pt x="1959" y="13284"/>
                    <a:pt x="1494" y="11594"/>
                    <a:pt x="1996" y="9989"/>
                  </a:cubicBezTo>
                  <a:cubicBezTo>
                    <a:pt x="2397" y="8662"/>
                    <a:pt x="3212" y="8213"/>
                    <a:pt x="4138" y="8213"/>
                  </a:cubicBezTo>
                  <a:cubicBezTo>
                    <a:pt x="4857" y="8213"/>
                    <a:pt x="5645" y="8486"/>
                    <a:pt x="6355" y="8820"/>
                  </a:cubicBezTo>
                  <a:cubicBezTo>
                    <a:pt x="7686" y="9439"/>
                    <a:pt x="8529" y="10193"/>
                    <a:pt x="9976" y="10420"/>
                  </a:cubicBezTo>
                  <a:cubicBezTo>
                    <a:pt x="10008" y="10426"/>
                    <a:pt x="10041" y="10426"/>
                    <a:pt x="10073" y="10426"/>
                  </a:cubicBezTo>
                  <a:cubicBezTo>
                    <a:pt x="10700" y="10426"/>
                    <a:pt x="11022" y="9388"/>
                    <a:pt x="10741" y="8781"/>
                  </a:cubicBezTo>
                  <a:cubicBezTo>
                    <a:pt x="9156" y="5417"/>
                    <a:pt x="11266" y="2450"/>
                    <a:pt x="13515" y="2450"/>
                  </a:cubicBezTo>
                  <a:close/>
                  <a:moveTo>
                    <a:pt x="13321" y="0"/>
                  </a:moveTo>
                  <a:cubicBezTo>
                    <a:pt x="10308" y="0"/>
                    <a:pt x="7926" y="3834"/>
                    <a:pt x="8552" y="7748"/>
                  </a:cubicBezTo>
                  <a:cubicBezTo>
                    <a:pt x="6977" y="6937"/>
                    <a:pt x="5521" y="5508"/>
                    <a:pt x="3871" y="5508"/>
                  </a:cubicBezTo>
                  <a:cubicBezTo>
                    <a:pt x="3429" y="5508"/>
                    <a:pt x="2977" y="5610"/>
                    <a:pt x="2507" y="5848"/>
                  </a:cubicBezTo>
                  <a:cubicBezTo>
                    <a:pt x="637" y="6801"/>
                    <a:pt x="-165" y="9597"/>
                    <a:pt x="29" y="11923"/>
                  </a:cubicBezTo>
                  <a:cubicBezTo>
                    <a:pt x="614" y="19206"/>
                    <a:pt x="9197" y="20108"/>
                    <a:pt x="13731" y="21067"/>
                  </a:cubicBezTo>
                  <a:cubicBezTo>
                    <a:pt x="13865" y="21379"/>
                    <a:pt x="14160" y="21600"/>
                    <a:pt x="14464" y="21600"/>
                  </a:cubicBezTo>
                  <a:cubicBezTo>
                    <a:pt x="14644" y="21600"/>
                    <a:pt x="14823" y="21526"/>
                    <a:pt x="14975" y="21350"/>
                  </a:cubicBezTo>
                  <a:cubicBezTo>
                    <a:pt x="18804" y="16983"/>
                    <a:pt x="21435" y="5752"/>
                    <a:pt x="16275" y="1254"/>
                  </a:cubicBezTo>
                  <a:cubicBezTo>
                    <a:pt x="15275" y="374"/>
                    <a:pt x="14266" y="0"/>
                    <a:pt x="133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66" name="Google Shape;2952;p71"/>
            <p:cNvSpPr/>
            <p:nvPr/>
          </p:nvSpPr>
          <p:spPr>
            <a:xfrm>
              <a:off x="220480" y="129806"/>
              <a:ext cx="98178" cy="796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81" h="21600" fill="norm" stroke="1" extrusionOk="0">
                  <a:moveTo>
                    <a:pt x="10354" y="1601"/>
                  </a:moveTo>
                  <a:cubicBezTo>
                    <a:pt x="10296" y="1931"/>
                    <a:pt x="10346" y="2291"/>
                    <a:pt x="10571" y="2603"/>
                  </a:cubicBezTo>
                  <a:cubicBezTo>
                    <a:pt x="12595" y="5271"/>
                    <a:pt x="15102" y="8611"/>
                    <a:pt x="15975" y="12497"/>
                  </a:cubicBezTo>
                  <a:cubicBezTo>
                    <a:pt x="16782" y="16041"/>
                    <a:pt x="15516" y="18991"/>
                    <a:pt x="13730" y="18991"/>
                  </a:cubicBezTo>
                  <a:cubicBezTo>
                    <a:pt x="13046" y="18991"/>
                    <a:pt x="12283" y="18560"/>
                    <a:pt x="11534" y="17564"/>
                  </a:cubicBezTo>
                  <a:cubicBezTo>
                    <a:pt x="10382" y="16047"/>
                    <a:pt x="9985" y="13774"/>
                    <a:pt x="9719" y="11628"/>
                  </a:cubicBezTo>
                  <a:cubicBezTo>
                    <a:pt x="9649" y="11076"/>
                    <a:pt x="9305" y="10794"/>
                    <a:pt x="8961" y="10794"/>
                  </a:cubicBezTo>
                  <a:cubicBezTo>
                    <a:pt x="8686" y="10794"/>
                    <a:pt x="8408" y="10974"/>
                    <a:pt x="8277" y="11352"/>
                  </a:cubicBezTo>
                  <a:cubicBezTo>
                    <a:pt x="7998" y="12107"/>
                    <a:pt x="7723" y="12899"/>
                    <a:pt x="7412" y="13630"/>
                  </a:cubicBezTo>
                  <a:cubicBezTo>
                    <a:pt x="7006" y="14878"/>
                    <a:pt x="6392" y="15789"/>
                    <a:pt x="5548" y="16371"/>
                  </a:cubicBezTo>
                  <a:cubicBezTo>
                    <a:pt x="5187" y="16983"/>
                    <a:pt x="4831" y="17282"/>
                    <a:pt x="4483" y="17282"/>
                  </a:cubicBezTo>
                  <a:cubicBezTo>
                    <a:pt x="4011" y="17282"/>
                    <a:pt x="3548" y="16725"/>
                    <a:pt x="3098" y="15609"/>
                  </a:cubicBezTo>
                  <a:cubicBezTo>
                    <a:pt x="1586" y="13954"/>
                    <a:pt x="1361" y="14008"/>
                    <a:pt x="1783" y="11640"/>
                  </a:cubicBezTo>
                  <a:cubicBezTo>
                    <a:pt x="1996" y="10482"/>
                    <a:pt x="2401" y="9373"/>
                    <a:pt x="2860" y="8383"/>
                  </a:cubicBezTo>
                  <a:cubicBezTo>
                    <a:pt x="4601" y="4677"/>
                    <a:pt x="7412" y="2489"/>
                    <a:pt x="10354" y="1601"/>
                  </a:cubicBezTo>
                  <a:close/>
                  <a:moveTo>
                    <a:pt x="11190" y="0"/>
                  </a:moveTo>
                  <a:cubicBezTo>
                    <a:pt x="6056" y="0"/>
                    <a:pt x="-520" y="5871"/>
                    <a:pt x="33" y="14452"/>
                  </a:cubicBezTo>
                  <a:cubicBezTo>
                    <a:pt x="226" y="17336"/>
                    <a:pt x="1500" y="19519"/>
                    <a:pt x="3524" y="19741"/>
                  </a:cubicBezTo>
                  <a:cubicBezTo>
                    <a:pt x="3647" y="19753"/>
                    <a:pt x="3761" y="19765"/>
                    <a:pt x="3876" y="19765"/>
                  </a:cubicBezTo>
                  <a:cubicBezTo>
                    <a:pt x="6097" y="19765"/>
                    <a:pt x="7613" y="17414"/>
                    <a:pt x="8748" y="14812"/>
                  </a:cubicBezTo>
                  <a:cubicBezTo>
                    <a:pt x="9727" y="18206"/>
                    <a:pt x="11743" y="21600"/>
                    <a:pt x="14037" y="21600"/>
                  </a:cubicBezTo>
                  <a:cubicBezTo>
                    <a:pt x="14918" y="21600"/>
                    <a:pt x="15836" y="21096"/>
                    <a:pt x="16758" y="19909"/>
                  </a:cubicBezTo>
                  <a:cubicBezTo>
                    <a:pt x="21080" y="14332"/>
                    <a:pt x="14434" y="4551"/>
                    <a:pt x="11706" y="953"/>
                  </a:cubicBezTo>
                  <a:cubicBezTo>
                    <a:pt x="11689" y="923"/>
                    <a:pt x="11681" y="923"/>
                    <a:pt x="11673" y="911"/>
                  </a:cubicBezTo>
                  <a:cubicBezTo>
                    <a:pt x="11726" y="510"/>
                    <a:pt x="11550" y="0"/>
                    <a:pt x="11214" y="0"/>
                  </a:cubicBezTo>
                  <a:cubicBezTo>
                    <a:pt x="11206" y="0"/>
                    <a:pt x="11198" y="0"/>
                    <a:pt x="111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67" name="Google Shape;2953;p71"/>
            <p:cNvSpPr/>
            <p:nvPr/>
          </p:nvSpPr>
          <p:spPr>
            <a:xfrm>
              <a:off x="131468" y="48519"/>
              <a:ext cx="93426" cy="98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09" h="21600" fill="norm" stroke="1" extrusionOk="0">
                  <a:moveTo>
                    <a:pt x="12857" y="2031"/>
                  </a:moveTo>
                  <a:cubicBezTo>
                    <a:pt x="13844" y="2031"/>
                    <a:pt x="14817" y="2254"/>
                    <a:pt x="15677" y="2825"/>
                  </a:cubicBezTo>
                  <a:cubicBezTo>
                    <a:pt x="19935" y="5635"/>
                    <a:pt x="15265" y="9886"/>
                    <a:pt x="12500" y="10674"/>
                  </a:cubicBezTo>
                  <a:cubicBezTo>
                    <a:pt x="11681" y="10911"/>
                    <a:pt x="11599" y="12362"/>
                    <a:pt x="12495" y="12541"/>
                  </a:cubicBezTo>
                  <a:cubicBezTo>
                    <a:pt x="14265" y="12885"/>
                    <a:pt x="15265" y="15109"/>
                    <a:pt x="14722" y="16933"/>
                  </a:cubicBezTo>
                  <a:cubicBezTo>
                    <a:pt x="14170" y="18800"/>
                    <a:pt x="12540" y="19486"/>
                    <a:pt x="10880" y="19486"/>
                  </a:cubicBezTo>
                  <a:cubicBezTo>
                    <a:pt x="9879" y="19486"/>
                    <a:pt x="8866" y="19240"/>
                    <a:pt x="8065" y="18848"/>
                  </a:cubicBezTo>
                  <a:cubicBezTo>
                    <a:pt x="4951" y="17329"/>
                    <a:pt x="3281" y="13958"/>
                    <a:pt x="1756" y="10829"/>
                  </a:cubicBezTo>
                  <a:cubicBezTo>
                    <a:pt x="3512" y="7023"/>
                    <a:pt x="6553" y="3550"/>
                    <a:pt x="10495" y="2404"/>
                  </a:cubicBezTo>
                  <a:cubicBezTo>
                    <a:pt x="11255" y="2176"/>
                    <a:pt x="12061" y="2031"/>
                    <a:pt x="12857" y="2031"/>
                  </a:cubicBezTo>
                  <a:close/>
                  <a:moveTo>
                    <a:pt x="12694" y="0"/>
                  </a:moveTo>
                  <a:cubicBezTo>
                    <a:pt x="7354" y="0"/>
                    <a:pt x="2186" y="5422"/>
                    <a:pt x="95" y="10128"/>
                  </a:cubicBezTo>
                  <a:cubicBezTo>
                    <a:pt x="-158" y="10684"/>
                    <a:pt x="127" y="11211"/>
                    <a:pt x="534" y="11443"/>
                  </a:cubicBezTo>
                  <a:cubicBezTo>
                    <a:pt x="2381" y="15738"/>
                    <a:pt x="5893" y="21600"/>
                    <a:pt x="10617" y="21600"/>
                  </a:cubicBezTo>
                  <a:cubicBezTo>
                    <a:pt x="11644" y="21600"/>
                    <a:pt x="12735" y="21319"/>
                    <a:pt x="13875" y="20681"/>
                  </a:cubicBezTo>
                  <a:cubicBezTo>
                    <a:pt x="17052" y="18916"/>
                    <a:pt x="17491" y="13847"/>
                    <a:pt x="14930" y="11637"/>
                  </a:cubicBezTo>
                  <a:cubicBezTo>
                    <a:pt x="18799" y="9204"/>
                    <a:pt x="21442" y="3405"/>
                    <a:pt x="16093" y="788"/>
                  </a:cubicBezTo>
                  <a:cubicBezTo>
                    <a:pt x="14971" y="242"/>
                    <a:pt x="13830" y="0"/>
                    <a:pt x="126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68" name="Google Shape;2954;p71"/>
            <p:cNvSpPr/>
            <p:nvPr/>
          </p:nvSpPr>
          <p:spPr>
            <a:xfrm>
              <a:off x="15028" y="93167"/>
              <a:ext cx="85019" cy="92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03" h="21600" fill="norm" stroke="1" extrusionOk="0">
                  <a:moveTo>
                    <a:pt x="12717" y="2324"/>
                  </a:moveTo>
                  <a:cubicBezTo>
                    <a:pt x="14104" y="2324"/>
                    <a:pt x="15595" y="3190"/>
                    <a:pt x="16256" y="4386"/>
                  </a:cubicBezTo>
                  <a:cubicBezTo>
                    <a:pt x="16818" y="5422"/>
                    <a:pt x="16947" y="7308"/>
                    <a:pt x="17007" y="8329"/>
                  </a:cubicBezTo>
                  <a:cubicBezTo>
                    <a:pt x="17221" y="12411"/>
                    <a:pt x="15998" y="15884"/>
                    <a:pt x="14502" y="19575"/>
                  </a:cubicBezTo>
                  <a:cubicBezTo>
                    <a:pt x="14467" y="19647"/>
                    <a:pt x="14467" y="19719"/>
                    <a:pt x="14457" y="19786"/>
                  </a:cubicBezTo>
                  <a:cubicBezTo>
                    <a:pt x="13806" y="19879"/>
                    <a:pt x="13149" y="19925"/>
                    <a:pt x="12503" y="19925"/>
                  </a:cubicBezTo>
                  <a:cubicBezTo>
                    <a:pt x="10331" y="19925"/>
                    <a:pt x="8193" y="19399"/>
                    <a:pt x="6249" y="18209"/>
                  </a:cubicBezTo>
                  <a:cubicBezTo>
                    <a:pt x="4768" y="17317"/>
                    <a:pt x="3286" y="16003"/>
                    <a:pt x="2496" y="14385"/>
                  </a:cubicBezTo>
                  <a:cubicBezTo>
                    <a:pt x="995" y="11828"/>
                    <a:pt x="1979" y="10339"/>
                    <a:pt x="5454" y="9921"/>
                  </a:cubicBezTo>
                  <a:cubicBezTo>
                    <a:pt x="6418" y="10308"/>
                    <a:pt x="7328" y="10792"/>
                    <a:pt x="8188" y="11395"/>
                  </a:cubicBezTo>
                  <a:cubicBezTo>
                    <a:pt x="8337" y="11493"/>
                    <a:pt x="8486" y="11540"/>
                    <a:pt x="8636" y="11540"/>
                  </a:cubicBezTo>
                  <a:cubicBezTo>
                    <a:pt x="9187" y="11540"/>
                    <a:pt x="9684" y="10947"/>
                    <a:pt x="9530" y="10328"/>
                  </a:cubicBezTo>
                  <a:cubicBezTo>
                    <a:pt x="8864" y="7710"/>
                    <a:pt x="8695" y="4082"/>
                    <a:pt x="11380" y="2644"/>
                  </a:cubicBezTo>
                  <a:cubicBezTo>
                    <a:pt x="11787" y="2422"/>
                    <a:pt x="12245" y="2324"/>
                    <a:pt x="12717" y="2324"/>
                  </a:cubicBezTo>
                  <a:close/>
                  <a:moveTo>
                    <a:pt x="13318" y="0"/>
                  </a:moveTo>
                  <a:cubicBezTo>
                    <a:pt x="11767" y="0"/>
                    <a:pt x="10196" y="722"/>
                    <a:pt x="9108" y="1886"/>
                  </a:cubicBezTo>
                  <a:cubicBezTo>
                    <a:pt x="7378" y="3747"/>
                    <a:pt x="7075" y="6293"/>
                    <a:pt x="7378" y="8731"/>
                  </a:cubicBezTo>
                  <a:cubicBezTo>
                    <a:pt x="6279" y="8169"/>
                    <a:pt x="5086" y="7726"/>
                    <a:pt x="3928" y="7726"/>
                  </a:cubicBezTo>
                  <a:cubicBezTo>
                    <a:pt x="3043" y="7726"/>
                    <a:pt x="2183" y="7983"/>
                    <a:pt x="1407" y="8638"/>
                  </a:cubicBezTo>
                  <a:cubicBezTo>
                    <a:pt x="-432" y="10184"/>
                    <a:pt x="-233" y="12890"/>
                    <a:pt x="672" y="14910"/>
                  </a:cubicBezTo>
                  <a:cubicBezTo>
                    <a:pt x="2610" y="19219"/>
                    <a:pt x="7169" y="21600"/>
                    <a:pt x="11643" y="21600"/>
                  </a:cubicBezTo>
                  <a:cubicBezTo>
                    <a:pt x="13204" y="21600"/>
                    <a:pt x="14760" y="21306"/>
                    <a:pt x="16187" y="20708"/>
                  </a:cubicBezTo>
                  <a:cubicBezTo>
                    <a:pt x="16679" y="20492"/>
                    <a:pt x="16694" y="19868"/>
                    <a:pt x="16361" y="19621"/>
                  </a:cubicBezTo>
                  <a:cubicBezTo>
                    <a:pt x="19080" y="14817"/>
                    <a:pt x="21168" y="3690"/>
                    <a:pt x="15570" y="572"/>
                  </a:cubicBezTo>
                  <a:cubicBezTo>
                    <a:pt x="14864" y="180"/>
                    <a:pt x="14094" y="0"/>
                    <a:pt x="1331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18" name="تجميع"/>
          <p:cNvGrpSpPr/>
          <p:nvPr/>
        </p:nvGrpSpPr>
        <p:grpSpPr>
          <a:xfrm>
            <a:off x="3388728" y="379804"/>
            <a:ext cx="2733575" cy="1207401"/>
            <a:chOff x="0" y="0"/>
            <a:chExt cx="2733574" cy="1207400"/>
          </a:xfrm>
        </p:grpSpPr>
        <p:grpSp>
          <p:nvGrpSpPr>
            <p:cNvPr id="1516" name="Google Shape;2867;p71"/>
            <p:cNvGrpSpPr/>
            <p:nvPr/>
          </p:nvGrpSpPr>
          <p:grpSpPr>
            <a:xfrm>
              <a:off x="119323" y="0"/>
              <a:ext cx="2495029" cy="1207401"/>
              <a:chOff x="0" y="0"/>
              <a:chExt cx="2495027" cy="1207400"/>
            </a:xfrm>
          </p:grpSpPr>
          <p:sp>
            <p:nvSpPr>
              <p:cNvPr id="1470" name="Google Shape;2868;p71"/>
              <p:cNvSpPr/>
              <p:nvPr/>
            </p:nvSpPr>
            <p:spPr>
              <a:xfrm>
                <a:off x="0" y="0"/>
                <a:ext cx="2495028" cy="1207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2" h="21600" fill="norm" stroke="1" extrusionOk="0">
                    <a:moveTo>
                      <a:pt x="10786" y="394"/>
                    </a:moveTo>
                    <a:cubicBezTo>
                      <a:pt x="11208" y="1680"/>
                      <a:pt x="11919" y="2478"/>
                      <a:pt x="12653" y="2478"/>
                    </a:cubicBezTo>
                    <a:cubicBezTo>
                      <a:pt x="12889" y="2478"/>
                      <a:pt x="13128" y="2396"/>
                      <a:pt x="13360" y="2219"/>
                    </a:cubicBezTo>
                    <a:cubicBezTo>
                      <a:pt x="14126" y="1637"/>
                      <a:pt x="14711" y="646"/>
                      <a:pt x="15561" y="542"/>
                    </a:cubicBezTo>
                    <a:cubicBezTo>
                      <a:pt x="15615" y="535"/>
                      <a:pt x="15671" y="532"/>
                      <a:pt x="15729" y="532"/>
                    </a:cubicBezTo>
                    <a:cubicBezTo>
                      <a:pt x="16560" y="532"/>
                      <a:pt x="17689" y="1234"/>
                      <a:pt x="17562" y="3350"/>
                    </a:cubicBezTo>
                    <a:cubicBezTo>
                      <a:pt x="17554" y="3478"/>
                      <a:pt x="17604" y="3539"/>
                      <a:pt x="17655" y="3539"/>
                    </a:cubicBezTo>
                    <a:cubicBezTo>
                      <a:pt x="17682" y="3539"/>
                      <a:pt x="17708" y="3524"/>
                      <a:pt x="17727" y="3492"/>
                    </a:cubicBezTo>
                    <a:cubicBezTo>
                      <a:pt x="18261" y="2611"/>
                      <a:pt x="19182" y="1711"/>
                      <a:pt x="19933" y="1711"/>
                    </a:cubicBezTo>
                    <a:cubicBezTo>
                      <a:pt x="20584" y="1711"/>
                      <a:pt x="21107" y="2386"/>
                      <a:pt x="21139" y="4334"/>
                    </a:cubicBezTo>
                    <a:cubicBezTo>
                      <a:pt x="21164" y="5820"/>
                      <a:pt x="20427" y="9208"/>
                      <a:pt x="21396" y="10039"/>
                    </a:cubicBezTo>
                    <a:cubicBezTo>
                      <a:pt x="20251" y="11131"/>
                      <a:pt x="21171" y="14147"/>
                      <a:pt x="21192" y="15881"/>
                    </a:cubicBezTo>
                    <a:cubicBezTo>
                      <a:pt x="21214" y="17684"/>
                      <a:pt x="20610" y="18998"/>
                      <a:pt x="19746" y="19078"/>
                    </a:cubicBezTo>
                    <a:cubicBezTo>
                      <a:pt x="19717" y="19081"/>
                      <a:pt x="19688" y="19082"/>
                      <a:pt x="19659" y="19082"/>
                    </a:cubicBezTo>
                    <a:cubicBezTo>
                      <a:pt x="18933" y="19082"/>
                      <a:pt x="18304" y="18251"/>
                      <a:pt x="17647" y="17713"/>
                    </a:cubicBezTo>
                    <a:cubicBezTo>
                      <a:pt x="17641" y="17708"/>
                      <a:pt x="17636" y="17706"/>
                      <a:pt x="17631" y="17706"/>
                    </a:cubicBezTo>
                    <a:cubicBezTo>
                      <a:pt x="17604" y="17706"/>
                      <a:pt x="17592" y="17775"/>
                      <a:pt x="17601" y="17828"/>
                    </a:cubicBezTo>
                    <a:cubicBezTo>
                      <a:pt x="17589" y="17854"/>
                      <a:pt x="17579" y="17889"/>
                      <a:pt x="17577" y="17937"/>
                    </a:cubicBezTo>
                    <a:cubicBezTo>
                      <a:pt x="17496" y="19773"/>
                      <a:pt x="16829" y="21132"/>
                      <a:pt x="15933" y="21230"/>
                    </a:cubicBezTo>
                    <a:cubicBezTo>
                      <a:pt x="15889" y="21235"/>
                      <a:pt x="15846" y="21237"/>
                      <a:pt x="15802" y="21237"/>
                    </a:cubicBezTo>
                    <a:cubicBezTo>
                      <a:pt x="15090" y="21237"/>
                      <a:pt x="14414" y="20621"/>
                      <a:pt x="13756" y="20122"/>
                    </a:cubicBezTo>
                    <a:cubicBezTo>
                      <a:pt x="13279" y="19756"/>
                      <a:pt x="12765" y="19420"/>
                      <a:pt x="12250" y="19420"/>
                    </a:cubicBezTo>
                    <a:cubicBezTo>
                      <a:pt x="12095" y="19420"/>
                      <a:pt x="11940" y="19450"/>
                      <a:pt x="11785" y="19519"/>
                    </a:cubicBezTo>
                    <a:cubicBezTo>
                      <a:pt x="11383" y="19701"/>
                      <a:pt x="10913" y="20194"/>
                      <a:pt x="10786" y="21061"/>
                    </a:cubicBezTo>
                    <a:cubicBezTo>
                      <a:pt x="10659" y="20194"/>
                      <a:pt x="10189" y="19701"/>
                      <a:pt x="9786" y="19519"/>
                    </a:cubicBezTo>
                    <a:cubicBezTo>
                      <a:pt x="9632" y="19450"/>
                      <a:pt x="9477" y="19420"/>
                      <a:pt x="9322" y="19420"/>
                    </a:cubicBezTo>
                    <a:cubicBezTo>
                      <a:pt x="8807" y="19420"/>
                      <a:pt x="8293" y="19756"/>
                      <a:pt x="7815" y="20122"/>
                    </a:cubicBezTo>
                    <a:cubicBezTo>
                      <a:pt x="7158" y="20621"/>
                      <a:pt x="6482" y="21237"/>
                      <a:pt x="5770" y="21237"/>
                    </a:cubicBezTo>
                    <a:cubicBezTo>
                      <a:pt x="5726" y="21237"/>
                      <a:pt x="5682" y="21235"/>
                      <a:pt x="5638" y="21230"/>
                    </a:cubicBezTo>
                    <a:cubicBezTo>
                      <a:pt x="4743" y="21132"/>
                      <a:pt x="4076" y="19773"/>
                      <a:pt x="3995" y="17937"/>
                    </a:cubicBezTo>
                    <a:cubicBezTo>
                      <a:pt x="3993" y="17889"/>
                      <a:pt x="3983" y="17854"/>
                      <a:pt x="3970" y="17828"/>
                    </a:cubicBezTo>
                    <a:cubicBezTo>
                      <a:pt x="3980" y="17775"/>
                      <a:pt x="3968" y="17706"/>
                      <a:pt x="3941" y="17706"/>
                    </a:cubicBezTo>
                    <a:cubicBezTo>
                      <a:pt x="3936" y="17706"/>
                      <a:pt x="3930" y="17708"/>
                      <a:pt x="3925" y="17713"/>
                    </a:cubicBezTo>
                    <a:cubicBezTo>
                      <a:pt x="3268" y="18251"/>
                      <a:pt x="2639" y="19082"/>
                      <a:pt x="1913" y="19082"/>
                    </a:cubicBezTo>
                    <a:cubicBezTo>
                      <a:pt x="1884" y="19082"/>
                      <a:pt x="1855" y="19081"/>
                      <a:pt x="1826" y="19078"/>
                    </a:cubicBezTo>
                    <a:cubicBezTo>
                      <a:pt x="962" y="18998"/>
                      <a:pt x="357" y="17684"/>
                      <a:pt x="380" y="15881"/>
                    </a:cubicBezTo>
                    <a:cubicBezTo>
                      <a:pt x="401" y="14147"/>
                      <a:pt x="1321" y="11131"/>
                      <a:pt x="176" y="10039"/>
                    </a:cubicBezTo>
                    <a:cubicBezTo>
                      <a:pt x="1146" y="9208"/>
                      <a:pt x="409" y="5820"/>
                      <a:pt x="433" y="4334"/>
                    </a:cubicBezTo>
                    <a:cubicBezTo>
                      <a:pt x="466" y="2386"/>
                      <a:pt x="988" y="1711"/>
                      <a:pt x="1639" y="1711"/>
                    </a:cubicBezTo>
                    <a:cubicBezTo>
                      <a:pt x="2390" y="1711"/>
                      <a:pt x="3311" y="2611"/>
                      <a:pt x="3845" y="3492"/>
                    </a:cubicBezTo>
                    <a:cubicBezTo>
                      <a:pt x="3864" y="3524"/>
                      <a:pt x="3890" y="3539"/>
                      <a:pt x="3916" y="3539"/>
                    </a:cubicBezTo>
                    <a:cubicBezTo>
                      <a:pt x="3967" y="3539"/>
                      <a:pt x="4018" y="3478"/>
                      <a:pt x="4010" y="3350"/>
                    </a:cubicBezTo>
                    <a:cubicBezTo>
                      <a:pt x="3883" y="1234"/>
                      <a:pt x="5011" y="532"/>
                      <a:pt x="5844" y="532"/>
                    </a:cubicBezTo>
                    <a:cubicBezTo>
                      <a:pt x="5901" y="532"/>
                      <a:pt x="5957" y="535"/>
                      <a:pt x="6011" y="542"/>
                    </a:cubicBezTo>
                    <a:cubicBezTo>
                      <a:pt x="6861" y="646"/>
                      <a:pt x="7446" y="1637"/>
                      <a:pt x="8212" y="2219"/>
                    </a:cubicBezTo>
                    <a:cubicBezTo>
                      <a:pt x="8444" y="2395"/>
                      <a:pt x="8683" y="2477"/>
                      <a:pt x="8919" y="2477"/>
                    </a:cubicBezTo>
                    <a:cubicBezTo>
                      <a:pt x="9653" y="2477"/>
                      <a:pt x="10364" y="1680"/>
                      <a:pt x="10786" y="394"/>
                    </a:cubicBezTo>
                    <a:close/>
                    <a:moveTo>
                      <a:pt x="10749" y="0"/>
                    </a:moveTo>
                    <a:cubicBezTo>
                      <a:pt x="10724" y="0"/>
                      <a:pt x="10698" y="24"/>
                      <a:pt x="10681" y="82"/>
                    </a:cubicBezTo>
                    <a:cubicBezTo>
                      <a:pt x="10318" y="1340"/>
                      <a:pt x="9648" y="2122"/>
                      <a:pt x="8943" y="2122"/>
                    </a:cubicBezTo>
                    <a:cubicBezTo>
                      <a:pt x="8885" y="2122"/>
                      <a:pt x="8826" y="2117"/>
                      <a:pt x="8767" y="2106"/>
                    </a:cubicBezTo>
                    <a:cubicBezTo>
                      <a:pt x="7973" y="1959"/>
                      <a:pt x="7351" y="663"/>
                      <a:pt x="6578" y="296"/>
                    </a:cubicBezTo>
                    <a:cubicBezTo>
                      <a:pt x="6371" y="198"/>
                      <a:pt x="6127" y="144"/>
                      <a:pt x="5871" y="144"/>
                    </a:cubicBezTo>
                    <a:cubicBezTo>
                      <a:pt x="4930" y="144"/>
                      <a:pt x="3823" y="882"/>
                      <a:pt x="3807" y="2936"/>
                    </a:cubicBezTo>
                    <a:cubicBezTo>
                      <a:pt x="3250" y="2101"/>
                      <a:pt x="2413" y="1196"/>
                      <a:pt x="1668" y="1196"/>
                    </a:cubicBezTo>
                    <a:cubicBezTo>
                      <a:pt x="1348" y="1196"/>
                      <a:pt x="1045" y="1363"/>
                      <a:pt x="789" y="1774"/>
                    </a:cubicBezTo>
                    <a:cubicBezTo>
                      <a:pt x="397" y="2403"/>
                      <a:pt x="251" y="3480"/>
                      <a:pt x="249" y="4466"/>
                    </a:cubicBezTo>
                    <a:cubicBezTo>
                      <a:pt x="245" y="5967"/>
                      <a:pt x="972" y="9122"/>
                      <a:pt x="41" y="9867"/>
                    </a:cubicBezTo>
                    <a:cubicBezTo>
                      <a:pt x="-14" y="9913"/>
                      <a:pt x="-9" y="10062"/>
                      <a:pt x="31" y="10106"/>
                    </a:cubicBezTo>
                    <a:cubicBezTo>
                      <a:pt x="6" y="10188"/>
                      <a:pt x="10" y="10295"/>
                      <a:pt x="64" y="10344"/>
                    </a:cubicBezTo>
                    <a:cubicBezTo>
                      <a:pt x="1010" y="11198"/>
                      <a:pt x="390" y="13677"/>
                      <a:pt x="244" y="15110"/>
                    </a:cubicBezTo>
                    <a:cubicBezTo>
                      <a:pt x="130" y="16226"/>
                      <a:pt x="202" y="17444"/>
                      <a:pt x="564" y="18346"/>
                    </a:cubicBezTo>
                    <a:cubicBezTo>
                      <a:pt x="908" y="19205"/>
                      <a:pt x="1364" y="19537"/>
                      <a:pt x="1846" y="19537"/>
                    </a:cubicBezTo>
                    <a:cubicBezTo>
                      <a:pt x="2541" y="19537"/>
                      <a:pt x="3290" y="18848"/>
                      <a:pt x="3831" y="18058"/>
                    </a:cubicBezTo>
                    <a:cubicBezTo>
                      <a:pt x="3924" y="20269"/>
                      <a:pt x="4805" y="21600"/>
                      <a:pt x="5808" y="21600"/>
                    </a:cubicBezTo>
                    <a:cubicBezTo>
                      <a:pt x="5926" y="21600"/>
                      <a:pt x="6045" y="21582"/>
                      <a:pt x="6165" y="21545"/>
                    </a:cubicBezTo>
                    <a:cubicBezTo>
                      <a:pt x="6915" y="21310"/>
                      <a:pt x="7594" y="20541"/>
                      <a:pt x="8313" y="20086"/>
                    </a:cubicBezTo>
                    <a:cubicBezTo>
                      <a:pt x="8641" y="19878"/>
                      <a:pt x="8985" y="19717"/>
                      <a:pt x="9330" y="19717"/>
                    </a:cubicBezTo>
                    <a:cubicBezTo>
                      <a:pt x="9470" y="19717"/>
                      <a:pt x="9610" y="19744"/>
                      <a:pt x="9749" y="19804"/>
                    </a:cubicBezTo>
                    <a:cubicBezTo>
                      <a:pt x="10204" y="20007"/>
                      <a:pt x="10463" y="20525"/>
                      <a:pt x="10753" y="21226"/>
                    </a:cubicBezTo>
                    <a:cubicBezTo>
                      <a:pt x="10758" y="21239"/>
                      <a:pt x="10765" y="21245"/>
                      <a:pt x="10771" y="21245"/>
                    </a:cubicBezTo>
                    <a:cubicBezTo>
                      <a:pt x="10776" y="21245"/>
                      <a:pt x="10781" y="21241"/>
                      <a:pt x="10786" y="21236"/>
                    </a:cubicBezTo>
                    <a:cubicBezTo>
                      <a:pt x="10791" y="21241"/>
                      <a:pt x="10796" y="21245"/>
                      <a:pt x="10801" y="21245"/>
                    </a:cubicBezTo>
                    <a:cubicBezTo>
                      <a:pt x="10807" y="21245"/>
                      <a:pt x="10814" y="21239"/>
                      <a:pt x="10819" y="21226"/>
                    </a:cubicBezTo>
                    <a:cubicBezTo>
                      <a:pt x="11109" y="20525"/>
                      <a:pt x="11369" y="20007"/>
                      <a:pt x="11823" y="19804"/>
                    </a:cubicBezTo>
                    <a:cubicBezTo>
                      <a:pt x="11962" y="19744"/>
                      <a:pt x="12102" y="19717"/>
                      <a:pt x="12242" y="19717"/>
                    </a:cubicBezTo>
                    <a:cubicBezTo>
                      <a:pt x="12586" y="19717"/>
                      <a:pt x="12931" y="19878"/>
                      <a:pt x="13259" y="20086"/>
                    </a:cubicBezTo>
                    <a:cubicBezTo>
                      <a:pt x="13978" y="20541"/>
                      <a:pt x="14657" y="21310"/>
                      <a:pt x="15407" y="21545"/>
                    </a:cubicBezTo>
                    <a:cubicBezTo>
                      <a:pt x="15527" y="21582"/>
                      <a:pt x="15647" y="21600"/>
                      <a:pt x="15764" y="21600"/>
                    </a:cubicBezTo>
                    <a:cubicBezTo>
                      <a:pt x="16767" y="21600"/>
                      <a:pt x="17648" y="20269"/>
                      <a:pt x="17741" y="18058"/>
                    </a:cubicBezTo>
                    <a:cubicBezTo>
                      <a:pt x="18282" y="18848"/>
                      <a:pt x="19030" y="19537"/>
                      <a:pt x="19725" y="19537"/>
                    </a:cubicBezTo>
                    <a:cubicBezTo>
                      <a:pt x="20208" y="19537"/>
                      <a:pt x="20664" y="19205"/>
                      <a:pt x="21008" y="18346"/>
                    </a:cubicBezTo>
                    <a:cubicBezTo>
                      <a:pt x="21370" y="17444"/>
                      <a:pt x="21442" y="16226"/>
                      <a:pt x="21328" y="15110"/>
                    </a:cubicBezTo>
                    <a:cubicBezTo>
                      <a:pt x="21182" y="13677"/>
                      <a:pt x="20562" y="11199"/>
                      <a:pt x="21509" y="10344"/>
                    </a:cubicBezTo>
                    <a:cubicBezTo>
                      <a:pt x="21563" y="10295"/>
                      <a:pt x="21565" y="10188"/>
                      <a:pt x="21541" y="10106"/>
                    </a:cubicBezTo>
                    <a:cubicBezTo>
                      <a:pt x="21581" y="10062"/>
                      <a:pt x="21586" y="9913"/>
                      <a:pt x="21531" y="9867"/>
                    </a:cubicBezTo>
                    <a:cubicBezTo>
                      <a:pt x="20600" y="9122"/>
                      <a:pt x="21328" y="5967"/>
                      <a:pt x="21323" y="4466"/>
                    </a:cubicBezTo>
                    <a:cubicBezTo>
                      <a:pt x="21322" y="3480"/>
                      <a:pt x="21175" y="2403"/>
                      <a:pt x="20783" y="1774"/>
                    </a:cubicBezTo>
                    <a:cubicBezTo>
                      <a:pt x="20527" y="1363"/>
                      <a:pt x="20224" y="1196"/>
                      <a:pt x="19904" y="1196"/>
                    </a:cubicBezTo>
                    <a:cubicBezTo>
                      <a:pt x="19160" y="1196"/>
                      <a:pt x="18323" y="2101"/>
                      <a:pt x="17766" y="2936"/>
                    </a:cubicBezTo>
                    <a:cubicBezTo>
                      <a:pt x="17749" y="882"/>
                      <a:pt x="16642" y="144"/>
                      <a:pt x="15701" y="144"/>
                    </a:cubicBezTo>
                    <a:cubicBezTo>
                      <a:pt x="15445" y="144"/>
                      <a:pt x="15201" y="198"/>
                      <a:pt x="14996" y="296"/>
                    </a:cubicBezTo>
                    <a:cubicBezTo>
                      <a:pt x="14221" y="663"/>
                      <a:pt x="13599" y="1959"/>
                      <a:pt x="12804" y="2106"/>
                    </a:cubicBezTo>
                    <a:cubicBezTo>
                      <a:pt x="12746" y="2117"/>
                      <a:pt x="12687" y="2122"/>
                      <a:pt x="12629" y="2122"/>
                    </a:cubicBezTo>
                    <a:cubicBezTo>
                      <a:pt x="11924" y="2122"/>
                      <a:pt x="11253" y="1340"/>
                      <a:pt x="10891" y="82"/>
                    </a:cubicBezTo>
                    <a:cubicBezTo>
                      <a:pt x="10874" y="24"/>
                      <a:pt x="10849" y="0"/>
                      <a:pt x="10823" y="0"/>
                    </a:cubicBezTo>
                    <a:cubicBezTo>
                      <a:pt x="10811" y="0"/>
                      <a:pt x="10798" y="6"/>
                      <a:pt x="10786" y="17"/>
                    </a:cubicBezTo>
                    <a:cubicBezTo>
                      <a:pt x="10774" y="6"/>
                      <a:pt x="10762" y="0"/>
                      <a:pt x="107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1" name="Google Shape;2869;p71"/>
              <p:cNvSpPr/>
              <p:nvPr/>
            </p:nvSpPr>
            <p:spPr>
              <a:xfrm>
                <a:off x="20322" y="22046"/>
                <a:ext cx="2454390" cy="1165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416" y="939"/>
                    </a:moveTo>
                    <a:cubicBezTo>
                      <a:pt x="15438" y="939"/>
                      <a:pt x="15452" y="1002"/>
                      <a:pt x="15435" y="1035"/>
                    </a:cubicBezTo>
                    <a:cubicBezTo>
                      <a:pt x="15298" y="1326"/>
                      <a:pt x="15049" y="1439"/>
                      <a:pt x="14864" y="1500"/>
                    </a:cubicBezTo>
                    <a:cubicBezTo>
                      <a:pt x="14862" y="1500"/>
                      <a:pt x="14860" y="1500"/>
                      <a:pt x="14859" y="1500"/>
                    </a:cubicBezTo>
                    <a:cubicBezTo>
                      <a:pt x="14829" y="1500"/>
                      <a:pt x="14817" y="1404"/>
                      <a:pt x="14849" y="1390"/>
                    </a:cubicBezTo>
                    <a:cubicBezTo>
                      <a:pt x="14948" y="1345"/>
                      <a:pt x="15045" y="1287"/>
                      <a:pt x="15137" y="1207"/>
                    </a:cubicBezTo>
                    <a:cubicBezTo>
                      <a:pt x="15229" y="1128"/>
                      <a:pt x="15314" y="1004"/>
                      <a:pt x="15409" y="941"/>
                    </a:cubicBezTo>
                    <a:cubicBezTo>
                      <a:pt x="15412" y="940"/>
                      <a:pt x="15414" y="939"/>
                      <a:pt x="15416" y="939"/>
                    </a:cubicBezTo>
                    <a:close/>
                    <a:moveTo>
                      <a:pt x="16259" y="1008"/>
                    </a:moveTo>
                    <a:cubicBezTo>
                      <a:pt x="16434" y="1008"/>
                      <a:pt x="16630" y="1180"/>
                      <a:pt x="16710" y="1524"/>
                    </a:cubicBezTo>
                    <a:cubicBezTo>
                      <a:pt x="16723" y="1577"/>
                      <a:pt x="16702" y="1637"/>
                      <a:pt x="16678" y="1637"/>
                    </a:cubicBezTo>
                    <a:cubicBezTo>
                      <a:pt x="16670" y="1637"/>
                      <a:pt x="16662" y="1629"/>
                      <a:pt x="16655" y="1613"/>
                    </a:cubicBezTo>
                    <a:cubicBezTo>
                      <a:pt x="16539" y="1352"/>
                      <a:pt x="16417" y="1160"/>
                      <a:pt x="16240" y="1158"/>
                    </a:cubicBezTo>
                    <a:cubicBezTo>
                      <a:pt x="16194" y="1158"/>
                      <a:pt x="16194" y="1013"/>
                      <a:pt x="16240" y="1009"/>
                    </a:cubicBezTo>
                    <a:cubicBezTo>
                      <a:pt x="16246" y="1009"/>
                      <a:pt x="16252" y="1008"/>
                      <a:pt x="16259" y="1008"/>
                    </a:cubicBezTo>
                    <a:close/>
                    <a:moveTo>
                      <a:pt x="5259" y="1235"/>
                    </a:moveTo>
                    <a:cubicBezTo>
                      <a:pt x="5284" y="1235"/>
                      <a:pt x="5308" y="1238"/>
                      <a:pt x="5333" y="1245"/>
                    </a:cubicBezTo>
                    <a:cubicBezTo>
                      <a:pt x="5381" y="1256"/>
                      <a:pt x="5382" y="1390"/>
                      <a:pt x="5333" y="1402"/>
                    </a:cubicBezTo>
                    <a:cubicBezTo>
                      <a:pt x="5138" y="1444"/>
                      <a:pt x="4965" y="1511"/>
                      <a:pt x="4796" y="1734"/>
                    </a:cubicBezTo>
                    <a:cubicBezTo>
                      <a:pt x="4790" y="1743"/>
                      <a:pt x="4784" y="1747"/>
                      <a:pt x="4778" y="1747"/>
                    </a:cubicBezTo>
                    <a:cubicBezTo>
                      <a:pt x="4748" y="1747"/>
                      <a:pt x="4730" y="1652"/>
                      <a:pt x="4761" y="1606"/>
                    </a:cubicBezTo>
                    <a:cubicBezTo>
                      <a:pt x="4905" y="1393"/>
                      <a:pt x="5081" y="1235"/>
                      <a:pt x="5259" y="1235"/>
                    </a:cubicBezTo>
                    <a:close/>
                    <a:moveTo>
                      <a:pt x="6268" y="1271"/>
                    </a:moveTo>
                    <a:cubicBezTo>
                      <a:pt x="6272" y="1271"/>
                      <a:pt x="6276" y="1273"/>
                      <a:pt x="6280" y="1275"/>
                    </a:cubicBezTo>
                    <a:cubicBezTo>
                      <a:pt x="6464" y="1399"/>
                      <a:pt x="6648" y="1559"/>
                      <a:pt x="6801" y="1808"/>
                    </a:cubicBezTo>
                    <a:cubicBezTo>
                      <a:pt x="6831" y="1857"/>
                      <a:pt x="6814" y="1949"/>
                      <a:pt x="6784" y="1949"/>
                    </a:cubicBezTo>
                    <a:cubicBezTo>
                      <a:pt x="6778" y="1949"/>
                      <a:pt x="6772" y="1946"/>
                      <a:pt x="6766" y="1938"/>
                    </a:cubicBezTo>
                    <a:cubicBezTo>
                      <a:pt x="6600" y="1749"/>
                      <a:pt x="6438" y="1559"/>
                      <a:pt x="6261" y="1420"/>
                    </a:cubicBezTo>
                    <a:cubicBezTo>
                      <a:pt x="6223" y="1389"/>
                      <a:pt x="6234" y="1271"/>
                      <a:pt x="6268" y="1271"/>
                    </a:cubicBezTo>
                    <a:close/>
                    <a:moveTo>
                      <a:pt x="10726" y="1326"/>
                    </a:moveTo>
                    <a:cubicBezTo>
                      <a:pt x="10793" y="1326"/>
                      <a:pt x="10867" y="1492"/>
                      <a:pt x="10914" y="1570"/>
                    </a:cubicBezTo>
                    <a:cubicBezTo>
                      <a:pt x="11009" y="1725"/>
                      <a:pt x="11108" y="1874"/>
                      <a:pt x="11197" y="2049"/>
                    </a:cubicBezTo>
                    <a:cubicBezTo>
                      <a:pt x="11227" y="2108"/>
                      <a:pt x="11199" y="2206"/>
                      <a:pt x="11165" y="2206"/>
                    </a:cubicBezTo>
                    <a:cubicBezTo>
                      <a:pt x="11158" y="2206"/>
                      <a:pt x="11151" y="2202"/>
                      <a:pt x="11143" y="2192"/>
                    </a:cubicBezTo>
                    <a:cubicBezTo>
                      <a:pt x="11024" y="2033"/>
                      <a:pt x="10922" y="1772"/>
                      <a:pt x="10797" y="1639"/>
                    </a:cubicBezTo>
                    <a:cubicBezTo>
                      <a:pt x="10767" y="1606"/>
                      <a:pt x="10743" y="1593"/>
                      <a:pt x="10722" y="1593"/>
                    </a:cubicBezTo>
                    <a:cubicBezTo>
                      <a:pt x="10654" y="1593"/>
                      <a:pt x="10620" y="1735"/>
                      <a:pt x="10558" y="1864"/>
                    </a:cubicBezTo>
                    <a:cubicBezTo>
                      <a:pt x="10495" y="1992"/>
                      <a:pt x="10433" y="2120"/>
                      <a:pt x="10371" y="2251"/>
                    </a:cubicBezTo>
                    <a:cubicBezTo>
                      <a:pt x="10362" y="2269"/>
                      <a:pt x="10352" y="2276"/>
                      <a:pt x="10343" y="2276"/>
                    </a:cubicBezTo>
                    <a:cubicBezTo>
                      <a:pt x="10312" y="2276"/>
                      <a:pt x="10284" y="2190"/>
                      <a:pt x="10312" y="2127"/>
                    </a:cubicBezTo>
                    <a:cubicBezTo>
                      <a:pt x="10409" y="1910"/>
                      <a:pt x="10505" y="1687"/>
                      <a:pt x="10605" y="1478"/>
                    </a:cubicBezTo>
                    <a:cubicBezTo>
                      <a:pt x="10640" y="1405"/>
                      <a:pt x="10672" y="1326"/>
                      <a:pt x="10725" y="1326"/>
                    </a:cubicBezTo>
                    <a:cubicBezTo>
                      <a:pt x="10725" y="1326"/>
                      <a:pt x="10726" y="1326"/>
                      <a:pt x="10726" y="1326"/>
                    </a:cubicBezTo>
                    <a:close/>
                    <a:moveTo>
                      <a:pt x="1899" y="2208"/>
                    </a:moveTo>
                    <a:cubicBezTo>
                      <a:pt x="1901" y="2208"/>
                      <a:pt x="1904" y="2209"/>
                      <a:pt x="1906" y="2212"/>
                    </a:cubicBezTo>
                    <a:cubicBezTo>
                      <a:pt x="2076" y="2356"/>
                      <a:pt x="2252" y="2488"/>
                      <a:pt x="2415" y="2667"/>
                    </a:cubicBezTo>
                    <a:cubicBezTo>
                      <a:pt x="2444" y="2700"/>
                      <a:pt x="2428" y="2796"/>
                      <a:pt x="2400" y="2796"/>
                    </a:cubicBezTo>
                    <a:cubicBezTo>
                      <a:pt x="2396" y="2796"/>
                      <a:pt x="2393" y="2794"/>
                      <a:pt x="2390" y="2792"/>
                    </a:cubicBezTo>
                    <a:cubicBezTo>
                      <a:pt x="2218" y="2657"/>
                      <a:pt x="2053" y="2471"/>
                      <a:pt x="1888" y="2302"/>
                    </a:cubicBezTo>
                    <a:cubicBezTo>
                      <a:pt x="1867" y="2280"/>
                      <a:pt x="1879" y="2208"/>
                      <a:pt x="1899" y="2208"/>
                    </a:cubicBezTo>
                    <a:close/>
                    <a:moveTo>
                      <a:pt x="13966" y="2062"/>
                    </a:moveTo>
                    <a:cubicBezTo>
                      <a:pt x="13989" y="2062"/>
                      <a:pt x="14006" y="2134"/>
                      <a:pt x="13987" y="2176"/>
                    </a:cubicBezTo>
                    <a:cubicBezTo>
                      <a:pt x="13838" y="2511"/>
                      <a:pt x="13638" y="2709"/>
                      <a:pt x="13428" y="2815"/>
                    </a:cubicBezTo>
                    <a:cubicBezTo>
                      <a:pt x="13426" y="2815"/>
                      <a:pt x="13423" y="2816"/>
                      <a:pt x="13421" y="2816"/>
                    </a:cubicBezTo>
                    <a:cubicBezTo>
                      <a:pt x="13393" y="2816"/>
                      <a:pt x="13383" y="2726"/>
                      <a:pt x="13414" y="2704"/>
                    </a:cubicBezTo>
                    <a:cubicBezTo>
                      <a:pt x="13615" y="2572"/>
                      <a:pt x="13785" y="2340"/>
                      <a:pt x="13950" y="2074"/>
                    </a:cubicBezTo>
                    <a:cubicBezTo>
                      <a:pt x="13955" y="2066"/>
                      <a:pt x="13961" y="2062"/>
                      <a:pt x="13966" y="2062"/>
                    </a:cubicBezTo>
                    <a:close/>
                    <a:moveTo>
                      <a:pt x="19569" y="2395"/>
                    </a:moveTo>
                    <a:cubicBezTo>
                      <a:pt x="19603" y="2395"/>
                      <a:pt x="19638" y="2399"/>
                      <a:pt x="19672" y="2408"/>
                    </a:cubicBezTo>
                    <a:cubicBezTo>
                      <a:pt x="19719" y="2419"/>
                      <a:pt x="19721" y="2560"/>
                      <a:pt x="19672" y="2562"/>
                    </a:cubicBezTo>
                    <a:cubicBezTo>
                      <a:pt x="19469" y="2567"/>
                      <a:pt x="19274" y="2629"/>
                      <a:pt x="19088" y="2816"/>
                    </a:cubicBezTo>
                    <a:cubicBezTo>
                      <a:pt x="19083" y="2821"/>
                      <a:pt x="19078" y="2824"/>
                      <a:pt x="19073" y="2824"/>
                    </a:cubicBezTo>
                    <a:cubicBezTo>
                      <a:pt x="19042" y="2824"/>
                      <a:pt x="19021" y="2731"/>
                      <a:pt x="19055" y="2693"/>
                    </a:cubicBezTo>
                    <a:cubicBezTo>
                      <a:pt x="19215" y="2510"/>
                      <a:pt x="19389" y="2395"/>
                      <a:pt x="19569" y="2395"/>
                    </a:cubicBezTo>
                    <a:close/>
                    <a:moveTo>
                      <a:pt x="7602" y="2429"/>
                    </a:moveTo>
                    <a:cubicBezTo>
                      <a:pt x="7607" y="2429"/>
                      <a:pt x="7612" y="2431"/>
                      <a:pt x="7618" y="2437"/>
                    </a:cubicBezTo>
                    <a:cubicBezTo>
                      <a:pt x="7853" y="2704"/>
                      <a:pt x="8079" y="2763"/>
                      <a:pt x="8331" y="2895"/>
                    </a:cubicBezTo>
                    <a:cubicBezTo>
                      <a:pt x="8370" y="2916"/>
                      <a:pt x="8358" y="3027"/>
                      <a:pt x="8324" y="3032"/>
                    </a:cubicBezTo>
                    <a:cubicBezTo>
                      <a:pt x="8306" y="3035"/>
                      <a:pt x="8288" y="3037"/>
                      <a:pt x="8270" y="3037"/>
                    </a:cubicBezTo>
                    <a:cubicBezTo>
                      <a:pt x="8033" y="3037"/>
                      <a:pt x="7783" y="2799"/>
                      <a:pt x="7585" y="2555"/>
                    </a:cubicBezTo>
                    <a:cubicBezTo>
                      <a:pt x="7553" y="2519"/>
                      <a:pt x="7573" y="2429"/>
                      <a:pt x="7602" y="2429"/>
                    </a:cubicBezTo>
                    <a:close/>
                    <a:moveTo>
                      <a:pt x="11868" y="2790"/>
                    </a:moveTo>
                    <a:cubicBezTo>
                      <a:pt x="11871" y="2790"/>
                      <a:pt x="11875" y="2792"/>
                      <a:pt x="11878" y="2795"/>
                    </a:cubicBezTo>
                    <a:cubicBezTo>
                      <a:pt x="12053" y="2951"/>
                      <a:pt x="12232" y="3016"/>
                      <a:pt x="12420" y="3023"/>
                    </a:cubicBezTo>
                    <a:cubicBezTo>
                      <a:pt x="12453" y="3025"/>
                      <a:pt x="12453" y="3131"/>
                      <a:pt x="12420" y="3133"/>
                    </a:cubicBezTo>
                    <a:cubicBezTo>
                      <a:pt x="12407" y="3134"/>
                      <a:pt x="12394" y="3134"/>
                      <a:pt x="12381" y="3134"/>
                    </a:cubicBezTo>
                    <a:cubicBezTo>
                      <a:pt x="12198" y="3134"/>
                      <a:pt x="12021" y="3038"/>
                      <a:pt x="11855" y="2880"/>
                    </a:cubicBezTo>
                    <a:cubicBezTo>
                      <a:pt x="11831" y="2857"/>
                      <a:pt x="11846" y="2790"/>
                      <a:pt x="11868" y="2790"/>
                    </a:cubicBezTo>
                    <a:close/>
                    <a:moveTo>
                      <a:pt x="9598" y="2775"/>
                    </a:moveTo>
                    <a:cubicBezTo>
                      <a:pt x="9625" y="2775"/>
                      <a:pt x="9647" y="2848"/>
                      <a:pt x="9622" y="2897"/>
                    </a:cubicBezTo>
                    <a:cubicBezTo>
                      <a:pt x="9525" y="3090"/>
                      <a:pt x="9389" y="3171"/>
                      <a:pt x="9255" y="3171"/>
                    </a:cubicBezTo>
                    <a:cubicBezTo>
                      <a:pt x="9199" y="3171"/>
                      <a:pt x="9143" y="3156"/>
                      <a:pt x="9090" y="3131"/>
                    </a:cubicBezTo>
                    <a:cubicBezTo>
                      <a:pt x="9052" y="3111"/>
                      <a:pt x="9065" y="2997"/>
                      <a:pt x="9100" y="2997"/>
                    </a:cubicBezTo>
                    <a:cubicBezTo>
                      <a:pt x="9103" y="2997"/>
                      <a:pt x="9105" y="2997"/>
                      <a:pt x="9107" y="2998"/>
                    </a:cubicBezTo>
                    <a:cubicBezTo>
                      <a:pt x="9143" y="3012"/>
                      <a:pt x="9177" y="3018"/>
                      <a:pt x="9210" y="3018"/>
                    </a:cubicBezTo>
                    <a:cubicBezTo>
                      <a:pt x="9342" y="3018"/>
                      <a:pt x="9457" y="2917"/>
                      <a:pt x="9581" y="2784"/>
                    </a:cubicBezTo>
                    <a:cubicBezTo>
                      <a:pt x="9587" y="2778"/>
                      <a:pt x="9592" y="2775"/>
                      <a:pt x="9598" y="2775"/>
                    </a:cubicBezTo>
                    <a:close/>
                    <a:moveTo>
                      <a:pt x="20337" y="2529"/>
                    </a:moveTo>
                    <a:cubicBezTo>
                      <a:pt x="20337" y="2529"/>
                      <a:pt x="20338" y="2529"/>
                      <a:pt x="20338" y="2529"/>
                    </a:cubicBezTo>
                    <a:cubicBezTo>
                      <a:pt x="20552" y="2550"/>
                      <a:pt x="20749" y="2846"/>
                      <a:pt x="20799" y="3294"/>
                    </a:cubicBezTo>
                    <a:cubicBezTo>
                      <a:pt x="20806" y="3355"/>
                      <a:pt x="20784" y="3392"/>
                      <a:pt x="20763" y="3392"/>
                    </a:cubicBezTo>
                    <a:cubicBezTo>
                      <a:pt x="20748" y="3392"/>
                      <a:pt x="20733" y="3376"/>
                      <a:pt x="20727" y="3338"/>
                    </a:cubicBezTo>
                    <a:cubicBezTo>
                      <a:pt x="20662" y="2969"/>
                      <a:pt x="20518" y="2688"/>
                      <a:pt x="20331" y="2634"/>
                    </a:cubicBezTo>
                    <a:cubicBezTo>
                      <a:pt x="20304" y="2624"/>
                      <a:pt x="20311" y="2529"/>
                      <a:pt x="20337" y="2529"/>
                    </a:cubicBezTo>
                    <a:close/>
                    <a:moveTo>
                      <a:pt x="1183" y="2340"/>
                    </a:moveTo>
                    <a:cubicBezTo>
                      <a:pt x="1214" y="2340"/>
                      <a:pt x="1235" y="2434"/>
                      <a:pt x="1202" y="2465"/>
                    </a:cubicBezTo>
                    <a:cubicBezTo>
                      <a:pt x="1015" y="2644"/>
                      <a:pt x="873" y="2970"/>
                      <a:pt x="870" y="3422"/>
                    </a:cubicBezTo>
                    <a:cubicBezTo>
                      <a:pt x="870" y="3453"/>
                      <a:pt x="859" y="3469"/>
                      <a:pt x="848" y="3469"/>
                    </a:cubicBezTo>
                    <a:cubicBezTo>
                      <a:pt x="837" y="3469"/>
                      <a:pt x="826" y="3453"/>
                      <a:pt x="825" y="3422"/>
                    </a:cubicBezTo>
                    <a:cubicBezTo>
                      <a:pt x="805" y="2949"/>
                      <a:pt x="947" y="2439"/>
                      <a:pt x="1177" y="2341"/>
                    </a:cubicBezTo>
                    <a:cubicBezTo>
                      <a:pt x="1180" y="2341"/>
                      <a:pt x="1181" y="2340"/>
                      <a:pt x="1183" y="2340"/>
                    </a:cubicBezTo>
                    <a:close/>
                    <a:moveTo>
                      <a:pt x="17139" y="2058"/>
                    </a:moveTo>
                    <a:cubicBezTo>
                      <a:pt x="17154" y="2058"/>
                      <a:pt x="17168" y="2073"/>
                      <a:pt x="17175" y="2107"/>
                    </a:cubicBezTo>
                    <a:cubicBezTo>
                      <a:pt x="17281" y="2648"/>
                      <a:pt x="17405" y="3202"/>
                      <a:pt x="17477" y="3767"/>
                    </a:cubicBezTo>
                    <a:cubicBezTo>
                      <a:pt x="17486" y="3835"/>
                      <a:pt x="17457" y="3890"/>
                      <a:pt x="17429" y="3890"/>
                    </a:cubicBezTo>
                    <a:cubicBezTo>
                      <a:pt x="17415" y="3890"/>
                      <a:pt x="17401" y="3875"/>
                      <a:pt x="17393" y="3841"/>
                    </a:cubicBezTo>
                    <a:cubicBezTo>
                      <a:pt x="17272" y="3306"/>
                      <a:pt x="17193" y="2711"/>
                      <a:pt x="17106" y="2150"/>
                    </a:cubicBezTo>
                    <a:cubicBezTo>
                      <a:pt x="17097" y="2092"/>
                      <a:pt x="17118" y="2058"/>
                      <a:pt x="17139" y="2058"/>
                    </a:cubicBezTo>
                    <a:close/>
                    <a:moveTo>
                      <a:pt x="4333" y="2899"/>
                    </a:moveTo>
                    <a:cubicBezTo>
                      <a:pt x="4349" y="2899"/>
                      <a:pt x="4367" y="2931"/>
                      <a:pt x="4362" y="2970"/>
                    </a:cubicBezTo>
                    <a:cubicBezTo>
                      <a:pt x="4327" y="3277"/>
                      <a:pt x="4296" y="3569"/>
                      <a:pt x="4301" y="3890"/>
                    </a:cubicBezTo>
                    <a:cubicBezTo>
                      <a:pt x="4301" y="3913"/>
                      <a:pt x="4291" y="3926"/>
                      <a:pt x="4281" y="3926"/>
                    </a:cubicBezTo>
                    <a:cubicBezTo>
                      <a:pt x="4274" y="3926"/>
                      <a:pt x="4267" y="3918"/>
                      <a:pt x="4266" y="3900"/>
                    </a:cubicBezTo>
                    <a:cubicBezTo>
                      <a:pt x="4245" y="3573"/>
                      <a:pt x="4251" y="3232"/>
                      <a:pt x="4313" y="2927"/>
                    </a:cubicBezTo>
                    <a:cubicBezTo>
                      <a:pt x="4317" y="2907"/>
                      <a:pt x="4325" y="2899"/>
                      <a:pt x="4333" y="2899"/>
                    </a:cubicBezTo>
                    <a:close/>
                    <a:moveTo>
                      <a:pt x="18398" y="3346"/>
                    </a:moveTo>
                    <a:cubicBezTo>
                      <a:pt x="18430" y="3346"/>
                      <a:pt x="18449" y="3438"/>
                      <a:pt x="18416" y="3484"/>
                    </a:cubicBezTo>
                    <a:cubicBezTo>
                      <a:pt x="18258" y="3709"/>
                      <a:pt x="18090" y="3893"/>
                      <a:pt x="17923" y="4085"/>
                    </a:cubicBezTo>
                    <a:cubicBezTo>
                      <a:pt x="17917" y="4091"/>
                      <a:pt x="17912" y="4094"/>
                      <a:pt x="17907" y="4094"/>
                    </a:cubicBezTo>
                    <a:cubicBezTo>
                      <a:pt x="17878" y="4094"/>
                      <a:pt x="17861" y="4007"/>
                      <a:pt x="17891" y="3967"/>
                    </a:cubicBezTo>
                    <a:cubicBezTo>
                      <a:pt x="18051" y="3754"/>
                      <a:pt x="18209" y="3533"/>
                      <a:pt x="18380" y="3355"/>
                    </a:cubicBezTo>
                    <a:cubicBezTo>
                      <a:pt x="18387" y="3348"/>
                      <a:pt x="18392" y="3346"/>
                      <a:pt x="18398" y="3346"/>
                    </a:cubicBezTo>
                    <a:close/>
                    <a:moveTo>
                      <a:pt x="2997" y="3179"/>
                    </a:moveTo>
                    <a:cubicBezTo>
                      <a:pt x="3000" y="3179"/>
                      <a:pt x="3003" y="3181"/>
                      <a:pt x="3006" y="3183"/>
                    </a:cubicBezTo>
                    <a:cubicBezTo>
                      <a:pt x="3289" y="3426"/>
                      <a:pt x="3575" y="3790"/>
                      <a:pt x="3758" y="4320"/>
                    </a:cubicBezTo>
                    <a:cubicBezTo>
                      <a:pt x="3776" y="4370"/>
                      <a:pt x="3751" y="4425"/>
                      <a:pt x="3727" y="4425"/>
                    </a:cubicBezTo>
                    <a:cubicBezTo>
                      <a:pt x="3719" y="4425"/>
                      <a:pt x="3711" y="4419"/>
                      <a:pt x="3704" y="4405"/>
                    </a:cubicBezTo>
                    <a:cubicBezTo>
                      <a:pt x="3481" y="3962"/>
                      <a:pt x="3268" y="3559"/>
                      <a:pt x="2985" y="3287"/>
                    </a:cubicBezTo>
                    <a:cubicBezTo>
                      <a:pt x="2960" y="3263"/>
                      <a:pt x="2974" y="3179"/>
                      <a:pt x="2997" y="3179"/>
                    </a:cubicBezTo>
                    <a:close/>
                    <a:moveTo>
                      <a:pt x="20780" y="4762"/>
                    </a:moveTo>
                    <a:cubicBezTo>
                      <a:pt x="20794" y="4762"/>
                      <a:pt x="20808" y="4782"/>
                      <a:pt x="20810" y="4822"/>
                    </a:cubicBezTo>
                    <a:cubicBezTo>
                      <a:pt x="20823" y="5210"/>
                      <a:pt x="20832" y="5600"/>
                      <a:pt x="20819" y="5987"/>
                    </a:cubicBezTo>
                    <a:cubicBezTo>
                      <a:pt x="20818" y="6043"/>
                      <a:pt x="20799" y="6070"/>
                      <a:pt x="20780" y="6070"/>
                    </a:cubicBezTo>
                    <a:cubicBezTo>
                      <a:pt x="20761" y="6070"/>
                      <a:pt x="20742" y="6043"/>
                      <a:pt x="20740" y="5987"/>
                    </a:cubicBezTo>
                    <a:cubicBezTo>
                      <a:pt x="20728" y="5600"/>
                      <a:pt x="20736" y="5210"/>
                      <a:pt x="20750" y="4822"/>
                    </a:cubicBezTo>
                    <a:cubicBezTo>
                      <a:pt x="20752" y="4782"/>
                      <a:pt x="20766" y="4762"/>
                      <a:pt x="20780" y="4762"/>
                    </a:cubicBezTo>
                    <a:close/>
                    <a:moveTo>
                      <a:pt x="847" y="4766"/>
                    </a:moveTo>
                    <a:cubicBezTo>
                      <a:pt x="860" y="4766"/>
                      <a:pt x="875" y="4787"/>
                      <a:pt x="877" y="4822"/>
                    </a:cubicBezTo>
                    <a:cubicBezTo>
                      <a:pt x="887" y="5022"/>
                      <a:pt x="876" y="5224"/>
                      <a:pt x="882" y="5423"/>
                    </a:cubicBezTo>
                    <a:cubicBezTo>
                      <a:pt x="889" y="5649"/>
                      <a:pt x="907" y="5869"/>
                      <a:pt x="933" y="6088"/>
                    </a:cubicBezTo>
                    <a:cubicBezTo>
                      <a:pt x="938" y="6132"/>
                      <a:pt x="922" y="6160"/>
                      <a:pt x="905" y="6160"/>
                    </a:cubicBezTo>
                    <a:cubicBezTo>
                      <a:pt x="895" y="6160"/>
                      <a:pt x="884" y="6148"/>
                      <a:pt x="881" y="6120"/>
                    </a:cubicBezTo>
                    <a:cubicBezTo>
                      <a:pt x="826" y="5721"/>
                      <a:pt x="772" y="5217"/>
                      <a:pt x="823" y="4807"/>
                    </a:cubicBezTo>
                    <a:cubicBezTo>
                      <a:pt x="827" y="4778"/>
                      <a:pt x="836" y="4766"/>
                      <a:pt x="847" y="4766"/>
                    </a:cubicBezTo>
                    <a:close/>
                    <a:moveTo>
                      <a:pt x="20757" y="7192"/>
                    </a:moveTo>
                    <a:cubicBezTo>
                      <a:pt x="20776" y="7192"/>
                      <a:pt x="20794" y="7217"/>
                      <a:pt x="20792" y="7262"/>
                    </a:cubicBezTo>
                    <a:cubicBezTo>
                      <a:pt x="20776" y="7555"/>
                      <a:pt x="20775" y="7842"/>
                      <a:pt x="20805" y="8131"/>
                    </a:cubicBezTo>
                    <a:cubicBezTo>
                      <a:pt x="20833" y="8392"/>
                      <a:pt x="20894" y="8623"/>
                      <a:pt x="20932" y="8876"/>
                    </a:cubicBezTo>
                    <a:cubicBezTo>
                      <a:pt x="20939" y="8928"/>
                      <a:pt x="20917" y="8969"/>
                      <a:pt x="20896" y="8969"/>
                    </a:cubicBezTo>
                    <a:cubicBezTo>
                      <a:pt x="20887" y="8969"/>
                      <a:pt x="20879" y="8964"/>
                      <a:pt x="20872" y="8949"/>
                    </a:cubicBezTo>
                    <a:cubicBezTo>
                      <a:pt x="20679" y="8527"/>
                      <a:pt x="20661" y="7783"/>
                      <a:pt x="20724" y="7243"/>
                    </a:cubicBezTo>
                    <a:cubicBezTo>
                      <a:pt x="20728" y="7208"/>
                      <a:pt x="20743" y="7192"/>
                      <a:pt x="20757" y="7192"/>
                    </a:cubicBezTo>
                    <a:close/>
                    <a:moveTo>
                      <a:pt x="963" y="7685"/>
                    </a:moveTo>
                    <a:cubicBezTo>
                      <a:pt x="976" y="7685"/>
                      <a:pt x="991" y="7707"/>
                      <a:pt x="992" y="7741"/>
                    </a:cubicBezTo>
                    <a:cubicBezTo>
                      <a:pt x="1018" y="8220"/>
                      <a:pt x="916" y="8742"/>
                      <a:pt x="812" y="9162"/>
                    </a:cubicBezTo>
                    <a:cubicBezTo>
                      <a:pt x="807" y="9182"/>
                      <a:pt x="800" y="9191"/>
                      <a:pt x="792" y="9191"/>
                    </a:cubicBezTo>
                    <a:cubicBezTo>
                      <a:pt x="774" y="9191"/>
                      <a:pt x="756" y="9150"/>
                      <a:pt x="766" y="9106"/>
                    </a:cubicBezTo>
                    <a:cubicBezTo>
                      <a:pt x="868" y="8650"/>
                      <a:pt x="886" y="8203"/>
                      <a:pt x="940" y="7725"/>
                    </a:cubicBezTo>
                    <a:cubicBezTo>
                      <a:pt x="944" y="7697"/>
                      <a:pt x="953" y="7685"/>
                      <a:pt x="963" y="7685"/>
                    </a:cubicBezTo>
                    <a:close/>
                    <a:moveTo>
                      <a:pt x="678" y="10114"/>
                    </a:moveTo>
                    <a:cubicBezTo>
                      <a:pt x="681" y="10114"/>
                      <a:pt x="685" y="10115"/>
                      <a:pt x="688" y="10117"/>
                    </a:cubicBezTo>
                    <a:cubicBezTo>
                      <a:pt x="782" y="10176"/>
                      <a:pt x="847" y="10359"/>
                      <a:pt x="902" y="10518"/>
                    </a:cubicBezTo>
                    <a:cubicBezTo>
                      <a:pt x="965" y="10697"/>
                      <a:pt x="1013" y="10891"/>
                      <a:pt x="1047" y="11100"/>
                    </a:cubicBezTo>
                    <a:cubicBezTo>
                      <a:pt x="1053" y="11141"/>
                      <a:pt x="1036" y="11172"/>
                      <a:pt x="1020" y="11172"/>
                    </a:cubicBezTo>
                    <a:cubicBezTo>
                      <a:pt x="1011" y="11172"/>
                      <a:pt x="1003" y="11163"/>
                      <a:pt x="998" y="11143"/>
                    </a:cubicBezTo>
                    <a:cubicBezTo>
                      <a:pt x="952" y="10959"/>
                      <a:pt x="898" y="10785"/>
                      <a:pt x="830" y="10635"/>
                    </a:cubicBezTo>
                    <a:cubicBezTo>
                      <a:pt x="770" y="10500"/>
                      <a:pt x="689" y="10408"/>
                      <a:pt x="638" y="10253"/>
                    </a:cubicBezTo>
                    <a:cubicBezTo>
                      <a:pt x="618" y="10194"/>
                      <a:pt x="647" y="10114"/>
                      <a:pt x="678" y="10114"/>
                    </a:cubicBezTo>
                    <a:close/>
                    <a:moveTo>
                      <a:pt x="20931" y="9994"/>
                    </a:moveTo>
                    <a:cubicBezTo>
                      <a:pt x="20951" y="9994"/>
                      <a:pt x="20971" y="10040"/>
                      <a:pt x="20960" y="10091"/>
                    </a:cubicBezTo>
                    <a:cubicBezTo>
                      <a:pt x="20878" y="10487"/>
                      <a:pt x="20801" y="10900"/>
                      <a:pt x="20696" y="11272"/>
                    </a:cubicBezTo>
                    <a:cubicBezTo>
                      <a:pt x="20688" y="11301"/>
                      <a:pt x="20674" y="11314"/>
                      <a:pt x="20659" y="11314"/>
                    </a:cubicBezTo>
                    <a:cubicBezTo>
                      <a:pt x="20632" y="11314"/>
                      <a:pt x="20604" y="11267"/>
                      <a:pt x="20617" y="11202"/>
                    </a:cubicBezTo>
                    <a:cubicBezTo>
                      <a:pt x="20694" y="10793"/>
                      <a:pt x="20806" y="10411"/>
                      <a:pt x="20908" y="10027"/>
                    </a:cubicBezTo>
                    <a:cubicBezTo>
                      <a:pt x="20914" y="10004"/>
                      <a:pt x="20923" y="9994"/>
                      <a:pt x="20931" y="9994"/>
                    </a:cubicBezTo>
                    <a:close/>
                    <a:moveTo>
                      <a:pt x="20673" y="12304"/>
                    </a:moveTo>
                    <a:cubicBezTo>
                      <a:pt x="20688" y="12304"/>
                      <a:pt x="20703" y="12318"/>
                      <a:pt x="20710" y="12353"/>
                    </a:cubicBezTo>
                    <a:cubicBezTo>
                      <a:pt x="20754" y="12552"/>
                      <a:pt x="20789" y="12756"/>
                      <a:pt x="20825" y="12962"/>
                    </a:cubicBezTo>
                    <a:cubicBezTo>
                      <a:pt x="20838" y="13030"/>
                      <a:pt x="20805" y="13086"/>
                      <a:pt x="20776" y="13086"/>
                    </a:cubicBezTo>
                    <a:cubicBezTo>
                      <a:pt x="20760" y="13086"/>
                      <a:pt x="20746" y="13071"/>
                      <a:pt x="20739" y="13037"/>
                    </a:cubicBezTo>
                    <a:cubicBezTo>
                      <a:pt x="20699" y="12837"/>
                      <a:pt x="20656" y="12637"/>
                      <a:pt x="20623" y="12430"/>
                    </a:cubicBezTo>
                    <a:cubicBezTo>
                      <a:pt x="20611" y="12359"/>
                      <a:pt x="20643" y="12304"/>
                      <a:pt x="20673" y="12304"/>
                    </a:cubicBezTo>
                    <a:close/>
                    <a:moveTo>
                      <a:pt x="1130" y="12103"/>
                    </a:moveTo>
                    <a:cubicBezTo>
                      <a:pt x="1147" y="12103"/>
                      <a:pt x="1164" y="12128"/>
                      <a:pt x="1166" y="12172"/>
                    </a:cubicBezTo>
                    <a:cubicBezTo>
                      <a:pt x="1183" y="12737"/>
                      <a:pt x="1036" y="13314"/>
                      <a:pt x="874" y="13741"/>
                    </a:cubicBezTo>
                    <a:cubicBezTo>
                      <a:pt x="867" y="13761"/>
                      <a:pt x="857" y="13769"/>
                      <a:pt x="847" y="13769"/>
                    </a:cubicBezTo>
                    <a:cubicBezTo>
                      <a:pt x="818" y="13769"/>
                      <a:pt x="787" y="13695"/>
                      <a:pt x="808" y="13636"/>
                    </a:cubicBezTo>
                    <a:cubicBezTo>
                      <a:pt x="975" y="13178"/>
                      <a:pt x="1030" y="12694"/>
                      <a:pt x="1099" y="12153"/>
                    </a:cubicBezTo>
                    <a:cubicBezTo>
                      <a:pt x="1104" y="12118"/>
                      <a:pt x="1117" y="12103"/>
                      <a:pt x="1130" y="12103"/>
                    </a:cubicBezTo>
                    <a:close/>
                    <a:moveTo>
                      <a:pt x="20938" y="13843"/>
                    </a:moveTo>
                    <a:cubicBezTo>
                      <a:pt x="20950" y="13843"/>
                      <a:pt x="20962" y="13856"/>
                      <a:pt x="20970" y="13886"/>
                    </a:cubicBezTo>
                    <a:cubicBezTo>
                      <a:pt x="21071" y="14286"/>
                      <a:pt x="21056" y="14811"/>
                      <a:pt x="20999" y="15235"/>
                    </a:cubicBezTo>
                    <a:cubicBezTo>
                      <a:pt x="20994" y="15275"/>
                      <a:pt x="20980" y="15292"/>
                      <a:pt x="20965" y="15292"/>
                    </a:cubicBezTo>
                    <a:cubicBezTo>
                      <a:pt x="20942" y="15292"/>
                      <a:pt x="20920" y="15252"/>
                      <a:pt x="20926" y="15192"/>
                    </a:cubicBezTo>
                    <a:cubicBezTo>
                      <a:pt x="20972" y="14751"/>
                      <a:pt x="20935" y="14384"/>
                      <a:pt x="20896" y="13950"/>
                    </a:cubicBezTo>
                    <a:cubicBezTo>
                      <a:pt x="20891" y="13892"/>
                      <a:pt x="20915" y="13843"/>
                      <a:pt x="20938" y="13843"/>
                    </a:cubicBezTo>
                    <a:close/>
                    <a:moveTo>
                      <a:pt x="799" y="15366"/>
                    </a:moveTo>
                    <a:cubicBezTo>
                      <a:pt x="821" y="15366"/>
                      <a:pt x="843" y="15409"/>
                      <a:pt x="837" y="15463"/>
                    </a:cubicBezTo>
                    <a:cubicBezTo>
                      <a:pt x="785" y="15888"/>
                      <a:pt x="760" y="16278"/>
                      <a:pt x="815" y="16708"/>
                    </a:cubicBezTo>
                    <a:cubicBezTo>
                      <a:pt x="822" y="16765"/>
                      <a:pt x="802" y="16800"/>
                      <a:pt x="781" y="16800"/>
                    </a:cubicBezTo>
                    <a:cubicBezTo>
                      <a:pt x="768" y="16800"/>
                      <a:pt x="754" y="16783"/>
                      <a:pt x="747" y="16747"/>
                    </a:cubicBezTo>
                    <a:cubicBezTo>
                      <a:pt x="670" y="16318"/>
                      <a:pt x="661" y="15815"/>
                      <a:pt x="769" y="15405"/>
                    </a:cubicBezTo>
                    <a:cubicBezTo>
                      <a:pt x="776" y="15378"/>
                      <a:pt x="787" y="15366"/>
                      <a:pt x="799" y="15366"/>
                    </a:cubicBezTo>
                    <a:close/>
                    <a:moveTo>
                      <a:pt x="20990" y="16284"/>
                    </a:moveTo>
                    <a:cubicBezTo>
                      <a:pt x="21010" y="16284"/>
                      <a:pt x="21030" y="16312"/>
                      <a:pt x="21028" y="16366"/>
                    </a:cubicBezTo>
                    <a:cubicBezTo>
                      <a:pt x="21021" y="16689"/>
                      <a:pt x="20978" y="17015"/>
                      <a:pt x="20946" y="17332"/>
                    </a:cubicBezTo>
                    <a:cubicBezTo>
                      <a:pt x="20942" y="17375"/>
                      <a:pt x="20928" y="17394"/>
                      <a:pt x="20913" y="17394"/>
                    </a:cubicBezTo>
                    <a:cubicBezTo>
                      <a:pt x="20889" y="17394"/>
                      <a:pt x="20864" y="17350"/>
                      <a:pt x="20868" y="17287"/>
                    </a:cubicBezTo>
                    <a:cubicBezTo>
                      <a:pt x="20890" y="16973"/>
                      <a:pt x="20904" y="16644"/>
                      <a:pt x="20950" y="16343"/>
                    </a:cubicBezTo>
                    <a:cubicBezTo>
                      <a:pt x="20956" y="16303"/>
                      <a:pt x="20973" y="16284"/>
                      <a:pt x="20990" y="16284"/>
                    </a:cubicBezTo>
                    <a:close/>
                    <a:moveTo>
                      <a:pt x="18115" y="16665"/>
                    </a:moveTo>
                    <a:cubicBezTo>
                      <a:pt x="18122" y="16665"/>
                      <a:pt x="18128" y="16668"/>
                      <a:pt x="18135" y="16676"/>
                    </a:cubicBezTo>
                    <a:cubicBezTo>
                      <a:pt x="18361" y="16929"/>
                      <a:pt x="18590" y="17173"/>
                      <a:pt x="18811" y="17451"/>
                    </a:cubicBezTo>
                    <a:cubicBezTo>
                      <a:pt x="18846" y="17496"/>
                      <a:pt x="18825" y="17597"/>
                      <a:pt x="18790" y="17597"/>
                    </a:cubicBezTo>
                    <a:cubicBezTo>
                      <a:pt x="18784" y="17597"/>
                      <a:pt x="18778" y="17594"/>
                      <a:pt x="18772" y="17588"/>
                    </a:cubicBezTo>
                    <a:cubicBezTo>
                      <a:pt x="18541" y="17353"/>
                      <a:pt x="18318" y="17085"/>
                      <a:pt x="18094" y="16826"/>
                    </a:cubicBezTo>
                    <a:cubicBezTo>
                      <a:pt x="18055" y="16778"/>
                      <a:pt x="18079" y="16665"/>
                      <a:pt x="18115" y="16665"/>
                    </a:cubicBezTo>
                    <a:close/>
                    <a:moveTo>
                      <a:pt x="3785" y="16986"/>
                    </a:moveTo>
                    <a:cubicBezTo>
                      <a:pt x="3815" y="16986"/>
                      <a:pt x="3832" y="17095"/>
                      <a:pt x="3800" y="17128"/>
                    </a:cubicBezTo>
                    <a:cubicBezTo>
                      <a:pt x="3635" y="17305"/>
                      <a:pt x="3472" y="17497"/>
                      <a:pt x="3297" y="17630"/>
                    </a:cubicBezTo>
                    <a:cubicBezTo>
                      <a:pt x="3293" y="17633"/>
                      <a:pt x="3288" y="17635"/>
                      <a:pt x="3284" y="17635"/>
                    </a:cubicBezTo>
                    <a:cubicBezTo>
                      <a:pt x="3247" y="17635"/>
                      <a:pt x="3229" y="17510"/>
                      <a:pt x="3265" y="17468"/>
                    </a:cubicBezTo>
                    <a:cubicBezTo>
                      <a:pt x="3426" y="17275"/>
                      <a:pt x="3602" y="17137"/>
                      <a:pt x="3772" y="16991"/>
                    </a:cubicBezTo>
                    <a:cubicBezTo>
                      <a:pt x="3776" y="16987"/>
                      <a:pt x="3781" y="16986"/>
                      <a:pt x="3785" y="16986"/>
                    </a:cubicBezTo>
                    <a:close/>
                    <a:moveTo>
                      <a:pt x="17449" y="17090"/>
                    </a:moveTo>
                    <a:cubicBezTo>
                      <a:pt x="17474" y="17090"/>
                      <a:pt x="17501" y="17148"/>
                      <a:pt x="17497" y="17210"/>
                    </a:cubicBezTo>
                    <a:cubicBezTo>
                      <a:pt x="17469" y="17620"/>
                      <a:pt x="17347" y="18010"/>
                      <a:pt x="17220" y="18316"/>
                    </a:cubicBezTo>
                    <a:cubicBezTo>
                      <a:pt x="17210" y="18342"/>
                      <a:pt x="17198" y="18352"/>
                      <a:pt x="17187" y="18352"/>
                    </a:cubicBezTo>
                    <a:cubicBezTo>
                      <a:pt x="17151" y="18352"/>
                      <a:pt x="17119" y="18247"/>
                      <a:pt x="17150" y="18169"/>
                    </a:cubicBezTo>
                    <a:cubicBezTo>
                      <a:pt x="17274" y="17854"/>
                      <a:pt x="17340" y="17507"/>
                      <a:pt x="17418" y="17137"/>
                    </a:cubicBezTo>
                    <a:cubicBezTo>
                      <a:pt x="17425" y="17104"/>
                      <a:pt x="17437" y="17090"/>
                      <a:pt x="17449" y="17090"/>
                    </a:cubicBezTo>
                    <a:close/>
                    <a:moveTo>
                      <a:pt x="2621" y="17923"/>
                    </a:moveTo>
                    <a:cubicBezTo>
                      <a:pt x="2649" y="17923"/>
                      <a:pt x="2670" y="18010"/>
                      <a:pt x="2648" y="18058"/>
                    </a:cubicBezTo>
                    <a:cubicBezTo>
                      <a:pt x="2559" y="18254"/>
                      <a:pt x="2439" y="18373"/>
                      <a:pt x="2315" y="18373"/>
                    </a:cubicBezTo>
                    <a:cubicBezTo>
                      <a:pt x="2262" y="18373"/>
                      <a:pt x="2208" y="18351"/>
                      <a:pt x="2157" y="18306"/>
                    </a:cubicBezTo>
                    <a:cubicBezTo>
                      <a:pt x="2117" y="18271"/>
                      <a:pt x="2136" y="18129"/>
                      <a:pt x="2175" y="18129"/>
                    </a:cubicBezTo>
                    <a:cubicBezTo>
                      <a:pt x="2176" y="18129"/>
                      <a:pt x="2178" y="18129"/>
                      <a:pt x="2179" y="18130"/>
                    </a:cubicBezTo>
                    <a:cubicBezTo>
                      <a:pt x="2211" y="18137"/>
                      <a:pt x="2244" y="18141"/>
                      <a:pt x="2275" y="18141"/>
                    </a:cubicBezTo>
                    <a:cubicBezTo>
                      <a:pt x="2392" y="18141"/>
                      <a:pt x="2503" y="18089"/>
                      <a:pt x="2602" y="17937"/>
                    </a:cubicBezTo>
                    <a:cubicBezTo>
                      <a:pt x="2609" y="17927"/>
                      <a:pt x="2615" y="17923"/>
                      <a:pt x="2621" y="17923"/>
                    </a:cubicBezTo>
                    <a:close/>
                    <a:moveTo>
                      <a:pt x="1026" y="17788"/>
                    </a:moveTo>
                    <a:cubicBezTo>
                      <a:pt x="1041" y="17788"/>
                      <a:pt x="1055" y="17801"/>
                      <a:pt x="1063" y="17831"/>
                    </a:cubicBezTo>
                    <a:cubicBezTo>
                      <a:pt x="1134" y="18089"/>
                      <a:pt x="1271" y="18266"/>
                      <a:pt x="1410" y="18266"/>
                    </a:cubicBezTo>
                    <a:cubicBezTo>
                      <a:pt x="1460" y="18266"/>
                      <a:pt x="1510" y="18244"/>
                      <a:pt x="1558" y="18195"/>
                    </a:cubicBezTo>
                    <a:cubicBezTo>
                      <a:pt x="1563" y="18189"/>
                      <a:pt x="1568" y="18187"/>
                      <a:pt x="1572" y="18187"/>
                    </a:cubicBezTo>
                    <a:cubicBezTo>
                      <a:pt x="1599" y="18187"/>
                      <a:pt x="1617" y="18269"/>
                      <a:pt x="1588" y="18306"/>
                    </a:cubicBezTo>
                    <a:cubicBezTo>
                      <a:pt x="1518" y="18391"/>
                      <a:pt x="1441" y="18432"/>
                      <a:pt x="1366" y="18432"/>
                    </a:cubicBezTo>
                    <a:cubicBezTo>
                      <a:pt x="1204" y="18432"/>
                      <a:pt x="1049" y="18244"/>
                      <a:pt x="983" y="17901"/>
                    </a:cubicBezTo>
                    <a:cubicBezTo>
                      <a:pt x="970" y="17836"/>
                      <a:pt x="998" y="17788"/>
                      <a:pt x="1026" y="17788"/>
                    </a:cubicBezTo>
                    <a:close/>
                    <a:moveTo>
                      <a:pt x="19283" y="17934"/>
                    </a:moveTo>
                    <a:cubicBezTo>
                      <a:pt x="19286" y="17934"/>
                      <a:pt x="19290" y="17935"/>
                      <a:pt x="19293" y="17939"/>
                    </a:cubicBezTo>
                    <a:cubicBezTo>
                      <a:pt x="19560" y="18175"/>
                      <a:pt x="19827" y="18262"/>
                      <a:pt x="20116" y="18279"/>
                    </a:cubicBezTo>
                    <a:cubicBezTo>
                      <a:pt x="20163" y="18283"/>
                      <a:pt x="20160" y="18421"/>
                      <a:pt x="20116" y="18431"/>
                    </a:cubicBezTo>
                    <a:cubicBezTo>
                      <a:pt x="20070" y="18443"/>
                      <a:pt x="20024" y="18448"/>
                      <a:pt x="19978" y="18448"/>
                    </a:cubicBezTo>
                    <a:cubicBezTo>
                      <a:pt x="19731" y="18448"/>
                      <a:pt x="19488" y="18299"/>
                      <a:pt x="19269" y="18060"/>
                    </a:cubicBezTo>
                    <a:cubicBezTo>
                      <a:pt x="19240" y="18030"/>
                      <a:pt x="19256" y="17934"/>
                      <a:pt x="19283" y="17934"/>
                    </a:cubicBezTo>
                    <a:close/>
                    <a:moveTo>
                      <a:pt x="4211" y="17825"/>
                    </a:moveTo>
                    <a:cubicBezTo>
                      <a:pt x="4226" y="17825"/>
                      <a:pt x="4241" y="17841"/>
                      <a:pt x="4248" y="17877"/>
                    </a:cubicBezTo>
                    <a:cubicBezTo>
                      <a:pt x="4313" y="18219"/>
                      <a:pt x="4376" y="18562"/>
                      <a:pt x="4428" y="18916"/>
                    </a:cubicBezTo>
                    <a:cubicBezTo>
                      <a:pt x="4436" y="18975"/>
                      <a:pt x="4415" y="19009"/>
                      <a:pt x="4393" y="19009"/>
                    </a:cubicBezTo>
                    <a:cubicBezTo>
                      <a:pt x="4379" y="19009"/>
                      <a:pt x="4363" y="18993"/>
                      <a:pt x="4356" y="18958"/>
                    </a:cubicBezTo>
                    <a:cubicBezTo>
                      <a:pt x="4288" y="18615"/>
                      <a:pt x="4233" y="18268"/>
                      <a:pt x="4178" y="17916"/>
                    </a:cubicBezTo>
                    <a:cubicBezTo>
                      <a:pt x="4170" y="17859"/>
                      <a:pt x="4190" y="17825"/>
                      <a:pt x="4211" y="17825"/>
                    </a:cubicBezTo>
                    <a:close/>
                    <a:moveTo>
                      <a:pt x="9484" y="18618"/>
                    </a:moveTo>
                    <a:cubicBezTo>
                      <a:pt x="9485" y="18618"/>
                      <a:pt x="9485" y="18618"/>
                      <a:pt x="9485" y="18618"/>
                    </a:cubicBezTo>
                    <a:cubicBezTo>
                      <a:pt x="9739" y="18643"/>
                      <a:pt x="9997" y="18735"/>
                      <a:pt x="10221" y="18995"/>
                    </a:cubicBezTo>
                    <a:cubicBezTo>
                      <a:pt x="10250" y="19028"/>
                      <a:pt x="10235" y="19119"/>
                      <a:pt x="10207" y="19119"/>
                    </a:cubicBezTo>
                    <a:cubicBezTo>
                      <a:pt x="10204" y="19119"/>
                      <a:pt x="10201" y="19118"/>
                      <a:pt x="10197" y="19116"/>
                    </a:cubicBezTo>
                    <a:cubicBezTo>
                      <a:pt x="9961" y="18952"/>
                      <a:pt x="9736" y="18803"/>
                      <a:pt x="9485" y="18767"/>
                    </a:cubicBezTo>
                    <a:cubicBezTo>
                      <a:pt x="9441" y="18761"/>
                      <a:pt x="9440" y="18618"/>
                      <a:pt x="9484" y="18618"/>
                    </a:cubicBezTo>
                    <a:close/>
                    <a:moveTo>
                      <a:pt x="12733" y="18842"/>
                    </a:moveTo>
                    <a:cubicBezTo>
                      <a:pt x="12947" y="18842"/>
                      <a:pt x="13161" y="18885"/>
                      <a:pt x="13371" y="18984"/>
                    </a:cubicBezTo>
                    <a:cubicBezTo>
                      <a:pt x="13410" y="19003"/>
                      <a:pt x="13403" y="19143"/>
                      <a:pt x="13366" y="19143"/>
                    </a:cubicBezTo>
                    <a:cubicBezTo>
                      <a:pt x="13364" y="19143"/>
                      <a:pt x="13362" y="19143"/>
                      <a:pt x="13361" y="19142"/>
                    </a:cubicBezTo>
                    <a:cubicBezTo>
                      <a:pt x="13079" y="19065"/>
                      <a:pt x="12802" y="19010"/>
                      <a:pt x="12520" y="19010"/>
                    </a:cubicBezTo>
                    <a:cubicBezTo>
                      <a:pt x="12505" y="19010"/>
                      <a:pt x="12490" y="19010"/>
                      <a:pt x="12476" y="19011"/>
                    </a:cubicBezTo>
                    <a:cubicBezTo>
                      <a:pt x="12475" y="19011"/>
                      <a:pt x="12475" y="19011"/>
                      <a:pt x="12475" y="19011"/>
                    </a:cubicBezTo>
                    <a:cubicBezTo>
                      <a:pt x="12429" y="19011"/>
                      <a:pt x="12430" y="18868"/>
                      <a:pt x="12476" y="18861"/>
                    </a:cubicBezTo>
                    <a:cubicBezTo>
                      <a:pt x="12561" y="18848"/>
                      <a:pt x="12647" y="18842"/>
                      <a:pt x="12733" y="18842"/>
                    </a:cubicBezTo>
                    <a:close/>
                    <a:moveTo>
                      <a:pt x="8493" y="19096"/>
                    </a:moveTo>
                    <a:cubicBezTo>
                      <a:pt x="8525" y="19096"/>
                      <a:pt x="8524" y="19200"/>
                      <a:pt x="8496" y="19223"/>
                    </a:cubicBezTo>
                    <a:cubicBezTo>
                      <a:pt x="8301" y="19378"/>
                      <a:pt x="8086" y="19442"/>
                      <a:pt x="7882" y="19536"/>
                    </a:cubicBezTo>
                    <a:cubicBezTo>
                      <a:pt x="7880" y="19537"/>
                      <a:pt x="7878" y="19538"/>
                      <a:pt x="7876" y="19538"/>
                    </a:cubicBezTo>
                    <a:cubicBezTo>
                      <a:pt x="7850" y="19538"/>
                      <a:pt x="7841" y="19454"/>
                      <a:pt x="7870" y="19436"/>
                    </a:cubicBezTo>
                    <a:cubicBezTo>
                      <a:pt x="8073" y="19314"/>
                      <a:pt x="8279" y="19155"/>
                      <a:pt x="8488" y="19097"/>
                    </a:cubicBezTo>
                    <a:cubicBezTo>
                      <a:pt x="8489" y="19096"/>
                      <a:pt x="8491" y="19096"/>
                      <a:pt x="8493" y="19096"/>
                    </a:cubicBezTo>
                    <a:close/>
                    <a:moveTo>
                      <a:pt x="11647" y="19190"/>
                    </a:moveTo>
                    <a:cubicBezTo>
                      <a:pt x="11684" y="19190"/>
                      <a:pt x="11698" y="19316"/>
                      <a:pt x="11664" y="19347"/>
                    </a:cubicBezTo>
                    <a:cubicBezTo>
                      <a:pt x="11460" y="19538"/>
                      <a:pt x="11239" y="19651"/>
                      <a:pt x="11030" y="19818"/>
                    </a:cubicBezTo>
                    <a:cubicBezTo>
                      <a:pt x="10984" y="19857"/>
                      <a:pt x="10934" y="19921"/>
                      <a:pt x="10883" y="19921"/>
                    </a:cubicBezTo>
                    <a:cubicBezTo>
                      <a:pt x="10877" y="19921"/>
                      <a:pt x="10870" y="19920"/>
                      <a:pt x="10864" y="19918"/>
                    </a:cubicBezTo>
                    <a:cubicBezTo>
                      <a:pt x="10784" y="19890"/>
                      <a:pt x="10642" y="19573"/>
                      <a:pt x="10575" y="19464"/>
                    </a:cubicBezTo>
                    <a:cubicBezTo>
                      <a:pt x="10548" y="19419"/>
                      <a:pt x="10564" y="19327"/>
                      <a:pt x="10592" y="19327"/>
                    </a:cubicBezTo>
                    <a:cubicBezTo>
                      <a:pt x="10598" y="19327"/>
                      <a:pt x="10604" y="19330"/>
                      <a:pt x="10610" y="19340"/>
                    </a:cubicBezTo>
                    <a:cubicBezTo>
                      <a:pt x="10688" y="19450"/>
                      <a:pt x="10792" y="19674"/>
                      <a:pt x="10887" y="19692"/>
                    </a:cubicBezTo>
                    <a:cubicBezTo>
                      <a:pt x="10891" y="19693"/>
                      <a:pt x="10895" y="19693"/>
                      <a:pt x="10900" y="19693"/>
                    </a:cubicBezTo>
                    <a:cubicBezTo>
                      <a:pt x="10968" y="19693"/>
                      <a:pt x="11046" y="19591"/>
                      <a:pt x="11107" y="19539"/>
                    </a:cubicBezTo>
                    <a:cubicBezTo>
                      <a:pt x="11280" y="19394"/>
                      <a:pt x="11459" y="19244"/>
                      <a:pt x="11643" y="19191"/>
                    </a:cubicBezTo>
                    <a:cubicBezTo>
                      <a:pt x="11645" y="19190"/>
                      <a:pt x="11646" y="19190"/>
                      <a:pt x="11647" y="19190"/>
                    </a:cubicBezTo>
                    <a:close/>
                    <a:moveTo>
                      <a:pt x="13912" y="19323"/>
                    </a:moveTo>
                    <a:cubicBezTo>
                      <a:pt x="13913" y="19323"/>
                      <a:pt x="13914" y="19323"/>
                      <a:pt x="13915" y="19323"/>
                    </a:cubicBezTo>
                    <a:cubicBezTo>
                      <a:pt x="14155" y="19362"/>
                      <a:pt x="14401" y="19503"/>
                      <a:pt x="14595" y="19813"/>
                    </a:cubicBezTo>
                    <a:cubicBezTo>
                      <a:pt x="14622" y="19857"/>
                      <a:pt x="14606" y="19941"/>
                      <a:pt x="14578" y="19941"/>
                    </a:cubicBezTo>
                    <a:cubicBezTo>
                      <a:pt x="14573" y="19941"/>
                      <a:pt x="14567" y="19938"/>
                      <a:pt x="14561" y="19932"/>
                    </a:cubicBezTo>
                    <a:cubicBezTo>
                      <a:pt x="14353" y="19692"/>
                      <a:pt x="14154" y="19509"/>
                      <a:pt x="13915" y="19458"/>
                    </a:cubicBezTo>
                    <a:cubicBezTo>
                      <a:pt x="13875" y="19452"/>
                      <a:pt x="13873" y="19323"/>
                      <a:pt x="13912" y="19323"/>
                    </a:cubicBezTo>
                    <a:close/>
                    <a:moveTo>
                      <a:pt x="17071" y="19432"/>
                    </a:moveTo>
                    <a:cubicBezTo>
                      <a:pt x="17101" y="19432"/>
                      <a:pt x="17130" y="19504"/>
                      <a:pt x="17111" y="19570"/>
                    </a:cubicBezTo>
                    <a:cubicBezTo>
                      <a:pt x="16970" y="20037"/>
                      <a:pt x="16731" y="20334"/>
                      <a:pt x="16474" y="20430"/>
                    </a:cubicBezTo>
                    <a:cubicBezTo>
                      <a:pt x="16471" y="20431"/>
                      <a:pt x="16468" y="20432"/>
                      <a:pt x="16465" y="20432"/>
                    </a:cubicBezTo>
                    <a:cubicBezTo>
                      <a:pt x="16414" y="20432"/>
                      <a:pt x="16394" y="20273"/>
                      <a:pt x="16449" y="20242"/>
                    </a:cubicBezTo>
                    <a:cubicBezTo>
                      <a:pt x="16689" y="20115"/>
                      <a:pt x="16876" y="19838"/>
                      <a:pt x="17043" y="19458"/>
                    </a:cubicBezTo>
                    <a:cubicBezTo>
                      <a:pt x="17051" y="19440"/>
                      <a:pt x="17061" y="19432"/>
                      <a:pt x="17071" y="19432"/>
                    </a:cubicBezTo>
                    <a:close/>
                    <a:moveTo>
                      <a:pt x="7053" y="20088"/>
                    </a:moveTo>
                    <a:cubicBezTo>
                      <a:pt x="7089" y="20088"/>
                      <a:pt x="7103" y="20201"/>
                      <a:pt x="7065" y="20224"/>
                    </a:cubicBezTo>
                    <a:cubicBezTo>
                      <a:pt x="6861" y="20336"/>
                      <a:pt x="6655" y="20423"/>
                      <a:pt x="6449" y="20516"/>
                    </a:cubicBezTo>
                    <a:cubicBezTo>
                      <a:pt x="6447" y="20517"/>
                      <a:pt x="6445" y="20517"/>
                      <a:pt x="6442" y="20517"/>
                    </a:cubicBezTo>
                    <a:cubicBezTo>
                      <a:pt x="6406" y="20517"/>
                      <a:pt x="6393" y="20402"/>
                      <a:pt x="6431" y="20383"/>
                    </a:cubicBezTo>
                    <a:cubicBezTo>
                      <a:pt x="6636" y="20279"/>
                      <a:pt x="6840" y="20171"/>
                      <a:pt x="7046" y="20089"/>
                    </a:cubicBezTo>
                    <a:cubicBezTo>
                      <a:pt x="7049" y="20088"/>
                      <a:pt x="7051" y="20088"/>
                      <a:pt x="7053" y="20088"/>
                    </a:cubicBezTo>
                    <a:close/>
                    <a:moveTo>
                      <a:pt x="15081" y="20105"/>
                    </a:moveTo>
                    <a:cubicBezTo>
                      <a:pt x="15085" y="20105"/>
                      <a:pt x="15089" y="20106"/>
                      <a:pt x="15093" y="20110"/>
                    </a:cubicBezTo>
                    <a:cubicBezTo>
                      <a:pt x="15322" y="20299"/>
                      <a:pt x="15554" y="20366"/>
                      <a:pt x="15797" y="20394"/>
                    </a:cubicBezTo>
                    <a:cubicBezTo>
                      <a:pt x="15849" y="20401"/>
                      <a:pt x="15847" y="20549"/>
                      <a:pt x="15797" y="20558"/>
                    </a:cubicBezTo>
                    <a:cubicBezTo>
                      <a:pt x="15760" y="20566"/>
                      <a:pt x="15723" y="20569"/>
                      <a:pt x="15687" y="20569"/>
                    </a:cubicBezTo>
                    <a:cubicBezTo>
                      <a:pt x="15471" y="20569"/>
                      <a:pt x="15262" y="20449"/>
                      <a:pt x="15062" y="20266"/>
                    </a:cubicBezTo>
                    <a:cubicBezTo>
                      <a:pt x="15025" y="20233"/>
                      <a:pt x="15045" y="20105"/>
                      <a:pt x="15081" y="20105"/>
                    </a:cubicBezTo>
                    <a:close/>
                    <a:moveTo>
                      <a:pt x="4879" y="19821"/>
                    </a:moveTo>
                    <a:cubicBezTo>
                      <a:pt x="4888" y="19821"/>
                      <a:pt x="4898" y="19830"/>
                      <a:pt x="4904" y="19852"/>
                    </a:cubicBezTo>
                    <a:cubicBezTo>
                      <a:pt x="5035" y="20279"/>
                      <a:pt x="5248" y="20468"/>
                      <a:pt x="5482" y="20468"/>
                    </a:cubicBezTo>
                    <a:cubicBezTo>
                      <a:pt x="5487" y="20468"/>
                      <a:pt x="5492" y="20468"/>
                      <a:pt x="5498" y="20468"/>
                    </a:cubicBezTo>
                    <a:cubicBezTo>
                      <a:pt x="5498" y="20468"/>
                      <a:pt x="5499" y="20468"/>
                      <a:pt x="5499" y="20468"/>
                    </a:cubicBezTo>
                    <a:cubicBezTo>
                      <a:pt x="5537" y="20468"/>
                      <a:pt x="5547" y="20604"/>
                      <a:pt x="5508" y="20614"/>
                    </a:cubicBezTo>
                    <a:cubicBezTo>
                      <a:pt x="5479" y="20624"/>
                      <a:pt x="5450" y="20628"/>
                      <a:pt x="5421" y="20628"/>
                    </a:cubicBezTo>
                    <a:cubicBezTo>
                      <a:pt x="5188" y="20628"/>
                      <a:pt x="4972" y="20339"/>
                      <a:pt x="4851" y="19916"/>
                    </a:cubicBezTo>
                    <a:cubicBezTo>
                      <a:pt x="4838" y="19866"/>
                      <a:pt x="4858" y="19821"/>
                      <a:pt x="4879" y="19821"/>
                    </a:cubicBezTo>
                    <a:close/>
                    <a:moveTo>
                      <a:pt x="10800" y="0"/>
                    </a:moveTo>
                    <a:cubicBezTo>
                      <a:pt x="10371" y="1332"/>
                      <a:pt x="9647" y="2160"/>
                      <a:pt x="8900" y="2160"/>
                    </a:cubicBezTo>
                    <a:cubicBezTo>
                      <a:pt x="8659" y="2160"/>
                      <a:pt x="8416" y="2074"/>
                      <a:pt x="8180" y="1891"/>
                    </a:cubicBezTo>
                    <a:cubicBezTo>
                      <a:pt x="7400" y="1288"/>
                      <a:pt x="6805" y="260"/>
                      <a:pt x="5940" y="153"/>
                    </a:cubicBezTo>
                    <a:cubicBezTo>
                      <a:pt x="5885" y="146"/>
                      <a:pt x="5828" y="143"/>
                      <a:pt x="5769" y="143"/>
                    </a:cubicBezTo>
                    <a:cubicBezTo>
                      <a:pt x="4922" y="143"/>
                      <a:pt x="3774" y="870"/>
                      <a:pt x="3903" y="3063"/>
                    </a:cubicBezTo>
                    <a:cubicBezTo>
                      <a:pt x="3910" y="3196"/>
                      <a:pt x="3859" y="3259"/>
                      <a:pt x="3807" y="3259"/>
                    </a:cubicBezTo>
                    <a:cubicBezTo>
                      <a:pt x="3781" y="3259"/>
                      <a:pt x="3754" y="3243"/>
                      <a:pt x="3735" y="3210"/>
                    </a:cubicBezTo>
                    <a:cubicBezTo>
                      <a:pt x="3191" y="2297"/>
                      <a:pt x="2253" y="1364"/>
                      <a:pt x="1489" y="1364"/>
                    </a:cubicBezTo>
                    <a:cubicBezTo>
                      <a:pt x="827" y="1364"/>
                      <a:pt x="295" y="2064"/>
                      <a:pt x="262" y="4083"/>
                    </a:cubicBezTo>
                    <a:cubicBezTo>
                      <a:pt x="237" y="5623"/>
                      <a:pt x="987" y="9134"/>
                      <a:pt x="0" y="9995"/>
                    </a:cubicBezTo>
                    <a:cubicBezTo>
                      <a:pt x="1166" y="11127"/>
                      <a:pt x="230" y="14252"/>
                      <a:pt x="208" y="16049"/>
                    </a:cubicBezTo>
                    <a:cubicBezTo>
                      <a:pt x="185" y="17917"/>
                      <a:pt x="800" y="19280"/>
                      <a:pt x="1680" y="19362"/>
                    </a:cubicBezTo>
                    <a:cubicBezTo>
                      <a:pt x="1710" y="19365"/>
                      <a:pt x="1739" y="19366"/>
                      <a:pt x="1769" y="19366"/>
                    </a:cubicBezTo>
                    <a:cubicBezTo>
                      <a:pt x="2507" y="19366"/>
                      <a:pt x="3148" y="18506"/>
                      <a:pt x="3816" y="17948"/>
                    </a:cubicBezTo>
                    <a:cubicBezTo>
                      <a:pt x="3822" y="17943"/>
                      <a:pt x="3828" y="17940"/>
                      <a:pt x="3833" y="17940"/>
                    </a:cubicBezTo>
                    <a:cubicBezTo>
                      <a:pt x="3860" y="17940"/>
                      <a:pt x="3872" y="18012"/>
                      <a:pt x="3862" y="18067"/>
                    </a:cubicBezTo>
                    <a:cubicBezTo>
                      <a:pt x="3876" y="18094"/>
                      <a:pt x="3886" y="18130"/>
                      <a:pt x="3887" y="18180"/>
                    </a:cubicBezTo>
                    <a:cubicBezTo>
                      <a:pt x="3970" y="20083"/>
                      <a:pt x="4649" y="21491"/>
                      <a:pt x="5560" y="21593"/>
                    </a:cubicBezTo>
                    <a:cubicBezTo>
                      <a:pt x="5605" y="21598"/>
                      <a:pt x="5650" y="21600"/>
                      <a:pt x="5695" y="21600"/>
                    </a:cubicBezTo>
                    <a:cubicBezTo>
                      <a:pt x="6419" y="21600"/>
                      <a:pt x="7107" y="20962"/>
                      <a:pt x="7776" y="20444"/>
                    </a:cubicBezTo>
                    <a:cubicBezTo>
                      <a:pt x="8262" y="20065"/>
                      <a:pt x="8786" y="19717"/>
                      <a:pt x="9310" y="19717"/>
                    </a:cubicBezTo>
                    <a:cubicBezTo>
                      <a:pt x="9468" y="19717"/>
                      <a:pt x="9625" y="19748"/>
                      <a:pt x="9782" y="19820"/>
                    </a:cubicBezTo>
                    <a:cubicBezTo>
                      <a:pt x="10192" y="20008"/>
                      <a:pt x="10671" y="20519"/>
                      <a:pt x="10800" y="21417"/>
                    </a:cubicBezTo>
                    <a:cubicBezTo>
                      <a:pt x="10929" y="20519"/>
                      <a:pt x="11408" y="20008"/>
                      <a:pt x="11817" y="19820"/>
                    </a:cubicBezTo>
                    <a:cubicBezTo>
                      <a:pt x="11975" y="19748"/>
                      <a:pt x="12132" y="19717"/>
                      <a:pt x="12290" y="19717"/>
                    </a:cubicBezTo>
                    <a:cubicBezTo>
                      <a:pt x="12814" y="19717"/>
                      <a:pt x="13338" y="20065"/>
                      <a:pt x="13824" y="20444"/>
                    </a:cubicBezTo>
                    <a:cubicBezTo>
                      <a:pt x="14492" y="20962"/>
                      <a:pt x="15181" y="21600"/>
                      <a:pt x="15905" y="21600"/>
                    </a:cubicBezTo>
                    <a:cubicBezTo>
                      <a:pt x="15950" y="21600"/>
                      <a:pt x="15995" y="21598"/>
                      <a:pt x="16039" y="21593"/>
                    </a:cubicBezTo>
                    <a:cubicBezTo>
                      <a:pt x="16951" y="21491"/>
                      <a:pt x="17630" y="20083"/>
                      <a:pt x="17712" y="18180"/>
                    </a:cubicBezTo>
                    <a:cubicBezTo>
                      <a:pt x="17714" y="18130"/>
                      <a:pt x="17725" y="18094"/>
                      <a:pt x="17737" y="18067"/>
                    </a:cubicBezTo>
                    <a:cubicBezTo>
                      <a:pt x="17728" y="18012"/>
                      <a:pt x="17740" y="17940"/>
                      <a:pt x="17767" y="17940"/>
                    </a:cubicBezTo>
                    <a:cubicBezTo>
                      <a:pt x="17772" y="17940"/>
                      <a:pt x="17778" y="17943"/>
                      <a:pt x="17784" y="17948"/>
                    </a:cubicBezTo>
                    <a:cubicBezTo>
                      <a:pt x="18452" y="18506"/>
                      <a:pt x="19093" y="19366"/>
                      <a:pt x="19831" y="19366"/>
                    </a:cubicBezTo>
                    <a:cubicBezTo>
                      <a:pt x="19861" y="19366"/>
                      <a:pt x="19890" y="19365"/>
                      <a:pt x="19920" y="19362"/>
                    </a:cubicBezTo>
                    <a:cubicBezTo>
                      <a:pt x="20800" y="19280"/>
                      <a:pt x="21415" y="17917"/>
                      <a:pt x="21392" y="16049"/>
                    </a:cubicBezTo>
                    <a:cubicBezTo>
                      <a:pt x="21370" y="14252"/>
                      <a:pt x="20434" y="11127"/>
                      <a:pt x="21600" y="9995"/>
                    </a:cubicBezTo>
                    <a:cubicBezTo>
                      <a:pt x="20614" y="9134"/>
                      <a:pt x="21363" y="5623"/>
                      <a:pt x="21338" y="4083"/>
                    </a:cubicBezTo>
                    <a:cubicBezTo>
                      <a:pt x="21305" y="2064"/>
                      <a:pt x="20773" y="1364"/>
                      <a:pt x="20111" y="1364"/>
                    </a:cubicBezTo>
                    <a:cubicBezTo>
                      <a:pt x="19347" y="1364"/>
                      <a:pt x="18409" y="2297"/>
                      <a:pt x="17866" y="3210"/>
                    </a:cubicBezTo>
                    <a:cubicBezTo>
                      <a:pt x="17846" y="3243"/>
                      <a:pt x="17819" y="3259"/>
                      <a:pt x="17793" y="3259"/>
                    </a:cubicBezTo>
                    <a:cubicBezTo>
                      <a:pt x="17740" y="3259"/>
                      <a:pt x="17690" y="3196"/>
                      <a:pt x="17697" y="3063"/>
                    </a:cubicBezTo>
                    <a:cubicBezTo>
                      <a:pt x="17826" y="870"/>
                      <a:pt x="16678" y="143"/>
                      <a:pt x="15831" y="143"/>
                    </a:cubicBezTo>
                    <a:cubicBezTo>
                      <a:pt x="15773" y="143"/>
                      <a:pt x="15716" y="146"/>
                      <a:pt x="15661" y="153"/>
                    </a:cubicBezTo>
                    <a:cubicBezTo>
                      <a:pt x="14795" y="260"/>
                      <a:pt x="14199" y="1288"/>
                      <a:pt x="13420" y="1891"/>
                    </a:cubicBezTo>
                    <a:cubicBezTo>
                      <a:pt x="13184" y="2073"/>
                      <a:pt x="12941" y="2159"/>
                      <a:pt x="12701" y="2159"/>
                    </a:cubicBezTo>
                    <a:cubicBezTo>
                      <a:pt x="11954" y="2159"/>
                      <a:pt x="11229" y="1332"/>
                      <a:pt x="108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2" name="Google Shape;2870;p71"/>
              <p:cNvSpPr/>
              <p:nvPr/>
            </p:nvSpPr>
            <p:spPr>
              <a:xfrm>
                <a:off x="2391535" y="900379"/>
                <a:ext cx="18190" cy="598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5932" y="0"/>
                    </a:moveTo>
                    <a:cubicBezTo>
                      <a:pt x="13752" y="0"/>
                      <a:pt x="11521" y="365"/>
                      <a:pt x="10760" y="1144"/>
                    </a:cubicBezTo>
                    <a:cubicBezTo>
                      <a:pt x="4625" y="7004"/>
                      <a:pt x="2901" y="13421"/>
                      <a:pt x="62" y="19519"/>
                    </a:cubicBezTo>
                    <a:cubicBezTo>
                      <a:pt x="-496" y="20758"/>
                      <a:pt x="2800" y="21600"/>
                      <a:pt x="5842" y="21600"/>
                    </a:cubicBezTo>
                    <a:cubicBezTo>
                      <a:pt x="7819" y="21600"/>
                      <a:pt x="9645" y="21235"/>
                      <a:pt x="10253" y="20393"/>
                    </a:cubicBezTo>
                    <a:cubicBezTo>
                      <a:pt x="14462" y="14231"/>
                      <a:pt x="19989" y="7894"/>
                      <a:pt x="20952" y="1588"/>
                    </a:cubicBezTo>
                    <a:cubicBezTo>
                      <a:pt x="21104" y="540"/>
                      <a:pt x="18569" y="0"/>
                      <a:pt x="1593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3" name="Google Shape;2871;p71"/>
              <p:cNvSpPr/>
              <p:nvPr/>
            </p:nvSpPr>
            <p:spPr>
              <a:xfrm>
                <a:off x="2394670" y="768717"/>
                <a:ext cx="16868" cy="781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05" h="21600" fill="norm" stroke="1" extrusionOk="0">
                    <a:moveTo>
                      <a:pt x="5155" y="0"/>
                    </a:moveTo>
                    <a:cubicBezTo>
                      <a:pt x="2367" y="0"/>
                      <a:pt x="-559" y="730"/>
                      <a:pt x="91" y="1593"/>
                    </a:cubicBezTo>
                    <a:cubicBezTo>
                      <a:pt x="4783" y="8051"/>
                      <a:pt x="9196" y="13536"/>
                      <a:pt x="3668" y="20116"/>
                    </a:cubicBezTo>
                    <a:cubicBezTo>
                      <a:pt x="2878" y="21004"/>
                      <a:pt x="5619" y="21600"/>
                      <a:pt x="8313" y="21600"/>
                    </a:cubicBezTo>
                    <a:cubicBezTo>
                      <a:pt x="10078" y="21600"/>
                      <a:pt x="11797" y="21345"/>
                      <a:pt x="12447" y="20749"/>
                    </a:cubicBezTo>
                    <a:cubicBezTo>
                      <a:pt x="19276" y="14436"/>
                      <a:pt x="21041" y="6604"/>
                      <a:pt x="8917" y="645"/>
                    </a:cubicBezTo>
                    <a:cubicBezTo>
                      <a:pt x="7988" y="195"/>
                      <a:pt x="6595" y="0"/>
                      <a:pt x="515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4" name="Google Shape;2872;p71"/>
              <p:cNvSpPr/>
              <p:nvPr/>
            </p:nvSpPr>
            <p:spPr>
              <a:xfrm>
                <a:off x="2362624" y="561103"/>
                <a:ext cx="39680" cy="71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9" h="21600" fill="norm" stroke="1" extrusionOk="0">
                    <a:moveTo>
                      <a:pt x="18729" y="0"/>
                    </a:moveTo>
                    <a:cubicBezTo>
                      <a:pt x="18227" y="0"/>
                      <a:pt x="17701" y="160"/>
                      <a:pt x="17359" y="534"/>
                    </a:cubicBezTo>
                    <a:cubicBezTo>
                      <a:pt x="11354" y="6822"/>
                      <a:pt x="4755" y="13083"/>
                      <a:pt x="188" y="19771"/>
                    </a:cubicBezTo>
                    <a:cubicBezTo>
                      <a:pt x="-565" y="20826"/>
                      <a:pt x="1079" y="21600"/>
                      <a:pt x="2700" y="21600"/>
                    </a:cubicBezTo>
                    <a:cubicBezTo>
                      <a:pt x="3545" y="21600"/>
                      <a:pt x="4367" y="21386"/>
                      <a:pt x="4869" y="20906"/>
                    </a:cubicBezTo>
                    <a:cubicBezTo>
                      <a:pt x="11080" y="14832"/>
                      <a:pt x="15578" y="8063"/>
                      <a:pt x="20419" y="1589"/>
                    </a:cubicBezTo>
                    <a:cubicBezTo>
                      <a:pt x="21035" y="761"/>
                      <a:pt x="19871" y="0"/>
                      <a:pt x="187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5" name="Google Shape;2873;p71"/>
              <p:cNvSpPr/>
              <p:nvPr/>
            </p:nvSpPr>
            <p:spPr>
              <a:xfrm>
                <a:off x="2371444" y="409991"/>
                <a:ext cx="27498" cy="958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47" h="21600" fill="norm" stroke="1" extrusionOk="0">
                    <a:moveTo>
                      <a:pt x="5125" y="0"/>
                    </a:moveTo>
                    <a:cubicBezTo>
                      <a:pt x="3985" y="0"/>
                      <a:pt x="2845" y="188"/>
                      <a:pt x="2515" y="615"/>
                    </a:cubicBezTo>
                    <a:cubicBezTo>
                      <a:pt x="-2375" y="7180"/>
                      <a:pt x="-935" y="16225"/>
                      <a:pt x="14035" y="21352"/>
                    </a:cubicBezTo>
                    <a:cubicBezTo>
                      <a:pt x="14545" y="21531"/>
                      <a:pt x="15205" y="21600"/>
                      <a:pt x="15835" y="21600"/>
                    </a:cubicBezTo>
                    <a:cubicBezTo>
                      <a:pt x="17515" y="21600"/>
                      <a:pt x="19225" y="21094"/>
                      <a:pt x="18625" y="20469"/>
                    </a:cubicBezTo>
                    <a:cubicBezTo>
                      <a:pt x="15685" y="17395"/>
                      <a:pt x="10975" y="14579"/>
                      <a:pt x="8845" y="11415"/>
                    </a:cubicBezTo>
                    <a:cubicBezTo>
                      <a:pt x="6475" y="7894"/>
                      <a:pt x="6535" y="4413"/>
                      <a:pt x="7795" y="843"/>
                    </a:cubicBezTo>
                    <a:cubicBezTo>
                      <a:pt x="7975" y="298"/>
                      <a:pt x="6565" y="0"/>
                      <a:pt x="512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6" name="Google Shape;2874;p71"/>
              <p:cNvSpPr/>
              <p:nvPr/>
            </p:nvSpPr>
            <p:spPr>
              <a:xfrm>
                <a:off x="2363401" y="685680"/>
                <a:ext cx="23541" cy="422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53" h="21600" fill="norm" stroke="1" extrusionOk="0">
                    <a:moveTo>
                      <a:pt x="5007" y="0"/>
                    </a:moveTo>
                    <a:cubicBezTo>
                      <a:pt x="2201" y="0"/>
                      <a:pt x="-901" y="1532"/>
                      <a:pt x="244" y="3491"/>
                    </a:cubicBezTo>
                    <a:cubicBezTo>
                      <a:pt x="3382" y="9212"/>
                      <a:pt x="7481" y="14730"/>
                      <a:pt x="11321" y="20249"/>
                    </a:cubicBezTo>
                    <a:cubicBezTo>
                      <a:pt x="11985" y="21195"/>
                      <a:pt x="13351" y="21600"/>
                      <a:pt x="14791" y="21600"/>
                    </a:cubicBezTo>
                    <a:cubicBezTo>
                      <a:pt x="17597" y="21600"/>
                      <a:pt x="20699" y="20068"/>
                      <a:pt x="19481" y="18176"/>
                    </a:cubicBezTo>
                    <a:cubicBezTo>
                      <a:pt x="16084" y="12501"/>
                      <a:pt x="12761" y="6847"/>
                      <a:pt x="8588" y="1374"/>
                    </a:cubicBezTo>
                    <a:cubicBezTo>
                      <a:pt x="7887" y="405"/>
                      <a:pt x="6484" y="0"/>
                      <a:pt x="500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7" name="Google Shape;2875;p71"/>
              <p:cNvSpPr/>
              <p:nvPr/>
            </p:nvSpPr>
            <p:spPr>
              <a:xfrm>
                <a:off x="2376299" y="278901"/>
                <a:ext cx="10407" cy="705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19" h="21600" fill="norm" stroke="1" extrusionOk="0">
                    <a:moveTo>
                      <a:pt x="9559" y="0"/>
                    </a:moveTo>
                    <a:cubicBezTo>
                      <a:pt x="6599" y="0"/>
                      <a:pt x="3639" y="323"/>
                      <a:pt x="3319" y="997"/>
                    </a:cubicBezTo>
                    <a:cubicBezTo>
                      <a:pt x="439" y="7398"/>
                      <a:pt x="-1321" y="13839"/>
                      <a:pt x="1239" y="20239"/>
                    </a:cubicBezTo>
                    <a:cubicBezTo>
                      <a:pt x="1639" y="21155"/>
                      <a:pt x="5559" y="21600"/>
                      <a:pt x="9479" y="21600"/>
                    </a:cubicBezTo>
                    <a:cubicBezTo>
                      <a:pt x="13399" y="21600"/>
                      <a:pt x="17319" y="21155"/>
                      <a:pt x="17639" y="20239"/>
                    </a:cubicBezTo>
                    <a:cubicBezTo>
                      <a:pt x="20279" y="13839"/>
                      <a:pt x="18439" y="7398"/>
                      <a:pt x="15719" y="997"/>
                    </a:cubicBezTo>
                    <a:cubicBezTo>
                      <a:pt x="15399" y="323"/>
                      <a:pt x="12439" y="0"/>
                      <a:pt x="95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8" name="Google Shape;2876;p71"/>
              <p:cNvSpPr/>
              <p:nvPr/>
            </p:nvSpPr>
            <p:spPr>
              <a:xfrm>
                <a:off x="2328558" y="158460"/>
                <a:ext cx="55307" cy="466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32" h="21600" fill="norm" stroke="1" extrusionOk="0">
                    <a:moveTo>
                      <a:pt x="990" y="0"/>
                    </a:moveTo>
                    <a:cubicBezTo>
                      <a:pt x="-126" y="0"/>
                      <a:pt x="-426" y="2366"/>
                      <a:pt x="756" y="2611"/>
                    </a:cubicBezTo>
                    <a:cubicBezTo>
                      <a:pt x="8784" y="3977"/>
                      <a:pt x="14979" y="10994"/>
                      <a:pt x="17760" y="20213"/>
                    </a:cubicBezTo>
                    <a:cubicBezTo>
                      <a:pt x="18043" y="21172"/>
                      <a:pt x="18676" y="21600"/>
                      <a:pt x="19309" y="21600"/>
                    </a:cubicBezTo>
                    <a:cubicBezTo>
                      <a:pt x="20241" y="21600"/>
                      <a:pt x="21174" y="20662"/>
                      <a:pt x="20874" y="19132"/>
                    </a:cubicBezTo>
                    <a:cubicBezTo>
                      <a:pt x="18709" y="7914"/>
                      <a:pt x="10249" y="530"/>
                      <a:pt x="1023" y="0"/>
                    </a:cubicBezTo>
                    <a:cubicBezTo>
                      <a:pt x="1006" y="0"/>
                      <a:pt x="990" y="0"/>
                      <a:pt x="9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9" name="Google Shape;2877;p71"/>
              <p:cNvSpPr/>
              <p:nvPr/>
            </p:nvSpPr>
            <p:spPr>
              <a:xfrm>
                <a:off x="2208102" y="989356"/>
                <a:ext cx="101875" cy="277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85" h="21600" fill="norm" stroke="1" extrusionOk="0">
                    <a:moveTo>
                      <a:pt x="679" y="0"/>
                    </a:moveTo>
                    <a:cubicBezTo>
                      <a:pt x="45" y="0"/>
                      <a:pt x="-309" y="4080"/>
                      <a:pt x="362" y="5349"/>
                    </a:cubicBezTo>
                    <a:cubicBezTo>
                      <a:pt x="5474" y="15360"/>
                      <a:pt x="11175" y="21600"/>
                      <a:pt x="16940" y="21600"/>
                    </a:cubicBezTo>
                    <a:cubicBezTo>
                      <a:pt x="18019" y="21600"/>
                      <a:pt x="19097" y="21394"/>
                      <a:pt x="20176" y="20914"/>
                    </a:cubicBezTo>
                    <a:cubicBezTo>
                      <a:pt x="21218" y="20469"/>
                      <a:pt x="21291" y="14709"/>
                      <a:pt x="20176" y="14503"/>
                    </a:cubicBezTo>
                    <a:cubicBezTo>
                      <a:pt x="13414" y="13817"/>
                      <a:pt x="7178" y="10149"/>
                      <a:pt x="924" y="206"/>
                    </a:cubicBezTo>
                    <a:cubicBezTo>
                      <a:pt x="842" y="69"/>
                      <a:pt x="752" y="0"/>
                      <a:pt x="67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0" name="Google Shape;2878;p71"/>
              <p:cNvSpPr/>
              <p:nvPr/>
            </p:nvSpPr>
            <p:spPr>
              <a:xfrm>
                <a:off x="2183554" y="151244"/>
                <a:ext cx="76188" cy="231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85" h="21600" fill="norm" stroke="1" extrusionOk="0">
                    <a:moveTo>
                      <a:pt x="16424" y="0"/>
                    </a:moveTo>
                    <a:cubicBezTo>
                      <a:pt x="10845" y="0"/>
                      <a:pt x="5492" y="5760"/>
                      <a:pt x="522" y="15017"/>
                    </a:cubicBezTo>
                    <a:cubicBezTo>
                      <a:pt x="-505" y="16910"/>
                      <a:pt x="140" y="21600"/>
                      <a:pt x="1096" y="21600"/>
                    </a:cubicBezTo>
                    <a:cubicBezTo>
                      <a:pt x="1251" y="21600"/>
                      <a:pt x="1407" y="21477"/>
                      <a:pt x="1562" y="21230"/>
                    </a:cubicBezTo>
                    <a:cubicBezTo>
                      <a:pt x="7272" y="11808"/>
                      <a:pt x="13294" y="8681"/>
                      <a:pt x="19578" y="8393"/>
                    </a:cubicBezTo>
                    <a:cubicBezTo>
                      <a:pt x="21095" y="8311"/>
                      <a:pt x="21011" y="1193"/>
                      <a:pt x="19578" y="617"/>
                    </a:cubicBezTo>
                    <a:cubicBezTo>
                      <a:pt x="18514" y="206"/>
                      <a:pt x="17463" y="0"/>
                      <a:pt x="1642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1" name="Google Shape;2879;p71"/>
              <p:cNvSpPr/>
              <p:nvPr/>
            </p:nvSpPr>
            <p:spPr>
              <a:xfrm>
                <a:off x="2074040" y="920929"/>
                <a:ext cx="85815" cy="502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99" h="21600" fill="norm" stroke="1" extrusionOk="0">
                    <a:moveTo>
                      <a:pt x="1126" y="0"/>
                    </a:moveTo>
                    <a:cubicBezTo>
                      <a:pt x="133" y="0"/>
                      <a:pt x="-522" y="2629"/>
                      <a:pt x="555" y="3726"/>
                    </a:cubicBezTo>
                    <a:cubicBezTo>
                      <a:pt x="6671" y="9741"/>
                      <a:pt x="12744" y="15945"/>
                      <a:pt x="19039" y="21392"/>
                    </a:cubicBezTo>
                    <a:cubicBezTo>
                      <a:pt x="19208" y="21543"/>
                      <a:pt x="19377" y="21600"/>
                      <a:pt x="19536" y="21600"/>
                    </a:cubicBezTo>
                    <a:cubicBezTo>
                      <a:pt x="20476" y="21600"/>
                      <a:pt x="21078" y="19255"/>
                      <a:pt x="20096" y="18214"/>
                    </a:cubicBezTo>
                    <a:cubicBezTo>
                      <a:pt x="14086" y="11784"/>
                      <a:pt x="7843" y="6109"/>
                      <a:pt x="1675" y="265"/>
                    </a:cubicBezTo>
                    <a:cubicBezTo>
                      <a:pt x="1485" y="76"/>
                      <a:pt x="1305" y="0"/>
                      <a:pt x="112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2" name="Google Shape;2880;p71"/>
              <p:cNvSpPr/>
              <p:nvPr/>
            </p:nvSpPr>
            <p:spPr>
              <a:xfrm>
                <a:off x="2051444" y="202509"/>
                <a:ext cx="63432" cy="40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98" h="21600" fill="norm" stroke="1" extrusionOk="0">
                    <a:moveTo>
                      <a:pt x="19212" y="0"/>
                    </a:moveTo>
                    <a:cubicBezTo>
                      <a:pt x="18999" y="0"/>
                      <a:pt x="18786" y="71"/>
                      <a:pt x="18558" y="259"/>
                    </a:cubicBezTo>
                    <a:cubicBezTo>
                      <a:pt x="12287" y="5412"/>
                      <a:pt x="6471" y="11765"/>
                      <a:pt x="570" y="17906"/>
                    </a:cubicBezTo>
                    <a:cubicBezTo>
                      <a:pt x="-525" y="19059"/>
                      <a:pt x="115" y="21600"/>
                      <a:pt x="1167" y="21600"/>
                    </a:cubicBezTo>
                    <a:cubicBezTo>
                      <a:pt x="1352" y="21600"/>
                      <a:pt x="1551" y="21529"/>
                      <a:pt x="1750" y="21341"/>
                    </a:cubicBezTo>
                    <a:cubicBezTo>
                      <a:pt x="7893" y="15788"/>
                      <a:pt x="14079" y="10471"/>
                      <a:pt x="19866" y="4000"/>
                    </a:cubicBezTo>
                    <a:cubicBezTo>
                      <a:pt x="21075" y="2659"/>
                      <a:pt x="20378" y="0"/>
                      <a:pt x="192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3" name="Google Shape;2881;p71"/>
              <p:cNvSpPr/>
              <p:nvPr/>
            </p:nvSpPr>
            <p:spPr>
              <a:xfrm>
                <a:off x="1967612" y="943856"/>
                <a:ext cx="40932" cy="68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57" h="21600" fill="norm" stroke="1" extrusionOk="0">
                    <a:moveTo>
                      <a:pt x="17600" y="0"/>
                    </a:moveTo>
                    <a:cubicBezTo>
                      <a:pt x="16899" y="0"/>
                      <a:pt x="16221" y="237"/>
                      <a:pt x="15827" y="810"/>
                    </a:cubicBezTo>
                    <a:cubicBezTo>
                      <a:pt x="11450" y="7135"/>
                      <a:pt x="7752" y="13069"/>
                      <a:pt x="705" y="18458"/>
                    </a:cubicBezTo>
                    <a:cubicBezTo>
                      <a:pt x="-1046" y="19799"/>
                      <a:pt x="770" y="21600"/>
                      <a:pt x="2806" y="21600"/>
                    </a:cubicBezTo>
                    <a:cubicBezTo>
                      <a:pt x="3440" y="21600"/>
                      <a:pt x="4097" y="21418"/>
                      <a:pt x="4666" y="20986"/>
                    </a:cubicBezTo>
                    <a:cubicBezTo>
                      <a:pt x="11844" y="15736"/>
                      <a:pt x="18759" y="9076"/>
                      <a:pt x="20335" y="2052"/>
                    </a:cubicBezTo>
                    <a:cubicBezTo>
                      <a:pt x="20554" y="991"/>
                      <a:pt x="19022" y="0"/>
                      <a:pt x="176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4" name="Google Shape;2882;p71"/>
              <p:cNvSpPr/>
              <p:nvPr/>
            </p:nvSpPr>
            <p:spPr>
              <a:xfrm>
                <a:off x="1963856" y="132982"/>
                <a:ext cx="42556" cy="98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06" h="21600" fill="norm" stroke="1" extrusionOk="0">
                    <a:moveTo>
                      <a:pt x="1927" y="0"/>
                    </a:moveTo>
                    <a:cubicBezTo>
                      <a:pt x="744" y="0"/>
                      <a:pt x="-375" y="404"/>
                      <a:pt x="120" y="1086"/>
                    </a:cubicBezTo>
                    <a:cubicBezTo>
                      <a:pt x="4939" y="7709"/>
                      <a:pt x="9349" y="14717"/>
                      <a:pt x="16062" y="21014"/>
                    </a:cubicBezTo>
                    <a:cubicBezTo>
                      <a:pt x="16492" y="21427"/>
                      <a:pt x="17266" y="21600"/>
                      <a:pt x="18062" y="21600"/>
                    </a:cubicBezTo>
                    <a:cubicBezTo>
                      <a:pt x="19590" y="21600"/>
                      <a:pt x="21225" y="20956"/>
                      <a:pt x="20709" y="20148"/>
                    </a:cubicBezTo>
                    <a:cubicBezTo>
                      <a:pt x="16686" y="13496"/>
                      <a:pt x="9844" y="6969"/>
                      <a:pt x="3949" y="596"/>
                    </a:cubicBezTo>
                    <a:cubicBezTo>
                      <a:pt x="3562" y="183"/>
                      <a:pt x="2723" y="0"/>
                      <a:pt x="192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5" name="Google Shape;2883;p71"/>
              <p:cNvSpPr/>
              <p:nvPr/>
            </p:nvSpPr>
            <p:spPr>
              <a:xfrm>
                <a:off x="1885650" y="1070149"/>
                <a:ext cx="79661" cy="539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59" h="21600" fill="norm" stroke="1" extrusionOk="0">
                    <a:moveTo>
                      <a:pt x="19202" y="0"/>
                    </a:moveTo>
                    <a:cubicBezTo>
                      <a:pt x="18918" y="0"/>
                      <a:pt x="18623" y="176"/>
                      <a:pt x="18384" y="581"/>
                    </a:cubicBezTo>
                    <a:cubicBezTo>
                      <a:pt x="13501" y="8774"/>
                      <a:pt x="7993" y="14764"/>
                      <a:pt x="975" y="17495"/>
                    </a:cubicBezTo>
                    <a:cubicBezTo>
                      <a:pt x="-649" y="18164"/>
                      <a:pt x="-70" y="21600"/>
                      <a:pt x="1429" y="21600"/>
                    </a:cubicBezTo>
                    <a:cubicBezTo>
                      <a:pt x="1520" y="21600"/>
                      <a:pt x="1611" y="21582"/>
                      <a:pt x="1702" y="21565"/>
                    </a:cubicBezTo>
                    <a:cubicBezTo>
                      <a:pt x="9231" y="19486"/>
                      <a:pt x="16238" y="13073"/>
                      <a:pt x="20372" y="2995"/>
                    </a:cubicBezTo>
                    <a:cubicBezTo>
                      <a:pt x="20951" y="1568"/>
                      <a:pt x="20077" y="0"/>
                      <a:pt x="1920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6" name="Google Shape;2884;p71"/>
              <p:cNvSpPr/>
              <p:nvPr/>
            </p:nvSpPr>
            <p:spPr>
              <a:xfrm>
                <a:off x="1861762" y="76436"/>
                <a:ext cx="57745" cy="338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81" h="21600" fill="norm" stroke="1" extrusionOk="0">
                    <a:moveTo>
                      <a:pt x="2182" y="0"/>
                    </a:moveTo>
                    <a:cubicBezTo>
                      <a:pt x="1912" y="0"/>
                      <a:pt x="1659" y="28"/>
                      <a:pt x="1390" y="28"/>
                    </a:cubicBezTo>
                    <a:cubicBezTo>
                      <a:pt x="-463" y="168"/>
                      <a:pt x="-463" y="5162"/>
                      <a:pt x="1390" y="5162"/>
                    </a:cubicBezTo>
                    <a:cubicBezTo>
                      <a:pt x="8627" y="5218"/>
                      <a:pt x="13615" y="11810"/>
                      <a:pt x="18366" y="20786"/>
                    </a:cubicBezTo>
                    <a:cubicBezTo>
                      <a:pt x="18667" y="21348"/>
                      <a:pt x="18999" y="21600"/>
                      <a:pt x="19332" y="21600"/>
                    </a:cubicBezTo>
                    <a:cubicBezTo>
                      <a:pt x="20282" y="21600"/>
                      <a:pt x="21137" y="19552"/>
                      <a:pt x="20630" y="17729"/>
                    </a:cubicBezTo>
                    <a:cubicBezTo>
                      <a:pt x="17352" y="5919"/>
                      <a:pt x="9339" y="0"/>
                      <a:pt x="218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7" name="Google Shape;2885;p71"/>
              <p:cNvSpPr/>
              <p:nvPr/>
            </p:nvSpPr>
            <p:spPr>
              <a:xfrm>
                <a:off x="1729559" y="1106453"/>
                <a:ext cx="90094" cy="250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82" h="21600" fill="norm" stroke="1" extrusionOk="0">
                    <a:moveTo>
                      <a:pt x="1007" y="0"/>
                    </a:moveTo>
                    <a:cubicBezTo>
                      <a:pt x="83" y="0"/>
                      <a:pt x="-465" y="5960"/>
                      <a:pt x="530" y="7516"/>
                    </a:cubicBezTo>
                    <a:cubicBezTo>
                      <a:pt x="5757" y="16020"/>
                      <a:pt x="11238" y="21600"/>
                      <a:pt x="16892" y="21600"/>
                    </a:cubicBezTo>
                    <a:cubicBezTo>
                      <a:pt x="17856" y="21600"/>
                      <a:pt x="18821" y="21448"/>
                      <a:pt x="19785" y="21107"/>
                    </a:cubicBezTo>
                    <a:cubicBezTo>
                      <a:pt x="21094" y="20689"/>
                      <a:pt x="21135" y="13780"/>
                      <a:pt x="19785" y="13476"/>
                    </a:cubicBezTo>
                    <a:cubicBezTo>
                      <a:pt x="13411" y="12186"/>
                      <a:pt x="7320" y="9035"/>
                      <a:pt x="1342" y="266"/>
                    </a:cubicBezTo>
                    <a:cubicBezTo>
                      <a:pt x="1230" y="76"/>
                      <a:pt x="1118" y="0"/>
                      <a:pt x="100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8" name="Google Shape;2886;p71"/>
              <p:cNvSpPr/>
              <p:nvPr/>
            </p:nvSpPr>
            <p:spPr>
              <a:xfrm>
                <a:off x="1705417" y="72695"/>
                <a:ext cx="69643" cy="302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32" h="21600" fill="norm" stroke="1" extrusionOk="0">
                    <a:moveTo>
                      <a:pt x="19939" y="0"/>
                    </a:moveTo>
                    <a:cubicBezTo>
                      <a:pt x="19860" y="0"/>
                      <a:pt x="19781" y="31"/>
                      <a:pt x="19689" y="94"/>
                    </a:cubicBezTo>
                    <a:cubicBezTo>
                      <a:pt x="16464" y="2512"/>
                      <a:pt x="13581" y="7284"/>
                      <a:pt x="10449" y="10329"/>
                    </a:cubicBezTo>
                    <a:cubicBezTo>
                      <a:pt x="7290" y="13374"/>
                      <a:pt x="4012" y="15635"/>
                      <a:pt x="669" y="17362"/>
                    </a:cubicBezTo>
                    <a:cubicBezTo>
                      <a:pt x="-450" y="17895"/>
                      <a:pt x="-42" y="21600"/>
                      <a:pt x="985" y="21600"/>
                    </a:cubicBezTo>
                    <a:cubicBezTo>
                      <a:pt x="1037" y="21600"/>
                      <a:pt x="1103" y="21569"/>
                      <a:pt x="1156" y="21569"/>
                    </a:cubicBezTo>
                    <a:cubicBezTo>
                      <a:pt x="7448" y="19245"/>
                      <a:pt x="15898" y="14881"/>
                      <a:pt x="20571" y="3705"/>
                    </a:cubicBezTo>
                    <a:cubicBezTo>
                      <a:pt x="21150" y="2417"/>
                      <a:pt x="20689" y="0"/>
                      <a:pt x="199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9" name="Google Shape;2887;p71"/>
              <p:cNvSpPr/>
              <p:nvPr/>
            </p:nvSpPr>
            <p:spPr>
              <a:xfrm>
                <a:off x="1597941" y="1064252"/>
                <a:ext cx="82363" cy="333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6" h="21600" fill="norm" stroke="1" extrusionOk="0">
                    <a:moveTo>
                      <a:pt x="820" y="0"/>
                    </a:moveTo>
                    <a:cubicBezTo>
                      <a:pt x="-309" y="0"/>
                      <a:pt x="-264" y="4474"/>
                      <a:pt x="909" y="4759"/>
                    </a:cubicBezTo>
                    <a:cubicBezTo>
                      <a:pt x="7792" y="6526"/>
                      <a:pt x="13547" y="12909"/>
                      <a:pt x="19548" y="21287"/>
                    </a:cubicBezTo>
                    <a:cubicBezTo>
                      <a:pt x="19715" y="21515"/>
                      <a:pt x="19883" y="21600"/>
                      <a:pt x="20028" y="21600"/>
                    </a:cubicBezTo>
                    <a:cubicBezTo>
                      <a:pt x="20844" y="21600"/>
                      <a:pt x="21291" y="18693"/>
                      <a:pt x="20509" y="17126"/>
                    </a:cubicBezTo>
                    <a:cubicBezTo>
                      <a:pt x="14933" y="6326"/>
                      <a:pt x="7815" y="1396"/>
                      <a:pt x="909" y="0"/>
                    </a:cubicBezTo>
                    <a:cubicBezTo>
                      <a:pt x="875" y="0"/>
                      <a:pt x="842" y="0"/>
                      <a:pt x="8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90" name="Google Shape;2888;p71"/>
              <p:cNvSpPr/>
              <p:nvPr/>
            </p:nvSpPr>
            <p:spPr>
              <a:xfrm>
                <a:off x="1542382" y="133246"/>
                <a:ext cx="68212" cy="40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3" h="21600" fill="norm" stroke="1" extrusionOk="0">
                    <a:moveTo>
                      <a:pt x="19799" y="0"/>
                    </a:moveTo>
                    <a:cubicBezTo>
                      <a:pt x="19624" y="0"/>
                      <a:pt x="19436" y="117"/>
                      <a:pt x="19248" y="350"/>
                    </a:cubicBezTo>
                    <a:cubicBezTo>
                      <a:pt x="13512" y="7963"/>
                      <a:pt x="7615" y="14595"/>
                      <a:pt x="644" y="18401"/>
                    </a:cubicBezTo>
                    <a:cubicBezTo>
                      <a:pt x="-404" y="19008"/>
                      <a:pt x="-68" y="21600"/>
                      <a:pt x="899" y="21600"/>
                    </a:cubicBezTo>
                    <a:cubicBezTo>
                      <a:pt x="980" y="21600"/>
                      <a:pt x="1060" y="21577"/>
                      <a:pt x="1141" y="21553"/>
                    </a:cubicBezTo>
                    <a:cubicBezTo>
                      <a:pt x="8435" y="18541"/>
                      <a:pt x="15380" y="12867"/>
                      <a:pt x="20551" y="3269"/>
                    </a:cubicBezTo>
                    <a:cubicBezTo>
                      <a:pt x="21196" y="2078"/>
                      <a:pt x="20592" y="0"/>
                      <a:pt x="197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91" name="Google Shape;2889;p71"/>
              <p:cNvSpPr/>
              <p:nvPr/>
            </p:nvSpPr>
            <p:spPr>
              <a:xfrm>
                <a:off x="1433994" y="1038334"/>
                <a:ext cx="108649" cy="162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7" h="21600" fill="norm" stroke="1" extrusionOk="0">
                    <a:moveTo>
                      <a:pt x="6428" y="0"/>
                    </a:moveTo>
                    <a:cubicBezTo>
                      <a:pt x="4536" y="0"/>
                      <a:pt x="2644" y="468"/>
                      <a:pt x="760" y="1405"/>
                    </a:cubicBezTo>
                    <a:cubicBezTo>
                      <a:pt x="-237" y="1756"/>
                      <a:pt x="-263" y="12117"/>
                      <a:pt x="743" y="12117"/>
                    </a:cubicBezTo>
                    <a:cubicBezTo>
                      <a:pt x="743" y="12117"/>
                      <a:pt x="751" y="12117"/>
                      <a:pt x="760" y="12117"/>
                    </a:cubicBezTo>
                    <a:cubicBezTo>
                      <a:pt x="1084" y="12059"/>
                      <a:pt x="1408" y="12059"/>
                      <a:pt x="1732" y="12059"/>
                    </a:cubicBezTo>
                    <a:cubicBezTo>
                      <a:pt x="7946" y="12059"/>
                      <a:pt x="14049" y="16039"/>
                      <a:pt x="20246" y="21541"/>
                    </a:cubicBezTo>
                    <a:cubicBezTo>
                      <a:pt x="20280" y="21600"/>
                      <a:pt x="20314" y="21600"/>
                      <a:pt x="20348" y="21600"/>
                    </a:cubicBezTo>
                    <a:cubicBezTo>
                      <a:pt x="21175" y="21600"/>
                      <a:pt x="21337" y="11590"/>
                      <a:pt x="20459" y="10185"/>
                    </a:cubicBezTo>
                    <a:cubicBezTo>
                      <a:pt x="15847" y="3044"/>
                      <a:pt x="11142" y="0"/>
                      <a:pt x="642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92" name="Google Shape;2890;p71"/>
              <p:cNvSpPr/>
              <p:nvPr/>
            </p:nvSpPr>
            <p:spPr>
              <a:xfrm>
                <a:off x="1365991" y="172542"/>
                <a:ext cx="68439" cy="18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5" h="21600" fill="norm" stroke="1" extrusionOk="0">
                    <a:moveTo>
                      <a:pt x="881" y="0"/>
                    </a:moveTo>
                    <a:cubicBezTo>
                      <a:pt x="115" y="0"/>
                      <a:pt x="-409" y="4197"/>
                      <a:pt x="424" y="5630"/>
                    </a:cubicBezTo>
                    <a:cubicBezTo>
                      <a:pt x="6191" y="15560"/>
                      <a:pt x="12333" y="21600"/>
                      <a:pt x="18677" y="21600"/>
                    </a:cubicBezTo>
                    <a:cubicBezTo>
                      <a:pt x="19134" y="21600"/>
                      <a:pt x="19591" y="21549"/>
                      <a:pt x="20048" y="21498"/>
                    </a:cubicBezTo>
                    <a:cubicBezTo>
                      <a:pt x="21191" y="21395"/>
                      <a:pt x="21191" y="14741"/>
                      <a:pt x="20048" y="14639"/>
                    </a:cubicBezTo>
                    <a:cubicBezTo>
                      <a:pt x="13503" y="14178"/>
                      <a:pt x="7293" y="10083"/>
                      <a:pt x="1231" y="307"/>
                    </a:cubicBezTo>
                    <a:cubicBezTo>
                      <a:pt x="1110" y="102"/>
                      <a:pt x="989" y="0"/>
                      <a:pt x="88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93" name="Google Shape;2891;p71"/>
              <p:cNvSpPr/>
              <p:nvPr/>
            </p:nvSpPr>
            <p:spPr>
              <a:xfrm>
                <a:off x="1220350" y="1057124"/>
                <a:ext cx="127507" cy="39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4" h="21600" fill="norm" stroke="1" extrusionOk="0">
                    <a:moveTo>
                      <a:pt x="20403" y="0"/>
                    </a:moveTo>
                    <a:cubicBezTo>
                      <a:pt x="20373" y="0"/>
                      <a:pt x="20352" y="0"/>
                      <a:pt x="20330" y="24"/>
                    </a:cubicBezTo>
                    <a:cubicBezTo>
                      <a:pt x="16861" y="1591"/>
                      <a:pt x="13508" y="6051"/>
                      <a:pt x="10264" y="10318"/>
                    </a:cubicBezTo>
                    <a:cubicBezTo>
                      <a:pt x="9101" y="11837"/>
                      <a:pt x="7646" y="14874"/>
                      <a:pt x="6366" y="14874"/>
                    </a:cubicBezTo>
                    <a:cubicBezTo>
                      <a:pt x="6279" y="14874"/>
                      <a:pt x="6199" y="14850"/>
                      <a:pt x="6119" y="14826"/>
                    </a:cubicBezTo>
                    <a:cubicBezTo>
                      <a:pt x="4337" y="14271"/>
                      <a:pt x="2388" y="7690"/>
                      <a:pt x="926" y="4436"/>
                    </a:cubicBezTo>
                    <a:cubicBezTo>
                      <a:pt x="803" y="4146"/>
                      <a:pt x="686" y="4050"/>
                      <a:pt x="577" y="4050"/>
                    </a:cubicBezTo>
                    <a:cubicBezTo>
                      <a:pt x="53" y="4050"/>
                      <a:pt x="-252" y="6774"/>
                      <a:pt x="272" y="8100"/>
                    </a:cubicBezTo>
                    <a:cubicBezTo>
                      <a:pt x="1530" y="11330"/>
                      <a:pt x="4192" y="20684"/>
                      <a:pt x="5683" y="21504"/>
                    </a:cubicBezTo>
                    <a:cubicBezTo>
                      <a:pt x="5806" y="21576"/>
                      <a:pt x="5930" y="21600"/>
                      <a:pt x="6053" y="21600"/>
                    </a:cubicBezTo>
                    <a:cubicBezTo>
                      <a:pt x="6999" y="21600"/>
                      <a:pt x="7937" y="19696"/>
                      <a:pt x="8817" y="18562"/>
                    </a:cubicBezTo>
                    <a:cubicBezTo>
                      <a:pt x="12737" y="13621"/>
                      <a:pt x="16883" y="10270"/>
                      <a:pt x="20708" y="4653"/>
                    </a:cubicBezTo>
                    <a:cubicBezTo>
                      <a:pt x="21348" y="3737"/>
                      <a:pt x="21086" y="0"/>
                      <a:pt x="204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94" name="Google Shape;2892;p71"/>
              <p:cNvSpPr/>
              <p:nvPr/>
            </p:nvSpPr>
            <p:spPr>
              <a:xfrm>
                <a:off x="1190821" y="93553"/>
                <a:ext cx="103246" cy="51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31" h="21600" fill="norm" stroke="1" extrusionOk="0">
                    <a:moveTo>
                      <a:pt x="9743" y="0"/>
                    </a:moveTo>
                    <a:cubicBezTo>
                      <a:pt x="9734" y="0"/>
                      <a:pt x="9725" y="0"/>
                      <a:pt x="9716" y="0"/>
                    </a:cubicBezTo>
                    <a:cubicBezTo>
                      <a:pt x="8509" y="0"/>
                      <a:pt x="7772" y="1798"/>
                      <a:pt x="6964" y="3467"/>
                    </a:cubicBezTo>
                    <a:cubicBezTo>
                      <a:pt x="4674" y="8214"/>
                      <a:pt x="2481" y="13275"/>
                      <a:pt x="270" y="18207"/>
                    </a:cubicBezTo>
                    <a:cubicBezTo>
                      <a:pt x="-378" y="19635"/>
                      <a:pt x="252" y="21600"/>
                      <a:pt x="971" y="21600"/>
                    </a:cubicBezTo>
                    <a:cubicBezTo>
                      <a:pt x="1176" y="21600"/>
                      <a:pt x="1398" y="21433"/>
                      <a:pt x="1593" y="21025"/>
                    </a:cubicBezTo>
                    <a:cubicBezTo>
                      <a:pt x="3040" y="18059"/>
                      <a:pt x="4452" y="15148"/>
                      <a:pt x="5881" y="12237"/>
                    </a:cubicBezTo>
                    <a:cubicBezTo>
                      <a:pt x="7310" y="9307"/>
                      <a:pt x="8092" y="6063"/>
                      <a:pt x="9654" y="6063"/>
                    </a:cubicBezTo>
                    <a:cubicBezTo>
                      <a:pt x="10133" y="6063"/>
                      <a:pt x="10693" y="6378"/>
                      <a:pt x="11376" y="7120"/>
                    </a:cubicBezTo>
                    <a:cubicBezTo>
                      <a:pt x="14226" y="10142"/>
                      <a:pt x="16579" y="16075"/>
                      <a:pt x="19313" y="19690"/>
                    </a:cubicBezTo>
                    <a:cubicBezTo>
                      <a:pt x="19482" y="19913"/>
                      <a:pt x="19651" y="20005"/>
                      <a:pt x="19810" y="20005"/>
                    </a:cubicBezTo>
                    <a:cubicBezTo>
                      <a:pt x="20592" y="20005"/>
                      <a:pt x="21222" y="17781"/>
                      <a:pt x="20538" y="16446"/>
                    </a:cubicBezTo>
                    <a:cubicBezTo>
                      <a:pt x="18505" y="12459"/>
                      <a:pt x="16233" y="9066"/>
                      <a:pt x="14058" y="5562"/>
                    </a:cubicBezTo>
                    <a:cubicBezTo>
                      <a:pt x="12983" y="3782"/>
                      <a:pt x="11288" y="0"/>
                      <a:pt x="974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95" name="Google Shape;2893;p71"/>
              <p:cNvSpPr/>
              <p:nvPr/>
            </p:nvSpPr>
            <p:spPr>
              <a:xfrm>
                <a:off x="1094292" y="1026276"/>
                <a:ext cx="89215" cy="270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44" h="21600" fill="norm" stroke="1" extrusionOk="0">
                    <a:moveTo>
                      <a:pt x="859" y="0"/>
                    </a:moveTo>
                    <a:cubicBezTo>
                      <a:pt x="-308" y="0"/>
                      <a:pt x="-277" y="6156"/>
                      <a:pt x="901" y="6438"/>
                    </a:cubicBezTo>
                    <a:cubicBezTo>
                      <a:pt x="7594" y="7986"/>
                      <a:pt x="13596" y="14388"/>
                      <a:pt x="19897" y="21459"/>
                    </a:cubicBezTo>
                    <a:cubicBezTo>
                      <a:pt x="19980" y="21565"/>
                      <a:pt x="20063" y="21600"/>
                      <a:pt x="20145" y="21600"/>
                    </a:cubicBezTo>
                    <a:cubicBezTo>
                      <a:pt x="20899" y="21600"/>
                      <a:pt x="21292" y="17660"/>
                      <a:pt x="20538" y="16253"/>
                    </a:cubicBezTo>
                    <a:cubicBezTo>
                      <a:pt x="14557" y="5031"/>
                      <a:pt x="7656" y="1055"/>
                      <a:pt x="901" y="0"/>
                    </a:cubicBezTo>
                    <a:cubicBezTo>
                      <a:pt x="890" y="0"/>
                      <a:pt x="880" y="0"/>
                      <a:pt x="8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96" name="Google Shape;2894;p71"/>
              <p:cNvSpPr/>
              <p:nvPr/>
            </p:nvSpPr>
            <p:spPr>
              <a:xfrm>
                <a:off x="1050604" y="171750"/>
                <a:ext cx="64334" cy="213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46" h="21600" fill="norm" stroke="1" extrusionOk="0">
                    <a:moveTo>
                      <a:pt x="19253" y="0"/>
                    </a:moveTo>
                    <a:cubicBezTo>
                      <a:pt x="19056" y="0"/>
                      <a:pt x="18860" y="134"/>
                      <a:pt x="18663" y="445"/>
                    </a:cubicBezTo>
                    <a:cubicBezTo>
                      <a:pt x="14138" y="7705"/>
                      <a:pt x="9978" y="13227"/>
                      <a:pt x="5172" y="13227"/>
                    </a:cubicBezTo>
                    <a:cubicBezTo>
                      <a:pt x="3977" y="13227"/>
                      <a:pt x="2755" y="12915"/>
                      <a:pt x="1462" y="12158"/>
                    </a:cubicBezTo>
                    <a:cubicBezTo>
                      <a:pt x="1377" y="12114"/>
                      <a:pt x="1293" y="12069"/>
                      <a:pt x="1209" y="12069"/>
                    </a:cubicBezTo>
                    <a:cubicBezTo>
                      <a:pt x="-70" y="12069"/>
                      <a:pt x="-548" y="18304"/>
                      <a:pt x="843" y="19418"/>
                    </a:cubicBezTo>
                    <a:cubicBezTo>
                      <a:pt x="2755" y="20798"/>
                      <a:pt x="4792" y="21600"/>
                      <a:pt x="6830" y="21600"/>
                    </a:cubicBezTo>
                    <a:cubicBezTo>
                      <a:pt x="11692" y="21600"/>
                      <a:pt x="16625" y="17191"/>
                      <a:pt x="20153" y="6636"/>
                    </a:cubicBezTo>
                    <a:cubicBezTo>
                      <a:pt x="21052" y="3964"/>
                      <a:pt x="20265" y="0"/>
                      <a:pt x="1925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97" name="Google Shape;2895;p71"/>
              <p:cNvSpPr/>
              <p:nvPr/>
            </p:nvSpPr>
            <p:spPr>
              <a:xfrm>
                <a:off x="912536" y="1052063"/>
                <a:ext cx="75563" cy="23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80" h="21600" fill="norm" stroke="1" extrusionOk="0">
                    <a:moveTo>
                      <a:pt x="20216" y="0"/>
                    </a:moveTo>
                    <a:cubicBezTo>
                      <a:pt x="20167" y="0"/>
                      <a:pt x="20106" y="0"/>
                      <a:pt x="20057" y="40"/>
                    </a:cubicBezTo>
                    <a:cubicBezTo>
                      <a:pt x="13460" y="2875"/>
                      <a:pt x="6972" y="10660"/>
                      <a:pt x="571" y="16609"/>
                    </a:cubicBezTo>
                    <a:cubicBezTo>
                      <a:pt x="-358" y="17488"/>
                      <a:pt x="-53" y="21600"/>
                      <a:pt x="766" y="21600"/>
                    </a:cubicBezTo>
                    <a:cubicBezTo>
                      <a:pt x="827" y="21600"/>
                      <a:pt x="888" y="21560"/>
                      <a:pt x="961" y="21520"/>
                    </a:cubicBezTo>
                    <a:cubicBezTo>
                      <a:pt x="7388" y="16929"/>
                      <a:pt x="14168" y="13774"/>
                      <a:pt x="20313" y="6189"/>
                    </a:cubicBezTo>
                    <a:cubicBezTo>
                      <a:pt x="21193" y="5071"/>
                      <a:pt x="21242" y="0"/>
                      <a:pt x="20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98" name="Google Shape;2896;p71"/>
              <p:cNvSpPr/>
              <p:nvPr/>
            </p:nvSpPr>
            <p:spPr>
              <a:xfrm>
                <a:off x="880348" y="153048"/>
                <a:ext cx="89368" cy="32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10" h="21600" fill="norm" stroke="1" extrusionOk="0">
                    <a:moveTo>
                      <a:pt x="883" y="0"/>
                    </a:moveTo>
                    <a:cubicBezTo>
                      <a:pt x="115" y="0"/>
                      <a:pt x="-408" y="3218"/>
                      <a:pt x="422" y="4494"/>
                    </a:cubicBezTo>
                    <a:cubicBezTo>
                      <a:pt x="5658" y="13163"/>
                      <a:pt x="12277" y="21600"/>
                      <a:pt x="18548" y="21600"/>
                    </a:cubicBezTo>
                    <a:cubicBezTo>
                      <a:pt x="19020" y="21600"/>
                      <a:pt x="19501" y="21542"/>
                      <a:pt x="19973" y="21455"/>
                    </a:cubicBezTo>
                    <a:cubicBezTo>
                      <a:pt x="20885" y="21252"/>
                      <a:pt x="21192" y="17309"/>
                      <a:pt x="20178" y="16584"/>
                    </a:cubicBezTo>
                    <a:cubicBezTo>
                      <a:pt x="13507" y="11887"/>
                      <a:pt x="7523" y="9800"/>
                      <a:pt x="1293" y="290"/>
                    </a:cubicBezTo>
                    <a:cubicBezTo>
                      <a:pt x="1149" y="87"/>
                      <a:pt x="1016" y="0"/>
                      <a:pt x="88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99" name="Google Shape;2897;p71"/>
              <p:cNvSpPr/>
              <p:nvPr/>
            </p:nvSpPr>
            <p:spPr>
              <a:xfrm>
                <a:off x="748498" y="1105573"/>
                <a:ext cx="77200" cy="23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4" h="21600" fill="norm" stroke="1" extrusionOk="0">
                    <a:moveTo>
                      <a:pt x="19616" y="0"/>
                    </a:moveTo>
                    <a:cubicBezTo>
                      <a:pt x="19545" y="0"/>
                      <a:pt x="19486" y="0"/>
                      <a:pt x="19416" y="41"/>
                    </a:cubicBezTo>
                    <a:cubicBezTo>
                      <a:pt x="13135" y="4148"/>
                      <a:pt x="6925" y="9609"/>
                      <a:pt x="691" y="14824"/>
                    </a:cubicBezTo>
                    <a:cubicBezTo>
                      <a:pt x="-452" y="15810"/>
                      <a:pt x="-63" y="21600"/>
                      <a:pt x="1033" y="21600"/>
                    </a:cubicBezTo>
                    <a:cubicBezTo>
                      <a:pt x="1103" y="21600"/>
                      <a:pt x="1174" y="21559"/>
                      <a:pt x="1245" y="21518"/>
                    </a:cubicBezTo>
                    <a:cubicBezTo>
                      <a:pt x="7502" y="16837"/>
                      <a:pt x="13783" y="12484"/>
                      <a:pt x="19970" y="6817"/>
                    </a:cubicBezTo>
                    <a:cubicBezTo>
                      <a:pt x="21148" y="5667"/>
                      <a:pt x="20724" y="0"/>
                      <a:pt x="196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00" name="Google Shape;2898;p71"/>
              <p:cNvSpPr/>
              <p:nvPr/>
            </p:nvSpPr>
            <p:spPr>
              <a:xfrm>
                <a:off x="729019" y="90605"/>
                <a:ext cx="65888" cy="36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00" h="21600" fill="norm" stroke="1" extrusionOk="0">
                    <a:moveTo>
                      <a:pt x="1118" y="0"/>
                    </a:moveTo>
                    <a:cubicBezTo>
                      <a:pt x="-120" y="0"/>
                      <a:pt x="-505" y="3769"/>
                      <a:pt x="871" y="4757"/>
                    </a:cubicBezTo>
                    <a:cubicBezTo>
                      <a:pt x="7158" y="9175"/>
                      <a:pt x="12881" y="15232"/>
                      <a:pt x="18784" y="21262"/>
                    </a:cubicBezTo>
                    <a:cubicBezTo>
                      <a:pt x="19018" y="21496"/>
                      <a:pt x="19238" y="21600"/>
                      <a:pt x="19444" y="21600"/>
                    </a:cubicBezTo>
                    <a:cubicBezTo>
                      <a:pt x="20517" y="21600"/>
                      <a:pt x="21095" y="18663"/>
                      <a:pt x="20049" y="17103"/>
                    </a:cubicBezTo>
                    <a:cubicBezTo>
                      <a:pt x="14587" y="9175"/>
                      <a:pt x="8052" y="4081"/>
                      <a:pt x="1531" y="130"/>
                    </a:cubicBezTo>
                    <a:cubicBezTo>
                      <a:pt x="1380" y="52"/>
                      <a:pt x="1242" y="0"/>
                      <a:pt x="111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01" name="Google Shape;2899;p71"/>
              <p:cNvSpPr/>
              <p:nvPr/>
            </p:nvSpPr>
            <p:spPr>
              <a:xfrm>
                <a:off x="571073" y="1091183"/>
                <a:ext cx="77961" cy="435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9" h="21600" fill="norm" stroke="1" extrusionOk="0">
                    <a:moveTo>
                      <a:pt x="976" y="0"/>
                    </a:moveTo>
                    <a:cubicBezTo>
                      <a:pt x="351" y="0"/>
                      <a:pt x="-274" y="1201"/>
                      <a:pt x="127" y="2533"/>
                    </a:cubicBezTo>
                    <a:cubicBezTo>
                      <a:pt x="3794" y="13847"/>
                      <a:pt x="10396" y="21600"/>
                      <a:pt x="17482" y="21600"/>
                    </a:cubicBezTo>
                    <a:cubicBezTo>
                      <a:pt x="18355" y="21600"/>
                      <a:pt x="19239" y="21491"/>
                      <a:pt x="20123" y="21229"/>
                    </a:cubicBezTo>
                    <a:cubicBezTo>
                      <a:pt x="21326" y="20945"/>
                      <a:pt x="21019" y="17319"/>
                      <a:pt x="19852" y="17319"/>
                    </a:cubicBezTo>
                    <a:cubicBezTo>
                      <a:pt x="19840" y="17319"/>
                      <a:pt x="19829" y="17319"/>
                      <a:pt x="19817" y="17319"/>
                    </a:cubicBezTo>
                    <a:cubicBezTo>
                      <a:pt x="19652" y="17319"/>
                      <a:pt x="19498" y="17319"/>
                      <a:pt x="19333" y="17319"/>
                    </a:cubicBezTo>
                    <a:cubicBezTo>
                      <a:pt x="12200" y="17319"/>
                      <a:pt x="5739" y="12252"/>
                      <a:pt x="1742" y="830"/>
                    </a:cubicBezTo>
                    <a:cubicBezTo>
                      <a:pt x="1554" y="240"/>
                      <a:pt x="1259" y="0"/>
                      <a:pt x="9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02" name="Google Shape;2900;p71"/>
              <p:cNvSpPr/>
              <p:nvPr/>
            </p:nvSpPr>
            <p:spPr>
              <a:xfrm>
                <a:off x="559508" y="88669"/>
                <a:ext cx="70914" cy="275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5" h="21600" fill="norm" stroke="1" extrusionOk="0">
                    <a:moveTo>
                      <a:pt x="17035" y="0"/>
                    </a:moveTo>
                    <a:cubicBezTo>
                      <a:pt x="11128" y="0"/>
                      <a:pt x="5285" y="6683"/>
                      <a:pt x="533" y="15675"/>
                    </a:cubicBezTo>
                    <a:cubicBezTo>
                      <a:pt x="-494" y="17604"/>
                      <a:pt x="110" y="21600"/>
                      <a:pt x="1098" y="21600"/>
                    </a:cubicBezTo>
                    <a:cubicBezTo>
                      <a:pt x="1291" y="21600"/>
                      <a:pt x="1496" y="21428"/>
                      <a:pt x="1702" y="21083"/>
                    </a:cubicBezTo>
                    <a:cubicBezTo>
                      <a:pt x="7288" y="11644"/>
                      <a:pt x="13041" y="8819"/>
                      <a:pt x="19501" y="7028"/>
                    </a:cubicBezTo>
                    <a:cubicBezTo>
                      <a:pt x="21106" y="6545"/>
                      <a:pt x="21080" y="896"/>
                      <a:pt x="19501" y="413"/>
                    </a:cubicBezTo>
                    <a:cubicBezTo>
                      <a:pt x="18679" y="138"/>
                      <a:pt x="17857" y="0"/>
                      <a:pt x="170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03" name="Google Shape;2901;p71"/>
              <p:cNvSpPr/>
              <p:nvPr/>
            </p:nvSpPr>
            <p:spPr>
              <a:xfrm>
                <a:off x="494844" y="983504"/>
                <a:ext cx="28814" cy="63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57" h="21600" fill="norm" stroke="1" extrusionOk="0">
                    <a:moveTo>
                      <a:pt x="2860" y="0"/>
                    </a:moveTo>
                    <a:cubicBezTo>
                      <a:pt x="1133" y="0"/>
                      <a:pt x="-531" y="625"/>
                      <a:pt x="160" y="1652"/>
                    </a:cubicBezTo>
                    <a:cubicBezTo>
                      <a:pt x="4586" y="8083"/>
                      <a:pt x="9107" y="14410"/>
                      <a:pt x="14602" y="20662"/>
                    </a:cubicBezTo>
                    <a:cubicBezTo>
                      <a:pt x="15167" y="21317"/>
                      <a:pt x="16422" y="21600"/>
                      <a:pt x="17616" y="21600"/>
                    </a:cubicBezTo>
                    <a:cubicBezTo>
                      <a:pt x="19405" y="21600"/>
                      <a:pt x="21069" y="20975"/>
                      <a:pt x="20410" y="19903"/>
                    </a:cubicBezTo>
                    <a:cubicBezTo>
                      <a:pt x="16171" y="13442"/>
                      <a:pt x="11117" y="7190"/>
                      <a:pt x="5811" y="938"/>
                    </a:cubicBezTo>
                    <a:cubicBezTo>
                      <a:pt x="5246" y="283"/>
                      <a:pt x="4021" y="0"/>
                      <a:pt x="286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04" name="Google Shape;2902;p71"/>
              <p:cNvSpPr/>
              <p:nvPr/>
            </p:nvSpPr>
            <p:spPr>
              <a:xfrm>
                <a:off x="503828" y="178394"/>
                <a:ext cx="12272" cy="55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22" h="21600" fill="norm" stroke="1" extrusionOk="0">
                    <a:moveTo>
                      <a:pt x="13778" y="0"/>
                    </a:moveTo>
                    <a:cubicBezTo>
                      <a:pt x="12338" y="0"/>
                      <a:pt x="10966" y="172"/>
                      <a:pt x="10281" y="600"/>
                    </a:cubicBezTo>
                    <a:cubicBezTo>
                      <a:pt x="-691" y="7000"/>
                      <a:pt x="-1788" y="14188"/>
                      <a:pt x="1915" y="21051"/>
                    </a:cubicBezTo>
                    <a:cubicBezTo>
                      <a:pt x="2121" y="21428"/>
                      <a:pt x="3355" y="21600"/>
                      <a:pt x="4658" y="21600"/>
                    </a:cubicBezTo>
                    <a:cubicBezTo>
                      <a:pt x="6303" y="21600"/>
                      <a:pt x="8086" y="21325"/>
                      <a:pt x="8086" y="20845"/>
                    </a:cubicBezTo>
                    <a:cubicBezTo>
                      <a:pt x="7263" y="14103"/>
                      <a:pt x="12612" y="7961"/>
                      <a:pt x="18989" y="1510"/>
                    </a:cubicBezTo>
                    <a:cubicBezTo>
                      <a:pt x="19812" y="686"/>
                      <a:pt x="16658" y="0"/>
                      <a:pt x="1377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05" name="Google Shape;2903;p71"/>
              <p:cNvSpPr/>
              <p:nvPr/>
            </p:nvSpPr>
            <p:spPr>
              <a:xfrm>
                <a:off x="389118" y="938223"/>
                <a:ext cx="64962" cy="349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93" h="21600" fill="norm" stroke="1" extrusionOk="0">
                    <a:moveTo>
                      <a:pt x="19320" y="0"/>
                    </a:moveTo>
                    <a:cubicBezTo>
                      <a:pt x="19182" y="0"/>
                      <a:pt x="19029" y="54"/>
                      <a:pt x="18876" y="190"/>
                    </a:cubicBezTo>
                    <a:cubicBezTo>
                      <a:pt x="12782" y="5054"/>
                      <a:pt x="6466" y="9645"/>
                      <a:pt x="705" y="16057"/>
                    </a:cubicBezTo>
                    <a:cubicBezTo>
                      <a:pt x="-586" y="17443"/>
                      <a:pt x="53" y="21600"/>
                      <a:pt x="1357" y="21600"/>
                    </a:cubicBezTo>
                    <a:cubicBezTo>
                      <a:pt x="1510" y="21600"/>
                      <a:pt x="1677" y="21546"/>
                      <a:pt x="1857" y="21437"/>
                    </a:cubicBezTo>
                    <a:cubicBezTo>
                      <a:pt x="8104" y="17035"/>
                      <a:pt x="13976" y="10651"/>
                      <a:pt x="19876" y="4755"/>
                    </a:cubicBezTo>
                    <a:cubicBezTo>
                      <a:pt x="21014" y="3641"/>
                      <a:pt x="20431" y="0"/>
                      <a:pt x="193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06" name="Google Shape;2904;p71"/>
              <p:cNvSpPr/>
              <p:nvPr/>
            </p:nvSpPr>
            <p:spPr>
              <a:xfrm>
                <a:off x="358013" y="193532"/>
                <a:ext cx="90026" cy="671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84" h="21600" fill="norm" stroke="1" extrusionOk="0">
                    <a:moveTo>
                      <a:pt x="663" y="0"/>
                    </a:moveTo>
                    <a:cubicBezTo>
                      <a:pt x="48" y="0"/>
                      <a:pt x="-301" y="1457"/>
                      <a:pt x="345" y="1867"/>
                    </a:cubicBezTo>
                    <a:cubicBezTo>
                      <a:pt x="7843" y="6606"/>
                      <a:pt x="13473" y="13565"/>
                      <a:pt x="19391" y="21261"/>
                    </a:cubicBezTo>
                    <a:cubicBezTo>
                      <a:pt x="19566" y="21501"/>
                      <a:pt x="19781" y="21600"/>
                      <a:pt x="19986" y="21600"/>
                    </a:cubicBezTo>
                    <a:cubicBezTo>
                      <a:pt x="20643" y="21600"/>
                      <a:pt x="21299" y="20652"/>
                      <a:pt x="20817" y="19775"/>
                    </a:cubicBezTo>
                    <a:cubicBezTo>
                      <a:pt x="15986" y="10581"/>
                      <a:pt x="8407" y="4286"/>
                      <a:pt x="899" y="71"/>
                    </a:cubicBezTo>
                    <a:cubicBezTo>
                      <a:pt x="817" y="28"/>
                      <a:pt x="745" y="0"/>
                      <a:pt x="66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07" name="Google Shape;2905;p71"/>
              <p:cNvSpPr/>
              <p:nvPr/>
            </p:nvSpPr>
            <p:spPr>
              <a:xfrm>
                <a:off x="262903" y="988784"/>
                <a:ext cx="59345" cy="242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14" h="21600" fill="norm" stroke="1" extrusionOk="0">
                    <a:moveTo>
                      <a:pt x="19014" y="0"/>
                    </a:moveTo>
                    <a:cubicBezTo>
                      <a:pt x="18772" y="0"/>
                      <a:pt x="18529" y="196"/>
                      <a:pt x="18272" y="665"/>
                    </a:cubicBezTo>
                    <a:cubicBezTo>
                      <a:pt x="14397" y="7943"/>
                      <a:pt x="10038" y="10448"/>
                      <a:pt x="5497" y="10448"/>
                    </a:cubicBezTo>
                    <a:cubicBezTo>
                      <a:pt x="4256" y="10448"/>
                      <a:pt x="2984" y="10252"/>
                      <a:pt x="1713" y="9939"/>
                    </a:cubicBezTo>
                    <a:cubicBezTo>
                      <a:pt x="1667" y="9900"/>
                      <a:pt x="1622" y="9900"/>
                      <a:pt x="1576" y="9900"/>
                    </a:cubicBezTo>
                    <a:cubicBezTo>
                      <a:pt x="32" y="9900"/>
                      <a:pt x="-679" y="16670"/>
                      <a:pt x="850" y="18352"/>
                    </a:cubicBezTo>
                    <a:cubicBezTo>
                      <a:pt x="2878" y="20543"/>
                      <a:pt x="4967" y="21600"/>
                      <a:pt x="7026" y="21600"/>
                    </a:cubicBezTo>
                    <a:cubicBezTo>
                      <a:pt x="11869" y="21600"/>
                      <a:pt x="16562" y="15887"/>
                      <a:pt x="20043" y="6496"/>
                    </a:cubicBezTo>
                    <a:cubicBezTo>
                      <a:pt x="20921" y="4148"/>
                      <a:pt x="20104" y="0"/>
                      <a:pt x="1901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08" name="Google Shape;2906;p71"/>
              <p:cNvSpPr/>
              <p:nvPr/>
            </p:nvSpPr>
            <p:spPr>
              <a:xfrm>
                <a:off x="233569" y="141166"/>
                <a:ext cx="62879" cy="31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15" h="21600" fill="norm" stroke="1" extrusionOk="0">
                    <a:moveTo>
                      <a:pt x="823" y="0"/>
                    </a:moveTo>
                    <a:cubicBezTo>
                      <a:pt x="69" y="0"/>
                      <a:pt x="-380" y="2640"/>
                      <a:pt x="432" y="3450"/>
                    </a:cubicBezTo>
                    <a:cubicBezTo>
                      <a:pt x="6593" y="9660"/>
                      <a:pt x="12783" y="16500"/>
                      <a:pt x="19205" y="21450"/>
                    </a:cubicBezTo>
                    <a:cubicBezTo>
                      <a:pt x="19335" y="21540"/>
                      <a:pt x="19451" y="21600"/>
                      <a:pt x="19582" y="21600"/>
                    </a:cubicBezTo>
                    <a:cubicBezTo>
                      <a:pt x="20626" y="21600"/>
                      <a:pt x="21220" y="18060"/>
                      <a:pt x="20147" y="16860"/>
                    </a:cubicBezTo>
                    <a:cubicBezTo>
                      <a:pt x="14044" y="10290"/>
                      <a:pt x="7448" y="5430"/>
                      <a:pt x="1099" y="120"/>
                    </a:cubicBezTo>
                    <a:cubicBezTo>
                      <a:pt x="1012" y="30"/>
                      <a:pt x="910" y="0"/>
                      <a:pt x="82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09" name="Google Shape;2907;p71"/>
              <p:cNvSpPr/>
              <p:nvPr/>
            </p:nvSpPr>
            <p:spPr>
              <a:xfrm>
                <a:off x="131682" y="981524"/>
                <a:ext cx="70759" cy="347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11" h="21600" fill="norm" stroke="1" extrusionOk="0">
                    <a:moveTo>
                      <a:pt x="1544" y="0"/>
                    </a:moveTo>
                    <a:cubicBezTo>
                      <a:pt x="612" y="0"/>
                      <a:pt x="-320" y="1588"/>
                      <a:pt x="107" y="3778"/>
                    </a:cubicBezTo>
                    <a:cubicBezTo>
                      <a:pt x="2294" y="15303"/>
                      <a:pt x="7497" y="21600"/>
                      <a:pt x="12894" y="21600"/>
                    </a:cubicBezTo>
                    <a:cubicBezTo>
                      <a:pt x="15417" y="21600"/>
                      <a:pt x="17993" y="20204"/>
                      <a:pt x="20309" y="17357"/>
                    </a:cubicBezTo>
                    <a:cubicBezTo>
                      <a:pt x="21280" y="16125"/>
                      <a:pt x="20698" y="13360"/>
                      <a:pt x="19792" y="13360"/>
                    </a:cubicBezTo>
                    <a:cubicBezTo>
                      <a:pt x="19636" y="13360"/>
                      <a:pt x="19468" y="13442"/>
                      <a:pt x="19300" y="13633"/>
                    </a:cubicBezTo>
                    <a:cubicBezTo>
                      <a:pt x="17708" y="15276"/>
                      <a:pt x="16026" y="16015"/>
                      <a:pt x="14369" y="16015"/>
                    </a:cubicBezTo>
                    <a:cubicBezTo>
                      <a:pt x="9710" y="16015"/>
                      <a:pt x="5154" y="10102"/>
                      <a:pt x="2773" y="1424"/>
                    </a:cubicBezTo>
                    <a:cubicBezTo>
                      <a:pt x="2501" y="438"/>
                      <a:pt x="2022" y="0"/>
                      <a:pt x="15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10" name="Google Shape;2908;p71"/>
              <p:cNvSpPr/>
              <p:nvPr/>
            </p:nvSpPr>
            <p:spPr>
              <a:xfrm>
                <a:off x="113884" y="148251"/>
                <a:ext cx="44897" cy="609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72" h="21600" fill="norm" stroke="1" extrusionOk="0">
                    <a:moveTo>
                      <a:pt x="18109" y="0"/>
                    </a:moveTo>
                    <a:cubicBezTo>
                      <a:pt x="18011" y="0"/>
                      <a:pt x="17914" y="16"/>
                      <a:pt x="17797" y="31"/>
                    </a:cubicBezTo>
                    <a:cubicBezTo>
                      <a:pt x="6208" y="1904"/>
                      <a:pt x="-901" y="11658"/>
                      <a:pt x="92" y="20710"/>
                    </a:cubicBezTo>
                    <a:cubicBezTo>
                      <a:pt x="131" y="21303"/>
                      <a:pt x="696" y="21600"/>
                      <a:pt x="1261" y="21600"/>
                    </a:cubicBezTo>
                    <a:cubicBezTo>
                      <a:pt x="1806" y="21600"/>
                      <a:pt x="2332" y="21303"/>
                      <a:pt x="2332" y="20710"/>
                    </a:cubicBezTo>
                    <a:cubicBezTo>
                      <a:pt x="2507" y="12064"/>
                      <a:pt x="9617" y="5821"/>
                      <a:pt x="19024" y="2403"/>
                    </a:cubicBezTo>
                    <a:cubicBezTo>
                      <a:pt x="20699" y="1810"/>
                      <a:pt x="19628" y="0"/>
                      <a:pt x="181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11" name="Google Shape;2909;p71"/>
              <p:cNvSpPr/>
              <p:nvPr/>
            </p:nvSpPr>
            <p:spPr>
              <a:xfrm>
                <a:off x="111336" y="674855"/>
                <a:ext cx="41589" cy="89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56" h="21600" fill="norm" stroke="1" extrusionOk="0">
                    <a:moveTo>
                      <a:pt x="17939" y="0"/>
                    </a:moveTo>
                    <a:cubicBezTo>
                      <a:pt x="17222" y="0"/>
                      <a:pt x="16525" y="201"/>
                      <a:pt x="16271" y="645"/>
                    </a:cubicBezTo>
                    <a:cubicBezTo>
                      <a:pt x="12492" y="7669"/>
                      <a:pt x="9473" y="13942"/>
                      <a:pt x="393" y="19876"/>
                    </a:cubicBezTo>
                    <a:cubicBezTo>
                      <a:pt x="-789" y="20648"/>
                      <a:pt x="921" y="21600"/>
                      <a:pt x="2526" y="21600"/>
                    </a:cubicBezTo>
                    <a:cubicBezTo>
                      <a:pt x="3075" y="21600"/>
                      <a:pt x="3603" y="21494"/>
                      <a:pt x="4004" y="21240"/>
                    </a:cubicBezTo>
                    <a:cubicBezTo>
                      <a:pt x="12830" y="15698"/>
                      <a:pt x="20811" y="8219"/>
                      <a:pt x="19882" y="899"/>
                    </a:cubicBezTo>
                    <a:cubicBezTo>
                      <a:pt x="19798" y="328"/>
                      <a:pt x="18847" y="0"/>
                      <a:pt x="179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12" name="Google Shape;2910;p71"/>
              <p:cNvSpPr/>
              <p:nvPr/>
            </p:nvSpPr>
            <p:spPr>
              <a:xfrm>
                <a:off x="92075" y="567572"/>
                <a:ext cx="47380" cy="570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1" h="21600" fill="norm" stroke="1" extrusionOk="0">
                    <a:moveTo>
                      <a:pt x="2293" y="0"/>
                    </a:moveTo>
                    <a:cubicBezTo>
                      <a:pt x="756" y="0"/>
                      <a:pt x="-666" y="1632"/>
                      <a:pt x="333" y="2848"/>
                    </a:cubicBezTo>
                    <a:cubicBezTo>
                      <a:pt x="2851" y="5995"/>
                      <a:pt x="6867" y="7877"/>
                      <a:pt x="9827" y="10642"/>
                    </a:cubicBezTo>
                    <a:cubicBezTo>
                      <a:pt x="13247" y="13706"/>
                      <a:pt x="15918" y="17253"/>
                      <a:pt x="18167" y="21017"/>
                    </a:cubicBezTo>
                    <a:cubicBezTo>
                      <a:pt x="18417" y="21417"/>
                      <a:pt x="18839" y="21600"/>
                      <a:pt x="19281" y="21600"/>
                    </a:cubicBezTo>
                    <a:cubicBezTo>
                      <a:pt x="20088" y="21600"/>
                      <a:pt x="20934" y="20967"/>
                      <a:pt x="20627" y="20134"/>
                    </a:cubicBezTo>
                    <a:cubicBezTo>
                      <a:pt x="18935" y="15871"/>
                      <a:pt x="16533" y="11907"/>
                      <a:pt x="13420" y="8244"/>
                    </a:cubicBezTo>
                    <a:cubicBezTo>
                      <a:pt x="10672" y="4996"/>
                      <a:pt x="7482" y="1266"/>
                      <a:pt x="2812" y="67"/>
                    </a:cubicBezTo>
                    <a:cubicBezTo>
                      <a:pt x="2639" y="17"/>
                      <a:pt x="2466" y="0"/>
                      <a:pt x="22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13" name="Google Shape;2911;p71"/>
              <p:cNvSpPr/>
              <p:nvPr/>
            </p:nvSpPr>
            <p:spPr>
              <a:xfrm>
                <a:off x="107053" y="436526"/>
                <a:ext cx="26482" cy="812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00" h="21600" fill="norm" stroke="1" extrusionOk="0">
                    <a:moveTo>
                      <a:pt x="16493" y="0"/>
                    </a:moveTo>
                    <a:cubicBezTo>
                      <a:pt x="15664" y="0"/>
                      <a:pt x="14898" y="175"/>
                      <a:pt x="14611" y="585"/>
                    </a:cubicBezTo>
                    <a:cubicBezTo>
                      <a:pt x="10112" y="7438"/>
                      <a:pt x="8645" y="13835"/>
                      <a:pt x="222" y="20372"/>
                    </a:cubicBezTo>
                    <a:cubicBezTo>
                      <a:pt x="-576" y="21004"/>
                      <a:pt x="924" y="21600"/>
                      <a:pt x="2359" y="21600"/>
                    </a:cubicBezTo>
                    <a:cubicBezTo>
                      <a:pt x="3029" y="21600"/>
                      <a:pt x="3667" y="21471"/>
                      <a:pt x="4082" y="21179"/>
                    </a:cubicBezTo>
                    <a:cubicBezTo>
                      <a:pt x="12601" y="15156"/>
                      <a:pt x="21024" y="7683"/>
                      <a:pt x="18854" y="795"/>
                    </a:cubicBezTo>
                    <a:cubicBezTo>
                      <a:pt x="18727" y="316"/>
                      <a:pt x="17578" y="0"/>
                      <a:pt x="164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14" name="Google Shape;2912;p71"/>
              <p:cNvSpPr/>
              <p:nvPr/>
            </p:nvSpPr>
            <p:spPr>
              <a:xfrm>
                <a:off x="111538" y="279121"/>
                <a:ext cx="14936" cy="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89" h="21600" fill="norm" stroke="1" extrusionOk="0">
                    <a:moveTo>
                      <a:pt x="5742" y="0"/>
                    </a:moveTo>
                    <a:cubicBezTo>
                      <a:pt x="4383" y="0"/>
                      <a:pt x="3124" y="190"/>
                      <a:pt x="2671" y="632"/>
                    </a:cubicBezTo>
                    <a:cubicBezTo>
                      <a:pt x="-3975" y="7002"/>
                      <a:pt x="3024" y="14775"/>
                      <a:pt x="10123" y="20981"/>
                    </a:cubicBezTo>
                    <a:cubicBezTo>
                      <a:pt x="10626" y="21410"/>
                      <a:pt x="11986" y="21600"/>
                      <a:pt x="13345" y="21600"/>
                    </a:cubicBezTo>
                    <a:cubicBezTo>
                      <a:pt x="15460" y="21600"/>
                      <a:pt x="17625" y="21158"/>
                      <a:pt x="16970" y="20475"/>
                    </a:cubicBezTo>
                    <a:cubicBezTo>
                      <a:pt x="13597" y="17088"/>
                      <a:pt x="11231" y="13675"/>
                      <a:pt x="10324" y="10174"/>
                    </a:cubicBezTo>
                    <a:cubicBezTo>
                      <a:pt x="9519" y="7090"/>
                      <a:pt x="10928" y="3969"/>
                      <a:pt x="9619" y="859"/>
                    </a:cubicBezTo>
                    <a:cubicBezTo>
                      <a:pt x="9368" y="329"/>
                      <a:pt x="7505" y="0"/>
                      <a:pt x="574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15" name="Google Shape;2913;p71"/>
              <p:cNvSpPr/>
              <p:nvPr/>
            </p:nvSpPr>
            <p:spPr>
              <a:xfrm>
                <a:off x="98599" y="850874"/>
                <a:ext cx="16945" cy="77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696" h="21600" fill="norm" stroke="1" extrusionOk="0">
                    <a:moveTo>
                      <a:pt x="13010" y="0"/>
                    </a:moveTo>
                    <a:cubicBezTo>
                      <a:pt x="11677" y="0"/>
                      <a:pt x="10344" y="172"/>
                      <a:pt x="9517" y="578"/>
                    </a:cubicBezTo>
                    <a:cubicBezTo>
                      <a:pt x="-3259" y="6762"/>
                      <a:pt x="-2202" y="14347"/>
                      <a:pt x="6944" y="20813"/>
                    </a:cubicBezTo>
                    <a:cubicBezTo>
                      <a:pt x="7679" y="21354"/>
                      <a:pt x="9333" y="21600"/>
                      <a:pt x="10988" y="21600"/>
                    </a:cubicBezTo>
                    <a:cubicBezTo>
                      <a:pt x="13424" y="21600"/>
                      <a:pt x="15813" y="21071"/>
                      <a:pt x="14986" y="20223"/>
                    </a:cubicBezTo>
                    <a:cubicBezTo>
                      <a:pt x="8414" y="13732"/>
                      <a:pt x="11355" y="7868"/>
                      <a:pt x="17560" y="1463"/>
                    </a:cubicBezTo>
                    <a:cubicBezTo>
                      <a:pt x="18341" y="639"/>
                      <a:pt x="15630" y="0"/>
                      <a:pt x="130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pic>
          <p:nvPicPr>
            <p:cNvPr id="1517" name="IMG_2324.png" descr="IMG_2324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58739"/>
            <a:stretch>
              <a:fillRect/>
            </a:stretch>
          </p:blipFill>
          <p:spPr>
            <a:xfrm>
              <a:off x="0" y="246585"/>
              <a:ext cx="2733575" cy="5989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519" name="IMG_2565.png" descr="IMG_2565.png"/>
          <p:cNvPicPr>
            <a:picLocks noChangeAspect="1"/>
          </p:cNvPicPr>
          <p:nvPr/>
        </p:nvPicPr>
        <p:blipFill>
          <a:blip r:embed="rId3">
            <a:extLst/>
          </a:blip>
          <a:srcRect l="6995" t="18253" r="4996" b="2413"/>
          <a:stretch>
            <a:fillRect/>
          </a:stretch>
        </p:blipFill>
        <p:spPr>
          <a:xfrm>
            <a:off x="1594246" y="2298265"/>
            <a:ext cx="5955569" cy="212241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24" name="Google Shape;1648;p50"/>
          <p:cNvGrpSpPr/>
          <p:nvPr/>
        </p:nvGrpSpPr>
        <p:grpSpPr>
          <a:xfrm>
            <a:off x="1653219" y="4715227"/>
            <a:ext cx="5383636" cy="257700"/>
            <a:chOff x="0" y="0"/>
            <a:chExt cx="5383634" cy="257698"/>
          </a:xfrm>
        </p:grpSpPr>
        <p:sp>
          <p:nvSpPr>
            <p:cNvPr id="1520" name="Google Shape;1649;p50"/>
            <p:cNvSpPr/>
            <p:nvPr/>
          </p:nvSpPr>
          <p:spPr>
            <a:xfrm>
              <a:off x="0" y="0"/>
              <a:ext cx="5383636" cy="257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" y="19735"/>
                  </a:lnTo>
                  <a:lnTo>
                    <a:pt x="21600" y="21600"/>
                  </a:lnTo>
                  <a:lnTo>
                    <a:pt x="21354" y="1075"/>
                  </a:lnTo>
                  <a:close/>
                </a:path>
              </a:pathLst>
            </a:custGeom>
            <a:solidFill>
              <a:schemeClr val="accent2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521" name="Google Shape;1650;p50">
              <a:hlinkClick r:id="" invalidUrl="" action="ppaction://hlinkshowjump?jump=nextslide" tgtFrame="" tooltip="" history="1" highlightClick="0" endSnd="0"/>
            </p:cNvPr>
            <p:cNvSpPr/>
            <p:nvPr/>
          </p:nvSpPr>
          <p:spPr>
            <a:xfrm>
              <a:off x="5060809" y="69243"/>
              <a:ext cx="164510" cy="125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5400"/>
                  </a:moveTo>
                  <a:lnTo>
                    <a:pt x="516" y="5400"/>
                  </a:lnTo>
                  <a:lnTo>
                    <a:pt x="516" y="16200"/>
                  </a:lnTo>
                  <a:lnTo>
                    <a:pt x="0" y="16200"/>
                  </a:lnTo>
                  <a:close/>
                  <a:moveTo>
                    <a:pt x="1033" y="5400"/>
                  </a:moveTo>
                  <a:lnTo>
                    <a:pt x="2065" y="5400"/>
                  </a:lnTo>
                  <a:lnTo>
                    <a:pt x="2065" y="16200"/>
                  </a:lnTo>
                  <a:lnTo>
                    <a:pt x="1033" y="16200"/>
                  </a:lnTo>
                  <a:close/>
                  <a:moveTo>
                    <a:pt x="2582" y="5400"/>
                  </a:moveTo>
                  <a:lnTo>
                    <a:pt x="13339" y="5400"/>
                  </a:lnTo>
                  <a:lnTo>
                    <a:pt x="13339" y="0"/>
                  </a:lnTo>
                  <a:lnTo>
                    <a:pt x="21600" y="10800"/>
                  </a:lnTo>
                  <a:lnTo>
                    <a:pt x="13339" y="21600"/>
                  </a:lnTo>
                  <a:lnTo>
                    <a:pt x="13339" y="16200"/>
                  </a:lnTo>
                  <a:lnTo>
                    <a:pt x="2582" y="16200"/>
                  </a:lnTo>
                  <a:close/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22" name="Google Shape;1651;p50">
              <a:hlinkClick r:id="rId4" invalidUrl="" action="ppaction://hlinksldjump" tgtFrame="" tooltip="" history="1" highlightClick="0" endSnd="0"/>
            </p:cNvPr>
            <p:cNvSpPr/>
            <p:nvPr/>
          </p:nvSpPr>
          <p:spPr>
            <a:xfrm flipH="1">
              <a:off x="83869" y="69243"/>
              <a:ext cx="164510" cy="125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5400"/>
                  </a:moveTo>
                  <a:lnTo>
                    <a:pt x="516" y="5400"/>
                  </a:lnTo>
                  <a:lnTo>
                    <a:pt x="516" y="16200"/>
                  </a:lnTo>
                  <a:lnTo>
                    <a:pt x="0" y="16200"/>
                  </a:lnTo>
                  <a:close/>
                  <a:moveTo>
                    <a:pt x="1033" y="5400"/>
                  </a:moveTo>
                  <a:lnTo>
                    <a:pt x="2065" y="5400"/>
                  </a:lnTo>
                  <a:lnTo>
                    <a:pt x="2065" y="16200"/>
                  </a:lnTo>
                  <a:lnTo>
                    <a:pt x="1033" y="16200"/>
                  </a:lnTo>
                  <a:close/>
                  <a:moveTo>
                    <a:pt x="2582" y="5400"/>
                  </a:moveTo>
                  <a:lnTo>
                    <a:pt x="13339" y="5400"/>
                  </a:lnTo>
                  <a:lnTo>
                    <a:pt x="13339" y="0"/>
                  </a:lnTo>
                  <a:lnTo>
                    <a:pt x="21600" y="10800"/>
                  </a:lnTo>
                  <a:lnTo>
                    <a:pt x="13339" y="21600"/>
                  </a:lnTo>
                  <a:lnTo>
                    <a:pt x="13339" y="16200"/>
                  </a:lnTo>
                  <a:lnTo>
                    <a:pt x="2582" y="16200"/>
                  </a:lnTo>
                  <a:close/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23" name="Google Shape;1652;p50">
              <a:hlinkClick r:id="rId5" invalidUrl="" action="ppaction://hlinksldjump" tgtFrame="" tooltip="" history="1" highlightClick="0" endSnd="0"/>
            </p:cNvPr>
            <p:cNvSpPr/>
            <p:nvPr/>
          </p:nvSpPr>
          <p:spPr>
            <a:xfrm>
              <a:off x="2572384" y="56921"/>
              <a:ext cx="164395" cy="14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4" y="20945"/>
                  </a:moveTo>
                  <a:lnTo>
                    <a:pt x="3923" y="10669"/>
                  </a:lnTo>
                  <a:lnTo>
                    <a:pt x="0" y="10604"/>
                  </a:lnTo>
                  <a:lnTo>
                    <a:pt x="11254" y="0"/>
                  </a:lnTo>
                  <a:lnTo>
                    <a:pt x="21600" y="10998"/>
                  </a:lnTo>
                  <a:lnTo>
                    <a:pt x="18131" y="10866"/>
                  </a:lnTo>
                  <a:lnTo>
                    <a:pt x="18417" y="21403"/>
                  </a:lnTo>
                  <a:lnTo>
                    <a:pt x="13415" y="21403"/>
                  </a:lnTo>
                  <a:lnTo>
                    <a:pt x="13415" y="15776"/>
                  </a:lnTo>
                  <a:lnTo>
                    <a:pt x="10117" y="15644"/>
                  </a:lnTo>
                  <a:lnTo>
                    <a:pt x="10061" y="21600"/>
                  </a:lnTo>
                  <a:close/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pic>
        <p:nvPicPr>
          <p:cNvPr id="1525" name="IMG_2565.png" descr="IMG_2565.png"/>
          <p:cNvPicPr>
            <a:picLocks noChangeAspect="1"/>
          </p:cNvPicPr>
          <p:nvPr/>
        </p:nvPicPr>
        <p:blipFill>
          <a:blip r:embed="rId3">
            <a:extLst/>
          </a:blip>
          <a:srcRect l="27980" t="2413" r="3369" b="83129"/>
          <a:stretch>
            <a:fillRect/>
          </a:stretch>
        </p:blipFill>
        <p:spPr>
          <a:xfrm>
            <a:off x="1799666" y="1737061"/>
            <a:ext cx="5662669" cy="4714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Class="entr" nodeType="afterEffect" presetSubtype="2" presetID="2" grpId="3" fill="hold">
                                  <p:stCondLst>
                                    <p:cond delay="7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19" grpId="3"/>
      <p:bldP build="whole" bldLvl="1" animBg="1" rev="0" advAuto="0" spid="1518" grpId="1"/>
      <p:bldP build="whole" bldLvl="1" animBg="1" rev="0" advAuto="0" spid="1525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7" name="IMG_2280.png" descr="IMG_2280.png"/>
          <p:cNvPicPr>
            <a:picLocks noChangeAspect="1"/>
          </p:cNvPicPr>
          <p:nvPr/>
        </p:nvPicPr>
        <p:blipFill>
          <a:blip r:embed="rId2">
            <a:extLst/>
          </a:blip>
          <a:srcRect l="68169" t="3902" r="0" b="74144"/>
          <a:stretch>
            <a:fillRect/>
          </a:stretch>
        </p:blipFill>
        <p:spPr>
          <a:xfrm>
            <a:off x="6654050" y="822670"/>
            <a:ext cx="1595194" cy="52061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39" name="Google Shape;1371;p47"/>
          <p:cNvGrpSpPr/>
          <p:nvPr/>
        </p:nvGrpSpPr>
        <p:grpSpPr>
          <a:xfrm>
            <a:off x="3624770" y="234073"/>
            <a:ext cx="5415752" cy="695224"/>
            <a:chOff x="0" y="0"/>
            <a:chExt cx="5415751" cy="695222"/>
          </a:xfrm>
        </p:grpSpPr>
        <p:sp>
          <p:nvSpPr>
            <p:cNvPr id="1528" name="Google Shape;1372;p47"/>
            <p:cNvSpPr/>
            <p:nvPr/>
          </p:nvSpPr>
          <p:spPr>
            <a:xfrm>
              <a:off x="-1" y="0"/>
              <a:ext cx="5415753" cy="6952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0" h="21600" fill="norm" stroke="1" extrusionOk="0">
                  <a:moveTo>
                    <a:pt x="21390" y="3863"/>
                  </a:moveTo>
                  <a:cubicBezTo>
                    <a:pt x="21344" y="3963"/>
                    <a:pt x="21348" y="4193"/>
                    <a:pt x="21374" y="4342"/>
                  </a:cubicBezTo>
                  <a:cubicBezTo>
                    <a:pt x="21330" y="4658"/>
                    <a:pt x="21283" y="4964"/>
                    <a:pt x="21236" y="5273"/>
                  </a:cubicBezTo>
                  <a:cubicBezTo>
                    <a:pt x="20580" y="5402"/>
                    <a:pt x="19911" y="5430"/>
                    <a:pt x="19257" y="5743"/>
                  </a:cubicBezTo>
                  <a:cubicBezTo>
                    <a:pt x="19249" y="5200"/>
                    <a:pt x="19241" y="4655"/>
                    <a:pt x="19232" y="4111"/>
                  </a:cubicBezTo>
                  <a:cubicBezTo>
                    <a:pt x="19582" y="4217"/>
                    <a:pt x="19932" y="4242"/>
                    <a:pt x="20283" y="4263"/>
                  </a:cubicBezTo>
                  <a:cubicBezTo>
                    <a:pt x="20448" y="4272"/>
                    <a:pt x="20626" y="4336"/>
                    <a:pt x="20801" y="4336"/>
                  </a:cubicBezTo>
                  <a:cubicBezTo>
                    <a:pt x="21009" y="4336"/>
                    <a:pt x="21213" y="4245"/>
                    <a:pt x="21390" y="3863"/>
                  </a:cubicBezTo>
                  <a:close/>
                  <a:moveTo>
                    <a:pt x="2924" y="468"/>
                  </a:moveTo>
                  <a:cubicBezTo>
                    <a:pt x="3533" y="613"/>
                    <a:pt x="4145" y="649"/>
                    <a:pt x="4757" y="649"/>
                  </a:cubicBezTo>
                  <a:cubicBezTo>
                    <a:pt x="5336" y="649"/>
                    <a:pt x="5915" y="617"/>
                    <a:pt x="6492" y="617"/>
                  </a:cubicBezTo>
                  <a:cubicBezTo>
                    <a:pt x="6613" y="617"/>
                    <a:pt x="6735" y="618"/>
                    <a:pt x="6856" y="622"/>
                  </a:cubicBezTo>
                  <a:cubicBezTo>
                    <a:pt x="8206" y="663"/>
                    <a:pt x="9556" y="713"/>
                    <a:pt x="10904" y="763"/>
                  </a:cubicBezTo>
                  <a:cubicBezTo>
                    <a:pt x="12991" y="833"/>
                    <a:pt x="15079" y="994"/>
                    <a:pt x="17167" y="994"/>
                  </a:cubicBezTo>
                  <a:cubicBezTo>
                    <a:pt x="17786" y="994"/>
                    <a:pt x="18405" y="980"/>
                    <a:pt x="19023" y="944"/>
                  </a:cubicBezTo>
                  <a:cubicBezTo>
                    <a:pt x="19024" y="944"/>
                    <a:pt x="19025" y="940"/>
                    <a:pt x="19027" y="940"/>
                  </a:cubicBezTo>
                  <a:cubicBezTo>
                    <a:pt x="19036" y="1410"/>
                    <a:pt x="19050" y="1877"/>
                    <a:pt x="19057" y="2349"/>
                  </a:cubicBezTo>
                  <a:cubicBezTo>
                    <a:pt x="18978" y="2356"/>
                    <a:pt x="18916" y="2363"/>
                    <a:pt x="18827" y="2368"/>
                  </a:cubicBezTo>
                  <a:lnTo>
                    <a:pt x="18827" y="2406"/>
                  </a:lnTo>
                  <a:cubicBezTo>
                    <a:pt x="18916" y="2410"/>
                    <a:pt x="18979" y="2417"/>
                    <a:pt x="19058" y="2426"/>
                  </a:cubicBezTo>
                  <a:cubicBezTo>
                    <a:pt x="19122" y="6635"/>
                    <a:pt x="19131" y="10863"/>
                    <a:pt x="19186" y="15072"/>
                  </a:cubicBezTo>
                  <a:cubicBezTo>
                    <a:pt x="19193" y="15646"/>
                    <a:pt x="19201" y="16223"/>
                    <a:pt x="19211" y="16797"/>
                  </a:cubicBezTo>
                  <a:cubicBezTo>
                    <a:pt x="19209" y="16806"/>
                    <a:pt x="19205" y="16806"/>
                    <a:pt x="19203" y="16813"/>
                  </a:cubicBezTo>
                  <a:cubicBezTo>
                    <a:pt x="19190" y="16863"/>
                    <a:pt x="19177" y="16917"/>
                    <a:pt x="19164" y="16965"/>
                  </a:cubicBezTo>
                  <a:lnTo>
                    <a:pt x="19133" y="16965"/>
                  </a:lnTo>
                  <a:cubicBezTo>
                    <a:pt x="19086" y="16969"/>
                    <a:pt x="19040" y="16978"/>
                    <a:pt x="18994" y="16986"/>
                  </a:cubicBezTo>
                  <a:cubicBezTo>
                    <a:pt x="18965" y="16990"/>
                    <a:pt x="18950" y="17076"/>
                    <a:pt x="18946" y="17172"/>
                  </a:cubicBezTo>
                  <a:cubicBezTo>
                    <a:pt x="18786" y="17163"/>
                    <a:pt x="18627" y="17160"/>
                    <a:pt x="18467" y="17151"/>
                  </a:cubicBezTo>
                  <a:cubicBezTo>
                    <a:pt x="18455" y="17072"/>
                    <a:pt x="18434" y="17035"/>
                    <a:pt x="18412" y="17035"/>
                  </a:cubicBezTo>
                  <a:cubicBezTo>
                    <a:pt x="18390" y="17035"/>
                    <a:pt x="18368" y="17074"/>
                    <a:pt x="18354" y="17147"/>
                  </a:cubicBezTo>
                  <a:cubicBezTo>
                    <a:pt x="16498" y="17062"/>
                    <a:pt x="14642" y="17012"/>
                    <a:pt x="12785" y="17012"/>
                  </a:cubicBezTo>
                  <a:cubicBezTo>
                    <a:pt x="12167" y="17012"/>
                    <a:pt x="11548" y="17017"/>
                    <a:pt x="10929" y="17029"/>
                  </a:cubicBezTo>
                  <a:cubicBezTo>
                    <a:pt x="10642" y="17033"/>
                    <a:pt x="10354" y="17035"/>
                    <a:pt x="10067" y="17035"/>
                  </a:cubicBezTo>
                  <a:cubicBezTo>
                    <a:pt x="9310" y="17035"/>
                    <a:pt x="8553" y="17022"/>
                    <a:pt x="7795" y="17022"/>
                  </a:cubicBezTo>
                  <a:cubicBezTo>
                    <a:pt x="6170" y="17022"/>
                    <a:pt x="4545" y="17083"/>
                    <a:pt x="2924" y="17457"/>
                  </a:cubicBezTo>
                  <a:cubicBezTo>
                    <a:pt x="2949" y="16895"/>
                    <a:pt x="2969" y="16325"/>
                    <a:pt x="2987" y="15750"/>
                  </a:cubicBezTo>
                  <a:cubicBezTo>
                    <a:pt x="3388" y="15825"/>
                    <a:pt x="3791" y="15853"/>
                    <a:pt x="4194" y="15853"/>
                  </a:cubicBezTo>
                  <a:cubicBezTo>
                    <a:pt x="5146" y="15853"/>
                    <a:pt x="6102" y="15698"/>
                    <a:pt x="7052" y="15658"/>
                  </a:cubicBezTo>
                  <a:cubicBezTo>
                    <a:pt x="8379" y="15596"/>
                    <a:pt x="9706" y="15526"/>
                    <a:pt x="11033" y="15515"/>
                  </a:cubicBezTo>
                  <a:cubicBezTo>
                    <a:pt x="13719" y="15505"/>
                    <a:pt x="16404" y="15444"/>
                    <a:pt x="19088" y="15296"/>
                  </a:cubicBezTo>
                  <a:cubicBezTo>
                    <a:pt x="19116" y="15296"/>
                    <a:pt x="19131" y="15192"/>
                    <a:pt x="19131" y="15088"/>
                  </a:cubicBezTo>
                  <a:cubicBezTo>
                    <a:pt x="19131" y="14985"/>
                    <a:pt x="19116" y="14883"/>
                    <a:pt x="19088" y="14883"/>
                  </a:cubicBezTo>
                  <a:cubicBezTo>
                    <a:pt x="16403" y="14911"/>
                    <a:pt x="13719" y="15026"/>
                    <a:pt x="11033" y="15192"/>
                  </a:cubicBezTo>
                  <a:cubicBezTo>
                    <a:pt x="9706" y="15271"/>
                    <a:pt x="8379" y="15285"/>
                    <a:pt x="7052" y="15310"/>
                  </a:cubicBezTo>
                  <a:cubicBezTo>
                    <a:pt x="6952" y="15312"/>
                    <a:pt x="6853" y="15313"/>
                    <a:pt x="6753" y="15313"/>
                  </a:cubicBezTo>
                  <a:cubicBezTo>
                    <a:pt x="6157" y="15313"/>
                    <a:pt x="5560" y="15281"/>
                    <a:pt x="4962" y="15281"/>
                  </a:cubicBezTo>
                  <a:cubicBezTo>
                    <a:pt x="4306" y="15281"/>
                    <a:pt x="3648" y="15321"/>
                    <a:pt x="2995" y="15483"/>
                  </a:cubicBezTo>
                  <a:cubicBezTo>
                    <a:pt x="3118" y="11233"/>
                    <a:pt x="3067" y="6692"/>
                    <a:pt x="2975" y="2429"/>
                  </a:cubicBezTo>
                  <a:cubicBezTo>
                    <a:pt x="7068" y="2903"/>
                    <a:pt x="11169" y="2937"/>
                    <a:pt x="15267" y="2937"/>
                  </a:cubicBezTo>
                  <a:cubicBezTo>
                    <a:pt x="15954" y="2937"/>
                    <a:pt x="16641" y="2937"/>
                    <a:pt x="17327" y="2937"/>
                  </a:cubicBezTo>
                  <a:cubicBezTo>
                    <a:pt x="17804" y="2937"/>
                    <a:pt x="18281" y="2937"/>
                    <a:pt x="18757" y="2939"/>
                  </a:cubicBezTo>
                  <a:cubicBezTo>
                    <a:pt x="18781" y="2939"/>
                    <a:pt x="18781" y="2763"/>
                    <a:pt x="18757" y="2763"/>
                  </a:cubicBezTo>
                  <a:cubicBezTo>
                    <a:pt x="14541" y="2494"/>
                    <a:pt x="10318" y="2134"/>
                    <a:pt x="6099" y="2134"/>
                  </a:cubicBezTo>
                  <a:cubicBezTo>
                    <a:pt x="5056" y="2134"/>
                    <a:pt x="4013" y="2156"/>
                    <a:pt x="2970" y="2208"/>
                  </a:cubicBezTo>
                  <a:cubicBezTo>
                    <a:pt x="2958" y="1659"/>
                    <a:pt x="2945" y="1112"/>
                    <a:pt x="2932" y="572"/>
                  </a:cubicBezTo>
                  <a:cubicBezTo>
                    <a:pt x="2930" y="533"/>
                    <a:pt x="2928" y="504"/>
                    <a:pt x="2924" y="468"/>
                  </a:cubicBezTo>
                  <a:close/>
                  <a:moveTo>
                    <a:pt x="19015" y="17573"/>
                  </a:moveTo>
                  <a:cubicBezTo>
                    <a:pt x="18835" y="18327"/>
                    <a:pt x="18664" y="19158"/>
                    <a:pt x="18505" y="20000"/>
                  </a:cubicBezTo>
                  <a:cubicBezTo>
                    <a:pt x="18520" y="19190"/>
                    <a:pt x="18515" y="18374"/>
                    <a:pt x="18489" y="17576"/>
                  </a:cubicBezTo>
                  <a:cubicBezTo>
                    <a:pt x="18657" y="17584"/>
                    <a:pt x="18825" y="17591"/>
                    <a:pt x="18994" y="17598"/>
                  </a:cubicBezTo>
                  <a:cubicBezTo>
                    <a:pt x="18995" y="17598"/>
                    <a:pt x="18996" y="17598"/>
                    <a:pt x="18996" y="17598"/>
                  </a:cubicBezTo>
                  <a:cubicBezTo>
                    <a:pt x="19003" y="17598"/>
                    <a:pt x="19009" y="17584"/>
                    <a:pt x="19015" y="17573"/>
                  </a:cubicBezTo>
                  <a:close/>
                  <a:moveTo>
                    <a:pt x="2993" y="17986"/>
                  </a:moveTo>
                  <a:cubicBezTo>
                    <a:pt x="3274" y="17998"/>
                    <a:pt x="3555" y="17998"/>
                    <a:pt x="3836" y="17998"/>
                  </a:cubicBezTo>
                  <a:cubicBezTo>
                    <a:pt x="3820" y="18881"/>
                    <a:pt x="3826" y="19773"/>
                    <a:pt x="3849" y="20651"/>
                  </a:cubicBezTo>
                  <a:cubicBezTo>
                    <a:pt x="3561" y="19780"/>
                    <a:pt x="3278" y="18874"/>
                    <a:pt x="2993" y="17986"/>
                  </a:cubicBezTo>
                  <a:close/>
                  <a:moveTo>
                    <a:pt x="21190" y="5597"/>
                  </a:moveTo>
                  <a:cubicBezTo>
                    <a:pt x="20854" y="7849"/>
                    <a:pt x="20487" y="9971"/>
                    <a:pt x="20108" y="12089"/>
                  </a:cubicBezTo>
                  <a:cubicBezTo>
                    <a:pt x="20078" y="12253"/>
                    <a:pt x="20095" y="12455"/>
                    <a:pt x="20126" y="12530"/>
                  </a:cubicBezTo>
                  <a:cubicBezTo>
                    <a:pt x="20080" y="12595"/>
                    <a:pt x="20049" y="12872"/>
                    <a:pt x="20091" y="13088"/>
                  </a:cubicBezTo>
                  <a:cubicBezTo>
                    <a:pt x="20367" y="14466"/>
                    <a:pt x="20632" y="15857"/>
                    <a:pt x="20872" y="17374"/>
                  </a:cubicBezTo>
                  <a:cubicBezTo>
                    <a:pt x="20929" y="17741"/>
                    <a:pt x="20986" y="18113"/>
                    <a:pt x="21041" y="18490"/>
                  </a:cubicBezTo>
                  <a:cubicBezTo>
                    <a:pt x="21145" y="19207"/>
                    <a:pt x="21249" y="19925"/>
                    <a:pt x="21369" y="20594"/>
                  </a:cubicBezTo>
                  <a:cubicBezTo>
                    <a:pt x="21008" y="20522"/>
                    <a:pt x="20644" y="20477"/>
                    <a:pt x="20280" y="20477"/>
                  </a:cubicBezTo>
                  <a:cubicBezTo>
                    <a:pt x="19708" y="20477"/>
                    <a:pt x="19135" y="20586"/>
                    <a:pt x="18569" y="20867"/>
                  </a:cubicBezTo>
                  <a:cubicBezTo>
                    <a:pt x="18680" y="20379"/>
                    <a:pt x="18788" y="19868"/>
                    <a:pt x="18894" y="19339"/>
                  </a:cubicBezTo>
                  <a:cubicBezTo>
                    <a:pt x="18896" y="19394"/>
                    <a:pt x="18905" y="19443"/>
                    <a:pt x="18921" y="19443"/>
                  </a:cubicBezTo>
                  <a:cubicBezTo>
                    <a:pt x="18922" y="19443"/>
                    <a:pt x="18922" y="19443"/>
                    <a:pt x="18923" y="19443"/>
                  </a:cubicBezTo>
                  <a:cubicBezTo>
                    <a:pt x="19616" y="19335"/>
                    <a:pt x="20323" y="19194"/>
                    <a:pt x="21010" y="18795"/>
                  </a:cubicBezTo>
                  <a:cubicBezTo>
                    <a:pt x="21044" y="18774"/>
                    <a:pt x="21054" y="18597"/>
                    <a:pt x="21036" y="18504"/>
                  </a:cubicBezTo>
                  <a:cubicBezTo>
                    <a:pt x="21031" y="18475"/>
                    <a:pt x="21022" y="18461"/>
                    <a:pt x="21010" y="18461"/>
                  </a:cubicBezTo>
                  <a:cubicBezTo>
                    <a:pt x="20321" y="18497"/>
                    <a:pt x="19619" y="18806"/>
                    <a:pt x="18935" y="19137"/>
                  </a:cubicBezTo>
                  <a:cubicBezTo>
                    <a:pt x="19061" y="18490"/>
                    <a:pt x="19181" y="17816"/>
                    <a:pt x="19291" y="17131"/>
                  </a:cubicBezTo>
                  <a:cubicBezTo>
                    <a:pt x="19303" y="17053"/>
                    <a:pt x="19303" y="16979"/>
                    <a:pt x="19297" y="16917"/>
                  </a:cubicBezTo>
                  <a:cubicBezTo>
                    <a:pt x="19347" y="13310"/>
                    <a:pt x="19314" y="9649"/>
                    <a:pt x="19261" y="6008"/>
                  </a:cubicBezTo>
                  <a:cubicBezTo>
                    <a:pt x="19376" y="6031"/>
                    <a:pt x="19492" y="6042"/>
                    <a:pt x="19607" y="6042"/>
                  </a:cubicBezTo>
                  <a:cubicBezTo>
                    <a:pt x="20134" y="6042"/>
                    <a:pt x="20668" y="5825"/>
                    <a:pt x="21190" y="5597"/>
                  </a:cubicBezTo>
                  <a:close/>
                  <a:moveTo>
                    <a:pt x="1683" y="19401"/>
                  </a:moveTo>
                  <a:cubicBezTo>
                    <a:pt x="2201" y="19401"/>
                    <a:pt x="2716" y="19471"/>
                    <a:pt x="3239" y="19550"/>
                  </a:cubicBezTo>
                  <a:cubicBezTo>
                    <a:pt x="3370" y="19982"/>
                    <a:pt x="3506" y="20388"/>
                    <a:pt x="3645" y="20771"/>
                  </a:cubicBezTo>
                  <a:cubicBezTo>
                    <a:pt x="2482" y="20805"/>
                    <a:pt x="1317" y="20758"/>
                    <a:pt x="155" y="20999"/>
                  </a:cubicBezTo>
                  <a:cubicBezTo>
                    <a:pt x="267" y="20519"/>
                    <a:pt x="377" y="20036"/>
                    <a:pt x="487" y="19550"/>
                  </a:cubicBezTo>
                  <a:cubicBezTo>
                    <a:pt x="889" y="19443"/>
                    <a:pt x="1287" y="19401"/>
                    <a:pt x="1683" y="19401"/>
                  </a:cubicBezTo>
                  <a:close/>
                  <a:moveTo>
                    <a:pt x="4164" y="0"/>
                  </a:moveTo>
                  <a:cubicBezTo>
                    <a:pt x="3721" y="0"/>
                    <a:pt x="3278" y="32"/>
                    <a:pt x="2837" y="123"/>
                  </a:cubicBezTo>
                  <a:cubicBezTo>
                    <a:pt x="2818" y="127"/>
                    <a:pt x="2807" y="181"/>
                    <a:pt x="2804" y="247"/>
                  </a:cubicBezTo>
                  <a:cubicBezTo>
                    <a:pt x="2780" y="297"/>
                    <a:pt x="2763" y="404"/>
                    <a:pt x="2766" y="572"/>
                  </a:cubicBezTo>
                  <a:cubicBezTo>
                    <a:pt x="2791" y="1786"/>
                    <a:pt x="2811" y="2996"/>
                    <a:pt x="2827" y="4208"/>
                  </a:cubicBezTo>
                  <a:cubicBezTo>
                    <a:pt x="2834" y="4715"/>
                    <a:pt x="2840" y="5219"/>
                    <a:pt x="2846" y="5727"/>
                  </a:cubicBezTo>
                  <a:cubicBezTo>
                    <a:pt x="2146" y="5502"/>
                    <a:pt x="1443" y="5216"/>
                    <a:pt x="743" y="5216"/>
                  </a:cubicBezTo>
                  <a:cubicBezTo>
                    <a:pt x="738" y="5216"/>
                    <a:pt x="733" y="5216"/>
                    <a:pt x="729" y="5216"/>
                  </a:cubicBezTo>
                  <a:cubicBezTo>
                    <a:pt x="703" y="5216"/>
                    <a:pt x="705" y="5380"/>
                    <a:pt x="729" y="5393"/>
                  </a:cubicBezTo>
                  <a:cubicBezTo>
                    <a:pt x="1431" y="5813"/>
                    <a:pt x="2143" y="5942"/>
                    <a:pt x="2850" y="6136"/>
                  </a:cubicBezTo>
                  <a:cubicBezTo>
                    <a:pt x="2859" y="7096"/>
                    <a:pt x="2866" y="8063"/>
                    <a:pt x="2867" y="9029"/>
                  </a:cubicBezTo>
                  <a:cubicBezTo>
                    <a:pt x="2871" y="11851"/>
                    <a:pt x="2807" y="14675"/>
                    <a:pt x="2821" y="17491"/>
                  </a:cubicBezTo>
                  <a:cubicBezTo>
                    <a:pt x="2821" y="17516"/>
                    <a:pt x="2823" y="17541"/>
                    <a:pt x="2825" y="17560"/>
                  </a:cubicBezTo>
                  <a:cubicBezTo>
                    <a:pt x="2810" y="17644"/>
                    <a:pt x="2808" y="17768"/>
                    <a:pt x="2819" y="17857"/>
                  </a:cubicBezTo>
                  <a:cubicBezTo>
                    <a:pt x="2816" y="17929"/>
                    <a:pt x="2819" y="18002"/>
                    <a:pt x="2833" y="18055"/>
                  </a:cubicBezTo>
                  <a:cubicBezTo>
                    <a:pt x="2918" y="18411"/>
                    <a:pt x="3007" y="18742"/>
                    <a:pt x="3097" y="19058"/>
                  </a:cubicBezTo>
                  <a:cubicBezTo>
                    <a:pt x="2724" y="18840"/>
                    <a:pt x="2341" y="18742"/>
                    <a:pt x="1958" y="18742"/>
                  </a:cubicBezTo>
                  <a:cubicBezTo>
                    <a:pt x="1495" y="18742"/>
                    <a:pt x="1030" y="18887"/>
                    <a:pt x="581" y="19137"/>
                  </a:cubicBezTo>
                  <a:cubicBezTo>
                    <a:pt x="979" y="17364"/>
                    <a:pt x="1370" y="15530"/>
                    <a:pt x="1745" y="13674"/>
                  </a:cubicBezTo>
                  <a:cubicBezTo>
                    <a:pt x="1773" y="13540"/>
                    <a:pt x="1770" y="13383"/>
                    <a:pt x="1754" y="13265"/>
                  </a:cubicBezTo>
                  <a:cubicBezTo>
                    <a:pt x="1763" y="13170"/>
                    <a:pt x="1762" y="13049"/>
                    <a:pt x="1743" y="12941"/>
                  </a:cubicBezTo>
                  <a:cubicBezTo>
                    <a:pt x="1249" y="10185"/>
                    <a:pt x="773" y="7370"/>
                    <a:pt x="394" y="4235"/>
                  </a:cubicBezTo>
                  <a:cubicBezTo>
                    <a:pt x="960" y="4410"/>
                    <a:pt x="1544" y="4571"/>
                    <a:pt x="2119" y="4571"/>
                  </a:cubicBezTo>
                  <a:cubicBezTo>
                    <a:pt x="2330" y="4571"/>
                    <a:pt x="2540" y="4549"/>
                    <a:pt x="2747" y="4497"/>
                  </a:cubicBezTo>
                  <a:cubicBezTo>
                    <a:pt x="2788" y="4490"/>
                    <a:pt x="2807" y="4353"/>
                    <a:pt x="2807" y="4217"/>
                  </a:cubicBezTo>
                  <a:cubicBezTo>
                    <a:pt x="2807" y="4075"/>
                    <a:pt x="2787" y="3936"/>
                    <a:pt x="2747" y="3920"/>
                  </a:cubicBezTo>
                  <a:cubicBezTo>
                    <a:pt x="2254" y="3689"/>
                    <a:pt x="1746" y="3621"/>
                    <a:pt x="1241" y="3621"/>
                  </a:cubicBezTo>
                  <a:cubicBezTo>
                    <a:pt x="941" y="3621"/>
                    <a:pt x="643" y="3645"/>
                    <a:pt x="349" y="3673"/>
                  </a:cubicBezTo>
                  <a:cubicBezTo>
                    <a:pt x="335" y="3677"/>
                    <a:pt x="324" y="3698"/>
                    <a:pt x="315" y="3730"/>
                  </a:cubicBezTo>
                  <a:cubicBezTo>
                    <a:pt x="309" y="3723"/>
                    <a:pt x="303" y="3720"/>
                    <a:pt x="298" y="3720"/>
                  </a:cubicBezTo>
                  <a:cubicBezTo>
                    <a:pt x="255" y="3720"/>
                    <a:pt x="211" y="3931"/>
                    <a:pt x="239" y="4159"/>
                  </a:cubicBezTo>
                  <a:cubicBezTo>
                    <a:pt x="625" y="7445"/>
                    <a:pt x="1058" y="10582"/>
                    <a:pt x="1627" y="13256"/>
                  </a:cubicBezTo>
                  <a:cubicBezTo>
                    <a:pt x="1076" y="15551"/>
                    <a:pt x="540" y="18080"/>
                    <a:pt x="55" y="20672"/>
                  </a:cubicBezTo>
                  <a:cubicBezTo>
                    <a:pt x="33" y="20792"/>
                    <a:pt x="36" y="20924"/>
                    <a:pt x="51" y="21019"/>
                  </a:cubicBezTo>
                  <a:cubicBezTo>
                    <a:pt x="-18" y="21051"/>
                    <a:pt x="-18" y="21532"/>
                    <a:pt x="54" y="21539"/>
                  </a:cubicBezTo>
                  <a:cubicBezTo>
                    <a:pt x="404" y="21584"/>
                    <a:pt x="754" y="21600"/>
                    <a:pt x="1105" y="21600"/>
                  </a:cubicBezTo>
                  <a:cubicBezTo>
                    <a:pt x="2027" y="21600"/>
                    <a:pt x="2950" y="21482"/>
                    <a:pt x="3871" y="21428"/>
                  </a:cubicBezTo>
                  <a:cubicBezTo>
                    <a:pt x="3918" y="21425"/>
                    <a:pt x="3940" y="21255"/>
                    <a:pt x="3938" y="21085"/>
                  </a:cubicBezTo>
                  <a:cubicBezTo>
                    <a:pt x="3963" y="21060"/>
                    <a:pt x="3983" y="20974"/>
                    <a:pt x="3981" y="20810"/>
                  </a:cubicBezTo>
                  <a:cubicBezTo>
                    <a:pt x="3968" y="19871"/>
                    <a:pt x="3966" y="18938"/>
                    <a:pt x="3968" y="17998"/>
                  </a:cubicBezTo>
                  <a:cubicBezTo>
                    <a:pt x="6287" y="17973"/>
                    <a:pt x="8609" y="17555"/>
                    <a:pt x="10929" y="17501"/>
                  </a:cubicBezTo>
                  <a:cubicBezTo>
                    <a:pt x="11814" y="17480"/>
                    <a:pt x="12700" y="17469"/>
                    <a:pt x="13586" y="17469"/>
                  </a:cubicBezTo>
                  <a:cubicBezTo>
                    <a:pt x="15171" y="17469"/>
                    <a:pt x="16756" y="17505"/>
                    <a:pt x="18341" y="17573"/>
                  </a:cubicBezTo>
                  <a:cubicBezTo>
                    <a:pt x="18357" y="18717"/>
                    <a:pt x="18362" y="19839"/>
                    <a:pt x="18361" y="20982"/>
                  </a:cubicBezTo>
                  <a:cubicBezTo>
                    <a:pt x="18316" y="21058"/>
                    <a:pt x="18315" y="21394"/>
                    <a:pt x="18369" y="21394"/>
                  </a:cubicBezTo>
                  <a:cubicBezTo>
                    <a:pt x="18370" y="21394"/>
                    <a:pt x="18371" y="21394"/>
                    <a:pt x="18372" y="21394"/>
                  </a:cubicBezTo>
                  <a:cubicBezTo>
                    <a:pt x="19164" y="21303"/>
                    <a:pt x="19953" y="21167"/>
                    <a:pt x="20744" y="21167"/>
                  </a:cubicBezTo>
                  <a:cubicBezTo>
                    <a:pt x="20959" y="21167"/>
                    <a:pt x="21175" y="21176"/>
                    <a:pt x="21391" y="21201"/>
                  </a:cubicBezTo>
                  <a:cubicBezTo>
                    <a:pt x="21392" y="21201"/>
                    <a:pt x="21392" y="21201"/>
                    <a:pt x="21393" y="21201"/>
                  </a:cubicBezTo>
                  <a:cubicBezTo>
                    <a:pt x="21428" y="21201"/>
                    <a:pt x="21447" y="21096"/>
                    <a:pt x="21452" y="20974"/>
                  </a:cubicBezTo>
                  <a:cubicBezTo>
                    <a:pt x="21453" y="20974"/>
                    <a:pt x="21454" y="20974"/>
                    <a:pt x="21455" y="20974"/>
                  </a:cubicBezTo>
                  <a:cubicBezTo>
                    <a:pt x="21487" y="20974"/>
                    <a:pt x="21519" y="20803"/>
                    <a:pt x="21499" y="20647"/>
                  </a:cubicBezTo>
                  <a:cubicBezTo>
                    <a:pt x="21127" y="17730"/>
                    <a:pt x="20723" y="14965"/>
                    <a:pt x="20195" y="12607"/>
                  </a:cubicBezTo>
                  <a:cubicBezTo>
                    <a:pt x="20187" y="12575"/>
                    <a:pt x="20180" y="12555"/>
                    <a:pt x="20172" y="12537"/>
                  </a:cubicBezTo>
                  <a:cubicBezTo>
                    <a:pt x="20179" y="12527"/>
                    <a:pt x="20187" y="12509"/>
                    <a:pt x="20193" y="12480"/>
                  </a:cubicBezTo>
                  <a:cubicBezTo>
                    <a:pt x="20739" y="10226"/>
                    <a:pt x="21187" y="7423"/>
                    <a:pt x="21557" y="4506"/>
                  </a:cubicBezTo>
                  <a:cubicBezTo>
                    <a:pt x="21582" y="4302"/>
                    <a:pt x="21566" y="4122"/>
                    <a:pt x="21537" y="4011"/>
                  </a:cubicBezTo>
                  <a:cubicBezTo>
                    <a:pt x="21539" y="3834"/>
                    <a:pt x="21512" y="3673"/>
                    <a:pt x="21476" y="3614"/>
                  </a:cubicBezTo>
                  <a:cubicBezTo>
                    <a:pt x="21361" y="3425"/>
                    <a:pt x="21223" y="3368"/>
                    <a:pt x="21080" y="3368"/>
                  </a:cubicBezTo>
                  <a:cubicBezTo>
                    <a:pt x="20865" y="3368"/>
                    <a:pt x="20638" y="3496"/>
                    <a:pt x="20455" y="3500"/>
                  </a:cubicBezTo>
                  <a:cubicBezTo>
                    <a:pt x="20044" y="3503"/>
                    <a:pt x="19633" y="3511"/>
                    <a:pt x="19224" y="3627"/>
                  </a:cubicBezTo>
                  <a:cubicBezTo>
                    <a:pt x="19217" y="3226"/>
                    <a:pt x="19211" y="2826"/>
                    <a:pt x="19203" y="2426"/>
                  </a:cubicBezTo>
                  <a:cubicBezTo>
                    <a:pt x="19215" y="2426"/>
                    <a:pt x="19226" y="2427"/>
                    <a:pt x="19236" y="2427"/>
                  </a:cubicBezTo>
                  <a:cubicBezTo>
                    <a:pt x="19242" y="2427"/>
                    <a:pt x="19247" y="2427"/>
                    <a:pt x="19253" y="2426"/>
                  </a:cubicBezTo>
                  <a:cubicBezTo>
                    <a:pt x="19264" y="2426"/>
                    <a:pt x="19264" y="2345"/>
                    <a:pt x="19253" y="2345"/>
                  </a:cubicBezTo>
                  <a:cubicBezTo>
                    <a:pt x="19247" y="2345"/>
                    <a:pt x="19241" y="2345"/>
                    <a:pt x="19236" y="2345"/>
                  </a:cubicBezTo>
                  <a:cubicBezTo>
                    <a:pt x="19225" y="2345"/>
                    <a:pt x="19214" y="2345"/>
                    <a:pt x="19203" y="2345"/>
                  </a:cubicBezTo>
                  <a:cubicBezTo>
                    <a:pt x="19193" y="1802"/>
                    <a:pt x="19184" y="1253"/>
                    <a:pt x="19175" y="708"/>
                  </a:cubicBezTo>
                  <a:cubicBezTo>
                    <a:pt x="19171" y="484"/>
                    <a:pt x="19131" y="372"/>
                    <a:pt x="19093" y="372"/>
                  </a:cubicBezTo>
                  <a:cubicBezTo>
                    <a:pt x="19075" y="372"/>
                    <a:pt x="19058" y="397"/>
                    <a:pt x="19045" y="449"/>
                  </a:cubicBezTo>
                  <a:cubicBezTo>
                    <a:pt x="19038" y="436"/>
                    <a:pt x="19031" y="429"/>
                    <a:pt x="19023" y="429"/>
                  </a:cubicBezTo>
                  <a:cubicBezTo>
                    <a:pt x="17178" y="231"/>
                    <a:pt x="15329" y="220"/>
                    <a:pt x="13482" y="220"/>
                  </a:cubicBezTo>
                  <a:cubicBezTo>
                    <a:pt x="13265" y="220"/>
                    <a:pt x="13048" y="220"/>
                    <a:pt x="12831" y="220"/>
                  </a:cubicBezTo>
                  <a:cubicBezTo>
                    <a:pt x="12189" y="220"/>
                    <a:pt x="11546" y="220"/>
                    <a:pt x="10904" y="209"/>
                  </a:cubicBezTo>
                  <a:cubicBezTo>
                    <a:pt x="9556" y="188"/>
                    <a:pt x="8206" y="173"/>
                    <a:pt x="6857" y="148"/>
                  </a:cubicBezTo>
                  <a:cubicBezTo>
                    <a:pt x="5962" y="129"/>
                    <a:pt x="5062" y="0"/>
                    <a:pt x="41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29" name="Google Shape;1373;p47"/>
            <p:cNvSpPr/>
            <p:nvPr/>
          </p:nvSpPr>
          <p:spPr>
            <a:xfrm>
              <a:off x="4828820" y="124327"/>
              <a:ext cx="541908" cy="60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600" y="0"/>
                    <a:pt x="21596" y="0"/>
                    <a:pt x="21596" y="0"/>
                  </a:cubicBezTo>
                  <a:cubicBezTo>
                    <a:pt x="21596" y="0"/>
                    <a:pt x="21600" y="0"/>
                    <a:pt x="21600" y="0"/>
                  </a:cubicBezTo>
                  <a:close/>
                  <a:moveTo>
                    <a:pt x="21596" y="0"/>
                  </a:moveTo>
                  <a:cubicBezTo>
                    <a:pt x="19834" y="4390"/>
                    <a:pt x="17790" y="5436"/>
                    <a:pt x="15712" y="5436"/>
                  </a:cubicBezTo>
                  <a:cubicBezTo>
                    <a:pt x="13957" y="5436"/>
                    <a:pt x="12180" y="4697"/>
                    <a:pt x="10521" y="4595"/>
                  </a:cubicBezTo>
                  <a:cubicBezTo>
                    <a:pt x="7011" y="4349"/>
                    <a:pt x="3502" y="4062"/>
                    <a:pt x="0" y="2851"/>
                  </a:cubicBezTo>
                  <a:cubicBezTo>
                    <a:pt x="92" y="9087"/>
                    <a:pt x="169" y="15344"/>
                    <a:pt x="250" y="21600"/>
                  </a:cubicBezTo>
                  <a:cubicBezTo>
                    <a:pt x="6800" y="17990"/>
                    <a:pt x="13496" y="17662"/>
                    <a:pt x="20061" y="16185"/>
                  </a:cubicBezTo>
                  <a:cubicBezTo>
                    <a:pt x="20526" y="12636"/>
                    <a:pt x="20996" y="9128"/>
                    <a:pt x="21438" y="5497"/>
                  </a:cubicBezTo>
                  <a:cubicBezTo>
                    <a:pt x="21177" y="3795"/>
                    <a:pt x="21138" y="1149"/>
                    <a:pt x="21596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30" name="Google Shape;1374;p47"/>
            <p:cNvSpPr/>
            <p:nvPr/>
          </p:nvSpPr>
          <p:spPr>
            <a:xfrm>
              <a:off x="4662280" y="595115"/>
              <a:ext cx="703042" cy="76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070" y="0"/>
                  </a:moveTo>
                  <a:lnTo>
                    <a:pt x="19034" y="130"/>
                  </a:lnTo>
                  <a:cubicBezTo>
                    <a:pt x="19171" y="974"/>
                    <a:pt x="19094" y="2582"/>
                    <a:pt x="18835" y="2761"/>
                  </a:cubicBezTo>
                  <a:cubicBezTo>
                    <a:pt x="13535" y="6399"/>
                    <a:pt x="8077" y="7682"/>
                    <a:pt x="2735" y="8656"/>
                  </a:cubicBezTo>
                  <a:cubicBezTo>
                    <a:pt x="2729" y="8656"/>
                    <a:pt x="2726" y="8656"/>
                    <a:pt x="2720" y="8656"/>
                  </a:cubicBezTo>
                  <a:cubicBezTo>
                    <a:pt x="2592" y="8656"/>
                    <a:pt x="2527" y="8218"/>
                    <a:pt x="2509" y="7714"/>
                  </a:cubicBezTo>
                  <a:cubicBezTo>
                    <a:pt x="1691" y="12522"/>
                    <a:pt x="857" y="17166"/>
                    <a:pt x="0" y="21600"/>
                  </a:cubicBezTo>
                  <a:cubicBezTo>
                    <a:pt x="4372" y="19050"/>
                    <a:pt x="8792" y="18060"/>
                    <a:pt x="13206" y="18060"/>
                  </a:cubicBezTo>
                  <a:cubicBezTo>
                    <a:pt x="16012" y="18060"/>
                    <a:pt x="18815" y="18466"/>
                    <a:pt x="21600" y="19115"/>
                  </a:cubicBezTo>
                  <a:cubicBezTo>
                    <a:pt x="20675" y="13041"/>
                    <a:pt x="19877" y="6512"/>
                    <a:pt x="1907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31" name="Google Shape;1375;p47"/>
            <p:cNvSpPr/>
            <p:nvPr/>
          </p:nvSpPr>
          <p:spPr>
            <a:xfrm>
              <a:off x="4754191" y="180134"/>
              <a:ext cx="566237" cy="435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606" y="365"/>
                    <a:pt x="11491" y="710"/>
                    <a:pt x="6445" y="710"/>
                  </a:cubicBezTo>
                  <a:cubicBezTo>
                    <a:pt x="5336" y="710"/>
                    <a:pt x="4228" y="693"/>
                    <a:pt x="3127" y="656"/>
                  </a:cubicBezTo>
                  <a:cubicBezTo>
                    <a:pt x="3639" y="6464"/>
                    <a:pt x="3952" y="12304"/>
                    <a:pt x="3469" y="18058"/>
                  </a:cubicBezTo>
                  <a:cubicBezTo>
                    <a:pt x="3528" y="18158"/>
                    <a:pt x="3528" y="18275"/>
                    <a:pt x="3410" y="18401"/>
                  </a:cubicBezTo>
                  <a:cubicBezTo>
                    <a:pt x="2364" y="19493"/>
                    <a:pt x="1208" y="20568"/>
                    <a:pt x="0" y="21600"/>
                  </a:cubicBezTo>
                  <a:cubicBezTo>
                    <a:pt x="6552" y="21072"/>
                    <a:pt x="13280" y="20579"/>
                    <a:pt x="19880" y="20522"/>
                  </a:cubicBezTo>
                  <a:cubicBezTo>
                    <a:pt x="19991" y="20522"/>
                    <a:pt x="20075" y="20545"/>
                    <a:pt x="20127" y="20591"/>
                  </a:cubicBezTo>
                  <a:lnTo>
                    <a:pt x="20171" y="20568"/>
                  </a:lnTo>
                  <a:cubicBezTo>
                    <a:pt x="19644" y="19966"/>
                    <a:pt x="19107" y="19376"/>
                    <a:pt x="18554" y="18788"/>
                  </a:cubicBezTo>
                  <a:cubicBezTo>
                    <a:pt x="16256" y="16368"/>
                    <a:pt x="13722" y="14146"/>
                    <a:pt x="11078" y="11951"/>
                  </a:cubicBezTo>
                  <a:cubicBezTo>
                    <a:pt x="10669" y="11606"/>
                    <a:pt x="10968" y="11164"/>
                    <a:pt x="11410" y="11061"/>
                  </a:cubicBezTo>
                  <a:cubicBezTo>
                    <a:pt x="11115" y="10941"/>
                    <a:pt x="10953" y="10619"/>
                    <a:pt x="11240" y="10357"/>
                  </a:cubicBezTo>
                  <a:cubicBezTo>
                    <a:pt x="14871" y="6978"/>
                    <a:pt x="18385" y="3593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32" name="Google Shape;1376;p47"/>
            <p:cNvSpPr/>
            <p:nvPr/>
          </p:nvSpPr>
          <p:spPr>
            <a:xfrm>
              <a:off x="734346" y="485113"/>
              <a:ext cx="4089165" cy="76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67" y="0"/>
                  </a:moveTo>
                  <a:lnTo>
                    <a:pt x="21494" y="146"/>
                  </a:lnTo>
                  <a:cubicBezTo>
                    <a:pt x="21494" y="1085"/>
                    <a:pt x="21475" y="2024"/>
                    <a:pt x="21437" y="2024"/>
                  </a:cubicBezTo>
                  <a:cubicBezTo>
                    <a:pt x="17878" y="3368"/>
                    <a:pt x="14316" y="3918"/>
                    <a:pt x="10755" y="4048"/>
                  </a:cubicBezTo>
                  <a:cubicBezTo>
                    <a:pt x="8995" y="4113"/>
                    <a:pt x="7235" y="4744"/>
                    <a:pt x="5475" y="5311"/>
                  </a:cubicBezTo>
                  <a:cubicBezTo>
                    <a:pt x="4215" y="5667"/>
                    <a:pt x="2947" y="7076"/>
                    <a:pt x="1683" y="7076"/>
                  </a:cubicBezTo>
                  <a:cubicBezTo>
                    <a:pt x="1149" y="7076"/>
                    <a:pt x="615" y="6817"/>
                    <a:pt x="83" y="6137"/>
                  </a:cubicBezTo>
                  <a:cubicBezTo>
                    <a:pt x="59" y="11351"/>
                    <a:pt x="33" y="16516"/>
                    <a:pt x="0" y="21600"/>
                  </a:cubicBezTo>
                  <a:cubicBezTo>
                    <a:pt x="2150" y="18216"/>
                    <a:pt x="4305" y="17665"/>
                    <a:pt x="6460" y="17665"/>
                  </a:cubicBezTo>
                  <a:cubicBezTo>
                    <a:pt x="7465" y="17665"/>
                    <a:pt x="8470" y="17779"/>
                    <a:pt x="9473" y="17779"/>
                  </a:cubicBezTo>
                  <a:cubicBezTo>
                    <a:pt x="9854" y="17779"/>
                    <a:pt x="10235" y="17763"/>
                    <a:pt x="10616" y="17730"/>
                  </a:cubicBezTo>
                  <a:cubicBezTo>
                    <a:pt x="11437" y="17617"/>
                    <a:pt x="12258" y="17568"/>
                    <a:pt x="13078" y="17568"/>
                  </a:cubicBezTo>
                  <a:cubicBezTo>
                    <a:pt x="15540" y="17568"/>
                    <a:pt x="18003" y="18022"/>
                    <a:pt x="20464" y="18799"/>
                  </a:cubicBezTo>
                  <a:cubicBezTo>
                    <a:pt x="20483" y="18135"/>
                    <a:pt x="20513" y="17779"/>
                    <a:pt x="20542" y="17779"/>
                  </a:cubicBezTo>
                  <a:cubicBezTo>
                    <a:pt x="20570" y="17779"/>
                    <a:pt x="20597" y="18119"/>
                    <a:pt x="20614" y="18831"/>
                  </a:cubicBezTo>
                  <a:cubicBezTo>
                    <a:pt x="20825" y="18912"/>
                    <a:pt x="21037" y="18945"/>
                    <a:pt x="21249" y="19025"/>
                  </a:cubicBezTo>
                  <a:cubicBezTo>
                    <a:pt x="21255" y="18151"/>
                    <a:pt x="21275" y="17374"/>
                    <a:pt x="21313" y="17342"/>
                  </a:cubicBezTo>
                  <a:cubicBezTo>
                    <a:pt x="21374" y="17277"/>
                    <a:pt x="21435" y="17180"/>
                    <a:pt x="21496" y="17147"/>
                  </a:cubicBezTo>
                  <a:lnTo>
                    <a:pt x="21539" y="17147"/>
                  </a:lnTo>
                  <a:cubicBezTo>
                    <a:pt x="21555" y="16710"/>
                    <a:pt x="21573" y="16224"/>
                    <a:pt x="21590" y="15771"/>
                  </a:cubicBezTo>
                  <a:cubicBezTo>
                    <a:pt x="21593" y="15706"/>
                    <a:pt x="21597" y="15706"/>
                    <a:pt x="21600" y="15625"/>
                  </a:cubicBezTo>
                  <a:cubicBezTo>
                    <a:pt x="21587" y="10428"/>
                    <a:pt x="21577" y="5198"/>
                    <a:pt x="2156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33" name="Google Shape;1377;p47"/>
            <p:cNvSpPr/>
            <p:nvPr/>
          </p:nvSpPr>
          <p:spPr>
            <a:xfrm>
              <a:off x="747090" y="77438"/>
              <a:ext cx="4070242" cy="4209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21" y="0"/>
                  </a:moveTo>
                  <a:lnTo>
                    <a:pt x="21028" y="590"/>
                  </a:lnTo>
                  <a:cubicBezTo>
                    <a:pt x="21060" y="590"/>
                    <a:pt x="21060" y="880"/>
                    <a:pt x="21028" y="880"/>
                  </a:cubicBezTo>
                  <a:cubicBezTo>
                    <a:pt x="20393" y="877"/>
                    <a:pt x="19759" y="877"/>
                    <a:pt x="19123" y="877"/>
                  </a:cubicBezTo>
                  <a:cubicBezTo>
                    <a:pt x="18208" y="877"/>
                    <a:pt x="17293" y="877"/>
                    <a:pt x="16378" y="877"/>
                  </a:cubicBezTo>
                  <a:cubicBezTo>
                    <a:pt x="10918" y="877"/>
                    <a:pt x="5454" y="821"/>
                    <a:pt x="0" y="38"/>
                  </a:cubicBezTo>
                  <a:cubicBezTo>
                    <a:pt x="123" y="7083"/>
                    <a:pt x="191" y="14579"/>
                    <a:pt x="27" y="21600"/>
                  </a:cubicBezTo>
                  <a:cubicBezTo>
                    <a:pt x="895" y="21331"/>
                    <a:pt x="1767" y="21266"/>
                    <a:pt x="2640" y="21266"/>
                  </a:cubicBezTo>
                  <a:cubicBezTo>
                    <a:pt x="3431" y="21266"/>
                    <a:pt x="4222" y="21320"/>
                    <a:pt x="5011" y="21320"/>
                  </a:cubicBezTo>
                  <a:cubicBezTo>
                    <a:pt x="5152" y="21320"/>
                    <a:pt x="5292" y="21317"/>
                    <a:pt x="5432" y="21314"/>
                  </a:cubicBezTo>
                  <a:cubicBezTo>
                    <a:pt x="7201" y="21275"/>
                    <a:pt x="8969" y="21249"/>
                    <a:pt x="10737" y="21119"/>
                  </a:cubicBezTo>
                  <a:cubicBezTo>
                    <a:pt x="14315" y="20844"/>
                    <a:pt x="17892" y="20655"/>
                    <a:pt x="21469" y="20608"/>
                  </a:cubicBezTo>
                  <a:cubicBezTo>
                    <a:pt x="21507" y="20608"/>
                    <a:pt x="21526" y="20776"/>
                    <a:pt x="21526" y="20948"/>
                  </a:cubicBezTo>
                  <a:lnTo>
                    <a:pt x="21600" y="20921"/>
                  </a:lnTo>
                  <a:cubicBezTo>
                    <a:pt x="21526" y="13968"/>
                    <a:pt x="21514" y="6985"/>
                    <a:pt x="21429" y="32"/>
                  </a:cubicBezTo>
                  <a:cubicBezTo>
                    <a:pt x="21324" y="21"/>
                    <a:pt x="21240" y="6"/>
                    <a:pt x="2112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34" name="Google Shape;1378;p47"/>
            <p:cNvSpPr/>
            <p:nvPr/>
          </p:nvSpPr>
          <p:spPr>
            <a:xfrm>
              <a:off x="734347" y="15073"/>
              <a:ext cx="4050546" cy="73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" y="336"/>
                    <a:pt x="8" y="606"/>
                    <a:pt x="10" y="976"/>
                  </a:cubicBezTo>
                  <a:cubicBezTo>
                    <a:pt x="27" y="6073"/>
                    <a:pt x="45" y="11204"/>
                    <a:pt x="61" y="16368"/>
                  </a:cubicBezTo>
                  <a:cubicBezTo>
                    <a:pt x="1457" y="15880"/>
                    <a:pt x="2854" y="15679"/>
                    <a:pt x="4251" y="15679"/>
                  </a:cubicBezTo>
                  <a:cubicBezTo>
                    <a:pt x="9900" y="15679"/>
                    <a:pt x="15554" y="19060"/>
                    <a:pt x="21198" y="21600"/>
                  </a:cubicBezTo>
                  <a:lnTo>
                    <a:pt x="21292" y="18236"/>
                  </a:lnTo>
                  <a:lnTo>
                    <a:pt x="21292" y="17882"/>
                  </a:lnTo>
                  <a:cubicBezTo>
                    <a:pt x="21412" y="17832"/>
                    <a:pt x="21494" y="17764"/>
                    <a:pt x="21600" y="17697"/>
                  </a:cubicBezTo>
                  <a:cubicBezTo>
                    <a:pt x="21591" y="13256"/>
                    <a:pt x="21572" y="8865"/>
                    <a:pt x="21560" y="4441"/>
                  </a:cubicBezTo>
                  <a:cubicBezTo>
                    <a:pt x="21557" y="4441"/>
                    <a:pt x="21556" y="4475"/>
                    <a:pt x="21555" y="4475"/>
                  </a:cubicBezTo>
                  <a:cubicBezTo>
                    <a:pt x="20727" y="4811"/>
                    <a:pt x="19898" y="4946"/>
                    <a:pt x="19070" y="4946"/>
                  </a:cubicBezTo>
                  <a:cubicBezTo>
                    <a:pt x="16275" y="4946"/>
                    <a:pt x="13478" y="3432"/>
                    <a:pt x="10684" y="2776"/>
                  </a:cubicBezTo>
                  <a:cubicBezTo>
                    <a:pt x="8879" y="2305"/>
                    <a:pt x="7072" y="1834"/>
                    <a:pt x="5265" y="1447"/>
                  </a:cubicBezTo>
                  <a:cubicBezTo>
                    <a:pt x="5104" y="1413"/>
                    <a:pt x="4942" y="1396"/>
                    <a:pt x="4781" y="1396"/>
                  </a:cubicBezTo>
                  <a:cubicBezTo>
                    <a:pt x="4005" y="1396"/>
                    <a:pt x="3226" y="1699"/>
                    <a:pt x="2448" y="1699"/>
                  </a:cubicBezTo>
                  <a:cubicBezTo>
                    <a:pt x="1630" y="1699"/>
                    <a:pt x="813" y="1363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35" name="Google Shape;1379;p47"/>
            <p:cNvSpPr/>
            <p:nvPr/>
          </p:nvSpPr>
          <p:spPr>
            <a:xfrm>
              <a:off x="4642295" y="565601"/>
              <a:ext cx="131978" cy="78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363" y="95"/>
                    <a:pt x="21126" y="223"/>
                    <a:pt x="20842" y="223"/>
                  </a:cubicBezTo>
                  <a:cubicBezTo>
                    <a:pt x="20826" y="223"/>
                    <a:pt x="20794" y="223"/>
                    <a:pt x="20763" y="223"/>
                  </a:cubicBezTo>
                  <a:cubicBezTo>
                    <a:pt x="13826" y="159"/>
                    <a:pt x="6905" y="95"/>
                    <a:pt x="0" y="32"/>
                  </a:cubicBezTo>
                  <a:cubicBezTo>
                    <a:pt x="1059" y="7126"/>
                    <a:pt x="1280" y="14395"/>
                    <a:pt x="648" y="21600"/>
                  </a:cubicBezTo>
                  <a:cubicBezTo>
                    <a:pt x="7189" y="14108"/>
                    <a:pt x="14221" y="6712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36" name="Google Shape;1380;p47"/>
            <p:cNvSpPr/>
            <p:nvPr/>
          </p:nvSpPr>
          <p:spPr>
            <a:xfrm>
              <a:off x="751532" y="578891"/>
              <a:ext cx="214910" cy="85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210" y="7200"/>
                    <a:pt x="14332" y="14545"/>
                    <a:pt x="21600" y="21600"/>
                  </a:cubicBezTo>
                  <a:cubicBezTo>
                    <a:pt x="21037" y="14487"/>
                    <a:pt x="20882" y="7258"/>
                    <a:pt x="21280" y="101"/>
                  </a:cubicBezTo>
                  <a:cubicBezTo>
                    <a:pt x="14177" y="101"/>
                    <a:pt x="7103" y="101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37" name="Google Shape;1381;p47"/>
            <p:cNvSpPr/>
            <p:nvPr/>
          </p:nvSpPr>
          <p:spPr>
            <a:xfrm>
              <a:off x="39029" y="624457"/>
              <a:ext cx="876340" cy="51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59" y="0"/>
                  </a:moveTo>
                  <a:cubicBezTo>
                    <a:pt x="7003" y="0"/>
                    <a:pt x="4543" y="556"/>
                    <a:pt x="2056" y="2005"/>
                  </a:cubicBezTo>
                  <a:cubicBezTo>
                    <a:pt x="1375" y="8577"/>
                    <a:pt x="690" y="15101"/>
                    <a:pt x="0" y="21600"/>
                  </a:cubicBezTo>
                  <a:cubicBezTo>
                    <a:pt x="7189" y="18338"/>
                    <a:pt x="14402" y="18966"/>
                    <a:pt x="21600" y="18507"/>
                  </a:cubicBezTo>
                  <a:cubicBezTo>
                    <a:pt x="20736" y="13337"/>
                    <a:pt x="19896" y="7852"/>
                    <a:pt x="19085" y="2005"/>
                  </a:cubicBezTo>
                  <a:cubicBezTo>
                    <a:pt x="15851" y="942"/>
                    <a:pt x="12660" y="0"/>
                    <a:pt x="945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38" name="Google Shape;1382;p47"/>
            <p:cNvSpPr/>
            <p:nvPr/>
          </p:nvSpPr>
          <p:spPr>
            <a:xfrm>
              <a:off x="99080" y="135488"/>
              <a:ext cx="678520" cy="480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442" y="0"/>
                  </a:moveTo>
                  <a:lnTo>
                    <a:pt x="19286" y="10"/>
                  </a:lnTo>
                  <a:cubicBezTo>
                    <a:pt x="19286" y="207"/>
                    <a:pt x="19132" y="406"/>
                    <a:pt x="18803" y="416"/>
                  </a:cubicBezTo>
                  <a:cubicBezTo>
                    <a:pt x="17147" y="491"/>
                    <a:pt x="15469" y="522"/>
                    <a:pt x="13784" y="522"/>
                  </a:cubicBezTo>
                  <a:cubicBezTo>
                    <a:pt x="9186" y="522"/>
                    <a:pt x="4521" y="290"/>
                    <a:pt x="0" y="36"/>
                  </a:cubicBezTo>
                  <a:cubicBezTo>
                    <a:pt x="3024" y="4573"/>
                    <a:pt x="6832" y="8647"/>
                    <a:pt x="10785" y="12635"/>
                  </a:cubicBezTo>
                  <a:cubicBezTo>
                    <a:pt x="10935" y="12790"/>
                    <a:pt x="10941" y="12966"/>
                    <a:pt x="10871" y="13103"/>
                  </a:cubicBezTo>
                  <a:cubicBezTo>
                    <a:pt x="11000" y="13274"/>
                    <a:pt x="11018" y="13502"/>
                    <a:pt x="10797" y="13696"/>
                  </a:cubicBezTo>
                  <a:cubicBezTo>
                    <a:pt x="7803" y="16380"/>
                    <a:pt x="4675" y="19034"/>
                    <a:pt x="1491" y="21600"/>
                  </a:cubicBezTo>
                  <a:cubicBezTo>
                    <a:pt x="5083" y="21238"/>
                    <a:pt x="8796" y="21028"/>
                    <a:pt x="12500" y="21028"/>
                  </a:cubicBezTo>
                  <a:cubicBezTo>
                    <a:pt x="15561" y="21028"/>
                    <a:pt x="18619" y="21171"/>
                    <a:pt x="21600" y="21486"/>
                  </a:cubicBezTo>
                  <a:cubicBezTo>
                    <a:pt x="20884" y="21028"/>
                    <a:pt x="20174" y="20550"/>
                    <a:pt x="19492" y="20035"/>
                  </a:cubicBezTo>
                  <a:cubicBezTo>
                    <a:pt x="19381" y="19958"/>
                    <a:pt x="19356" y="19852"/>
                    <a:pt x="19378" y="19748"/>
                  </a:cubicBezTo>
                  <a:cubicBezTo>
                    <a:pt x="19292" y="19619"/>
                    <a:pt x="19307" y="19440"/>
                    <a:pt x="19430" y="19321"/>
                  </a:cubicBezTo>
                  <a:cubicBezTo>
                    <a:pt x="19415" y="19290"/>
                    <a:pt x="19399" y="19254"/>
                    <a:pt x="19399" y="19218"/>
                  </a:cubicBezTo>
                  <a:cubicBezTo>
                    <a:pt x="19286" y="15144"/>
                    <a:pt x="19799" y="11057"/>
                    <a:pt x="19762" y="6973"/>
                  </a:cubicBezTo>
                  <a:cubicBezTo>
                    <a:pt x="19756" y="5577"/>
                    <a:pt x="19698" y="4180"/>
                    <a:pt x="19627" y="2788"/>
                  </a:cubicBezTo>
                  <a:cubicBezTo>
                    <a:pt x="13981" y="2506"/>
                    <a:pt x="8286" y="2320"/>
                    <a:pt x="2674" y="1712"/>
                  </a:cubicBezTo>
                  <a:cubicBezTo>
                    <a:pt x="2480" y="1694"/>
                    <a:pt x="2468" y="1456"/>
                    <a:pt x="2674" y="1456"/>
                  </a:cubicBezTo>
                  <a:cubicBezTo>
                    <a:pt x="2711" y="1456"/>
                    <a:pt x="2748" y="1456"/>
                    <a:pt x="2788" y="1456"/>
                  </a:cubicBezTo>
                  <a:cubicBezTo>
                    <a:pt x="8384" y="1456"/>
                    <a:pt x="13999" y="1870"/>
                    <a:pt x="19590" y="2196"/>
                  </a:cubicBezTo>
                  <a:cubicBezTo>
                    <a:pt x="19547" y="1461"/>
                    <a:pt x="19498" y="732"/>
                    <a:pt x="1944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540" name="Google Shape;951;p39"/>
          <p:cNvSpPr txBox="1"/>
          <p:nvPr/>
        </p:nvSpPr>
        <p:spPr>
          <a:xfrm>
            <a:off x="4731012" y="196561"/>
            <a:ext cx="3640282" cy="676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365760" rtl="0">
              <a:defRPr b="1" sz="2200">
                <a:latin typeface="Al-QuranAlKareem"/>
                <a:ea typeface="Al-QuranAlKareem"/>
                <a:cs typeface="Al-QuranAlKareem"/>
                <a:sym typeface="Al-QuranAlKareem"/>
              </a:defRPr>
            </a:lvl1pPr>
          </a:lstStyle>
          <a:p>
            <a:pPr/>
            <a:r>
              <a:t>استعمال خاصية التوزيع </a:t>
            </a:r>
          </a:p>
        </p:txBody>
      </p:sp>
      <p:grpSp>
        <p:nvGrpSpPr>
          <p:cNvPr id="1545" name="Google Shape;1648;p50"/>
          <p:cNvGrpSpPr/>
          <p:nvPr/>
        </p:nvGrpSpPr>
        <p:grpSpPr>
          <a:xfrm>
            <a:off x="1653219" y="4715227"/>
            <a:ext cx="5383636" cy="257700"/>
            <a:chOff x="0" y="0"/>
            <a:chExt cx="5383634" cy="257698"/>
          </a:xfrm>
        </p:grpSpPr>
        <p:sp>
          <p:nvSpPr>
            <p:cNvPr id="1541" name="Google Shape;1649;p50"/>
            <p:cNvSpPr/>
            <p:nvPr/>
          </p:nvSpPr>
          <p:spPr>
            <a:xfrm>
              <a:off x="0" y="0"/>
              <a:ext cx="5383636" cy="257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" y="19735"/>
                  </a:lnTo>
                  <a:lnTo>
                    <a:pt x="21600" y="21600"/>
                  </a:lnTo>
                  <a:lnTo>
                    <a:pt x="21354" y="1075"/>
                  </a:lnTo>
                  <a:close/>
                </a:path>
              </a:pathLst>
            </a:custGeom>
            <a:solidFill>
              <a:schemeClr val="accent2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542" name="Google Shape;1650;p50">
              <a:hlinkClick r:id="" invalidUrl="" action="ppaction://hlinkshowjump?jump=nextslide" tgtFrame="" tooltip="" history="1" highlightClick="0" endSnd="0"/>
            </p:cNvPr>
            <p:cNvSpPr/>
            <p:nvPr/>
          </p:nvSpPr>
          <p:spPr>
            <a:xfrm>
              <a:off x="5060809" y="69243"/>
              <a:ext cx="164510" cy="125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5400"/>
                  </a:moveTo>
                  <a:lnTo>
                    <a:pt x="516" y="5400"/>
                  </a:lnTo>
                  <a:lnTo>
                    <a:pt x="516" y="16200"/>
                  </a:lnTo>
                  <a:lnTo>
                    <a:pt x="0" y="16200"/>
                  </a:lnTo>
                  <a:close/>
                  <a:moveTo>
                    <a:pt x="1033" y="5400"/>
                  </a:moveTo>
                  <a:lnTo>
                    <a:pt x="2065" y="5400"/>
                  </a:lnTo>
                  <a:lnTo>
                    <a:pt x="2065" y="16200"/>
                  </a:lnTo>
                  <a:lnTo>
                    <a:pt x="1033" y="16200"/>
                  </a:lnTo>
                  <a:close/>
                  <a:moveTo>
                    <a:pt x="2582" y="5400"/>
                  </a:moveTo>
                  <a:lnTo>
                    <a:pt x="13339" y="5400"/>
                  </a:lnTo>
                  <a:lnTo>
                    <a:pt x="13339" y="0"/>
                  </a:lnTo>
                  <a:lnTo>
                    <a:pt x="21600" y="10800"/>
                  </a:lnTo>
                  <a:lnTo>
                    <a:pt x="13339" y="21600"/>
                  </a:lnTo>
                  <a:lnTo>
                    <a:pt x="13339" y="16200"/>
                  </a:lnTo>
                  <a:lnTo>
                    <a:pt x="2582" y="16200"/>
                  </a:lnTo>
                  <a:close/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43" name="Google Shape;1651;p50">
              <a:hlinkClick r:id="" invalidUrl="" action="ppaction://hlinkshowjump?jump=previousslide" tgtFrame="" tooltip="" history="1" highlightClick="0" endSnd="0"/>
            </p:cNvPr>
            <p:cNvSpPr/>
            <p:nvPr/>
          </p:nvSpPr>
          <p:spPr>
            <a:xfrm flipH="1">
              <a:off x="83869" y="69243"/>
              <a:ext cx="164510" cy="125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5400"/>
                  </a:moveTo>
                  <a:lnTo>
                    <a:pt x="516" y="5400"/>
                  </a:lnTo>
                  <a:lnTo>
                    <a:pt x="516" y="16200"/>
                  </a:lnTo>
                  <a:lnTo>
                    <a:pt x="0" y="16200"/>
                  </a:lnTo>
                  <a:close/>
                  <a:moveTo>
                    <a:pt x="1033" y="5400"/>
                  </a:moveTo>
                  <a:lnTo>
                    <a:pt x="2065" y="5400"/>
                  </a:lnTo>
                  <a:lnTo>
                    <a:pt x="2065" y="16200"/>
                  </a:lnTo>
                  <a:lnTo>
                    <a:pt x="1033" y="16200"/>
                  </a:lnTo>
                  <a:close/>
                  <a:moveTo>
                    <a:pt x="2582" y="5400"/>
                  </a:moveTo>
                  <a:lnTo>
                    <a:pt x="13339" y="5400"/>
                  </a:lnTo>
                  <a:lnTo>
                    <a:pt x="13339" y="0"/>
                  </a:lnTo>
                  <a:lnTo>
                    <a:pt x="21600" y="10800"/>
                  </a:lnTo>
                  <a:lnTo>
                    <a:pt x="13339" y="21600"/>
                  </a:lnTo>
                  <a:lnTo>
                    <a:pt x="13339" y="16200"/>
                  </a:lnTo>
                  <a:lnTo>
                    <a:pt x="2582" y="16200"/>
                  </a:lnTo>
                  <a:close/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44" name="Google Shape;1652;p50">
              <a:hlinkClick r:id="rId3" invalidUrl="" action="ppaction://hlinksldjump" tgtFrame="" tooltip="" history="1" highlightClick="0" endSnd="0"/>
            </p:cNvPr>
            <p:cNvSpPr/>
            <p:nvPr/>
          </p:nvSpPr>
          <p:spPr>
            <a:xfrm>
              <a:off x="2572384" y="56921"/>
              <a:ext cx="164395" cy="14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4" y="20945"/>
                  </a:moveTo>
                  <a:lnTo>
                    <a:pt x="3923" y="10669"/>
                  </a:lnTo>
                  <a:lnTo>
                    <a:pt x="0" y="10604"/>
                  </a:lnTo>
                  <a:lnTo>
                    <a:pt x="11254" y="0"/>
                  </a:lnTo>
                  <a:lnTo>
                    <a:pt x="21600" y="10998"/>
                  </a:lnTo>
                  <a:lnTo>
                    <a:pt x="18131" y="10866"/>
                  </a:lnTo>
                  <a:lnTo>
                    <a:pt x="18417" y="21403"/>
                  </a:lnTo>
                  <a:lnTo>
                    <a:pt x="13415" y="21403"/>
                  </a:lnTo>
                  <a:lnTo>
                    <a:pt x="13415" y="15776"/>
                  </a:lnTo>
                  <a:lnTo>
                    <a:pt x="10117" y="15644"/>
                  </a:lnTo>
                  <a:lnTo>
                    <a:pt x="10061" y="21600"/>
                  </a:lnTo>
                  <a:close/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pic>
        <p:nvPicPr>
          <p:cNvPr id="1546" name="IMG_2317.png" descr="IMG_2317.png"/>
          <p:cNvPicPr>
            <a:picLocks noChangeAspect="1"/>
          </p:cNvPicPr>
          <p:nvPr/>
        </p:nvPicPr>
        <p:blipFill>
          <a:blip r:embed="rId4">
            <a:extLst/>
          </a:blip>
          <a:srcRect l="0" t="28034" r="0" b="49999"/>
          <a:stretch>
            <a:fillRect/>
          </a:stretch>
        </p:blipFill>
        <p:spPr>
          <a:xfrm>
            <a:off x="1202134" y="1343370"/>
            <a:ext cx="6739802" cy="6218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7" name="IMG_2317.png" descr="IMG_2317.png"/>
          <p:cNvPicPr>
            <a:picLocks noChangeAspect="1"/>
          </p:cNvPicPr>
          <p:nvPr/>
        </p:nvPicPr>
        <p:blipFill>
          <a:blip r:embed="rId4">
            <a:extLst/>
          </a:blip>
          <a:srcRect l="12779" t="50000" r="8557" b="0"/>
          <a:stretch>
            <a:fillRect/>
          </a:stretch>
        </p:blipFill>
        <p:spPr>
          <a:xfrm>
            <a:off x="1023774" y="2169568"/>
            <a:ext cx="7223872" cy="19285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1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1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32" presetID="4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5" dur="1000"/>
                                        <p:tgtEl>
                                          <p:spTgt spid="1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39" grpId="1"/>
      <p:bldP build="whole" bldLvl="1" animBg="1" rev="0" advAuto="0" spid="1547" grpId="5"/>
      <p:bldP build="whole" bldLvl="1" animBg="1" rev="0" advAuto="0" spid="1527" grpId="3"/>
      <p:bldP build="whole" bldLvl="1" animBg="1" rev="0" advAuto="0" spid="1546" grpId="4"/>
      <p:bldP build="whole" bldLvl="1" animBg="1" rev="0" advAuto="0" spid="1540" grpId="2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Team Building Class for Elementary by Slidesgo">
  <a:themeElements>
    <a:clrScheme name="Team Building Class for Elementary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2F7EF"/>
      </a:accent1>
      <a:accent2>
        <a:srgbClr val="FFE652"/>
      </a:accent2>
      <a:accent3>
        <a:srgbClr val="8F8F8F"/>
      </a:accent3>
      <a:accent4>
        <a:srgbClr val="6E6E6E"/>
      </a:accent4>
      <a:accent5>
        <a:srgbClr val="4D4D4D"/>
      </a:accent5>
      <a:accent6>
        <a:srgbClr val="2B2B2B"/>
      </a:accent6>
      <a:hlink>
        <a:srgbClr val="0000FF"/>
      </a:hlink>
      <a:folHlink>
        <a:srgbClr val="FF00FF"/>
      </a:folHlink>
    </a:clrScheme>
    <a:fontScheme name="Team Building Class for Elementary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Team Building Class for Elementary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Team Building Class for Elementary by Slidesgo">
  <a:themeElements>
    <a:clrScheme name="Team Building Class for Elementary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2F7EF"/>
      </a:accent1>
      <a:accent2>
        <a:srgbClr val="FFE652"/>
      </a:accent2>
      <a:accent3>
        <a:srgbClr val="8F8F8F"/>
      </a:accent3>
      <a:accent4>
        <a:srgbClr val="6E6E6E"/>
      </a:accent4>
      <a:accent5>
        <a:srgbClr val="4D4D4D"/>
      </a:accent5>
      <a:accent6>
        <a:srgbClr val="2B2B2B"/>
      </a:accent6>
      <a:hlink>
        <a:srgbClr val="0000FF"/>
      </a:hlink>
      <a:folHlink>
        <a:srgbClr val="FF00FF"/>
      </a:folHlink>
    </a:clrScheme>
    <a:fontScheme name="Team Building Class for Elementary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Team Building Class for Elementary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