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4548"/>
            <a:ext cx="13004800" cy="988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2688"/>
            <a:ext cx="13004801" cy="985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624850" cy="125545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6184"/>
            <a:ext cx="13004800" cy="9832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835466" cy="141818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842854" cy="142389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6.png" descr="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4064"/>
            <a:ext cx="13004801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5936" y="-92849"/>
            <a:ext cx="2178274" cy="168305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75" name="العنوان الفرعي للشريحة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103787"/>
            <a:ext cx="1983253" cy="15323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886013" y="829718"/>
            <a:ext cx="116078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886013" y="1828800"/>
            <a:ext cx="11607801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yIdyUzNpG_s" TargetMode="External"/><Relationship Id="rId3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q1fZkh8ipZM" TargetMode="External"/><Relationship Id="rId3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u1_jRF1TNuo" TargetMode="External"/><Relationship Id="rId3" Type="http://schemas.openxmlformats.org/officeDocument/2006/relationships/image" Target="../media/image1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J-kD1PCJvcA" TargetMode="External"/><Relationship Id="rId3" Type="http://schemas.openxmlformats.org/officeDocument/2006/relationships/image" Target="../media/image1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ovGzIf3a7wg" TargetMode="External"/><Relationship Id="rId3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915919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grpSp>
        <p:nvGrpSpPr>
          <p:cNvPr id="149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48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47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2063656" y="-547803"/>
            <a:ext cx="10934432" cy="1737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49365" t="19000" r="770" b="1040"/>
          <a:stretch>
            <a:fillRect/>
          </a:stretch>
        </p:blipFill>
        <p:spPr>
          <a:xfrm>
            <a:off x="5856112" y="770869"/>
            <a:ext cx="6829017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1977111" y="-562227"/>
            <a:ext cx="10934432" cy="173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0" t="18472" r="50482" b="1569"/>
          <a:stretch>
            <a:fillRect/>
          </a:stretch>
        </p:blipFill>
        <p:spPr>
          <a:xfrm>
            <a:off x="5903617" y="770869"/>
            <a:ext cx="6781512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1456.png" descr="IMG_145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5010"/>
          <a:stretch>
            <a:fillRect/>
          </a:stretch>
        </p:blipFill>
        <p:spPr>
          <a:xfrm>
            <a:off x="1075929" y="-202120"/>
            <a:ext cx="11882296" cy="697464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1457.png" descr="IMG_1457.png"/>
          <p:cNvPicPr>
            <a:picLocks noChangeAspect="0"/>
          </p:cNvPicPr>
          <p:nvPr/>
        </p:nvPicPr>
        <p:blipFill>
          <a:blip r:embed="rId2">
            <a:extLst/>
          </a:blip>
          <a:srcRect l="9426" t="9644" r="10258" b="10868"/>
          <a:stretch>
            <a:fillRect/>
          </a:stretch>
        </p:blipFill>
        <p:spPr>
          <a:xfrm>
            <a:off x="1292811" y="59048"/>
            <a:ext cx="11982323" cy="617908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1458.png" descr="IMG_1458.png"/>
          <p:cNvPicPr>
            <a:picLocks noChangeAspect="0"/>
          </p:cNvPicPr>
          <p:nvPr/>
        </p:nvPicPr>
        <p:blipFill>
          <a:blip r:embed="rId2">
            <a:extLst/>
          </a:blip>
          <a:srcRect l="4214" t="3816" r="5822" b="3816"/>
          <a:stretch>
            <a:fillRect/>
          </a:stretch>
        </p:blipFill>
        <p:spPr>
          <a:xfrm>
            <a:off x="1002477" y="22166"/>
            <a:ext cx="11778750" cy="943521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خطة حل المسألة…"/>
          <p:cNvSpPr txBox="1"/>
          <p:nvPr/>
        </p:nvSpPr>
        <p:spPr>
          <a:xfrm>
            <a:off x="4238122" y="4125240"/>
            <a:ext cx="452855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7000">
                <a:solidFill>
                  <a:srgbClr val="4E7A27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إنشاء جدول </a:t>
            </a:r>
          </a:p>
        </p:txBody>
      </p:sp>
      <p:grpSp>
        <p:nvGrpSpPr>
          <p:cNvPr id="20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0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0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9660" t="671" r="0" b="80432"/>
          <a:stretch>
            <a:fillRect/>
          </a:stretch>
        </p:blipFill>
        <p:spPr>
          <a:xfrm>
            <a:off x="238177" y="-9606"/>
            <a:ext cx="12871742" cy="2272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283" t="25395" r="4246" b="0"/>
          <a:stretch>
            <a:fillRect/>
          </a:stretch>
        </p:blipFill>
        <p:spPr>
          <a:xfrm>
            <a:off x="-10861" y="2048785"/>
            <a:ext cx="12622597" cy="748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1464.png" descr="IMG_14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242" y="690434"/>
            <a:ext cx="12590496" cy="872043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0115"/>
          <a:stretch>
            <a:fillRect/>
          </a:stretch>
        </p:blipFill>
        <p:spPr>
          <a:xfrm>
            <a:off x="599702" y="170308"/>
            <a:ext cx="12613147" cy="389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36749" r="1029" b="44069"/>
          <a:stretch>
            <a:fillRect/>
          </a:stretch>
        </p:blipFill>
        <p:spPr>
          <a:xfrm>
            <a:off x="664630" y="6670508"/>
            <a:ext cx="12483330" cy="187081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1512.png" descr="IMG_1512.png"/>
          <p:cNvPicPr>
            <a:picLocks noChangeAspect="0"/>
          </p:cNvPicPr>
          <p:nvPr/>
        </p:nvPicPr>
        <p:blipFill>
          <a:blip r:embed="rId2">
            <a:extLst/>
          </a:blip>
          <a:srcRect l="0" t="19565" r="5142" b="32492"/>
          <a:stretch>
            <a:fillRect/>
          </a:stretch>
        </p:blipFill>
        <p:spPr>
          <a:xfrm>
            <a:off x="1434642" y="834427"/>
            <a:ext cx="11531658" cy="646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50686" t="15487" r="2081" b="52907"/>
          <a:stretch>
            <a:fillRect/>
          </a:stretch>
        </p:blipFill>
        <p:spPr>
          <a:xfrm>
            <a:off x="7051454" y="1485685"/>
            <a:ext cx="6113071" cy="3685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8457" t="47399" r="4310" b="36147"/>
          <a:stretch>
            <a:fillRect/>
          </a:stretch>
        </p:blipFill>
        <p:spPr>
          <a:xfrm>
            <a:off x="-164213" y="1522396"/>
            <a:ext cx="6871350" cy="215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7961" t="64015" r="4806" b="23878"/>
          <a:stretch>
            <a:fillRect/>
          </a:stretch>
        </p:blipFill>
        <p:spPr>
          <a:xfrm>
            <a:off x="5533466" y="6190853"/>
            <a:ext cx="7246086" cy="167347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466.png" descr="IMG_1466.png"/>
          <p:cNvPicPr>
            <a:picLocks noChangeAspect="0"/>
          </p:cNvPicPr>
          <p:nvPr/>
        </p:nvPicPr>
        <p:blipFill>
          <a:blip r:embed="rId2">
            <a:extLst/>
          </a:blip>
          <a:srcRect l="0" t="13901" r="50634" b="11756"/>
          <a:stretch>
            <a:fillRect/>
          </a:stretch>
        </p:blipFill>
        <p:spPr>
          <a:xfrm>
            <a:off x="6374414" y="1558653"/>
            <a:ext cx="6521311" cy="805155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التمثيل بالأعمدة"/>
          <p:cNvSpPr txBox="1"/>
          <p:nvPr/>
        </p:nvSpPr>
        <p:spPr>
          <a:xfrm>
            <a:off x="4346432" y="4786102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grpSp>
        <p:nvGrpSpPr>
          <p:cNvPr id="235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34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33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80817" t="40661" r="6397" b="54642"/>
          <a:stretch>
            <a:fillRect/>
          </a:stretch>
        </p:blipFill>
        <p:spPr>
          <a:xfrm>
            <a:off x="4245616" y="4795077"/>
            <a:ext cx="2209037" cy="60577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أفسّر التمثيل بالأعمدة"/>
          <p:cNvSpPr txBox="1"/>
          <p:nvPr/>
        </p:nvSpPr>
        <p:spPr>
          <a:xfrm>
            <a:off x="8229635" y="4735387"/>
            <a:ext cx="416147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بالأعمدة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2549" t="4449" r="29083" b="22259"/>
          <a:stretch>
            <a:fillRect/>
          </a:stretch>
        </p:blipFill>
        <p:spPr>
          <a:xfrm>
            <a:off x="628164" y="2250203"/>
            <a:ext cx="8896353" cy="7121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70731" t="7432" r="1674" b="40958"/>
          <a:stretch>
            <a:fillRect/>
          </a:stretch>
        </p:blipFill>
        <p:spPr>
          <a:xfrm>
            <a:off x="9603522" y="3159224"/>
            <a:ext cx="3118781" cy="435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التمثيل بالأعمدة"/>
          <p:cNvSpPr txBox="1"/>
          <p:nvPr/>
        </p:nvSpPr>
        <p:spPr>
          <a:xfrm>
            <a:off x="4346432" y="732920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sp>
        <p:nvSpPr>
          <p:cNvPr id="246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471.png" descr="IMG_1471.png"/>
          <p:cNvPicPr>
            <a:picLocks noChangeAspect="1"/>
          </p:cNvPicPr>
          <p:nvPr/>
        </p:nvPicPr>
        <p:blipFill>
          <a:blip r:embed="rId2">
            <a:extLst/>
          </a:blip>
          <a:srcRect l="8848" t="0" r="13241" b="2434"/>
          <a:stretch>
            <a:fillRect/>
          </a:stretch>
        </p:blipFill>
        <p:spPr>
          <a:xfrm>
            <a:off x="2098002" y="103981"/>
            <a:ext cx="9856948" cy="9545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516" t="0" r="7072" b="88375"/>
          <a:stretch>
            <a:fillRect/>
          </a:stretch>
        </p:blipFill>
        <p:spPr>
          <a:xfrm>
            <a:off x="1758655" y="-86545"/>
            <a:ext cx="11339164" cy="184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720" t="11564" r="5516" b="84339"/>
          <a:stretch>
            <a:fillRect/>
          </a:stretch>
        </p:blipFill>
        <p:spPr>
          <a:xfrm>
            <a:off x="5497512" y="1934288"/>
            <a:ext cx="7755770" cy="75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430" t="16088" r="7420" b="79815"/>
          <a:stretch>
            <a:fillRect/>
          </a:stretch>
        </p:blipFill>
        <p:spPr>
          <a:xfrm>
            <a:off x="5078930" y="3177142"/>
            <a:ext cx="8018127" cy="802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1685" t="20275" r="7751" b="75629"/>
          <a:stretch>
            <a:fillRect/>
          </a:stretch>
        </p:blipFill>
        <p:spPr>
          <a:xfrm>
            <a:off x="4866166" y="4470400"/>
            <a:ext cx="8183789" cy="81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844" t="24731" r="6592" b="71172"/>
          <a:stretch>
            <a:fillRect/>
          </a:stretch>
        </p:blipFill>
        <p:spPr>
          <a:xfrm>
            <a:off x="5551090" y="5766755"/>
            <a:ext cx="7648554" cy="759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4748" t="29053" r="7916" b="66850"/>
          <a:stretch>
            <a:fillRect/>
          </a:stretch>
        </p:blipFill>
        <p:spPr>
          <a:xfrm>
            <a:off x="5393702" y="7009929"/>
            <a:ext cx="7704106" cy="817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35" t="34050" r="7833" b="61010"/>
          <a:stretch>
            <a:fillRect/>
          </a:stretch>
        </p:blipFill>
        <p:spPr>
          <a:xfrm>
            <a:off x="6702462" y="8512706"/>
            <a:ext cx="6370565" cy="89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766" t="10315" r="58412" b="67256"/>
          <a:stretch>
            <a:fillRect/>
          </a:stretch>
        </p:blipFill>
        <p:spPr>
          <a:xfrm>
            <a:off x="337840" y="898971"/>
            <a:ext cx="5324760" cy="397612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3287" r="1923" b="56114"/>
          <a:stretch>
            <a:fillRect/>
          </a:stretch>
        </p:blipFill>
        <p:spPr>
          <a:xfrm>
            <a:off x="-73758" y="265503"/>
            <a:ext cx="12924794" cy="406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46319" r="1923" b="10576"/>
          <a:stretch>
            <a:fillRect/>
          </a:stretch>
        </p:blipFill>
        <p:spPr>
          <a:xfrm>
            <a:off x="722156" y="5002389"/>
            <a:ext cx="12281612" cy="41020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523" t="39565" r="6633" b="50965"/>
          <a:stretch>
            <a:fillRect/>
          </a:stretch>
        </p:blipFill>
        <p:spPr>
          <a:xfrm>
            <a:off x="1960651" y="101790"/>
            <a:ext cx="10987670" cy="1419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8525" t="50605" r="8498" b="45149"/>
          <a:stretch>
            <a:fillRect/>
          </a:stretch>
        </p:blipFill>
        <p:spPr>
          <a:xfrm>
            <a:off x="5142709" y="1650942"/>
            <a:ext cx="7632767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8243" t="50738" r="56821" b="25142"/>
          <a:stretch>
            <a:fillRect/>
          </a:stretch>
        </p:blipFill>
        <p:spPr>
          <a:xfrm>
            <a:off x="-120807" y="2704793"/>
            <a:ext cx="5471940" cy="463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7621" t="55243" r="6955" b="40512"/>
          <a:stretch>
            <a:fillRect/>
          </a:stretch>
        </p:blipFill>
        <p:spPr>
          <a:xfrm>
            <a:off x="6804174" y="3256517"/>
            <a:ext cx="6291323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4738" t="59416" r="7930" b="36338"/>
          <a:stretch>
            <a:fillRect/>
          </a:stretch>
        </p:blipFill>
        <p:spPr>
          <a:xfrm>
            <a:off x="6284905" y="4863306"/>
            <a:ext cx="6630290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0230" t="63789" r="8011" b="27726"/>
          <a:stretch>
            <a:fillRect/>
          </a:stretch>
        </p:blipFill>
        <p:spPr>
          <a:xfrm>
            <a:off x="5840809" y="6588493"/>
            <a:ext cx="7068956" cy="176078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937" t="74543" r="6043" b="13667"/>
          <a:stretch>
            <a:fillRect/>
          </a:stretch>
        </p:blipFill>
        <p:spPr>
          <a:xfrm>
            <a:off x="142725" y="1437129"/>
            <a:ext cx="12719298" cy="2042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360" t="86748" r="7079" b="8219"/>
          <a:stretch>
            <a:fillRect/>
          </a:stretch>
        </p:blipFill>
        <p:spPr>
          <a:xfrm>
            <a:off x="244083" y="5011270"/>
            <a:ext cx="12336356" cy="859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1" t="91183" r="7547" b="0"/>
          <a:stretch>
            <a:fillRect/>
          </a:stretch>
        </p:blipFill>
        <p:spPr>
          <a:xfrm>
            <a:off x="300219" y="7366606"/>
            <a:ext cx="12404383" cy="153157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التمثيل بالخطوط"/>
          <p:cNvSpPr txBox="1"/>
          <p:nvPr/>
        </p:nvSpPr>
        <p:spPr>
          <a:xfrm>
            <a:off x="4280073" y="4598589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grpSp>
        <p:nvGrpSpPr>
          <p:cNvPr id="27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7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7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أفسّر التمثيل بالخطوط"/>
          <p:cNvSpPr txBox="1"/>
          <p:nvPr/>
        </p:nvSpPr>
        <p:spPr>
          <a:xfrm>
            <a:off x="8196297" y="4735387"/>
            <a:ext cx="42281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بالخطوط </a:t>
            </a:r>
          </a:p>
        </p:txBody>
      </p:sp>
      <p:pic>
        <p:nvPicPr>
          <p:cNvPr id="282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9611" t="48933" r="4766" b="43461"/>
          <a:stretch>
            <a:fillRect/>
          </a:stretch>
        </p:blipFill>
        <p:spPr>
          <a:xfrm>
            <a:off x="3855808" y="4459287"/>
            <a:ext cx="2740246" cy="835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0" t="5036" r="29152" b="13990"/>
          <a:stretch>
            <a:fillRect/>
          </a:stretch>
        </p:blipFill>
        <p:spPr>
          <a:xfrm>
            <a:off x="1100248" y="2457985"/>
            <a:ext cx="8504145" cy="6085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0901" t="7509" r="1153" b="31611"/>
          <a:stretch>
            <a:fillRect/>
          </a:stretch>
        </p:blipFill>
        <p:spPr>
          <a:xfrm>
            <a:off x="9610309" y="3038502"/>
            <a:ext cx="3123944" cy="426094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التمثيل بالخطوط"/>
          <p:cNvSpPr txBox="1"/>
          <p:nvPr/>
        </p:nvSpPr>
        <p:spPr>
          <a:xfrm>
            <a:off x="4280073" y="877162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sp>
        <p:nvSpPr>
          <p:cNvPr id="289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479.png" descr="IMG_1479.png"/>
          <p:cNvPicPr>
            <a:picLocks noChangeAspect="0"/>
          </p:cNvPicPr>
          <p:nvPr/>
        </p:nvPicPr>
        <p:blipFill>
          <a:blip r:embed="rId2">
            <a:extLst/>
          </a:blip>
          <a:srcRect l="12246" t="0" r="7678" b="5767"/>
          <a:stretch>
            <a:fillRect/>
          </a:stretch>
        </p:blipFill>
        <p:spPr>
          <a:xfrm>
            <a:off x="1091967" y="202868"/>
            <a:ext cx="11340135" cy="932092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G_1484.png" descr="IMG_1484.png"/>
          <p:cNvPicPr>
            <a:picLocks noChangeAspect="0"/>
          </p:cNvPicPr>
          <p:nvPr/>
        </p:nvPicPr>
        <p:blipFill>
          <a:blip r:embed="rId2">
            <a:extLst/>
          </a:blip>
          <a:srcRect l="13571" t="9804" r="9069" b="1267"/>
          <a:stretch>
            <a:fillRect/>
          </a:stretch>
        </p:blipFill>
        <p:spPr>
          <a:xfrm>
            <a:off x="1359452" y="220889"/>
            <a:ext cx="11428506" cy="9311845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جمع البيانات وتنظيمها"/>
          <p:cNvSpPr txBox="1"/>
          <p:nvPr/>
        </p:nvSpPr>
        <p:spPr>
          <a:xfrm>
            <a:off x="3344440" y="4584165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pic>
        <p:nvPicPr>
          <p:cNvPr id="16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6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6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3748" t="19980" r="4608" b="62689"/>
          <a:stretch>
            <a:fillRect/>
          </a:stretch>
        </p:blipFill>
        <p:spPr>
          <a:xfrm>
            <a:off x="2397337" y="174575"/>
            <a:ext cx="10344952" cy="1480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748" t="36869" r="4178" b="17173"/>
          <a:stretch>
            <a:fillRect/>
          </a:stretch>
        </p:blipFill>
        <p:spPr>
          <a:xfrm>
            <a:off x="6177489" y="1573843"/>
            <a:ext cx="6672033" cy="454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98" t="41429" r="54628" b="21791"/>
          <a:stretch>
            <a:fillRect/>
          </a:stretch>
        </p:blipFill>
        <p:spPr>
          <a:xfrm>
            <a:off x="202924" y="1828240"/>
            <a:ext cx="6298322" cy="428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1924" t="0" r="1457" b="87982"/>
          <a:stretch>
            <a:fillRect/>
          </a:stretch>
        </p:blipFill>
        <p:spPr>
          <a:xfrm>
            <a:off x="3171728" y="6622352"/>
            <a:ext cx="9632250" cy="90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8597" t="11736" r="1730" b="77481"/>
          <a:stretch>
            <a:fillRect/>
          </a:stretch>
        </p:blipFill>
        <p:spPr>
          <a:xfrm>
            <a:off x="3708687" y="8035486"/>
            <a:ext cx="9063778" cy="84188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482.png" descr="IMG_1482.png"/>
          <p:cNvPicPr>
            <a:picLocks noChangeAspect="1"/>
          </p:cNvPicPr>
          <p:nvPr/>
        </p:nvPicPr>
        <p:blipFill>
          <a:blip r:embed="rId2">
            <a:extLst/>
          </a:blip>
          <a:srcRect l="2661" t="31784" r="2661" b="0"/>
          <a:stretch>
            <a:fillRect/>
          </a:stretch>
        </p:blipFill>
        <p:spPr>
          <a:xfrm>
            <a:off x="346273" y="959578"/>
            <a:ext cx="12312443" cy="532464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صفحة ٨٩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التمثيل بالقطاعات الدائرية"/>
          <p:cNvSpPr txBox="1"/>
          <p:nvPr/>
        </p:nvSpPr>
        <p:spPr>
          <a:xfrm>
            <a:off x="3100362" y="490149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grpSp>
        <p:nvGrpSpPr>
          <p:cNvPr id="311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10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09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أفسّر التمثيل…"/>
          <p:cNvSpPr txBox="1"/>
          <p:nvPr/>
        </p:nvSpPr>
        <p:spPr>
          <a:xfrm>
            <a:off x="8542184" y="4726513"/>
            <a:ext cx="344982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أفسّر التمثيل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 بالقطاعات الدائرية </a:t>
            </a:r>
          </a:p>
        </p:txBody>
      </p:sp>
      <p:pic>
        <p:nvPicPr>
          <p:cNvPr id="315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75250" t="63940" r="8916" b="26604"/>
          <a:stretch>
            <a:fillRect/>
          </a:stretch>
        </p:blipFill>
        <p:spPr>
          <a:xfrm>
            <a:off x="4123591" y="4660296"/>
            <a:ext cx="2270077" cy="101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612" t="25478" r="31557" b="22424"/>
          <a:stretch>
            <a:fillRect/>
          </a:stretch>
        </p:blipFill>
        <p:spPr>
          <a:xfrm>
            <a:off x="383785" y="2806740"/>
            <a:ext cx="8724250" cy="5515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8953" t="28430" r="5536" b="21834"/>
          <a:stretch>
            <a:fillRect/>
          </a:stretch>
        </p:blipFill>
        <p:spPr>
          <a:xfrm>
            <a:off x="9121132" y="2842856"/>
            <a:ext cx="3431576" cy="501999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التمثيل بالقطاعات الدائرية"/>
          <p:cNvSpPr txBox="1"/>
          <p:nvPr/>
        </p:nvSpPr>
        <p:spPr>
          <a:xfrm>
            <a:off x="3100362" y="99255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sp>
        <p:nvSpPr>
          <p:cNvPr id="322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G_1492.png" descr="IMG_1492.png"/>
          <p:cNvPicPr>
            <a:picLocks noChangeAspect="1"/>
          </p:cNvPicPr>
          <p:nvPr/>
        </p:nvPicPr>
        <p:blipFill>
          <a:blip r:embed="rId2">
            <a:extLst/>
          </a:blip>
          <a:srcRect l="11863" t="13235" r="8598" b="2043"/>
          <a:stretch>
            <a:fillRect/>
          </a:stretch>
        </p:blipFill>
        <p:spPr>
          <a:xfrm>
            <a:off x="1598493" y="510778"/>
            <a:ext cx="10925501" cy="873219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9875" t="20186" r="11751" b="61565"/>
          <a:stretch>
            <a:fillRect/>
          </a:stretch>
        </p:blipFill>
        <p:spPr>
          <a:xfrm>
            <a:off x="1591788" y="-32991"/>
            <a:ext cx="11219499" cy="1960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1493.png" descr="IMG_1493.png"/>
          <p:cNvPicPr>
            <a:picLocks noChangeAspect="0"/>
          </p:cNvPicPr>
          <p:nvPr/>
        </p:nvPicPr>
        <p:blipFill>
          <a:blip r:embed="rId2">
            <a:extLst/>
          </a:blip>
          <a:srcRect l="28464" t="37911" r="12658" b="22813"/>
          <a:stretch>
            <a:fillRect/>
          </a:stretch>
        </p:blipFill>
        <p:spPr>
          <a:xfrm>
            <a:off x="3233693" y="1584595"/>
            <a:ext cx="9736694" cy="702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8969" t="37911" r="71347" b="28850"/>
          <a:stretch>
            <a:fillRect/>
          </a:stretch>
        </p:blipFill>
        <p:spPr>
          <a:xfrm>
            <a:off x="26587" y="1626439"/>
            <a:ext cx="4001308" cy="5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G_1494.png" descr="IMG_1494.png"/>
          <p:cNvPicPr>
            <a:picLocks noChangeAspect="0"/>
          </p:cNvPicPr>
          <p:nvPr/>
        </p:nvPicPr>
        <p:blipFill>
          <a:blip r:embed="rId2">
            <a:extLst/>
          </a:blip>
          <a:srcRect l="5603" t="12962" r="6698" b="4807"/>
          <a:stretch>
            <a:fillRect/>
          </a:stretch>
        </p:blipFill>
        <p:spPr>
          <a:xfrm>
            <a:off x="1111737" y="250590"/>
            <a:ext cx="11848796" cy="9252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0" t="10532" r="2161" b="61292"/>
          <a:stretch>
            <a:fillRect/>
          </a:stretch>
        </p:blipFill>
        <p:spPr>
          <a:xfrm>
            <a:off x="296465" y="1031325"/>
            <a:ext cx="12412022" cy="2682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16146" t="42307" r="16146" b="25425"/>
          <a:stretch>
            <a:fillRect/>
          </a:stretch>
        </p:blipFill>
        <p:spPr>
          <a:xfrm>
            <a:off x="997545" y="4144535"/>
            <a:ext cx="11009702" cy="393696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٩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الاحتمال"/>
          <p:cNvSpPr txBox="1"/>
          <p:nvPr/>
        </p:nvSpPr>
        <p:spPr>
          <a:xfrm>
            <a:off x="5269607" y="4887071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grpSp>
        <p:nvGrpSpPr>
          <p:cNvPr id="34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4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4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أصف الاحتمال…"/>
          <p:cNvSpPr txBox="1"/>
          <p:nvPr/>
        </p:nvSpPr>
        <p:spPr>
          <a:xfrm>
            <a:off x="8543806" y="4567847"/>
            <a:ext cx="3360040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أصف الاحتمال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بالكلمات و الأعداد </a:t>
            </a:r>
          </a:p>
        </p:txBody>
      </p:sp>
      <p:pic>
        <p:nvPicPr>
          <p:cNvPr id="347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83367" t="33782" r="7211" b="61229"/>
          <a:stretch>
            <a:fillRect/>
          </a:stretch>
        </p:blipFill>
        <p:spPr>
          <a:xfrm>
            <a:off x="4435366" y="4723981"/>
            <a:ext cx="1664686" cy="70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4787" t="2193" r="29236" b="53139"/>
          <a:stretch>
            <a:fillRect/>
          </a:stretch>
        </p:blipFill>
        <p:spPr>
          <a:xfrm>
            <a:off x="-66610" y="3136357"/>
            <a:ext cx="9841259" cy="530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70110" t="2004" r="3387" b="51063"/>
          <a:stretch>
            <a:fillRect/>
          </a:stretch>
        </p:blipFill>
        <p:spPr>
          <a:xfrm>
            <a:off x="9581231" y="3447445"/>
            <a:ext cx="2998810" cy="422855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الاحتمال"/>
          <p:cNvSpPr txBox="1"/>
          <p:nvPr/>
        </p:nvSpPr>
        <p:spPr>
          <a:xfrm>
            <a:off x="5269607" y="1164580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sp>
        <p:nvSpPr>
          <p:cNvPr id="354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504.png" descr="IMG_1504.png"/>
          <p:cNvPicPr>
            <a:picLocks noChangeAspect="1"/>
          </p:cNvPicPr>
          <p:nvPr/>
        </p:nvPicPr>
        <p:blipFill>
          <a:blip r:embed="rId2">
            <a:extLst/>
          </a:blip>
          <a:srcRect l="3222" t="31671" r="12823" b="15344"/>
          <a:stretch>
            <a:fillRect/>
          </a:stretch>
        </p:blipFill>
        <p:spPr>
          <a:xfrm>
            <a:off x="1962943" y="5150149"/>
            <a:ext cx="9078849" cy="440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503.png" descr="IMG_1503.png"/>
          <p:cNvPicPr>
            <a:picLocks noChangeAspect="1"/>
          </p:cNvPicPr>
          <p:nvPr/>
        </p:nvPicPr>
        <p:blipFill>
          <a:blip r:embed="rId3">
            <a:extLst/>
          </a:blip>
          <a:srcRect l="6230" t="49138" r="27661" b="0"/>
          <a:stretch>
            <a:fillRect/>
          </a:stretch>
        </p:blipFill>
        <p:spPr>
          <a:xfrm>
            <a:off x="2278328" y="-154041"/>
            <a:ext cx="8778122" cy="537765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1505.png" descr="IMG_1505.png"/>
          <p:cNvPicPr>
            <a:picLocks noChangeAspect="1"/>
          </p:cNvPicPr>
          <p:nvPr/>
        </p:nvPicPr>
        <p:blipFill>
          <a:blip r:embed="rId2">
            <a:extLst/>
          </a:blip>
          <a:srcRect l="6884" t="2681" r="4087" b="1340"/>
          <a:stretch>
            <a:fillRect/>
          </a:stretch>
        </p:blipFill>
        <p:spPr>
          <a:xfrm>
            <a:off x="1438602" y="394899"/>
            <a:ext cx="10762190" cy="930998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276"/>
            <a:ext cx="13004800" cy="9796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930310" cy="149146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أجمع البيانات…"/>
          <p:cNvSpPr txBox="1"/>
          <p:nvPr/>
        </p:nvSpPr>
        <p:spPr>
          <a:xfrm>
            <a:off x="8485646" y="4467075"/>
            <a:ext cx="3557271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أجمع البيانات </a:t>
            </a:r>
          </a:p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وأنظمها</a:t>
            </a:r>
          </a:p>
        </p:txBody>
      </p:sp>
      <p:pic>
        <p:nvPicPr>
          <p:cNvPr id="169" name="IMG_1453.png" descr="IMG_1453.png"/>
          <p:cNvPicPr>
            <a:picLocks noChangeAspect="1"/>
          </p:cNvPicPr>
          <p:nvPr/>
        </p:nvPicPr>
        <p:blipFill>
          <a:blip r:embed="rId4">
            <a:extLst/>
          </a:blip>
          <a:srcRect l="71950" t="36281" r="8763" b="43194"/>
          <a:stretch>
            <a:fillRect/>
          </a:stretch>
        </p:blipFill>
        <p:spPr>
          <a:xfrm>
            <a:off x="4083329" y="4330210"/>
            <a:ext cx="2324657" cy="193781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جمع البيانات وتنظيمها"/>
          <p:cNvSpPr txBox="1"/>
          <p:nvPr/>
        </p:nvSpPr>
        <p:spPr>
          <a:xfrm>
            <a:off x="3344440" y="1035827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446" t="6918" r="6106" b="65502"/>
          <a:stretch>
            <a:fillRect/>
          </a:stretch>
        </p:blipFill>
        <p:spPr>
          <a:xfrm>
            <a:off x="1530927" y="326122"/>
            <a:ext cx="11258762" cy="183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33141" t="36210" r="5276" b="42447"/>
          <a:stretch>
            <a:fillRect/>
          </a:stretch>
        </p:blipFill>
        <p:spPr>
          <a:xfrm>
            <a:off x="3339048" y="3206649"/>
            <a:ext cx="9622434" cy="175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9208" t="33586" r="66426" b="44197"/>
          <a:stretch>
            <a:fillRect/>
          </a:stretch>
        </p:blipFill>
        <p:spPr>
          <a:xfrm>
            <a:off x="3018271" y="1829144"/>
            <a:ext cx="2244490" cy="1831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7497" t="59828" r="6568" b="3246"/>
          <a:stretch>
            <a:fillRect/>
          </a:stretch>
        </p:blipFill>
        <p:spPr>
          <a:xfrm>
            <a:off x="2539989" y="5798598"/>
            <a:ext cx="10347088" cy="265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847" t="64552" r="82126" b="5970"/>
          <a:stretch>
            <a:fillRect/>
          </a:stretch>
        </p:blipFill>
        <p:spPr>
          <a:xfrm>
            <a:off x="309351" y="6029384"/>
            <a:ext cx="2035339" cy="243027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507.png" descr="IMG_1507.png"/>
          <p:cNvPicPr>
            <a:picLocks noChangeAspect="1"/>
          </p:cNvPicPr>
          <p:nvPr/>
        </p:nvPicPr>
        <p:blipFill>
          <a:blip r:embed="rId2">
            <a:extLst/>
          </a:blip>
          <a:srcRect l="2118" t="4308" r="3658" b="13085"/>
          <a:stretch>
            <a:fillRect/>
          </a:stretch>
        </p:blipFill>
        <p:spPr>
          <a:xfrm>
            <a:off x="1366155" y="201937"/>
            <a:ext cx="11691825" cy="824552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508.png" descr="IMG_1508.png"/>
          <p:cNvPicPr>
            <a:picLocks noChangeAspect="1"/>
          </p:cNvPicPr>
          <p:nvPr/>
        </p:nvPicPr>
        <p:blipFill>
          <a:blip r:embed="rId2">
            <a:extLst/>
          </a:blip>
          <a:srcRect l="7320" t="6352" r="4492" b="14005"/>
          <a:stretch>
            <a:fillRect/>
          </a:stretch>
        </p:blipFill>
        <p:spPr>
          <a:xfrm>
            <a:off x="1110005" y="273253"/>
            <a:ext cx="11931509" cy="780795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G_1509.png" descr="IMG_1509.png"/>
          <p:cNvPicPr>
            <a:picLocks noChangeAspect="1"/>
          </p:cNvPicPr>
          <p:nvPr/>
        </p:nvPicPr>
        <p:blipFill>
          <a:blip r:embed="rId2">
            <a:extLst/>
          </a:blip>
          <a:srcRect l="6451" t="4962" r="4596" b="3308"/>
          <a:stretch>
            <a:fillRect/>
          </a:stretch>
        </p:blipFill>
        <p:spPr>
          <a:xfrm>
            <a:off x="1132255" y="326429"/>
            <a:ext cx="11504769" cy="907373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صفحة ٩٦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0" t="1804" r="33485" b="48922"/>
          <a:stretch>
            <a:fillRect/>
          </a:stretch>
        </p:blipFill>
        <p:spPr>
          <a:xfrm>
            <a:off x="217624" y="2978584"/>
            <a:ext cx="9006790" cy="5226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67761" t="5879" r="5955" b="30840"/>
          <a:stretch>
            <a:fillRect/>
          </a:stretch>
        </p:blipFill>
        <p:spPr>
          <a:xfrm>
            <a:off x="9290442" y="2604529"/>
            <a:ext cx="3167886" cy="597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جمع البيانات وتنظيمها"/>
          <p:cNvSpPr txBox="1"/>
          <p:nvPr/>
        </p:nvSpPr>
        <p:spPr>
          <a:xfrm>
            <a:off x="3344440" y="877162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sp>
        <p:nvSpPr>
          <p:cNvPr id="177" name="صفحة ٧٩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تجميع"/>
          <p:cNvGrpSpPr/>
          <p:nvPr/>
        </p:nvGrpSpPr>
        <p:grpSpPr>
          <a:xfrm>
            <a:off x="1107282" y="141949"/>
            <a:ext cx="9088309" cy="8718564"/>
            <a:chOff x="0" y="0"/>
            <a:chExt cx="9088308" cy="8718562"/>
          </a:xfrm>
        </p:grpSpPr>
        <p:pic>
          <p:nvPicPr>
            <p:cNvPr id="179" name="IMG_1454.png" descr="IMG_145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8011" r="33257" b="24033"/>
            <a:stretch>
              <a:fillRect/>
            </a:stretch>
          </p:blipFill>
          <p:spPr>
            <a:xfrm>
              <a:off x="734786" y="2211524"/>
              <a:ext cx="8004434" cy="650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IMG_1453.png" descr="IMG_14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36" t="52377" r="32997" b="25631"/>
            <a:stretch>
              <a:fillRect/>
            </a:stretch>
          </p:blipFill>
          <p:spPr>
            <a:xfrm>
              <a:off x="0" y="0"/>
              <a:ext cx="9088309" cy="2351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IMG_1454.png" descr="IMG_1454.png"/>
          <p:cNvPicPr>
            <a:picLocks noChangeAspect="1"/>
          </p:cNvPicPr>
          <p:nvPr/>
        </p:nvPicPr>
        <p:blipFill>
          <a:blip r:embed="rId2">
            <a:extLst/>
          </a:blip>
          <a:srcRect l="73508" t="24140" r="1375" b="44401"/>
          <a:stretch>
            <a:fillRect/>
          </a:stretch>
        </p:blipFill>
        <p:spPr>
          <a:xfrm>
            <a:off x="10176547" y="3428007"/>
            <a:ext cx="2897614" cy="289761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تمثل كل إشارة طالبة واحدة"/>
          <p:cNvSpPr/>
          <p:nvPr/>
        </p:nvSpPr>
        <p:spPr>
          <a:xfrm>
            <a:off x="6271106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تمثل كل إشارة طالبة واحدة</a:t>
            </a:r>
          </a:p>
        </p:txBody>
      </p:sp>
      <p:sp>
        <p:nvSpPr>
          <p:cNvPr id="184" name="تستعمل الأعداد لتسجيل النتائج"/>
          <p:cNvSpPr/>
          <p:nvPr/>
        </p:nvSpPr>
        <p:spPr>
          <a:xfrm>
            <a:off x="2062932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تستعمل الأعداد لتسجيل النتائج </a:t>
            </a:r>
          </a:p>
        </p:txBody>
      </p:sp>
      <p:sp>
        <p:nvSpPr>
          <p:cNvPr id="185" name="صفحة ٧٩"/>
          <p:cNvSpPr txBox="1"/>
          <p:nvPr/>
        </p:nvSpPr>
        <p:spPr>
          <a:xfrm>
            <a:off x="-12829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