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3573" t="36928" r="26843" b="36928"/>
          <a:stretch>
            <a:fillRect/>
          </a:stretch>
        </p:blipFill>
        <p:spPr>
          <a:xfrm>
            <a:off x="8040290" y="4743797"/>
            <a:ext cx="1103908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966868" y="4708551"/>
            <a:ext cx="1177150" cy="3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11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" Target="slide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slide" Target="slide10.xml"/><Relationship Id="rId6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slide" Target="slide10.xml"/><Relationship Id="rId6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" Target="slide16.xml"/><Relationship Id="rId5" Type="http://schemas.openxmlformats.org/officeDocument/2006/relationships/image" Target="../media/image20.png"/><Relationship Id="rId6" Type="http://schemas.openxmlformats.org/officeDocument/2006/relationships/slide" Target="slide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5.xml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5.xml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23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8.xml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9" name="مربع نص 1"/>
          <p:cNvSpPr txBox="1"/>
          <p:nvPr/>
        </p:nvSpPr>
        <p:spPr>
          <a:xfrm>
            <a:off x="2944895" y="1049034"/>
            <a:ext cx="3889245" cy="183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الثاني</a:t>
            </a:r>
          </a:p>
        </p:txBody>
      </p:sp>
      <p:pic>
        <p:nvPicPr>
          <p:cNvPr id="100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1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2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3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4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الجمع والطرح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2878.png" descr="IMG_287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569" y="199348"/>
            <a:ext cx="6549938" cy="322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171476" y="1955151"/>
            <a:ext cx="790268" cy="50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3570.png" descr="IMG_35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171476" y="2712790"/>
            <a:ext cx="790268" cy="508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2878.png" descr="IMG_2878.png"/>
          <p:cNvPicPr>
            <a:picLocks noChangeAspect="1"/>
          </p:cNvPicPr>
          <p:nvPr/>
        </p:nvPicPr>
        <p:blipFill>
          <a:blip r:embed="rId3">
            <a:extLst/>
          </a:blip>
          <a:srcRect l="0" t="50000" r="0" b="26540"/>
          <a:stretch>
            <a:fillRect/>
          </a:stretch>
        </p:blipFill>
        <p:spPr>
          <a:xfrm>
            <a:off x="1572536" y="865817"/>
            <a:ext cx="6549939" cy="75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2886.png" descr="IMG_2886.png"/>
          <p:cNvPicPr>
            <a:picLocks noChangeAspect="1"/>
          </p:cNvPicPr>
          <p:nvPr/>
        </p:nvPicPr>
        <p:blipFill>
          <a:blip r:embed="rId4">
            <a:extLst/>
          </a:blip>
          <a:srcRect l="30233" t="21144" r="12298" b="55535"/>
          <a:stretch>
            <a:fillRect/>
          </a:stretch>
        </p:blipFill>
        <p:spPr>
          <a:xfrm>
            <a:off x="1583353" y="1978021"/>
            <a:ext cx="6758863" cy="16038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618957" y="3038419"/>
            <a:ext cx="1503605" cy="1383302"/>
            <a:chOff x="0" y="0"/>
            <a:chExt cx="1503604" cy="1383301"/>
          </a:xfrm>
        </p:grpSpPr>
        <p:pic>
          <p:nvPicPr>
            <p:cNvPr id="158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878.png" descr="IMG_2878.png"/>
          <p:cNvPicPr>
            <a:picLocks noChangeAspect="1"/>
          </p:cNvPicPr>
          <p:nvPr/>
        </p:nvPicPr>
        <p:blipFill>
          <a:blip r:embed="rId3">
            <a:extLst/>
          </a:blip>
          <a:srcRect l="0" t="70380" r="0" b="6159"/>
          <a:stretch>
            <a:fillRect/>
          </a:stretch>
        </p:blipFill>
        <p:spPr>
          <a:xfrm>
            <a:off x="1499140" y="757621"/>
            <a:ext cx="6549939" cy="757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2886.png" descr="IMG_2886.png"/>
          <p:cNvPicPr>
            <a:picLocks noChangeAspect="1"/>
          </p:cNvPicPr>
          <p:nvPr/>
        </p:nvPicPr>
        <p:blipFill>
          <a:blip r:embed="rId4">
            <a:extLst/>
          </a:blip>
          <a:srcRect l="27090" t="76680" r="15441" b="0"/>
          <a:stretch>
            <a:fillRect/>
          </a:stretch>
        </p:blipFill>
        <p:spPr>
          <a:xfrm>
            <a:off x="1796652" y="1769864"/>
            <a:ext cx="6758863" cy="16038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618957" y="3038419"/>
            <a:ext cx="1503605" cy="1383302"/>
            <a:chOff x="0" y="0"/>
            <a:chExt cx="1503604" cy="1383301"/>
          </a:xfrm>
        </p:grpSpPr>
        <p:pic>
          <p:nvPicPr>
            <p:cNvPr id="165" name="IMG_2622.png" descr="IMG_262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26163" y="1975523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2879.png" descr="IMG_287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7092" y="646732"/>
            <a:ext cx="6188291" cy="3086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مستطيل مستدير الزوايا"/>
          <p:cNvSpPr/>
          <p:nvPr/>
        </p:nvSpPr>
        <p:spPr>
          <a:xfrm>
            <a:off x="2119565" y="2058137"/>
            <a:ext cx="2154477" cy="772638"/>
          </a:xfrm>
          <a:prstGeom prst="roundRect">
            <a:avLst>
              <a:gd name="adj" fmla="val 20305"/>
            </a:avLst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pic>
        <p:nvPicPr>
          <p:cNvPr id="17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2879.png" descr="IMG_28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092" y="646732"/>
            <a:ext cx="6188291" cy="3086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880.png" descr="IMG_28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736" y="177909"/>
            <a:ext cx="5728133" cy="2362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0041" y="3171278"/>
            <a:ext cx="2134359" cy="2134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صورة 3" descr="صورة 3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6971365" y="1792554"/>
            <a:ext cx="1174200" cy="81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3984881" y="1792554"/>
            <a:ext cx="1174199" cy="81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40" y="2811387"/>
            <a:ext cx="1897164" cy="1897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83" name="IMG_2622.png" descr="IMG_262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  <p:pic>
        <p:nvPicPr>
          <p:cNvPr id="186" name="IMG_2880.png" descr="IMG_2880.png"/>
          <p:cNvPicPr>
            <a:picLocks noChangeAspect="1"/>
          </p:cNvPicPr>
          <p:nvPr/>
        </p:nvPicPr>
        <p:blipFill>
          <a:blip r:embed="rId5">
            <a:extLst/>
          </a:blip>
          <a:srcRect l="56980" t="63155" r="0" b="0"/>
          <a:stretch>
            <a:fillRect/>
          </a:stretch>
        </p:blipFill>
        <p:spPr>
          <a:xfrm>
            <a:off x="5009364" y="865817"/>
            <a:ext cx="2825635" cy="998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2889.png" descr="IMG_2889.png"/>
          <p:cNvPicPr>
            <a:picLocks noChangeAspect="1"/>
          </p:cNvPicPr>
          <p:nvPr/>
        </p:nvPicPr>
        <p:blipFill>
          <a:blip r:embed="rId6">
            <a:extLst/>
          </a:blip>
          <a:srcRect l="0" t="49999" r="0" b="9062"/>
          <a:stretch>
            <a:fillRect/>
          </a:stretch>
        </p:blipFill>
        <p:spPr>
          <a:xfrm>
            <a:off x="2273282" y="2382896"/>
            <a:ext cx="6069001" cy="155384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٢"/>
          <p:cNvSpPr txBox="1"/>
          <p:nvPr/>
        </p:nvSpPr>
        <p:spPr>
          <a:xfrm>
            <a:off x="6291766" y="1635102"/>
            <a:ext cx="260946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37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9" name="/"/>
          <p:cNvSpPr txBox="1"/>
          <p:nvPr/>
        </p:nvSpPr>
        <p:spPr>
          <a:xfrm>
            <a:off x="5879559" y="865817"/>
            <a:ext cx="603356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8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/</a:t>
            </a:r>
          </a:p>
        </p:txBody>
      </p:sp>
      <p:sp>
        <p:nvSpPr>
          <p:cNvPr id="190" name="٥"/>
          <p:cNvSpPr txBox="1"/>
          <p:nvPr/>
        </p:nvSpPr>
        <p:spPr>
          <a:xfrm>
            <a:off x="5879559" y="594839"/>
            <a:ext cx="216255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rgbClr val="B92D5D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91" name="/"/>
          <p:cNvSpPr txBox="1"/>
          <p:nvPr/>
        </p:nvSpPr>
        <p:spPr>
          <a:xfrm>
            <a:off x="6095813" y="865817"/>
            <a:ext cx="225865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8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/</a:t>
            </a:r>
          </a:p>
        </p:txBody>
      </p:sp>
      <p:sp>
        <p:nvSpPr>
          <p:cNvPr id="192" name="١١"/>
          <p:cNvSpPr txBox="1"/>
          <p:nvPr/>
        </p:nvSpPr>
        <p:spPr>
          <a:xfrm>
            <a:off x="6050881" y="620239"/>
            <a:ext cx="363792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300">
                <a:solidFill>
                  <a:srgbClr val="B92D5D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١١</a:t>
            </a:r>
          </a:p>
        </p:txBody>
      </p:sp>
      <p:sp>
        <p:nvSpPr>
          <p:cNvPr id="193" name="٨"/>
          <p:cNvSpPr txBox="1"/>
          <p:nvPr/>
        </p:nvSpPr>
        <p:spPr>
          <a:xfrm>
            <a:off x="6033613" y="1635102"/>
            <a:ext cx="295249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37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4" name="١"/>
          <p:cNvSpPr txBox="1"/>
          <p:nvPr/>
        </p:nvSpPr>
        <p:spPr>
          <a:xfrm>
            <a:off x="5766708" y="1635102"/>
            <a:ext cx="225703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37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4" grpId="5"/>
      <p:bldP build="whole" bldLvl="1" animBg="1" rev="0" advAuto="0" spid="188" grpId="1"/>
      <p:bldP build="whole" bldLvl="1" animBg="1" rev="0" advAuto="0" spid="192" grpId="3"/>
      <p:bldP build="whole" bldLvl="1" animBg="1" rev="0" advAuto="0" spid="193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40" y="2811387"/>
            <a:ext cx="1897164" cy="1897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97" name="IMG_2622.png" descr="IMG_262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  <p:pic>
        <p:nvPicPr>
          <p:cNvPr id="200" name="IMG_2880.png" descr="IMG_2880.png"/>
          <p:cNvPicPr>
            <a:picLocks noChangeAspect="1"/>
          </p:cNvPicPr>
          <p:nvPr/>
        </p:nvPicPr>
        <p:blipFill>
          <a:blip r:embed="rId5">
            <a:extLst/>
          </a:blip>
          <a:srcRect l="10445" t="63155" r="46535" b="0"/>
          <a:stretch>
            <a:fillRect/>
          </a:stretch>
        </p:blipFill>
        <p:spPr>
          <a:xfrm>
            <a:off x="5270837" y="865817"/>
            <a:ext cx="2825635" cy="99820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٢"/>
          <p:cNvSpPr txBox="1"/>
          <p:nvPr/>
        </p:nvSpPr>
        <p:spPr>
          <a:xfrm>
            <a:off x="6401379" y="1664242"/>
            <a:ext cx="391947" cy="54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33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2" name="/"/>
          <p:cNvSpPr txBox="1"/>
          <p:nvPr/>
        </p:nvSpPr>
        <p:spPr>
          <a:xfrm>
            <a:off x="5708712" y="865817"/>
            <a:ext cx="774203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8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/</a:t>
            </a:r>
          </a:p>
        </p:txBody>
      </p:sp>
      <p:sp>
        <p:nvSpPr>
          <p:cNvPr id="203" name="٣"/>
          <p:cNvSpPr txBox="1"/>
          <p:nvPr/>
        </p:nvSpPr>
        <p:spPr>
          <a:xfrm>
            <a:off x="5663306" y="594839"/>
            <a:ext cx="27602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2600">
                <a:solidFill>
                  <a:srgbClr val="B92D5D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4" name="/"/>
          <p:cNvSpPr txBox="1"/>
          <p:nvPr/>
        </p:nvSpPr>
        <p:spPr>
          <a:xfrm>
            <a:off x="5920681" y="865817"/>
            <a:ext cx="225865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8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/</a:t>
            </a:r>
          </a:p>
        </p:txBody>
      </p:sp>
      <p:sp>
        <p:nvSpPr>
          <p:cNvPr id="205" name="٩"/>
          <p:cNvSpPr txBox="1"/>
          <p:nvPr/>
        </p:nvSpPr>
        <p:spPr>
          <a:xfrm>
            <a:off x="5927975" y="665158"/>
            <a:ext cx="363792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300">
                <a:solidFill>
                  <a:srgbClr val="B92D5D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6" name="٣"/>
          <p:cNvSpPr txBox="1"/>
          <p:nvPr/>
        </p:nvSpPr>
        <p:spPr>
          <a:xfrm>
            <a:off x="6092175" y="1660502"/>
            <a:ext cx="334605" cy="54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33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07" name="٧"/>
          <p:cNvSpPr txBox="1"/>
          <p:nvPr/>
        </p:nvSpPr>
        <p:spPr>
          <a:xfrm>
            <a:off x="5870111" y="1660502"/>
            <a:ext cx="25763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sz="31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8" name="/"/>
          <p:cNvSpPr txBox="1"/>
          <p:nvPr/>
        </p:nvSpPr>
        <p:spPr>
          <a:xfrm>
            <a:off x="6146545" y="827717"/>
            <a:ext cx="225865" cy="47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8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/</a:t>
            </a:r>
          </a:p>
        </p:txBody>
      </p:sp>
      <p:sp>
        <p:nvSpPr>
          <p:cNvPr id="209" name="١٠"/>
          <p:cNvSpPr txBox="1"/>
          <p:nvPr/>
        </p:nvSpPr>
        <p:spPr>
          <a:xfrm>
            <a:off x="6119123" y="645639"/>
            <a:ext cx="363792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2300">
                <a:solidFill>
                  <a:srgbClr val="B92D5D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210" name="٣"/>
          <p:cNvSpPr txBox="1"/>
          <p:nvPr/>
        </p:nvSpPr>
        <p:spPr>
          <a:xfrm>
            <a:off x="5637248" y="1660502"/>
            <a:ext cx="32813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>
              <a:defRPr sz="3100">
                <a:solidFill>
                  <a:srgbClr val="3A87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211" name="IMG_2890.png" descr="IMG_2890.png"/>
          <p:cNvPicPr>
            <a:picLocks noChangeAspect="1"/>
          </p:cNvPicPr>
          <p:nvPr/>
        </p:nvPicPr>
        <p:blipFill>
          <a:blip r:embed="rId6">
            <a:extLst/>
          </a:blip>
          <a:srcRect l="15636" t="46034" r="10898" b="14624"/>
          <a:stretch>
            <a:fillRect/>
          </a:stretch>
        </p:blipFill>
        <p:spPr>
          <a:xfrm>
            <a:off x="3497447" y="2522428"/>
            <a:ext cx="4010443" cy="1412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6" grpId="4"/>
      <p:bldP build="whole" bldLvl="1" animBg="1" rev="0" advAuto="0" spid="211" grpId="8"/>
      <p:bldP build="whole" bldLvl="1" animBg="1" rev="0" advAuto="0" spid="210" grpId="7"/>
      <p:bldP build="whole" bldLvl="1" animBg="1" rev="0" advAuto="0" spid="209" grpId="6"/>
      <p:bldP build="whole" bldLvl="1" animBg="1" rev="0" advAuto="0" spid="205" grpId="3"/>
      <p:bldP build="whole" bldLvl="1" animBg="1" rev="0" advAuto="0" spid="203" grpId="2"/>
      <p:bldP build="whole" bldLvl="1" animBg="1" rev="0" advAuto="0" spid="207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3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6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2881.png" descr="IMG_2881.png"/>
          <p:cNvPicPr>
            <a:picLocks noChangeAspect="1"/>
          </p:cNvPicPr>
          <p:nvPr/>
        </p:nvPicPr>
        <p:blipFill>
          <a:blip r:embed="rId4">
            <a:extLst/>
          </a:blip>
          <a:srcRect l="10552" t="2332" r="0" b="64753"/>
          <a:stretch>
            <a:fillRect/>
          </a:stretch>
        </p:blipFill>
        <p:spPr>
          <a:xfrm>
            <a:off x="2106865" y="865817"/>
            <a:ext cx="6262417" cy="1968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507650" y="2252334"/>
            <a:ext cx="918438" cy="638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20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3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2881.png" descr="IMG_2881.png"/>
          <p:cNvPicPr>
            <a:picLocks noChangeAspect="1"/>
          </p:cNvPicPr>
          <p:nvPr/>
        </p:nvPicPr>
        <p:blipFill>
          <a:blip r:embed="rId4">
            <a:extLst/>
          </a:blip>
          <a:srcRect l="10552" t="2332" r="0" b="64753"/>
          <a:stretch>
            <a:fillRect/>
          </a:stretch>
        </p:blipFill>
        <p:spPr>
          <a:xfrm>
            <a:off x="2481878" y="632147"/>
            <a:ext cx="5860108" cy="1842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2894.png" descr="IMG_289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5961" y="2313743"/>
            <a:ext cx="6316384" cy="2027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138510" y="3563206"/>
            <a:ext cx="1134062" cy="8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2874.png" descr="IMG_2874.png"/>
          <p:cNvPicPr>
            <a:picLocks noChangeAspect="1"/>
          </p:cNvPicPr>
          <p:nvPr/>
        </p:nvPicPr>
        <p:blipFill>
          <a:blip r:embed="rId4">
            <a:extLst/>
          </a:blip>
          <a:srcRect l="685" t="0" r="685" b="2004"/>
          <a:stretch>
            <a:fillRect/>
          </a:stretch>
        </p:blipFill>
        <p:spPr>
          <a:xfrm>
            <a:off x="2331407" y="222791"/>
            <a:ext cx="6369077" cy="3344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2881.png" descr="IMG_2881.png"/>
          <p:cNvPicPr>
            <a:picLocks noChangeAspect="1"/>
          </p:cNvPicPr>
          <p:nvPr/>
        </p:nvPicPr>
        <p:blipFill>
          <a:blip r:embed="rId3">
            <a:extLst/>
          </a:blip>
          <a:srcRect l="5276" t="36157" r="1974" b="2900"/>
          <a:stretch>
            <a:fillRect/>
          </a:stretch>
        </p:blipFill>
        <p:spPr>
          <a:xfrm>
            <a:off x="2980312" y="417040"/>
            <a:ext cx="5229480" cy="2935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26163" y="1975523"/>
            <a:ext cx="918438" cy="638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2881.png" descr="IMG_2881.png"/>
          <p:cNvPicPr>
            <a:picLocks noChangeAspect="1"/>
          </p:cNvPicPr>
          <p:nvPr/>
        </p:nvPicPr>
        <p:blipFill>
          <a:blip r:embed="rId3">
            <a:extLst/>
          </a:blip>
          <a:srcRect l="5276" t="36157" r="1974" b="2900"/>
          <a:stretch>
            <a:fillRect/>
          </a:stretch>
        </p:blipFill>
        <p:spPr>
          <a:xfrm>
            <a:off x="2980312" y="417040"/>
            <a:ext cx="5229480" cy="2935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الفرق بين  طولي نهري النيل  و اليانغتسي…"/>
          <p:cNvSpPr txBox="1"/>
          <p:nvPr/>
        </p:nvSpPr>
        <p:spPr>
          <a:xfrm>
            <a:off x="3105422" y="3354476"/>
            <a:ext cx="4979403" cy="811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2600">
                <a:solidFill>
                  <a:srgbClr val="0042A9"/>
                </a:solidFill>
              </a:defRPr>
            </a:pPr>
            <a:r>
              <a:t>الفرق بين  طولي نهري النيل  و اليانغتسي </a:t>
            </a:r>
          </a:p>
          <a:p>
            <a:pPr algn="ctr" rtl="0">
              <a:defRPr sz="2600">
                <a:solidFill>
                  <a:srgbClr val="0042A9"/>
                </a:solidFill>
              </a:defRPr>
            </a:pPr>
            <a:r>
              <a:t>٦٦٩٠ - ٦٣٠٠=</a:t>
            </a:r>
          </a:p>
        </p:txBody>
      </p:sp>
      <p:sp>
        <p:nvSpPr>
          <p:cNvPr id="234" name="٣٩٠ كلم"/>
          <p:cNvSpPr txBox="1"/>
          <p:nvPr/>
        </p:nvSpPr>
        <p:spPr>
          <a:xfrm>
            <a:off x="3105422" y="3773576"/>
            <a:ext cx="1746895" cy="45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٣٩٠ كلم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73227" y="3058078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2882.png" descr="IMG_288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0326" y="697240"/>
            <a:ext cx="5547655" cy="1777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138510" y="3563206"/>
            <a:ext cx="1134062" cy="8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2882.png" descr="IMG_288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6127" y="505653"/>
            <a:ext cx="4820742" cy="1544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تجميع"/>
          <p:cNvGrpSpPr/>
          <p:nvPr/>
        </p:nvGrpSpPr>
        <p:grpSpPr>
          <a:xfrm>
            <a:off x="1177038" y="1783747"/>
            <a:ext cx="6789729" cy="2790058"/>
            <a:chOff x="0" y="0"/>
            <a:chExt cx="6789728" cy="2790056"/>
          </a:xfrm>
        </p:grpSpPr>
        <p:pic>
          <p:nvPicPr>
            <p:cNvPr id="243" name="IMG_2896.png" descr="IMG_2896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57954"/>
            <a:stretch>
              <a:fillRect/>
            </a:stretch>
          </p:blipFill>
          <p:spPr>
            <a:xfrm>
              <a:off x="0" y="0"/>
              <a:ext cx="6789729" cy="129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G_2896.png" descr="IMG_2896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5257" t="41048" r="29861" b="7327"/>
            <a:stretch>
              <a:fillRect/>
            </a:stretch>
          </p:blipFill>
          <p:spPr>
            <a:xfrm>
              <a:off x="2887632" y="817320"/>
              <a:ext cx="2098408" cy="19727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138510" y="3563206"/>
            <a:ext cx="1134062" cy="8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2874.png" descr="IMG_2874.png"/>
          <p:cNvPicPr>
            <a:picLocks noChangeAspect="1"/>
          </p:cNvPicPr>
          <p:nvPr/>
        </p:nvPicPr>
        <p:blipFill>
          <a:blip r:embed="rId4">
            <a:extLst/>
          </a:blip>
          <a:srcRect l="685" t="0" r="685" b="2004"/>
          <a:stretch>
            <a:fillRect/>
          </a:stretch>
        </p:blipFill>
        <p:spPr>
          <a:xfrm>
            <a:off x="2317929" y="222791"/>
            <a:ext cx="6369076" cy="334443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علامة تحديد للتزيين"/>
          <p:cNvSpPr/>
          <p:nvPr/>
        </p:nvSpPr>
        <p:spPr>
          <a:xfrm>
            <a:off x="2465411" y="1909797"/>
            <a:ext cx="580833" cy="551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علامة ضرب"/>
          <p:cNvSpPr/>
          <p:nvPr/>
        </p:nvSpPr>
        <p:spPr>
          <a:xfrm>
            <a:off x="2330629" y="2584450"/>
            <a:ext cx="520118" cy="52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  <p:bldP build="whole" bldLvl="1" animBg="1" rev="0" advAuto="0" spid="1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2666504" y="3161109"/>
            <a:ext cx="1084897" cy="768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2875.png" descr="IMG_28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6006" y="707023"/>
            <a:ext cx="5836129" cy="3729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039" y="3130625"/>
            <a:ext cx="1920827" cy="192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2875.png" descr="IMG_287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0165" y="417039"/>
            <a:ext cx="6235270" cy="398451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٦٥"/>
          <p:cNvSpPr txBox="1"/>
          <p:nvPr/>
        </p:nvSpPr>
        <p:spPr>
          <a:xfrm>
            <a:off x="6944992" y="2100802"/>
            <a:ext cx="568256" cy="61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37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٦٥</a:t>
            </a:r>
          </a:p>
        </p:txBody>
      </p:sp>
      <p:sp>
        <p:nvSpPr>
          <p:cNvPr id="125" name="٣٨٩"/>
          <p:cNvSpPr txBox="1"/>
          <p:nvPr/>
        </p:nvSpPr>
        <p:spPr>
          <a:xfrm>
            <a:off x="6944992" y="2717791"/>
            <a:ext cx="595815" cy="45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26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٣٨٩</a:t>
            </a:r>
          </a:p>
        </p:txBody>
      </p:sp>
      <p:sp>
        <p:nvSpPr>
          <p:cNvPr id="126" name="٣"/>
          <p:cNvSpPr txBox="1"/>
          <p:nvPr/>
        </p:nvSpPr>
        <p:spPr>
          <a:xfrm>
            <a:off x="4774153" y="3365920"/>
            <a:ext cx="237551" cy="45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26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27" name="الابدالية"/>
          <p:cNvSpPr txBox="1"/>
          <p:nvPr/>
        </p:nvSpPr>
        <p:spPr>
          <a:xfrm>
            <a:off x="2227436" y="2180229"/>
            <a:ext cx="1098579" cy="45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26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الابدالية</a:t>
            </a:r>
          </a:p>
        </p:txBody>
      </p:sp>
      <p:sp>
        <p:nvSpPr>
          <p:cNvPr id="128" name="قاعدة الطرح"/>
          <p:cNvSpPr txBox="1"/>
          <p:nvPr/>
        </p:nvSpPr>
        <p:spPr>
          <a:xfrm>
            <a:off x="3661356" y="2793361"/>
            <a:ext cx="1729147" cy="45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26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قاعدة الطرح </a:t>
            </a:r>
          </a:p>
        </p:txBody>
      </p:sp>
      <p:sp>
        <p:nvSpPr>
          <p:cNvPr id="129" name="خاصية التجميع"/>
          <p:cNvSpPr txBox="1"/>
          <p:nvPr/>
        </p:nvSpPr>
        <p:spPr>
          <a:xfrm>
            <a:off x="2276853" y="3753623"/>
            <a:ext cx="2249077" cy="45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>
              <a:defRPr b="1" i="1" sz="26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خاصية التجميع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5" grpId="2"/>
      <p:bldP build="whole" bldLvl="1" animBg="1" rev="0" advAuto="0" spid="126" grpId="3"/>
      <p:bldP build="whole" bldLvl="1" animBg="1" rev="0" advAuto="0" spid="127" grpId="4"/>
      <p:bldP build="whole" bldLvl="1" animBg="1" rev="0" advAuto="0" spid="128" grpId="5"/>
      <p:bldP build="whole" bldLvl="1" animBg="1" rev="0" advAuto="0" spid="12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60000">
            <a:off x="6988323" y="2048746"/>
            <a:ext cx="1136853" cy="87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2876.png" descr="IMG_287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3622" y="611530"/>
            <a:ext cx="6081519" cy="3725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مستطيل مستدير الزوايا"/>
          <p:cNvSpPr/>
          <p:nvPr/>
        </p:nvSpPr>
        <p:spPr>
          <a:xfrm>
            <a:off x="5826427" y="2743378"/>
            <a:ext cx="1463577" cy="636421"/>
          </a:xfrm>
          <a:prstGeom prst="roundRect">
            <a:avLst>
              <a:gd name="adj" fmla="val 20305"/>
            </a:avLst>
          </a:prstGeom>
          <a:solidFill>
            <a:srgbClr val="FFFFFF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pic>
        <p:nvPicPr>
          <p:cNvPr id="13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2876.png" descr="IMG_287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0616" y="611656"/>
            <a:ext cx="6398774" cy="392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 flipH="1" rot="16200000">
            <a:off x="7205823" y="3472216"/>
            <a:ext cx="1132959" cy="80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2877.png" descr="IMG_287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6816" y="505653"/>
            <a:ext cx="5020053" cy="3144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1188730" y="1480939"/>
            <a:ext cx="1503606" cy="1383302"/>
            <a:chOff x="0" y="0"/>
            <a:chExt cx="1503604" cy="1383301"/>
          </a:xfrm>
        </p:grpSpPr>
        <p:pic>
          <p:nvPicPr>
            <p:cNvPr id="144" name="IMG_2622.png" descr="IMG_262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5226" t="32166" r="12966" b="32166"/>
            <a:stretch>
              <a:fillRect/>
            </a:stretch>
          </p:blipFill>
          <p:spPr>
            <a:xfrm>
              <a:off x="0" y="0"/>
              <a:ext cx="1503605" cy="1383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رجوع"/>
            <p:cNvSpPr txBox="1"/>
            <p:nvPr/>
          </p:nvSpPr>
          <p:spPr>
            <a:xfrm>
              <a:off x="463228" y="409769"/>
              <a:ext cx="577303" cy="39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0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رجوع</a:t>
              </a:r>
            </a:p>
          </p:txBody>
        </p:sp>
      </p:grpSp>
      <p:pic>
        <p:nvPicPr>
          <p:cNvPr id="147" name="IMG_2877.png" descr="IMG_287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6816" y="505653"/>
            <a:ext cx="5020053" cy="3144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2885.png" descr="IMG_288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92335" y="2395084"/>
            <a:ext cx="4745852" cy="2656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