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hape 2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9;p2"/>
          <p:cNvGrpSpPr/>
          <p:nvPr/>
        </p:nvGrpSpPr>
        <p:grpSpPr>
          <a:xfrm>
            <a:off x="254502" y="268252"/>
            <a:ext cx="8511302" cy="4594802"/>
            <a:chOff x="0" y="0"/>
            <a:chExt cx="8511300" cy="4594800"/>
          </a:xfrm>
        </p:grpSpPr>
        <p:sp>
          <p:nvSpPr>
            <p:cNvPr id="16" name="Google Shape;10;p2"/>
            <p:cNvSpPr/>
            <p:nvPr/>
          </p:nvSpPr>
          <p:spPr>
            <a:xfrm flipH="1" rot="10800000">
              <a:off x="0" y="0"/>
              <a:ext cx="8511300" cy="459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11;p2"/>
            <p:cNvSpPr/>
            <p:nvPr/>
          </p:nvSpPr>
          <p:spPr>
            <a:xfrm rot="5400000">
              <a:off x="7685696" y="3769972"/>
              <a:ext cx="825901" cy="8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9" name="نص العنوان"/>
          <p:cNvSpPr txBox="1"/>
          <p:nvPr>
            <p:ph type="title"/>
          </p:nvPr>
        </p:nvSpPr>
        <p:spPr>
          <a:xfrm>
            <a:off x="1327774" y="1148463"/>
            <a:ext cx="6488402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" name="مستوى النص الأول…"/>
          <p:cNvSpPr txBox="1"/>
          <p:nvPr>
            <p:ph type="body" sz="quarter" idx="1"/>
          </p:nvPr>
        </p:nvSpPr>
        <p:spPr>
          <a:xfrm>
            <a:off x="1327799" y="2965874"/>
            <a:ext cx="6488402" cy="616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90000"/>
              </a:lnSpc>
              <a:buClrTx/>
              <a:buSzTx/>
              <a:buNone/>
              <a:defRPr b="1" sz="3000"/>
            </a:lvl1pPr>
            <a:lvl2pPr marL="317500" indent="279400" algn="ctr">
              <a:lnSpc>
                <a:spcPct val="90000"/>
              </a:lnSpc>
              <a:buClrTx/>
              <a:buSzTx/>
              <a:buNone/>
              <a:defRPr b="1" sz="3000"/>
            </a:lvl2pPr>
            <a:lvl3pPr marL="317500" indent="736600" algn="ctr">
              <a:lnSpc>
                <a:spcPct val="90000"/>
              </a:lnSpc>
              <a:buClrTx/>
              <a:buSzTx/>
              <a:buNone/>
              <a:defRPr b="1" sz="3000"/>
            </a:lvl3pPr>
            <a:lvl4pPr marL="317500" indent="1193800" algn="ctr">
              <a:lnSpc>
                <a:spcPct val="90000"/>
              </a:lnSpc>
              <a:buClrTx/>
              <a:buSzTx/>
              <a:buNone/>
              <a:defRPr b="1" sz="3000"/>
            </a:lvl4pPr>
            <a:lvl5pPr marL="317500" indent="1651000" algn="ctr">
              <a:lnSpc>
                <a:spcPct val="90000"/>
              </a:lnSpc>
              <a:buClrTx/>
              <a:buSzTx/>
              <a:buNone/>
              <a:defRPr b="1"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2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4" y="873946"/>
            <a:ext cx="3544535" cy="35445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" name="تجميع"/>
          <p:cNvGrpSpPr/>
          <p:nvPr/>
        </p:nvGrpSpPr>
        <p:grpSpPr>
          <a:xfrm>
            <a:off x="254503" y="4255633"/>
            <a:ext cx="2049898" cy="690769"/>
            <a:chOff x="0" y="0"/>
            <a:chExt cx="2049896" cy="690767"/>
          </a:xfrm>
        </p:grpSpPr>
        <p:pic>
          <p:nvPicPr>
            <p:cNvPr id="22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4" cy="690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@Ghm140"/>
            <p:cNvSpPr txBox="1"/>
            <p:nvPr/>
          </p:nvSpPr>
          <p:spPr>
            <a:xfrm>
              <a:off x="494675" y="182834"/>
              <a:ext cx="1555222" cy="325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@Ghm140</a:t>
              </a:r>
            </a:p>
          </p:txBody>
        </p:sp>
      </p:grp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xx%"/>
          <p:cNvSpPr txBox="1"/>
          <p:nvPr>
            <p:ph type="title" hasCustomPrompt="1"/>
          </p:nvPr>
        </p:nvSpPr>
        <p:spPr>
          <a:xfrm>
            <a:off x="1284000" y="1558475"/>
            <a:ext cx="6576001" cy="15111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18" name="مستوى النص الأول…"/>
          <p:cNvSpPr txBox="1"/>
          <p:nvPr>
            <p:ph type="body" sz="quarter" idx="1"/>
          </p:nvPr>
        </p:nvSpPr>
        <p:spPr>
          <a:xfrm>
            <a:off x="1284000" y="3069625"/>
            <a:ext cx="6576001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50;p13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4" name="نص العنوان"/>
          <p:cNvSpPr txBox="1"/>
          <p:nvPr>
            <p:ph type="title"/>
          </p:nvPr>
        </p:nvSpPr>
        <p:spPr>
          <a:xfrm>
            <a:off x="1124736" y="1190974"/>
            <a:ext cx="2640001" cy="644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35" name="مستوى النص الأول…"/>
          <p:cNvSpPr txBox="1"/>
          <p:nvPr>
            <p:ph type="body" sz="quarter" idx="1"/>
          </p:nvPr>
        </p:nvSpPr>
        <p:spPr>
          <a:xfrm>
            <a:off x="5379337" y="1168050"/>
            <a:ext cx="2385901" cy="644701"/>
          </a:xfrm>
          <a:prstGeom prst="rect">
            <a:avLst/>
          </a:prstGeom>
        </p:spPr>
        <p:txBody>
          <a:bodyPr anchor="ctr"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3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68;p14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نص العنوان"/>
          <p:cNvSpPr txBox="1"/>
          <p:nvPr>
            <p:ph type="title"/>
          </p:nvPr>
        </p:nvSpPr>
        <p:spPr>
          <a:xfrm>
            <a:off x="1566450" y="3450375"/>
            <a:ext cx="6011101" cy="741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5" name="مستوى النص الأول…"/>
          <p:cNvSpPr txBox="1"/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sz="2500"/>
            </a:lvl1pPr>
            <a:lvl2pPr marL="317500" indent="279400" algn="ctr">
              <a:buClrTx/>
              <a:buSzTx/>
              <a:buNone/>
              <a:defRPr sz="2500"/>
            </a:lvl2pPr>
            <a:lvl3pPr marL="317500" indent="736600" algn="ctr">
              <a:buClrTx/>
              <a:buSzTx/>
              <a:buNone/>
              <a:defRPr sz="2500"/>
            </a:lvl3pPr>
            <a:lvl4pPr marL="317500" indent="1193800" algn="ctr">
              <a:buClrTx/>
              <a:buSzTx/>
              <a:buNone/>
              <a:defRPr sz="2500"/>
            </a:lvl4pPr>
            <a:lvl5pPr marL="317500" indent="1651000" algn="ctr">
              <a:buClrTx/>
              <a:buSz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4;p1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719999" y="1407500"/>
            <a:ext cx="5339702" cy="14295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78;p17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quarter" idx="1"/>
          </p:nvPr>
        </p:nvSpPr>
        <p:spPr>
          <a:xfrm>
            <a:off x="4570324" y="3686774"/>
            <a:ext cx="3321001" cy="81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2;p18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مستوى النص الأول…"/>
          <p:cNvSpPr txBox="1"/>
          <p:nvPr>
            <p:ph type="body" sz="half" idx="1"/>
          </p:nvPr>
        </p:nvSpPr>
        <p:spPr>
          <a:xfrm>
            <a:off x="838649" y="1237775"/>
            <a:ext cx="3636902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87;p19"/>
          <p:cNvSpPr/>
          <p:nvPr/>
        </p:nvSpPr>
        <p:spPr>
          <a:xfrm flipH="1" rot="10800000">
            <a:off x="5914714" y="1264282"/>
            <a:ext cx="2513401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4" name="Google Shape;88;p19"/>
          <p:cNvSpPr/>
          <p:nvPr/>
        </p:nvSpPr>
        <p:spPr>
          <a:xfrm flipH="1" rot="10800000">
            <a:off x="3314913" y="1264270"/>
            <a:ext cx="2513402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5" name="مستوى النص الأول…"/>
          <p:cNvSpPr txBox="1"/>
          <p:nvPr>
            <p:ph type="body" sz="quarter" idx="1"/>
          </p:nvPr>
        </p:nvSpPr>
        <p:spPr>
          <a:xfrm>
            <a:off x="6041625" y="2321974"/>
            <a:ext cx="2277600" cy="132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700"/>
            </a:lvl1pPr>
            <a:lvl2pPr marL="317500" indent="279400" algn="ctr">
              <a:buClrTx/>
              <a:buSzTx/>
              <a:buNone/>
              <a:defRPr sz="1700"/>
            </a:lvl2pPr>
            <a:lvl3pPr marL="317500" indent="736600" algn="ctr">
              <a:buClrTx/>
              <a:buSzTx/>
              <a:buNone/>
              <a:defRPr sz="1700"/>
            </a:lvl3pPr>
            <a:lvl4pPr marL="317500" indent="1193800" algn="ctr">
              <a:buClrTx/>
              <a:buSzTx/>
              <a:buNone/>
              <a:defRPr sz="1700"/>
            </a:lvl4pPr>
            <a:lvl5pPr marL="317500" indent="1651000" algn="ctr">
              <a:buClrTx/>
              <a:buSz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6" name="Google Shape;90;p19"/>
          <p:cNvSpPr/>
          <p:nvPr/>
        </p:nvSpPr>
        <p:spPr>
          <a:xfrm flipH="1" rot="10800000">
            <a:off x="715100" y="1264282"/>
            <a:ext cx="2513402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7" name="نص العنوان"/>
          <p:cNvSpPr txBox="1"/>
          <p:nvPr>
            <p:ph type="title"/>
          </p:nvPr>
        </p:nvSpPr>
        <p:spPr>
          <a:xfrm>
            <a:off x="818375" y="1392624"/>
            <a:ext cx="2277600" cy="635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98;p20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2043600" y="1449849"/>
            <a:ext cx="2304901" cy="4050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043600" y="1854849"/>
            <a:ext cx="2304901" cy="850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نص العنوان"/>
          <p:cNvSpPr txBox="1"/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33" name="مستوى النص الأول…"/>
          <p:cNvSpPr txBox="1"/>
          <p:nvPr>
            <p:ph type="body" sz="quarter" idx="1"/>
          </p:nvPr>
        </p:nvSpPr>
        <p:spPr>
          <a:xfrm>
            <a:off x="2391924" y="3078613"/>
            <a:ext cx="4360202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4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7447213" y="3734196"/>
            <a:ext cx="1447398" cy="14473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" name="تجميع"/>
          <p:cNvGrpSpPr/>
          <p:nvPr/>
        </p:nvGrpSpPr>
        <p:grpSpPr>
          <a:xfrm>
            <a:off x="1210233" y="3651539"/>
            <a:ext cx="2049898" cy="690769"/>
            <a:chOff x="0" y="0"/>
            <a:chExt cx="2049896" cy="690767"/>
          </a:xfrm>
        </p:grpSpPr>
        <p:pic>
          <p:nvPicPr>
            <p:cNvPr id="35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4" cy="690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" name="@Ghm140"/>
            <p:cNvSpPr txBox="1"/>
            <p:nvPr/>
          </p:nvSpPr>
          <p:spPr>
            <a:xfrm>
              <a:off x="494675" y="182834"/>
              <a:ext cx="1555222" cy="325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@Ghm140</a:t>
              </a:r>
            </a:p>
          </p:txBody>
        </p:sp>
      </p:grpSp>
      <p:sp>
        <p:nvSpPr>
          <p:cNvPr id="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09;p21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6" name="نص العنوان"/>
          <p:cNvSpPr txBox="1"/>
          <p:nvPr>
            <p:ph type="title"/>
          </p:nvPr>
        </p:nvSpPr>
        <p:spPr>
          <a:xfrm>
            <a:off x="719999" y="1429162"/>
            <a:ext cx="2305501" cy="5277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9525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17" name="مستوى النص الأول…"/>
          <p:cNvSpPr txBox="1"/>
          <p:nvPr>
            <p:ph type="body" sz="quarter" idx="1"/>
          </p:nvPr>
        </p:nvSpPr>
        <p:spPr>
          <a:xfrm>
            <a:off x="825150" y="2109262"/>
            <a:ext cx="2095201" cy="4848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xx%"/>
          <p:cNvSpPr txBox="1"/>
          <p:nvPr>
            <p:ph type="title" hasCustomPrompt="1"/>
          </p:nvPr>
        </p:nvSpPr>
        <p:spPr>
          <a:xfrm>
            <a:off x="2325249" y="735174"/>
            <a:ext cx="4493402" cy="618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26" name="مستوى النص الأول…"/>
          <p:cNvSpPr txBox="1"/>
          <p:nvPr>
            <p:ph type="body" sz="quarter" idx="1"/>
          </p:nvPr>
        </p:nvSpPr>
        <p:spPr>
          <a:xfrm>
            <a:off x="2325249" y="1276954"/>
            <a:ext cx="4493402" cy="361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نص العنوان"/>
          <p:cNvSpPr txBox="1"/>
          <p:nvPr>
            <p:ph type="title"/>
          </p:nvPr>
        </p:nvSpPr>
        <p:spPr>
          <a:xfrm>
            <a:off x="2883999" y="721913"/>
            <a:ext cx="3375902" cy="997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35" name="مستوى النص الأول…"/>
          <p:cNvSpPr txBox="1"/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6" name="Google Shape;133;p23"/>
          <p:cNvSpPr txBox="1"/>
          <p:nvPr/>
        </p:nvSpPr>
        <p:spPr>
          <a:xfrm>
            <a:off x="2281500" y="4227900"/>
            <a:ext cx="4581000" cy="5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عنوان الفرعي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G_1539.png" descr="IMG_1539.png"/>
          <p:cNvPicPr>
            <a:picLocks noChangeAspect="1"/>
          </p:cNvPicPr>
          <p:nvPr/>
        </p:nvPicPr>
        <p:blipFill>
          <a:blip r:embed="rId2">
            <a:alphaModFix amt="7653"/>
            <a:extLst/>
          </a:blip>
          <a:srcRect l="14427" t="21989" r="11413" b="12550"/>
          <a:stretch>
            <a:fillRect/>
          </a:stretch>
        </p:blipFill>
        <p:spPr>
          <a:xfrm>
            <a:off x="738119" y="3206366"/>
            <a:ext cx="1892944" cy="1677188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رقم الشريحة"/>
          <p:cNvSpPr txBox="1"/>
          <p:nvPr>
            <p:ph type="sldNum" sz="quarter" idx="2"/>
          </p:nvPr>
        </p:nvSpPr>
        <p:spPr>
          <a:xfrm>
            <a:off x="4484175" y="4905375"/>
            <a:ext cx="170888" cy="174999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2">
              <a:defRPr sz="9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26;p5"/>
          <p:cNvSpPr/>
          <p:nvPr/>
        </p:nvSpPr>
        <p:spPr>
          <a:xfrm flipH="1" rot="10800000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" name="مستوى النص الأول…"/>
          <p:cNvSpPr txBox="1"/>
          <p:nvPr>
            <p:ph type="body" sz="quarter" idx="1"/>
          </p:nvPr>
        </p:nvSpPr>
        <p:spPr>
          <a:xfrm>
            <a:off x="957399" y="1504024"/>
            <a:ext cx="3236701" cy="614101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b="1" sz="1700"/>
            </a:lvl1pPr>
            <a:lvl2pPr marL="317500" indent="279400" algn="ctr">
              <a:buClrTx/>
              <a:buSzTx/>
              <a:buNone/>
              <a:defRPr b="1" sz="1700"/>
            </a:lvl2pPr>
            <a:lvl3pPr marL="317500" indent="736600" algn="ctr">
              <a:buClrTx/>
              <a:buSzTx/>
              <a:buNone/>
              <a:defRPr b="1" sz="1700"/>
            </a:lvl3pPr>
            <a:lvl4pPr marL="317500" indent="1193800" algn="ctr">
              <a:buClrTx/>
              <a:buSzTx/>
              <a:buNone/>
              <a:defRPr b="1" sz="1700"/>
            </a:lvl4pPr>
            <a:lvl5pPr marL="317500" indent="1651000" algn="ctr">
              <a:buClrTx/>
              <a:buSzTx/>
              <a:buNone/>
              <a:defRPr b="1"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5" name="IMG_1539.png" descr="IMG_1539.png"/>
          <p:cNvPicPr>
            <a:picLocks noChangeAspect="1"/>
          </p:cNvPicPr>
          <p:nvPr/>
        </p:nvPicPr>
        <p:blipFill>
          <a:blip r:embed="rId2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3"/>
            <a:ext cx="624037" cy="624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" name="تجميع"/>
          <p:cNvGrpSpPr/>
          <p:nvPr/>
        </p:nvGrpSpPr>
        <p:grpSpPr>
          <a:xfrm>
            <a:off x="1147119" y="4228584"/>
            <a:ext cx="2049898" cy="690769"/>
            <a:chOff x="0" y="0"/>
            <a:chExt cx="2049896" cy="690767"/>
          </a:xfrm>
        </p:grpSpPr>
        <p:pic>
          <p:nvPicPr>
            <p:cNvPr id="5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4" cy="690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@Ghm140"/>
            <p:cNvSpPr txBox="1"/>
            <p:nvPr/>
          </p:nvSpPr>
          <p:spPr>
            <a:xfrm>
              <a:off x="494675" y="182834"/>
              <a:ext cx="1555222" cy="325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@Ghm140</a:t>
              </a:r>
            </a:p>
          </p:txBody>
        </p:sp>
      </p:grp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33;p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/>
          <p:nvPr>
            <p:ph type="body" sz="half" idx="1"/>
          </p:nvPr>
        </p:nvSpPr>
        <p:spPr>
          <a:xfrm>
            <a:off x="998874" y="1423650"/>
            <a:ext cx="3731402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نص العنوان"/>
          <p:cNvSpPr txBox="1"/>
          <p:nvPr>
            <p:ph type="title"/>
          </p:nvPr>
        </p:nvSpPr>
        <p:spPr>
          <a:xfrm>
            <a:off x="1791049" y="843374"/>
            <a:ext cx="5665501" cy="34569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2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7554282" y="702784"/>
            <a:ext cx="1425735" cy="14257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" name="تجميع"/>
          <p:cNvGrpSpPr/>
          <p:nvPr/>
        </p:nvGrpSpPr>
        <p:grpSpPr>
          <a:xfrm>
            <a:off x="2573902" y="4314562"/>
            <a:ext cx="2049898" cy="690769"/>
            <a:chOff x="0" y="0"/>
            <a:chExt cx="2049896" cy="690767"/>
          </a:xfrm>
        </p:grpSpPr>
        <p:pic>
          <p:nvPicPr>
            <p:cNvPr id="8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4" cy="690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7" name="@Ghm140"/>
            <p:cNvSpPr txBox="1"/>
            <p:nvPr/>
          </p:nvSpPr>
          <p:spPr>
            <a:xfrm>
              <a:off x="494675" y="182834"/>
              <a:ext cx="1555222" cy="325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@Ghm140</a:t>
              </a:r>
            </a:p>
          </p:txBody>
        </p:sp>
      </p:grpSp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bg>
      <p:bgPr>
        <a:solidFill>
          <a:schemeClr val="accent5">
            <a:lumOff val="1558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2069887" y="1000749"/>
            <a:ext cx="5092502" cy="841801"/>
          </a:xfrm>
          <a:prstGeom prst="rect">
            <a:avLst/>
          </a:prstGeom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مستوى النص الأول…"/>
          <p:cNvSpPr txBox="1"/>
          <p:nvPr>
            <p:ph type="body" sz="quarter" idx="1"/>
          </p:nvPr>
        </p:nvSpPr>
        <p:spPr>
          <a:xfrm>
            <a:off x="2285688" y="2151750"/>
            <a:ext cx="4661100" cy="1681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8" name="IMG_1539.png" descr="IMG_1539.png"/>
          <p:cNvPicPr>
            <a:picLocks noChangeAspect="1"/>
          </p:cNvPicPr>
          <p:nvPr/>
        </p:nvPicPr>
        <p:blipFill>
          <a:blip r:embed="rId2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692624" y="2922685"/>
            <a:ext cx="2162207" cy="21622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" name="تجميع"/>
          <p:cNvGrpSpPr/>
          <p:nvPr/>
        </p:nvGrpSpPr>
        <p:grpSpPr>
          <a:xfrm>
            <a:off x="1904491" y="4128462"/>
            <a:ext cx="2049898" cy="690769"/>
            <a:chOff x="0" y="0"/>
            <a:chExt cx="2049896" cy="690767"/>
          </a:xfrm>
        </p:grpSpPr>
        <p:pic>
          <p:nvPicPr>
            <p:cNvPr id="99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4" cy="690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" name="@Ghm140"/>
            <p:cNvSpPr txBox="1"/>
            <p:nvPr/>
          </p:nvSpPr>
          <p:spPr>
            <a:xfrm>
              <a:off x="494675" y="182834"/>
              <a:ext cx="1555222" cy="325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@Ghm140</a:t>
              </a:r>
            </a:p>
          </p:txBody>
        </p:sp>
      </p:grp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نص العنوان"/>
          <p:cNvSpPr txBox="1"/>
          <p:nvPr>
            <p:ph type="title"/>
          </p:nvPr>
        </p:nvSpPr>
        <p:spPr>
          <a:xfrm>
            <a:off x="719999" y="3789500"/>
            <a:ext cx="7704002" cy="819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" name="IMG_1539.png" descr="IMG_1539.png"/>
          <p:cNvPicPr>
            <a:picLocks noChangeAspect="1"/>
          </p:cNvPicPr>
          <p:nvPr/>
        </p:nvPicPr>
        <p:blipFill>
          <a:blip r:embed="rId2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6692624" y="3205239"/>
            <a:ext cx="1879653" cy="18796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تجميع"/>
          <p:cNvGrpSpPr/>
          <p:nvPr/>
        </p:nvGrpSpPr>
        <p:grpSpPr>
          <a:xfrm>
            <a:off x="254503" y="4255633"/>
            <a:ext cx="2049898" cy="690769"/>
            <a:chOff x="0" y="0"/>
            <a:chExt cx="2049896" cy="690767"/>
          </a:xfrm>
        </p:grpSpPr>
        <p:pic>
          <p:nvPicPr>
            <p:cNvPr id="4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26275"/>
              <a:extLst/>
            </a:blip>
            <a:srcRect l="36476" t="42372" r="55746" b="36476"/>
            <a:stretch>
              <a:fillRect/>
            </a:stretch>
          </p:blipFill>
          <p:spPr>
            <a:xfrm>
              <a:off x="0" y="0"/>
              <a:ext cx="575674" cy="6907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@Ghm140"/>
            <p:cNvSpPr txBox="1"/>
            <p:nvPr/>
          </p:nvSpPr>
          <p:spPr>
            <a:xfrm>
              <a:off x="494675" y="182834"/>
              <a:ext cx="1555222" cy="325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rtl="0">
                <a:defRPr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@Ghm140</a:t>
              </a:r>
            </a:p>
          </p:txBody>
        </p:sp>
      </p:grpSp>
      <p:sp>
        <p:nvSpPr>
          <p:cNvPr id="7" name="نص العنوان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8" name="مستوى النص الأول…"/>
          <p:cNvSpPr txBox="1"/>
          <p:nvPr>
            <p:ph type="body" idx="1"/>
          </p:nvPr>
        </p:nvSpPr>
        <p:spPr>
          <a:xfrm>
            <a:off x="719999" y="1245950"/>
            <a:ext cx="7704002" cy="3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3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slide" Target="slide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" Target="slide11.xml"/><Relationship Id="rId5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slide" Target="slide11.xml"/><Relationship Id="rId5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slide" Target="slide15.xml"/><Relationship Id="rId4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8.xml"/><Relationship Id="rId4" Type="http://schemas.openxmlformats.org/officeDocument/2006/relationships/image" Target="../media/image10.png"/><Relationship Id="rId5" Type="http://schemas.openxmlformats.org/officeDocument/2006/relationships/slide" Target="slide9.xml"/><Relationship Id="rId6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7.xml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7.xml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147;p28"/>
          <p:cNvGrpSpPr/>
          <p:nvPr/>
        </p:nvGrpSpPr>
        <p:grpSpPr>
          <a:xfrm>
            <a:off x="3145950" y="3722835"/>
            <a:ext cx="2548184" cy="2540241"/>
            <a:chOff x="0" y="0"/>
            <a:chExt cx="2548183" cy="2540239"/>
          </a:xfrm>
        </p:grpSpPr>
        <p:sp>
          <p:nvSpPr>
            <p:cNvPr id="275" name="Google Shape;148;p28"/>
            <p:cNvSpPr/>
            <p:nvPr/>
          </p:nvSpPr>
          <p:spPr>
            <a:xfrm rot="6299951">
              <a:off x="238221" y="228632"/>
              <a:ext cx="2071741" cy="20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49;p28"/>
            <p:cNvSpPr/>
            <p:nvPr/>
          </p:nvSpPr>
          <p:spPr>
            <a:xfrm>
              <a:off x="506759" y="16620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0;p28"/>
            <p:cNvSpPr/>
            <p:nvPr/>
          </p:nvSpPr>
          <p:spPr>
            <a:xfrm>
              <a:off x="491893" y="220117"/>
              <a:ext cx="58608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51;p28"/>
            <p:cNvSpPr/>
            <p:nvPr/>
          </p:nvSpPr>
          <p:spPr>
            <a:xfrm>
              <a:off x="477420" y="274129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2;p28"/>
            <p:cNvSpPr/>
            <p:nvPr/>
          </p:nvSpPr>
          <p:spPr>
            <a:xfrm>
              <a:off x="463248" y="327817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53;p28"/>
            <p:cNvSpPr/>
            <p:nvPr/>
          </p:nvSpPr>
          <p:spPr>
            <a:xfrm rot="6299951">
              <a:off x="500090" y="337329"/>
              <a:ext cx="12701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54;p28"/>
            <p:cNvSpPr/>
            <p:nvPr/>
          </p:nvSpPr>
          <p:spPr>
            <a:xfrm>
              <a:off x="433216" y="435955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55;p28"/>
            <p:cNvSpPr/>
            <p:nvPr/>
          </p:nvSpPr>
          <p:spPr>
            <a:xfrm rot="6299951">
              <a:off x="470554" y="44540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156;p28"/>
            <p:cNvSpPr/>
            <p:nvPr/>
          </p:nvSpPr>
          <p:spPr>
            <a:xfrm>
              <a:off x="404572" y="543656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57;p28"/>
            <p:cNvSpPr/>
            <p:nvPr/>
          </p:nvSpPr>
          <p:spPr>
            <a:xfrm rot="6299951">
              <a:off x="441217" y="55332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58;p28"/>
            <p:cNvSpPr/>
            <p:nvPr/>
          </p:nvSpPr>
          <p:spPr>
            <a:xfrm>
              <a:off x="374839" y="651469"/>
              <a:ext cx="59109" cy="1583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59;p28"/>
            <p:cNvSpPr/>
            <p:nvPr/>
          </p:nvSpPr>
          <p:spPr>
            <a:xfrm rot="6299951">
              <a:off x="411878" y="661239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60;p28"/>
            <p:cNvSpPr/>
            <p:nvPr/>
          </p:nvSpPr>
          <p:spPr>
            <a:xfrm>
              <a:off x="345492" y="759421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61;p28"/>
            <p:cNvSpPr/>
            <p:nvPr/>
          </p:nvSpPr>
          <p:spPr>
            <a:xfrm rot="6299951">
              <a:off x="382351" y="768956"/>
              <a:ext cx="12701" cy="12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62;p28"/>
            <p:cNvSpPr/>
            <p:nvPr/>
          </p:nvSpPr>
          <p:spPr>
            <a:xfrm>
              <a:off x="315388" y="867963"/>
              <a:ext cx="58576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63;p28"/>
            <p:cNvSpPr/>
            <p:nvPr/>
          </p:nvSpPr>
          <p:spPr>
            <a:xfrm rot="6299951">
              <a:off x="352816" y="877027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164;p28"/>
            <p:cNvSpPr/>
            <p:nvPr/>
          </p:nvSpPr>
          <p:spPr>
            <a:xfrm>
              <a:off x="286050" y="975882"/>
              <a:ext cx="58608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Google Shape;165;p28"/>
            <p:cNvSpPr/>
            <p:nvPr/>
          </p:nvSpPr>
          <p:spPr>
            <a:xfrm rot="6299951">
              <a:off x="323495" y="984933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66;p28"/>
            <p:cNvSpPr/>
            <p:nvPr/>
          </p:nvSpPr>
          <p:spPr>
            <a:xfrm>
              <a:off x="256317" y="1083696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67;p28"/>
            <p:cNvSpPr/>
            <p:nvPr/>
          </p:nvSpPr>
          <p:spPr>
            <a:xfrm rot="6299951">
              <a:off x="294156" y="1092852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68;p28"/>
            <p:cNvSpPr/>
            <p:nvPr/>
          </p:nvSpPr>
          <p:spPr>
            <a:xfrm>
              <a:off x="226980" y="1191615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69;p28"/>
            <p:cNvSpPr/>
            <p:nvPr/>
          </p:nvSpPr>
          <p:spPr>
            <a:xfrm rot="6299951">
              <a:off x="264621" y="1200515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70;p28"/>
            <p:cNvSpPr/>
            <p:nvPr/>
          </p:nvSpPr>
          <p:spPr>
            <a:xfrm>
              <a:off x="197641" y="1299534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71;p28"/>
            <p:cNvSpPr/>
            <p:nvPr/>
          </p:nvSpPr>
          <p:spPr>
            <a:xfrm rot="6299951">
              <a:off x="235086" y="1308586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172;p28"/>
            <p:cNvSpPr/>
            <p:nvPr/>
          </p:nvSpPr>
          <p:spPr>
            <a:xfrm>
              <a:off x="167909" y="1407348"/>
              <a:ext cx="59004" cy="162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73;p28"/>
            <p:cNvSpPr/>
            <p:nvPr/>
          </p:nvSpPr>
          <p:spPr>
            <a:xfrm>
              <a:off x="153437" y="1461361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74;p28"/>
            <p:cNvSpPr/>
            <p:nvPr/>
          </p:nvSpPr>
          <p:spPr>
            <a:xfrm>
              <a:off x="138571" y="1515268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75;p28"/>
            <p:cNvSpPr/>
            <p:nvPr/>
          </p:nvSpPr>
          <p:spPr>
            <a:xfrm>
              <a:off x="124099" y="156927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76;p28"/>
            <p:cNvSpPr/>
            <p:nvPr/>
          </p:nvSpPr>
          <p:spPr>
            <a:xfrm>
              <a:off x="109224" y="1623220"/>
              <a:ext cx="58617" cy="1609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77;p28"/>
            <p:cNvSpPr/>
            <p:nvPr/>
          </p:nvSpPr>
          <p:spPr>
            <a:xfrm rot="6299951">
              <a:off x="146818" y="1632300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78;p28"/>
            <p:cNvSpPr/>
            <p:nvPr/>
          </p:nvSpPr>
          <p:spPr>
            <a:xfrm>
              <a:off x="79886" y="1731139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79;p28"/>
            <p:cNvSpPr/>
            <p:nvPr/>
          </p:nvSpPr>
          <p:spPr>
            <a:xfrm rot="6299951">
              <a:off x="117294" y="1740409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0;p28"/>
            <p:cNvSpPr/>
            <p:nvPr/>
          </p:nvSpPr>
          <p:spPr>
            <a:xfrm>
              <a:off x="50581" y="1839067"/>
              <a:ext cx="58576" cy="161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1;p28"/>
            <p:cNvSpPr/>
            <p:nvPr/>
          </p:nvSpPr>
          <p:spPr>
            <a:xfrm flipH="1">
              <a:off x="2364691" y="510166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2;p28"/>
            <p:cNvSpPr/>
            <p:nvPr/>
          </p:nvSpPr>
          <p:spPr>
            <a:xfrm rot="6299951">
              <a:off x="2250091" y="548005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183;p28"/>
            <p:cNvSpPr/>
            <p:nvPr/>
          </p:nvSpPr>
          <p:spPr>
            <a:xfrm flipH="1">
              <a:off x="2256772" y="480828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84;p28"/>
            <p:cNvSpPr/>
            <p:nvPr/>
          </p:nvSpPr>
          <p:spPr>
            <a:xfrm rot="6299951">
              <a:off x="2142020" y="518469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185;p28"/>
            <p:cNvSpPr/>
            <p:nvPr/>
          </p:nvSpPr>
          <p:spPr>
            <a:xfrm flipH="1">
              <a:off x="2148852" y="45149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186;p28"/>
            <p:cNvSpPr/>
            <p:nvPr/>
          </p:nvSpPr>
          <p:spPr>
            <a:xfrm rot="6299951">
              <a:off x="2034173" y="48889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87;p28"/>
            <p:cNvSpPr/>
            <p:nvPr/>
          </p:nvSpPr>
          <p:spPr>
            <a:xfrm flipH="1">
              <a:off x="2040924" y="421790"/>
              <a:ext cx="16232" cy="5900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188;p28"/>
            <p:cNvSpPr/>
            <p:nvPr/>
          </p:nvSpPr>
          <p:spPr>
            <a:xfrm flipH="1">
              <a:off x="1970891" y="407319"/>
              <a:ext cx="32253" cy="11721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89;p28"/>
            <p:cNvSpPr/>
            <p:nvPr/>
          </p:nvSpPr>
          <p:spPr>
            <a:xfrm flipH="1">
              <a:off x="1933110" y="392453"/>
              <a:ext cx="16126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190;p28"/>
            <p:cNvSpPr/>
            <p:nvPr/>
          </p:nvSpPr>
          <p:spPr>
            <a:xfrm flipH="1">
              <a:off x="1862971" y="377981"/>
              <a:ext cx="32253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1;p28"/>
            <p:cNvSpPr/>
            <p:nvPr/>
          </p:nvSpPr>
          <p:spPr>
            <a:xfrm flipH="1">
              <a:off x="1825192" y="363114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192;p28"/>
            <p:cNvSpPr/>
            <p:nvPr/>
          </p:nvSpPr>
          <p:spPr>
            <a:xfrm rot="6299951">
              <a:off x="1710242" y="400703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193;p28"/>
            <p:cNvSpPr/>
            <p:nvPr/>
          </p:nvSpPr>
          <p:spPr>
            <a:xfrm flipH="1">
              <a:off x="1717272" y="333777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194;p28"/>
            <p:cNvSpPr/>
            <p:nvPr/>
          </p:nvSpPr>
          <p:spPr>
            <a:xfrm rot="6299951">
              <a:off x="1602563" y="371163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195;p28"/>
            <p:cNvSpPr/>
            <p:nvPr/>
          </p:nvSpPr>
          <p:spPr>
            <a:xfrm flipH="1">
              <a:off x="1609352" y="304430"/>
              <a:ext cx="16094" cy="586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Google Shape;196;p28"/>
            <p:cNvSpPr/>
            <p:nvPr/>
          </p:nvSpPr>
          <p:spPr>
            <a:xfrm rot="6299951">
              <a:off x="1494645" y="34182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97;p28"/>
            <p:cNvSpPr/>
            <p:nvPr/>
          </p:nvSpPr>
          <p:spPr>
            <a:xfrm flipH="1">
              <a:off x="1502119" y="275391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Google Shape;198;p28"/>
            <p:cNvSpPr/>
            <p:nvPr/>
          </p:nvSpPr>
          <p:spPr>
            <a:xfrm rot="6299951">
              <a:off x="1386511" y="312430"/>
              <a:ext cx="1215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99;p28"/>
            <p:cNvSpPr/>
            <p:nvPr/>
          </p:nvSpPr>
          <p:spPr>
            <a:xfrm flipH="1">
              <a:off x="1393586" y="24535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Google Shape;200;p28"/>
            <p:cNvSpPr/>
            <p:nvPr/>
          </p:nvSpPr>
          <p:spPr>
            <a:xfrm rot="6299951">
              <a:off x="1278441" y="282895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01;p28"/>
            <p:cNvSpPr/>
            <p:nvPr/>
          </p:nvSpPr>
          <p:spPr>
            <a:xfrm flipH="1">
              <a:off x="1286281" y="216715"/>
              <a:ext cx="15732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Google Shape;202;p28"/>
            <p:cNvSpPr/>
            <p:nvPr/>
          </p:nvSpPr>
          <p:spPr>
            <a:xfrm rot="6299951">
              <a:off x="1170791" y="253377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03;p28"/>
            <p:cNvSpPr/>
            <p:nvPr/>
          </p:nvSpPr>
          <p:spPr>
            <a:xfrm flipH="1">
              <a:off x="1178361" y="187410"/>
              <a:ext cx="15723" cy="58681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Google Shape;204;p28"/>
            <p:cNvSpPr/>
            <p:nvPr/>
          </p:nvSpPr>
          <p:spPr>
            <a:xfrm rot="6299951">
              <a:off x="1062872" y="22403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05;p28"/>
            <p:cNvSpPr/>
            <p:nvPr/>
          </p:nvSpPr>
          <p:spPr>
            <a:xfrm flipH="1">
              <a:off x="1070539" y="157678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Google Shape;206;p28"/>
            <p:cNvSpPr/>
            <p:nvPr/>
          </p:nvSpPr>
          <p:spPr>
            <a:xfrm rot="6299951">
              <a:off x="954931" y="194717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07;p28"/>
            <p:cNvSpPr/>
            <p:nvPr/>
          </p:nvSpPr>
          <p:spPr>
            <a:xfrm flipH="1">
              <a:off x="961612" y="12754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Google Shape;208;p28"/>
            <p:cNvSpPr/>
            <p:nvPr/>
          </p:nvSpPr>
          <p:spPr>
            <a:xfrm rot="6299951">
              <a:off x="846861" y="165182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09;p28"/>
            <p:cNvSpPr/>
            <p:nvPr/>
          </p:nvSpPr>
          <p:spPr>
            <a:xfrm flipH="1">
              <a:off x="853693" y="98202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Google Shape;210;p28"/>
            <p:cNvSpPr/>
            <p:nvPr/>
          </p:nvSpPr>
          <p:spPr>
            <a:xfrm rot="6299951">
              <a:off x="739198" y="13564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1;p28"/>
            <p:cNvSpPr/>
            <p:nvPr/>
          </p:nvSpPr>
          <p:spPr>
            <a:xfrm flipH="1">
              <a:off x="745879" y="6846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Google Shape;212;p28"/>
            <p:cNvSpPr/>
            <p:nvPr/>
          </p:nvSpPr>
          <p:spPr>
            <a:xfrm rot="6299951">
              <a:off x="631280" y="106308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9" name="Google Shape;213;p28"/>
          <p:cNvGrpSpPr/>
          <p:nvPr/>
        </p:nvGrpSpPr>
        <p:grpSpPr>
          <a:xfrm>
            <a:off x="357910" y="2248679"/>
            <a:ext cx="1689392" cy="2036311"/>
            <a:chOff x="0" y="0"/>
            <a:chExt cx="1689390" cy="2036310"/>
          </a:xfrm>
        </p:grpSpPr>
        <p:sp>
          <p:nvSpPr>
            <p:cNvPr id="341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95" name="Google Shape;242;p28"/>
          <p:cNvGrpSpPr/>
          <p:nvPr/>
        </p:nvGrpSpPr>
        <p:grpSpPr>
          <a:xfrm>
            <a:off x="2899394" y="-506959"/>
            <a:ext cx="2905807" cy="1380906"/>
            <a:chOff x="0" y="0"/>
            <a:chExt cx="2905805" cy="1380905"/>
          </a:xfrm>
        </p:grpSpPr>
        <p:sp>
          <p:nvSpPr>
            <p:cNvPr id="370" name="Google Shape;243;p28"/>
            <p:cNvSpPr/>
            <p:nvPr/>
          </p:nvSpPr>
          <p:spPr>
            <a:xfrm rot="17423373">
              <a:off x="1279105" y="-782041"/>
              <a:ext cx="344498" cy="29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44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45;p28"/>
            <p:cNvSpPr/>
            <p:nvPr/>
          </p:nvSpPr>
          <p:spPr>
            <a:xfrm rot="17423373">
              <a:off x="1429447" y="-898093"/>
              <a:ext cx="136479" cy="295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46;p28"/>
            <p:cNvSpPr/>
            <p:nvPr/>
          </p:nvSpPr>
          <p:spPr>
            <a:xfrm rot="17423373">
              <a:off x="2804676" y="1037775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47;p28"/>
            <p:cNvSpPr/>
            <p:nvPr/>
          </p:nvSpPr>
          <p:spPr>
            <a:xfrm rot="17423373">
              <a:off x="2719827" y="1005564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48;p28"/>
            <p:cNvSpPr/>
            <p:nvPr/>
          </p:nvSpPr>
          <p:spPr>
            <a:xfrm rot="17423373">
              <a:off x="2634346" y="973538"/>
              <a:ext cx="70486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49;p28"/>
            <p:cNvSpPr/>
            <p:nvPr/>
          </p:nvSpPr>
          <p:spPr>
            <a:xfrm rot="17423373">
              <a:off x="2549053" y="941723"/>
              <a:ext cx="70895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0;p28"/>
            <p:cNvSpPr/>
            <p:nvPr/>
          </p:nvSpPr>
          <p:spPr>
            <a:xfrm rot="17423373">
              <a:off x="2464030" y="909236"/>
              <a:ext cx="69619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1;p28"/>
            <p:cNvSpPr/>
            <p:nvPr/>
          </p:nvSpPr>
          <p:spPr>
            <a:xfrm rot="17423373">
              <a:off x="2379382" y="876302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2;p28"/>
            <p:cNvSpPr/>
            <p:nvPr/>
          </p:nvSpPr>
          <p:spPr>
            <a:xfrm rot="17423373">
              <a:off x="2293388" y="845250"/>
              <a:ext cx="70015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53;p28"/>
            <p:cNvSpPr/>
            <p:nvPr/>
          </p:nvSpPr>
          <p:spPr>
            <a:xfrm rot="17423373">
              <a:off x="2208355" y="813221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54;p28"/>
            <p:cNvSpPr/>
            <p:nvPr/>
          </p:nvSpPr>
          <p:spPr>
            <a:xfrm rot="17423373">
              <a:off x="2122527" y="781261"/>
              <a:ext cx="70209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55;p28"/>
            <p:cNvSpPr/>
            <p:nvPr/>
          </p:nvSpPr>
          <p:spPr>
            <a:xfrm rot="17423373">
              <a:off x="2037428" y="748663"/>
              <a:ext cx="69990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56;p28"/>
            <p:cNvSpPr/>
            <p:nvPr/>
          </p:nvSpPr>
          <p:spPr>
            <a:xfrm rot="17423373">
              <a:off x="1952410" y="716656"/>
              <a:ext cx="69991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57;p28"/>
            <p:cNvSpPr/>
            <p:nvPr/>
          </p:nvSpPr>
          <p:spPr>
            <a:xfrm rot="17423373">
              <a:off x="1862564" y="689011"/>
              <a:ext cx="70210" cy="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58;p28"/>
            <p:cNvSpPr/>
            <p:nvPr/>
          </p:nvSpPr>
          <p:spPr>
            <a:xfrm rot="17423373">
              <a:off x="1777188" y="656824"/>
              <a:ext cx="70213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59;p28"/>
            <p:cNvSpPr/>
            <p:nvPr/>
          </p:nvSpPr>
          <p:spPr>
            <a:xfrm rot="17423373">
              <a:off x="1691954" y="624352"/>
              <a:ext cx="70470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0;p28"/>
            <p:cNvSpPr/>
            <p:nvPr/>
          </p:nvSpPr>
          <p:spPr>
            <a:xfrm rot="17423373">
              <a:off x="1606679" y="592492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61;p28"/>
            <p:cNvSpPr/>
            <p:nvPr/>
          </p:nvSpPr>
          <p:spPr>
            <a:xfrm rot="17423373">
              <a:off x="1522201" y="560419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62;p28"/>
            <p:cNvSpPr/>
            <p:nvPr/>
          </p:nvSpPr>
          <p:spPr>
            <a:xfrm rot="17423373">
              <a:off x="1436564" y="527775"/>
              <a:ext cx="69892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63;p28"/>
            <p:cNvSpPr/>
            <p:nvPr/>
          </p:nvSpPr>
          <p:spPr>
            <a:xfrm rot="17423373">
              <a:off x="1350863" y="496178"/>
              <a:ext cx="70883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64;p28"/>
            <p:cNvSpPr/>
            <p:nvPr/>
          </p:nvSpPr>
          <p:spPr>
            <a:xfrm rot="17423373">
              <a:off x="1267006" y="463674"/>
              <a:ext cx="68727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65;p28"/>
            <p:cNvSpPr/>
            <p:nvPr/>
          </p:nvSpPr>
          <p:spPr>
            <a:xfrm rot="17423373">
              <a:off x="1181385" y="431019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66;p28"/>
            <p:cNvSpPr/>
            <p:nvPr/>
          </p:nvSpPr>
          <p:spPr>
            <a:xfrm rot="17423373">
              <a:off x="1096132" y="399815"/>
              <a:ext cx="69421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67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9" name="Google Shape;268;p28"/>
          <p:cNvGrpSpPr/>
          <p:nvPr/>
        </p:nvGrpSpPr>
        <p:grpSpPr>
          <a:xfrm>
            <a:off x="7427803" y="2130985"/>
            <a:ext cx="2184221" cy="1626941"/>
            <a:chOff x="0" y="0"/>
            <a:chExt cx="2184219" cy="1626940"/>
          </a:xfrm>
        </p:grpSpPr>
        <p:sp>
          <p:nvSpPr>
            <p:cNvPr id="396" name="Google Shape;269;p28"/>
            <p:cNvSpPr/>
            <p:nvPr/>
          </p:nvSpPr>
          <p:spPr>
            <a:xfrm rot="1273713">
              <a:off x="94826" y="767337"/>
              <a:ext cx="21638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0;p28"/>
            <p:cNvSpPr/>
            <p:nvPr/>
          </p:nvSpPr>
          <p:spPr>
            <a:xfrm rot="1273713">
              <a:off x="163166" y="871963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1;p28"/>
            <p:cNvSpPr/>
            <p:nvPr/>
          </p:nvSpPr>
          <p:spPr>
            <a:xfrm rot="1273713">
              <a:off x="258834" y="830964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2;p28"/>
            <p:cNvSpPr/>
            <p:nvPr/>
          </p:nvSpPr>
          <p:spPr>
            <a:xfrm rot="1273713">
              <a:off x="327211" y="935590"/>
              <a:ext cx="2118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73;p28"/>
            <p:cNvSpPr/>
            <p:nvPr/>
          </p:nvSpPr>
          <p:spPr>
            <a:xfrm rot="1273713">
              <a:off x="422862" y="894673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74;p28"/>
            <p:cNvSpPr/>
            <p:nvPr/>
          </p:nvSpPr>
          <p:spPr>
            <a:xfrm rot="1273713">
              <a:off x="491202" y="999300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75;p28"/>
            <p:cNvSpPr/>
            <p:nvPr/>
          </p:nvSpPr>
          <p:spPr>
            <a:xfrm rot="1273713">
              <a:off x="586854" y="958383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76;p28"/>
            <p:cNvSpPr/>
            <p:nvPr/>
          </p:nvSpPr>
          <p:spPr>
            <a:xfrm rot="1273713">
              <a:off x="655231" y="1063009"/>
              <a:ext cx="21183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77;p28"/>
            <p:cNvSpPr/>
            <p:nvPr/>
          </p:nvSpPr>
          <p:spPr>
            <a:xfrm rot="1273713">
              <a:off x="750846" y="1022085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78;p28"/>
            <p:cNvSpPr/>
            <p:nvPr/>
          </p:nvSpPr>
          <p:spPr>
            <a:xfrm rot="1273713">
              <a:off x="819222" y="1126719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79;p28"/>
            <p:cNvSpPr/>
            <p:nvPr/>
          </p:nvSpPr>
          <p:spPr>
            <a:xfrm rot="1273713">
              <a:off x="914875" y="1085795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0;p28"/>
            <p:cNvSpPr/>
            <p:nvPr/>
          </p:nvSpPr>
          <p:spPr>
            <a:xfrm rot="1273713">
              <a:off x="983252" y="1190428"/>
              <a:ext cx="21182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1;p28"/>
            <p:cNvSpPr/>
            <p:nvPr/>
          </p:nvSpPr>
          <p:spPr>
            <a:xfrm rot="1273713">
              <a:off x="1078866" y="1149504"/>
              <a:ext cx="21221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2;p28"/>
            <p:cNvSpPr/>
            <p:nvPr/>
          </p:nvSpPr>
          <p:spPr>
            <a:xfrm rot="1273713">
              <a:off x="1147243" y="1254137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83;p28"/>
            <p:cNvSpPr/>
            <p:nvPr/>
          </p:nvSpPr>
          <p:spPr>
            <a:xfrm rot="1273713">
              <a:off x="1242457" y="1213131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84;p28"/>
            <p:cNvSpPr/>
            <p:nvPr/>
          </p:nvSpPr>
          <p:spPr>
            <a:xfrm rot="1273713">
              <a:off x="1310832" y="1317764"/>
              <a:ext cx="21638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85;p28"/>
            <p:cNvSpPr/>
            <p:nvPr/>
          </p:nvSpPr>
          <p:spPr>
            <a:xfrm rot="1273713">
              <a:off x="1406448" y="1276841"/>
              <a:ext cx="21676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86;p28"/>
            <p:cNvSpPr/>
            <p:nvPr/>
          </p:nvSpPr>
          <p:spPr>
            <a:xfrm rot="1273713">
              <a:off x="1474824" y="1381474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87;p28"/>
            <p:cNvSpPr/>
            <p:nvPr/>
          </p:nvSpPr>
          <p:spPr>
            <a:xfrm rot="1273713">
              <a:off x="1570477" y="1340550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88;p28"/>
            <p:cNvSpPr/>
            <p:nvPr/>
          </p:nvSpPr>
          <p:spPr>
            <a:xfrm rot="1273713">
              <a:off x="1638831" y="1445094"/>
              <a:ext cx="21221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89;p28"/>
            <p:cNvSpPr/>
            <p:nvPr/>
          </p:nvSpPr>
          <p:spPr>
            <a:xfrm rot="1273713">
              <a:off x="1734484" y="1404177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0;p28"/>
            <p:cNvSpPr/>
            <p:nvPr/>
          </p:nvSpPr>
          <p:spPr>
            <a:xfrm rot="1273713">
              <a:off x="111530" y="321686"/>
              <a:ext cx="1961160" cy="9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1;p28"/>
            <p:cNvSpPr/>
            <p:nvPr/>
          </p:nvSpPr>
          <p:spPr>
            <a:xfrm rot="1273713">
              <a:off x="124011" y="754492"/>
              <a:ext cx="21676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2;p28"/>
            <p:cNvSpPr/>
            <p:nvPr/>
          </p:nvSpPr>
          <p:spPr>
            <a:xfrm rot="1273713">
              <a:off x="192388" y="859118"/>
              <a:ext cx="21639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293;p28"/>
            <p:cNvSpPr/>
            <p:nvPr/>
          </p:nvSpPr>
          <p:spPr>
            <a:xfrm rot="1273713">
              <a:off x="288020" y="818113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294;p28"/>
            <p:cNvSpPr/>
            <p:nvPr/>
          </p:nvSpPr>
          <p:spPr>
            <a:xfrm rot="1273713">
              <a:off x="356396" y="92274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295;p28"/>
            <p:cNvSpPr/>
            <p:nvPr/>
          </p:nvSpPr>
          <p:spPr>
            <a:xfrm rot="1273713">
              <a:off x="452049" y="881822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296;p28"/>
            <p:cNvSpPr/>
            <p:nvPr/>
          </p:nvSpPr>
          <p:spPr>
            <a:xfrm rot="1273713">
              <a:off x="520424" y="986455"/>
              <a:ext cx="21183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297;p28"/>
            <p:cNvSpPr/>
            <p:nvPr/>
          </p:nvSpPr>
          <p:spPr>
            <a:xfrm rot="1273713">
              <a:off x="616040" y="945531"/>
              <a:ext cx="21220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298;p28"/>
            <p:cNvSpPr/>
            <p:nvPr/>
          </p:nvSpPr>
          <p:spPr>
            <a:xfrm rot="1273713">
              <a:off x="684416" y="1050164"/>
              <a:ext cx="21220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299;p28"/>
            <p:cNvSpPr/>
            <p:nvPr/>
          </p:nvSpPr>
          <p:spPr>
            <a:xfrm rot="1273713">
              <a:off x="780070" y="1009241"/>
              <a:ext cx="21182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0;p28"/>
            <p:cNvSpPr/>
            <p:nvPr/>
          </p:nvSpPr>
          <p:spPr>
            <a:xfrm rot="1273713">
              <a:off x="848408" y="1113867"/>
              <a:ext cx="21221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1;p28"/>
            <p:cNvSpPr/>
            <p:nvPr/>
          </p:nvSpPr>
          <p:spPr>
            <a:xfrm rot="1273713">
              <a:off x="944060" y="1072950"/>
              <a:ext cx="21221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2;p28"/>
            <p:cNvSpPr/>
            <p:nvPr/>
          </p:nvSpPr>
          <p:spPr>
            <a:xfrm rot="1273713">
              <a:off x="1012436" y="1177583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03;p28"/>
            <p:cNvSpPr/>
            <p:nvPr/>
          </p:nvSpPr>
          <p:spPr>
            <a:xfrm rot="1273713">
              <a:off x="1108090" y="1136660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04;p28"/>
            <p:cNvSpPr/>
            <p:nvPr/>
          </p:nvSpPr>
          <p:spPr>
            <a:xfrm rot="1273713">
              <a:off x="1176429" y="124128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05;p28"/>
            <p:cNvSpPr/>
            <p:nvPr/>
          </p:nvSpPr>
          <p:spPr>
            <a:xfrm rot="1273713">
              <a:off x="1271642" y="1200287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06;p28"/>
            <p:cNvSpPr/>
            <p:nvPr/>
          </p:nvSpPr>
          <p:spPr>
            <a:xfrm rot="1273713">
              <a:off x="1340019" y="1304913"/>
              <a:ext cx="21638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07;p28"/>
            <p:cNvSpPr/>
            <p:nvPr/>
          </p:nvSpPr>
          <p:spPr>
            <a:xfrm rot="1273713">
              <a:off x="1435670" y="1263996"/>
              <a:ext cx="21638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08;p28"/>
            <p:cNvSpPr/>
            <p:nvPr/>
          </p:nvSpPr>
          <p:spPr>
            <a:xfrm rot="1273713">
              <a:off x="1504010" y="1368622"/>
              <a:ext cx="21676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09;p28"/>
            <p:cNvSpPr/>
            <p:nvPr/>
          </p:nvSpPr>
          <p:spPr>
            <a:xfrm rot="1273713">
              <a:off x="1599662" y="1327706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0;p28"/>
            <p:cNvSpPr/>
            <p:nvPr/>
          </p:nvSpPr>
          <p:spPr>
            <a:xfrm rot="1273713">
              <a:off x="1668055" y="1432249"/>
              <a:ext cx="21183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1;p28"/>
            <p:cNvSpPr/>
            <p:nvPr/>
          </p:nvSpPr>
          <p:spPr>
            <a:xfrm rot="1273713">
              <a:off x="1763670" y="1391326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8" name="Google Shape;312;p28"/>
          <p:cNvGrpSpPr/>
          <p:nvPr/>
        </p:nvGrpSpPr>
        <p:grpSpPr>
          <a:xfrm>
            <a:off x="870988" y="-1131163"/>
            <a:ext cx="1589808" cy="2378966"/>
            <a:chOff x="0" y="0"/>
            <a:chExt cx="1589806" cy="2378965"/>
          </a:xfrm>
        </p:grpSpPr>
        <p:sp>
          <p:nvSpPr>
            <p:cNvPr id="440" name="Google Shape;313;p28"/>
            <p:cNvSpPr/>
            <p:nvPr/>
          </p:nvSpPr>
          <p:spPr>
            <a:xfrm rot="1799998">
              <a:off x="44568" y="1932098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14;p28"/>
            <p:cNvSpPr/>
            <p:nvPr/>
          </p:nvSpPr>
          <p:spPr>
            <a:xfrm rot="1799998">
              <a:off x="35669" y="1923569"/>
              <a:ext cx="48273" cy="1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15;p28"/>
            <p:cNvSpPr/>
            <p:nvPr/>
          </p:nvSpPr>
          <p:spPr>
            <a:xfrm rot="1799998">
              <a:off x="113545" y="1744996"/>
              <a:ext cx="110771" cy="2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16;p28"/>
            <p:cNvSpPr/>
            <p:nvPr/>
          </p:nvSpPr>
          <p:spPr>
            <a:xfrm rot="1799998">
              <a:off x="106120" y="1737254"/>
              <a:ext cx="126605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17;p28"/>
            <p:cNvSpPr/>
            <p:nvPr/>
          </p:nvSpPr>
          <p:spPr>
            <a:xfrm rot="1799998">
              <a:off x="71092" y="1740805"/>
              <a:ext cx="89689" cy="4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18;p28"/>
            <p:cNvSpPr/>
            <p:nvPr/>
          </p:nvSpPr>
          <p:spPr>
            <a:xfrm rot="1799998">
              <a:off x="62014" y="1731880"/>
              <a:ext cx="107770" cy="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19;p28"/>
            <p:cNvSpPr/>
            <p:nvPr/>
          </p:nvSpPr>
          <p:spPr>
            <a:xfrm rot="1799998">
              <a:off x="435571" y="356173"/>
              <a:ext cx="317409" cy="17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0;p28"/>
            <p:cNvSpPr/>
            <p:nvPr/>
          </p:nvSpPr>
          <p:spPr>
            <a:xfrm rot="1799998">
              <a:off x="426645" y="347652"/>
              <a:ext cx="335095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1;p28"/>
            <p:cNvSpPr/>
            <p:nvPr/>
          </p:nvSpPr>
          <p:spPr>
            <a:xfrm rot="1799998">
              <a:off x="539008" y="2138098"/>
              <a:ext cx="50394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2;p28"/>
            <p:cNvSpPr/>
            <p:nvPr/>
          </p:nvSpPr>
          <p:spPr>
            <a:xfrm rot="1799998">
              <a:off x="530091" y="2129084"/>
              <a:ext cx="68213" cy="2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23;p28"/>
            <p:cNvSpPr/>
            <p:nvPr/>
          </p:nvSpPr>
          <p:spPr>
            <a:xfrm rot="1799998">
              <a:off x="627124" y="2064015"/>
              <a:ext cx="89527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24;p28"/>
            <p:cNvSpPr/>
            <p:nvPr/>
          </p:nvSpPr>
          <p:spPr>
            <a:xfrm rot="1799998">
              <a:off x="617939" y="2054897"/>
              <a:ext cx="107613" cy="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25;p28"/>
            <p:cNvSpPr/>
            <p:nvPr/>
          </p:nvSpPr>
          <p:spPr>
            <a:xfrm rot="1799998">
              <a:off x="753569" y="545980"/>
              <a:ext cx="317409" cy="17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26;p28"/>
            <p:cNvSpPr/>
            <p:nvPr/>
          </p:nvSpPr>
          <p:spPr>
            <a:xfrm rot="1799998">
              <a:off x="744525" y="537424"/>
              <a:ext cx="335209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27;p28"/>
            <p:cNvSpPr/>
            <p:nvPr/>
          </p:nvSpPr>
          <p:spPr>
            <a:xfrm rot="1799998">
              <a:off x="798974" y="687629"/>
              <a:ext cx="533986" cy="4497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28;p28"/>
            <p:cNvSpPr/>
            <p:nvPr/>
          </p:nvSpPr>
          <p:spPr>
            <a:xfrm rot="1799998">
              <a:off x="790195" y="678801"/>
              <a:ext cx="55156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29;p28"/>
            <p:cNvSpPr/>
            <p:nvPr/>
          </p:nvSpPr>
          <p:spPr>
            <a:xfrm rot="1799998">
              <a:off x="1293344" y="776733"/>
              <a:ext cx="57210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0;p28"/>
            <p:cNvSpPr/>
            <p:nvPr/>
          </p:nvSpPr>
          <p:spPr>
            <a:xfrm rot="1799998">
              <a:off x="1284555" y="767944"/>
              <a:ext cx="74788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1;p28"/>
            <p:cNvSpPr/>
            <p:nvPr/>
          </p:nvSpPr>
          <p:spPr>
            <a:xfrm rot="1799998">
              <a:off x="1275570" y="155259"/>
              <a:ext cx="130560" cy="271881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2;p28"/>
            <p:cNvSpPr/>
            <p:nvPr/>
          </p:nvSpPr>
          <p:spPr>
            <a:xfrm rot="1799998">
              <a:off x="1266655" y="146448"/>
              <a:ext cx="148180" cy="2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33;p28"/>
            <p:cNvSpPr/>
            <p:nvPr/>
          </p:nvSpPr>
          <p:spPr>
            <a:xfrm rot="1799998">
              <a:off x="1295898" y="37074"/>
              <a:ext cx="189742" cy="33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34;p28"/>
            <p:cNvSpPr/>
            <p:nvPr/>
          </p:nvSpPr>
          <p:spPr>
            <a:xfrm rot="1799998">
              <a:off x="1287109" y="28244"/>
              <a:ext cx="207320" cy="35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35;p28"/>
            <p:cNvSpPr/>
            <p:nvPr/>
          </p:nvSpPr>
          <p:spPr>
            <a:xfrm rot="1799998">
              <a:off x="989328" y="364713"/>
              <a:ext cx="349674" cy="46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36;p28"/>
            <p:cNvSpPr/>
            <p:nvPr/>
          </p:nvSpPr>
          <p:spPr>
            <a:xfrm rot="1799998">
              <a:off x="980416" y="356696"/>
              <a:ext cx="366803" cy="4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37;p28"/>
            <p:cNvSpPr/>
            <p:nvPr/>
          </p:nvSpPr>
          <p:spPr>
            <a:xfrm rot="1799998">
              <a:off x="1080156" y="644671"/>
              <a:ext cx="17578" cy="1647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38;p28"/>
            <p:cNvSpPr/>
            <p:nvPr/>
          </p:nvSpPr>
          <p:spPr>
            <a:xfrm rot="1799998">
              <a:off x="77838" y="1961455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39;p28"/>
            <p:cNvSpPr/>
            <p:nvPr/>
          </p:nvSpPr>
          <p:spPr>
            <a:xfrm rot="1799998">
              <a:off x="99120" y="1789757"/>
              <a:ext cx="111266" cy="2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0;p28"/>
            <p:cNvSpPr/>
            <p:nvPr/>
          </p:nvSpPr>
          <p:spPr>
            <a:xfrm rot="1799998">
              <a:off x="104367" y="1770167"/>
              <a:ext cx="89686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1;p28"/>
            <p:cNvSpPr/>
            <p:nvPr/>
          </p:nvSpPr>
          <p:spPr>
            <a:xfrm rot="1799998">
              <a:off x="468866" y="385544"/>
              <a:ext cx="317400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2;p28"/>
            <p:cNvSpPr/>
            <p:nvPr/>
          </p:nvSpPr>
          <p:spPr>
            <a:xfrm rot="1799998">
              <a:off x="572317" y="2167466"/>
              <a:ext cx="50353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43;p28"/>
            <p:cNvSpPr/>
            <p:nvPr/>
          </p:nvSpPr>
          <p:spPr>
            <a:xfrm rot="1799998">
              <a:off x="660373" y="2093419"/>
              <a:ext cx="89567" cy="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1" name="Google Shape;344;p28"/>
            <p:cNvSpPr/>
            <p:nvPr/>
          </p:nvSpPr>
          <p:spPr>
            <a:xfrm rot="1799998">
              <a:off x="786865" y="575351"/>
              <a:ext cx="317397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2" name="Google Shape;345;p28"/>
            <p:cNvSpPr/>
            <p:nvPr/>
          </p:nvSpPr>
          <p:spPr>
            <a:xfrm rot="1799998">
              <a:off x="832279" y="717005"/>
              <a:ext cx="533987" cy="4497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3" name="Google Shape;346;p28"/>
            <p:cNvSpPr/>
            <p:nvPr/>
          </p:nvSpPr>
          <p:spPr>
            <a:xfrm rot="1799998">
              <a:off x="1326650" y="806111"/>
              <a:ext cx="57211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4" name="Google Shape;347;p28"/>
            <p:cNvSpPr/>
            <p:nvPr/>
          </p:nvSpPr>
          <p:spPr>
            <a:xfrm rot="1799998">
              <a:off x="1308856" y="184672"/>
              <a:ext cx="130560" cy="27188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5" name="Google Shape;348;p28"/>
            <p:cNvSpPr/>
            <p:nvPr/>
          </p:nvSpPr>
          <p:spPr>
            <a:xfrm rot="1799998">
              <a:off x="1329196" y="66437"/>
              <a:ext cx="189701" cy="3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6" name="Google Shape;349;p28"/>
            <p:cNvSpPr/>
            <p:nvPr/>
          </p:nvSpPr>
          <p:spPr>
            <a:xfrm rot="1799998">
              <a:off x="1022689" y="394310"/>
              <a:ext cx="349691" cy="46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350;p28"/>
            <p:cNvSpPr/>
            <p:nvPr/>
          </p:nvSpPr>
          <p:spPr>
            <a:xfrm flipH="1">
              <a:off x="1081143" y="684769"/>
              <a:ext cx="82386" cy="142697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83" name="تجميع"/>
          <p:cNvGrpSpPr/>
          <p:nvPr/>
        </p:nvGrpSpPr>
        <p:grpSpPr>
          <a:xfrm>
            <a:off x="6034903" y="416814"/>
            <a:ext cx="2485011" cy="1110042"/>
            <a:chOff x="0" y="0"/>
            <a:chExt cx="2485010" cy="1110040"/>
          </a:xfrm>
        </p:grpSpPr>
        <p:sp>
          <p:nvSpPr>
            <p:cNvPr id="479" name="دائرة"/>
            <p:cNvSpPr/>
            <p:nvPr/>
          </p:nvSpPr>
          <p:spPr>
            <a:xfrm>
              <a:off x="1775386" y="365682"/>
              <a:ext cx="459383" cy="459383"/>
            </a:xfrm>
            <a:prstGeom prst="ellipse">
              <a:avLst/>
            </a:prstGeom>
            <a:solidFill>
              <a:srgbClr val="EEBDD6"/>
            </a:solidFill>
            <a:ln w="12700" cap="flat">
              <a:solidFill>
                <a:srgbClr val="6D498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 rtl="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0" name="الفصل"/>
            <p:cNvSpPr txBox="1"/>
            <p:nvPr/>
          </p:nvSpPr>
          <p:spPr>
            <a:xfrm>
              <a:off x="1477877" y="0"/>
              <a:ext cx="1007134" cy="400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100">
                  <a:solidFill>
                    <a:srgbClr val="34679A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481" name="٢"/>
            <p:cNvSpPr txBox="1"/>
            <p:nvPr/>
          </p:nvSpPr>
          <p:spPr>
            <a:xfrm>
              <a:off x="1668751" y="304355"/>
              <a:ext cx="672654" cy="8056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3200">
                  <a:solidFill>
                    <a:srgbClr val="6D4982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482" name="الجمع والطرح"/>
            <p:cNvSpPr txBox="1"/>
            <p:nvPr/>
          </p:nvSpPr>
          <p:spPr>
            <a:xfrm>
              <a:off x="0" y="335521"/>
              <a:ext cx="1769037" cy="6703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 fontScale="100000" lnSpcReduction="0"/>
            </a:bodyPr>
            <a:lstStyle/>
            <a:p>
              <a:pPr algn="ctr" rtl="0"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5ABEC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pPr>
              <a:r>
                <a:t> </a:t>
              </a:r>
              <a:r>
                <a:rPr>
                  <a:solidFill>
                    <a:srgbClr val="34679A"/>
                  </a:solidFill>
                </a:rPr>
                <a:t>الجمع والطرح</a:t>
              </a:r>
            </a:p>
          </p:txBody>
        </p:sp>
      </p:grpSp>
      <p:grpSp>
        <p:nvGrpSpPr>
          <p:cNvPr id="486" name="تجميع"/>
          <p:cNvGrpSpPr/>
          <p:nvPr/>
        </p:nvGrpSpPr>
        <p:grpSpPr>
          <a:xfrm>
            <a:off x="2143437" y="3920596"/>
            <a:ext cx="932427" cy="497841"/>
            <a:chOff x="0" y="-12833"/>
            <a:chExt cx="932426" cy="497840"/>
          </a:xfrm>
        </p:grpSpPr>
        <p:sp>
          <p:nvSpPr>
            <p:cNvPr id="484" name="Google Shape;146;p28"/>
            <p:cNvSpPr/>
            <p:nvPr/>
          </p:nvSpPr>
          <p:spPr>
            <a:xfrm>
              <a:off x="0" y="38099"/>
              <a:ext cx="932427" cy="345174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17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85" name="صفحة ٦١"/>
            <p:cNvSpPr txBox="1"/>
            <p:nvPr/>
          </p:nvSpPr>
          <p:spPr>
            <a:xfrm>
              <a:off x="19390" y="-12834"/>
              <a:ext cx="842846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90000"/>
                </a:lnSpc>
                <a:spcBef>
                  <a:spcPts val="1000"/>
                </a:spcBef>
                <a:defRPr sz="22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٦١</a:t>
              </a:r>
            </a:p>
          </p:txBody>
        </p:sp>
      </p:grpSp>
      <p:pic>
        <p:nvPicPr>
          <p:cNvPr id="487" name="IMG_3477.png" descr="IMG_3477.png"/>
          <p:cNvPicPr>
            <a:picLocks noChangeAspect="1"/>
          </p:cNvPicPr>
          <p:nvPr/>
        </p:nvPicPr>
        <p:blipFill>
          <a:blip r:embed="rId2">
            <a:extLst/>
          </a:blip>
          <a:srcRect l="64435" t="25177" r="0" b="10490"/>
          <a:stretch>
            <a:fillRect/>
          </a:stretch>
        </p:blipFill>
        <p:spPr>
          <a:xfrm>
            <a:off x="2460795" y="778193"/>
            <a:ext cx="1645965" cy="644588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الطرح…"/>
          <p:cNvSpPr txBox="1"/>
          <p:nvPr/>
        </p:nvSpPr>
        <p:spPr>
          <a:xfrm>
            <a:off x="2459255" y="1792751"/>
            <a:ext cx="4818154" cy="137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/>
            </a:pPr>
            <a:r>
              <a:rPr sz="5300"/>
              <a:t>الطرح</a:t>
            </a:r>
            <a:r>
              <a:t> </a:t>
            </a:r>
          </a:p>
          <a:p>
            <a:pPr algn="ctr" rtl="0">
              <a:defRPr b="1"/>
            </a:pPr>
          </a:p>
          <a:p>
            <a:pPr algn="ctr" rtl="0">
              <a:defRPr sz="18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قد تحتاج إلى إعادة تجميع عند إجراء عملية الطرح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1"/>
      <p:bldP build="whole" bldLvl="1" animBg="1" rev="0" advAuto="0" spid="487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464;p32"/>
          <p:cNvGrpSpPr/>
          <p:nvPr/>
        </p:nvGrpSpPr>
        <p:grpSpPr>
          <a:xfrm>
            <a:off x="494837" y="2311339"/>
            <a:ext cx="1214162" cy="2094900"/>
            <a:chOff x="0" y="0"/>
            <a:chExt cx="1214160" cy="2094899"/>
          </a:xfrm>
        </p:grpSpPr>
        <p:sp>
          <p:nvSpPr>
            <p:cNvPr id="923" name="Google Shape;465;p32"/>
            <p:cNvSpPr/>
            <p:nvPr/>
          </p:nvSpPr>
          <p:spPr>
            <a:xfrm>
              <a:off x="302191" y="699647"/>
              <a:ext cx="849297" cy="1242292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9525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104775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974" name="Google Shape;466;p32"/>
            <p:cNvGrpSpPr/>
            <p:nvPr/>
          </p:nvGrpSpPr>
          <p:grpSpPr>
            <a:xfrm>
              <a:off x="-1" y="0"/>
              <a:ext cx="1214162" cy="2094900"/>
              <a:chOff x="0" y="0"/>
              <a:chExt cx="1214160" cy="2094899"/>
            </a:xfrm>
          </p:grpSpPr>
          <p:sp>
            <p:nvSpPr>
              <p:cNvPr id="924" name="Google Shape;467;p32"/>
              <p:cNvSpPr/>
              <p:nvPr/>
            </p:nvSpPr>
            <p:spPr>
              <a:xfrm>
                <a:off x="295127" y="702468"/>
                <a:ext cx="856565" cy="1392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5" name="Google Shape;468;p32"/>
              <p:cNvSpPr/>
              <p:nvPr/>
            </p:nvSpPr>
            <p:spPr>
              <a:xfrm>
                <a:off x="340102" y="737165"/>
                <a:ext cx="766615" cy="147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6" name="Google Shape;469;p32"/>
              <p:cNvSpPr/>
              <p:nvPr/>
            </p:nvSpPr>
            <p:spPr>
              <a:xfrm>
                <a:off x="454098" y="632590"/>
                <a:ext cx="333887" cy="1035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7" name="Google Shape;470;p32"/>
              <p:cNvSpPr/>
              <p:nvPr/>
            </p:nvSpPr>
            <p:spPr>
              <a:xfrm>
                <a:off x="506386" y="425767"/>
                <a:ext cx="294160" cy="89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8" name="Google Shape;471;p32"/>
              <p:cNvSpPr/>
              <p:nvPr/>
            </p:nvSpPr>
            <p:spPr>
              <a:xfrm>
                <a:off x="506386" y="425767"/>
                <a:ext cx="294160" cy="89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29" name="Google Shape;472;p32"/>
              <p:cNvSpPr/>
              <p:nvPr/>
            </p:nvSpPr>
            <p:spPr>
              <a:xfrm>
                <a:off x="680268" y="425767"/>
                <a:ext cx="120278" cy="898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0" name="Google Shape;473;p32"/>
              <p:cNvSpPr/>
              <p:nvPr/>
            </p:nvSpPr>
            <p:spPr>
              <a:xfrm flipH="1">
                <a:off x="591899" y="518067"/>
                <a:ext cx="198194" cy="3764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474;p32"/>
              <p:cNvSpPr/>
              <p:nvPr/>
            </p:nvSpPr>
            <p:spPr>
              <a:xfrm flipH="1">
                <a:off x="581183" y="610103"/>
                <a:ext cx="198193" cy="37904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475;p32"/>
              <p:cNvSpPr/>
              <p:nvPr/>
            </p:nvSpPr>
            <p:spPr>
              <a:xfrm flipH="1">
                <a:off x="570708" y="702402"/>
                <a:ext cx="198193" cy="3764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476;p32"/>
              <p:cNvSpPr/>
              <p:nvPr/>
            </p:nvSpPr>
            <p:spPr>
              <a:xfrm flipH="1">
                <a:off x="560254" y="794680"/>
                <a:ext cx="198194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477;p32"/>
              <p:cNvSpPr/>
              <p:nvPr/>
            </p:nvSpPr>
            <p:spPr>
              <a:xfrm flipH="1">
                <a:off x="549801" y="886979"/>
                <a:ext cx="198194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478;p32"/>
              <p:cNvSpPr/>
              <p:nvPr/>
            </p:nvSpPr>
            <p:spPr>
              <a:xfrm flipH="1">
                <a:off x="539085" y="979015"/>
                <a:ext cx="198457" cy="3792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479;p32"/>
              <p:cNvSpPr/>
              <p:nvPr/>
            </p:nvSpPr>
            <p:spPr>
              <a:xfrm flipH="1">
                <a:off x="528610" y="1071315"/>
                <a:ext cx="198193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480;p32"/>
              <p:cNvSpPr/>
              <p:nvPr/>
            </p:nvSpPr>
            <p:spPr>
              <a:xfrm flipH="1">
                <a:off x="518156" y="1163614"/>
                <a:ext cx="198194" cy="37663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481;p32"/>
              <p:cNvSpPr/>
              <p:nvPr/>
            </p:nvSpPr>
            <p:spPr>
              <a:xfrm>
                <a:off x="588232" y="536360"/>
                <a:ext cx="211142" cy="110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39" name="Google Shape;482;p32"/>
              <p:cNvSpPr/>
              <p:nvPr/>
            </p:nvSpPr>
            <p:spPr>
              <a:xfrm>
                <a:off x="588232" y="536360"/>
                <a:ext cx="211142" cy="110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0" name="Google Shape;483;p32"/>
              <p:cNvSpPr/>
              <p:nvPr/>
            </p:nvSpPr>
            <p:spPr>
              <a:xfrm>
                <a:off x="651258" y="668671"/>
                <a:ext cx="163011" cy="976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1" name="Google Shape;484;p32"/>
              <p:cNvSpPr/>
              <p:nvPr/>
            </p:nvSpPr>
            <p:spPr>
              <a:xfrm>
                <a:off x="651258" y="668671"/>
                <a:ext cx="163011" cy="976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2" name="Google Shape;485;p32"/>
              <p:cNvSpPr/>
              <p:nvPr/>
            </p:nvSpPr>
            <p:spPr>
              <a:xfrm>
                <a:off x="454362" y="531397"/>
                <a:ext cx="217540" cy="109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3" name="Google Shape;486;p32"/>
              <p:cNvSpPr/>
              <p:nvPr/>
            </p:nvSpPr>
            <p:spPr>
              <a:xfrm>
                <a:off x="454362" y="531397"/>
                <a:ext cx="217540" cy="1097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4" name="Google Shape;487;p32"/>
              <p:cNvSpPr/>
              <p:nvPr/>
            </p:nvSpPr>
            <p:spPr>
              <a:xfrm>
                <a:off x="427965" y="649829"/>
                <a:ext cx="167076" cy="969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5" name="Google Shape;488;p32"/>
              <p:cNvSpPr/>
              <p:nvPr/>
            </p:nvSpPr>
            <p:spPr>
              <a:xfrm>
                <a:off x="427965" y="649829"/>
                <a:ext cx="167076" cy="969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6" name="Google Shape;489;p32"/>
              <p:cNvSpPr/>
              <p:nvPr/>
            </p:nvSpPr>
            <p:spPr>
              <a:xfrm>
                <a:off x="605107" y="1115894"/>
                <a:ext cx="38184" cy="38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7" name="Google Shape;490;p32"/>
              <p:cNvSpPr/>
              <p:nvPr/>
            </p:nvSpPr>
            <p:spPr>
              <a:xfrm>
                <a:off x="526509" y="1189461"/>
                <a:ext cx="170061" cy="17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8" name="Google Shape;491;p32"/>
              <p:cNvSpPr/>
              <p:nvPr/>
            </p:nvSpPr>
            <p:spPr>
              <a:xfrm>
                <a:off x="526509" y="1189461"/>
                <a:ext cx="170057" cy="17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6"/>
                    </a:moveTo>
                    <a:cubicBezTo>
                      <a:pt x="15986" y="18744"/>
                      <a:pt x="21102" y="9636"/>
                      <a:pt x="16098" y="3389"/>
                    </a:cubicBezTo>
                    <a:cubicBezTo>
                      <a:pt x="11095" y="-2856"/>
                      <a:pt x="947" y="33"/>
                      <a:pt x="58" y="7958"/>
                    </a:cubicBezTo>
                    <a:cubicBezTo>
                      <a:pt x="-498" y="12855"/>
                      <a:pt x="3032" y="17286"/>
                      <a:pt x="7980" y="17836"/>
                    </a:cubicBez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49" name="Google Shape;492;p32"/>
              <p:cNvSpPr/>
              <p:nvPr/>
            </p:nvSpPr>
            <p:spPr>
              <a:xfrm>
                <a:off x="1056802" y="156819"/>
                <a:ext cx="157359" cy="3644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0" name="Google Shape;493;p32"/>
              <p:cNvSpPr/>
              <p:nvPr/>
            </p:nvSpPr>
            <p:spPr>
              <a:xfrm>
                <a:off x="844384" y="491407"/>
                <a:ext cx="313841" cy="1245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1" name="Google Shape;494;p32"/>
              <p:cNvSpPr/>
              <p:nvPr/>
            </p:nvSpPr>
            <p:spPr>
              <a:xfrm>
                <a:off x="1041362" y="474080"/>
                <a:ext cx="124291" cy="186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2" name="Google Shape;495;p32"/>
              <p:cNvSpPr/>
              <p:nvPr/>
            </p:nvSpPr>
            <p:spPr>
              <a:xfrm>
                <a:off x="1059644" y="468458"/>
                <a:ext cx="113044" cy="79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3" name="Google Shape;496;p32"/>
              <p:cNvSpPr/>
              <p:nvPr/>
            </p:nvSpPr>
            <p:spPr>
              <a:xfrm>
                <a:off x="227928" y="411120"/>
                <a:ext cx="638264" cy="107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4" name="Google Shape;497;p32"/>
              <p:cNvSpPr/>
              <p:nvPr/>
            </p:nvSpPr>
            <p:spPr>
              <a:xfrm>
                <a:off x="-1" y="97701"/>
                <a:ext cx="394345" cy="519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5" name="Google Shape;498;p32"/>
              <p:cNvSpPr/>
              <p:nvPr/>
            </p:nvSpPr>
            <p:spPr>
              <a:xfrm>
                <a:off x="337633" y="366145"/>
                <a:ext cx="229174" cy="1196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6" name="Google Shape;499;p32"/>
              <p:cNvSpPr/>
              <p:nvPr/>
            </p:nvSpPr>
            <p:spPr>
              <a:xfrm>
                <a:off x="478408" y="612716"/>
                <a:ext cx="88399" cy="9501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7" name="Google Shape;500;p32"/>
              <p:cNvSpPr/>
              <p:nvPr/>
            </p:nvSpPr>
            <p:spPr>
              <a:xfrm>
                <a:off x="408471" y="701304"/>
                <a:ext cx="46996" cy="47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8" name="Google Shape;501;p32"/>
              <p:cNvSpPr/>
              <p:nvPr/>
            </p:nvSpPr>
            <p:spPr>
              <a:xfrm>
                <a:off x="286916" y="0"/>
                <a:ext cx="332099" cy="549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59" name="Google Shape;502;p32"/>
              <p:cNvSpPr/>
              <p:nvPr/>
            </p:nvSpPr>
            <p:spPr>
              <a:xfrm>
                <a:off x="342188" y="794943"/>
                <a:ext cx="758512" cy="133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0" name="Google Shape;503;p32"/>
              <p:cNvSpPr/>
              <p:nvPr/>
            </p:nvSpPr>
            <p:spPr>
              <a:xfrm flipV="1">
                <a:off x="750870" y="1656229"/>
                <a:ext cx="17526" cy="119487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04;p32"/>
              <p:cNvSpPr/>
              <p:nvPr/>
            </p:nvSpPr>
            <p:spPr>
              <a:xfrm>
                <a:off x="750870" y="1655439"/>
                <a:ext cx="23016" cy="120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2" name="Google Shape;505;p32"/>
              <p:cNvSpPr/>
              <p:nvPr/>
            </p:nvSpPr>
            <p:spPr>
              <a:xfrm flipH="1" flipV="1">
                <a:off x="1044503" y="1657788"/>
                <a:ext cx="16207" cy="119751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06;p32"/>
              <p:cNvSpPr/>
              <p:nvPr/>
            </p:nvSpPr>
            <p:spPr>
              <a:xfrm>
                <a:off x="1039254" y="1657261"/>
                <a:ext cx="21456" cy="1202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4" name="Google Shape;507;p32"/>
              <p:cNvSpPr/>
              <p:nvPr/>
            </p:nvSpPr>
            <p:spPr>
              <a:xfrm>
                <a:off x="736130" y="675105"/>
                <a:ext cx="204333" cy="101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5" name="Google Shape;508;p32"/>
              <p:cNvSpPr/>
              <p:nvPr/>
            </p:nvSpPr>
            <p:spPr>
              <a:xfrm>
                <a:off x="883663" y="674974"/>
                <a:ext cx="192229" cy="10210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6" name="Google Shape;509;p32"/>
              <p:cNvSpPr/>
              <p:nvPr/>
            </p:nvSpPr>
            <p:spPr>
              <a:xfrm>
                <a:off x="879514" y="408506"/>
                <a:ext cx="72690" cy="288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67" name="Google Shape;510;p32"/>
              <p:cNvSpPr/>
              <p:nvPr/>
            </p:nvSpPr>
            <p:spPr>
              <a:xfrm flipH="1">
                <a:off x="915859" y="461585"/>
                <a:ext cx="1296" cy="234801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11;p32"/>
              <p:cNvSpPr/>
              <p:nvPr/>
            </p:nvSpPr>
            <p:spPr>
              <a:xfrm flipH="1">
                <a:off x="915859" y="461585"/>
                <a:ext cx="1296" cy="234801"/>
              </a:xfrm>
              <a:prstGeom prst="line">
                <a:avLst/>
              </a:prstGeom>
              <a:noFill/>
              <a:ln w="9525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12;p32"/>
              <p:cNvSpPr/>
              <p:nvPr/>
            </p:nvSpPr>
            <p:spPr>
              <a:xfrm>
                <a:off x="846814" y="591788"/>
                <a:ext cx="136750" cy="20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0" name="Google Shape;513;p32"/>
              <p:cNvSpPr/>
              <p:nvPr/>
            </p:nvSpPr>
            <p:spPr>
              <a:xfrm>
                <a:off x="884562" y="664477"/>
                <a:ext cx="57958" cy="58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1" name="Google Shape;514;p32"/>
              <p:cNvSpPr/>
              <p:nvPr/>
            </p:nvSpPr>
            <p:spPr>
              <a:xfrm>
                <a:off x="295127" y="792066"/>
                <a:ext cx="856565" cy="1302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2" name="Google Shape;515;p32"/>
              <p:cNvSpPr/>
              <p:nvPr/>
            </p:nvSpPr>
            <p:spPr>
              <a:xfrm>
                <a:off x="340102" y="811172"/>
                <a:ext cx="766615" cy="79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973" name="Google Shape;516;p32"/>
              <p:cNvSpPr/>
              <p:nvPr/>
            </p:nvSpPr>
            <p:spPr>
              <a:xfrm>
                <a:off x="295390" y="793867"/>
                <a:ext cx="856302" cy="1301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978" name="تجميع"/>
          <p:cNvGrpSpPr/>
          <p:nvPr/>
        </p:nvGrpSpPr>
        <p:grpSpPr>
          <a:xfrm>
            <a:off x="3179470" y="1601660"/>
            <a:ext cx="3518604" cy="1407609"/>
            <a:chOff x="0" y="0"/>
            <a:chExt cx="3518603" cy="1407607"/>
          </a:xfrm>
        </p:grpSpPr>
        <p:sp>
          <p:nvSpPr>
            <p:cNvPr id="976" name="Google Shape;463;p32"/>
            <p:cNvSpPr/>
            <p:nvPr/>
          </p:nvSpPr>
          <p:spPr>
            <a:xfrm>
              <a:off x="0" y="200903"/>
              <a:ext cx="3518604" cy="1206705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977" name="تأكد"/>
            <p:cNvSpPr/>
            <p:nvPr/>
          </p:nvSpPr>
          <p:spPr>
            <a:xfrm>
              <a:off x="414751" y="0"/>
              <a:ext cx="2483912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rtl="0">
                <a:lnSpc>
                  <a:spcPct val="90000"/>
                </a:lnSpc>
                <a:spcBef>
                  <a:spcPts val="1000"/>
                </a:spcBef>
                <a:defRPr sz="100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pPr>
              <a:r>
                <a:rPr b="1">
                  <a:solidFill>
                    <a:srgbClr val="E22400"/>
                  </a:solidFill>
                  <a:latin typeface="+mj-lt"/>
                  <a:ea typeface="+mj-ea"/>
                  <a:cs typeface="+mj-cs"/>
                  <a:sym typeface="Helvetica"/>
                </a:rPr>
                <a:t>تأكد</a:t>
              </a:r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981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82" name="تأكد"/>
          <p:cNvSpPr txBox="1"/>
          <p:nvPr/>
        </p:nvSpPr>
        <p:spPr>
          <a:xfrm>
            <a:off x="7721311" y="397111"/>
            <a:ext cx="955732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b="1" sz="40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rPr>
              <a:t>تأكد</a:t>
            </a:r>
            <a:r>
              <a:t> </a:t>
            </a:r>
          </a:p>
        </p:txBody>
      </p:sp>
      <p:pic>
        <p:nvPicPr>
          <p:cNvPr id="983" name="IMG_2301.png" descr="IMG_2301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1817857" y="3104313"/>
            <a:ext cx="708468" cy="80476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984" name="IMG_2798.png" descr="IMG_2798.png"/>
          <p:cNvPicPr>
            <a:picLocks noChangeAspect="1"/>
          </p:cNvPicPr>
          <p:nvPr/>
        </p:nvPicPr>
        <p:blipFill>
          <a:blip r:embed="rId4">
            <a:extLst/>
          </a:blip>
          <a:srcRect l="48174" t="0" r="0" b="84145"/>
          <a:stretch>
            <a:fillRect/>
          </a:stretch>
        </p:blipFill>
        <p:spPr>
          <a:xfrm>
            <a:off x="2976897" y="430737"/>
            <a:ext cx="3729702" cy="51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IMG_2798.png" descr="IMG_2798.png"/>
          <p:cNvPicPr>
            <a:picLocks noChangeAspect="1"/>
          </p:cNvPicPr>
          <p:nvPr/>
        </p:nvPicPr>
        <p:blipFill>
          <a:blip r:embed="rId4">
            <a:extLst/>
          </a:blip>
          <a:srcRect l="0" t="15089" r="917" b="30263"/>
          <a:stretch>
            <a:fillRect/>
          </a:stretch>
        </p:blipFill>
        <p:spPr>
          <a:xfrm>
            <a:off x="989401" y="1318376"/>
            <a:ext cx="7166049" cy="1785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IMG_2301.png" descr="IMG_2301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6626995" y="3015714"/>
            <a:ext cx="771546" cy="87641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0" presetID="19" grpId="3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Class="entr" nodeType="afterEffect" presetSubtype="10" presetID="19" grpId="4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3" grpId="3"/>
      <p:bldP build="whole" bldLvl="1" animBg="1" rev="0" advAuto="0" spid="982" grpId="2"/>
      <p:bldP build="whole" bldLvl="1" animBg="1" rev="0" advAuto="0" spid="986" grpId="4"/>
      <p:bldP build="whole" bldLvl="1" animBg="1" rev="0" advAuto="0" spid="9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989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90" name="تأكد"/>
          <p:cNvSpPr txBox="1"/>
          <p:nvPr/>
        </p:nvSpPr>
        <p:spPr>
          <a:xfrm>
            <a:off x="7721311" y="397111"/>
            <a:ext cx="955732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b="1" sz="40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rPr>
              <a:t>تأكد</a:t>
            </a:r>
            <a:r>
              <a:t> </a:t>
            </a:r>
          </a:p>
        </p:txBody>
      </p:sp>
      <p:pic>
        <p:nvPicPr>
          <p:cNvPr id="991" name="IMG_2798.png" descr="IMG_2798.png"/>
          <p:cNvPicPr>
            <a:picLocks noChangeAspect="1"/>
          </p:cNvPicPr>
          <p:nvPr/>
        </p:nvPicPr>
        <p:blipFill>
          <a:blip r:embed="rId2">
            <a:extLst/>
          </a:blip>
          <a:srcRect l="48174" t="0" r="0" b="84145"/>
          <a:stretch>
            <a:fillRect/>
          </a:stretch>
        </p:blipFill>
        <p:spPr>
          <a:xfrm>
            <a:off x="2976897" y="430737"/>
            <a:ext cx="3729702" cy="51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2" name="IMG_2798.png" descr="IMG_2798.png"/>
          <p:cNvPicPr>
            <a:picLocks noChangeAspect="1"/>
          </p:cNvPicPr>
          <p:nvPr/>
        </p:nvPicPr>
        <p:blipFill>
          <a:blip r:embed="rId2">
            <a:extLst/>
          </a:blip>
          <a:srcRect l="51512" t="15089" r="917" b="30263"/>
          <a:stretch>
            <a:fillRect/>
          </a:stretch>
        </p:blipFill>
        <p:spPr>
          <a:xfrm>
            <a:off x="4391092" y="1198007"/>
            <a:ext cx="3502884" cy="1818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3" name="IMG_2808.png" descr="IMG_28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9720" y="2571750"/>
            <a:ext cx="5953796" cy="2605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6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921778" y="1900893"/>
            <a:ext cx="1567943" cy="2080273"/>
            <a:chOff x="0" y="0"/>
            <a:chExt cx="1567941" cy="2080272"/>
          </a:xfrm>
        </p:grpSpPr>
        <p:pic>
          <p:nvPicPr>
            <p:cNvPr id="994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6" y="263091"/>
              <a:ext cx="1508086" cy="1817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95" name="إضغط للرجوع"/>
            <p:cNvSpPr txBox="1"/>
            <p:nvPr/>
          </p:nvSpPr>
          <p:spPr>
            <a:xfrm>
              <a:off x="0" y="0"/>
              <a:ext cx="1448697" cy="607738"/>
            </a:xfrm>
            <a:prstGeom prst="rect">
              <a:avLst/>
            </a:prstGeom>
            <a:solidFill>
              <a:schemeClr val="accent4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641250">
                <a:defRPr sz="2000" u="sng">
                  <a:solidFill>
                    <a:srgbClr val="E22400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إضغط للرجوع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999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00" name="تأكد"/>
          <p:cNvSpPr txBox="1"/>
          <p:nvPr/>
        </p:nvSpPr>
        <p:spPr>
          <a:xfrm>
            <a:off x="7721311" y="397111"/>
            <a:ext cx="955732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b="1" sz="40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rPr>
              <a:t>تأكد</a:t>
            </a:r>
            <a:r>
              <a:t> </a:t>
            </a:r>
          </a:p>
        </p:txBody>
      </p:sp>
      <p:pic>
        <p:nvPicPr>
          <p:cNvPr id="1001" name="IMG_2798.png" descr="IMG_2798.png"/>
          <p:cNvPicPr>
            <a:picLocks noChangeAspect="1"/>
          </p:cNvPicPr>
          <p:nvPr/>
        </p:nvPicPr>
        <p:blipFill>
          <a:blip r:embed="rId2">
            <a:extLst/>
          </a:blip>
          <a:srcRect l="48174" t="0" r="0" b="84145"/>
          <a:stretch>
            <a:fillRect/>
          </a:stretch>
        </p:blipFill>
        <p:spPr>
          <a:xfrm>
            <a:off x="2976897" y="430737"/>
            <a:ext cx="3729702" cy="51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2" name="IMG_2798.png" descr="IMG_2798.png"/>
          <p:cNvPicPr>
            <a:picLocks noChangeAspect="1"/>
          </p:cNvPicPr>
          <p:nvPr/>
        </p:nvPicPr>
        <p:blipFill>
          <a:blip r:embed="rId2">
            <a:extLst/>
          </a:blip>
          <a:srcRect l="0" t="15631" r="54886" b="29721"/>
          <a:stretch>
            <a:fillRect/>
          </a:stretch>
        </p:blipFill>
        <p:spPr>
          <a:xfrm>
            <a:off x="4571932" y="1285721"/>
            <a:ext cx="3321977" cy="1818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3" name="IMG_2809.png" descr="IMG_28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2253" y="2872069"/>
            <a:ext cx="4967227" cy="1961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6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921778" y="1900893"/>
            <a:ext cx="1567943" cy="2080273"/>
            <a:chOff x="0" y="0"/>
            <a:chExt cx="1567941" cy="2080272"/>
          </a:xfrm>
        </p:grpSpPr>
        <p:pic>
          <p:nvPicPr>
            <p:cNvPr id="1004" name="تجميع" descr="تجميع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6" y="263091"/>
              <a:ext cx="1508086" cy="1817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5" name="إضغط للرجوع"/>
            <p:cNvSpPr txBox="1"/>
            <p:nvPr/>
          </p:nvSpPr>
          <p:spPr>
            <a:xfrm>
              <a:off x="0" y="0"/>
              <a:ext cx="1448697" cy="607738"/>
            </a:xfrm>
            <a:prstGeom prst="rect">
              <a:avLst/>
            </a:prstGeom>
            <a:solidFill>
              <a:schemeClr val="accent4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641250">
                <a:defRPr sz="2000" u="sng">
                  <a:solidFill>
                    <a:srgbClr val="E22400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إضغط للرجوع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1009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10" name="تأكد"/>
          <p:cNvSpPr txBox="1"/>
          <p:nvPr/>
        </p:nvSpPr>
        <p:spPr>
          <a:xfrm>
            <a:off x="7721311" y="397111"/>
            <a:ext cx="955732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b="1" sz="40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rPr>
              <a:t>تأكد</a:t>
            </a:r>
            <a:r>
              <a:t> </a:t>
            </a:r>
          </a:p>
        </p:txBody>
      </p:sp>
      <p:pic>
        <p:nvPicPr>
          <p:cNvPr id="1011" name="IMG_2798.png" descr="IMG_2798.png"/>
          <p:cNvPicPr>
            <a:picLocks noChangeAspect="1"/>
          </p:cNvPicPr>
          <p:nvPr/>
        </p:nvPicPr>
        <p:blipFill>
          <a:blip r:embed="rId2">
            <a:extLst/>
          </a:blip>
          <a:srcRect l="0" t="70506" r="917" b="16578"/>
          <a:stretch>
            <a:fillRect/>
          </a:stretch>
        </p:blipFill>
        <p:spPr>
          <a:xfrm>
            <a:off x="726959" y="1889505"/>
            <a:ext cx="7296067" cy="429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2" name="IMG_2798.png" descr="IMG_2798.png"/>
          <p:cNvPicPr>
            <a:picLocks noChangeAspect="1"/>
          </p:cNvPicPr>
          <p:nvPr/>
        </p:nvPicPr>
        <p:blipFill>
          <a:blip r:embed="rId2">
            <a:extLst/>
          </a:blip>
          <a:srcRect l="48174" t="0" r="0" b="84145"/>
          <a:stretch>
            <a:fillRect/>
          </a:stretch>
        </p:blipFill>
        <p:spPr>
          <a:xfrm>
            <a:off x="2976897" y="430737"/>
            <a:ext cx="3729702" cy="51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3" name="IMG_2301.png" descr="IMG_230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7393192" y="3759199"/>
            <a:ext cx="826308" cy="9386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0" presetID="19" grpId="3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9" grpId="1"/>
      <p:bldP build="whole" bldLvl="1" animBg="1" rev="0" advAuto="0" spid="1013" grpId="3"/>
      <p:bldP build="whole" bldLvl="1" animBg="1" rev="0" advAuto="0" spid="101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1016" name="Google Shape;371;p30"/>
          <p:cNvSpPr/>
          <p:nvPr/>
        </p:nvSpPr>
        <p:spPr>
          <a:xfrm>
            <a:off x="7740008" y="493051"/>
            <a:ext cx="958942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17" name="تأكد"/>
          <p:cNvSpPr txBox="1"/>
          <p:nvPr/>
        </p:nvSpPr>
        <p:spPr>
          <a:xfrm>
            <a:off x="7721311" y="397111"/>
            <a:ext cx="955732" cy="70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b="1" sz="40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rPr>
              <a:t>تأكد</a:t>
            </a:r>
            <a:r>
              <a:t> </a:t>
            </a:r>
          </a:p>
        </p:txBody>
      </p:sp>
      <p:sp>
        <p:nvSpPr>
          <p:cNvPr id="1018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1019" name="IMG_2798.png" descr="IMG_2798.png"/>
          <p:cNvPicPr>
            <a:picLocks noChangeAspect="1"/>
          </p:cNvPicPr>
          <p:nvPr/>
        </p:nvPicPr>
        <p:blipFill>
          <a:blip r:embed="rId3">
            <a:extLst/>
          </a:blip>
          <a:srcRect l="0" t="70506" r="917" b="16578"/>
          <a:stretch>
            <a:fillRect/>
          </a:stretch>
        </p:blipFill>
        <p:spPr>
          <a:xfrm>
            <a:off x="726959" y="1889505"/>
            <a:ext cx="7296067" cy="429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0" name="IMG_2798.png" descr="IMG_2798.png"/>
          <p:cNvPicPr>
            <a:picLocks noChangeAspect="1"/>
          </p:cNvPicPr>
          <p:nvPr/>
        </p:nvPicPr>
        <p:blipFill>
          <a:blip r:embed="rId3">
            <a:extLst/>
          </a:blip>
          <a:srcRect l="48174" t="0" r="0" b="84145"/>
          <a:stretch>
            <a:fillRect/>
          </a:stretch>
        </p:blipFill>
        <p:spPr>
          <a:xfrm>
            <a:off x="2976897" y="430737"/>
            <a:ext cx="3729702" cy="5155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3" name="تجميع"/>
          <p:cNvGrpSpPr/>
          <p:nvPr/>
        </p:nvGrpSpPr>
        <p:grpSpPr>
          <a:xfrm>
            <a:off x="4841812" y="2261571"/>
            <a:ext cx="4071855" cy="1508287"/>
            <a:chOff x="0" y="0"/>
            <a:chExt cx="4071853" cy="1508285"/>
          </a:xfrm>
        </p:grpSpPr>
        <p:pic>
          <p:nvPicPr>
            <p:cNvPr id="1021" name="IMG_2810.png" descr="IMG_281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34170"/>
              <a:ext cx="4071854" cy="13739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2" name="IMG_2689.png" descr="IMG_2689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3841" t="6310" r="20361" b="49999"/>
            <a:stretch>
              <a:fillRect/>
            </a:stretch>
          </p:blipFill>
          <p:spPr>
            <a:xfrm>
              <a:off x="1030629" y="0"/>
              <a:ext cx="2810743" cy="15082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24" name="IMG_2689.png" descr="IMG_2689.png"/>
          <p:cNvPicPr>
            <a:picLocks noChangeAspect="1"/>
          </p:cNvPicPr>
          <p:nvPr/>
        </p:nvPicPr>
        <p:blipFill>
          <a:blip r:embed="rId5">
            <a:extLst/>
          </a:blip>
          <a:srcRect l="33841" t="6310" r="20361" b="49999"/>
          <a:stretch>
            <a:fillRect/>
          </a:stretch>
        </p:blipFill>
        <p:spPr>
          <a:xfrm>
            <a:off x="3369769" y="2261571"/>
            <a:ext cx="2810743" cy="1508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IMG_2689.png" descr="IMG_2689.png"/>
          <p:cNvPicPr>
            <a:picLocks noChangeAspect="1"/>
          </p:cNvPicPr>
          <p:nvPr/>
        </p:nvPicPr>
        <p:blipFill>
          <a:blip r:embed="rId5">
            <a:extLst/>
          </a:blip>
          <a:srcRect l="33841" t="6310" r="20361" b="49999"/>
          <a:stretch>
            <a:fillRect/>
          </a:stretch>
        </p:blipFill>
        <p:spPr>
          <a:xfrm>
            <a:off x="818920" y="2261571"/>
            <a:ext cx="2810742" cy="1508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IMG_2812.png" descr="IMG_28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5652" y="2366212"/>
            <a:ext cx="2964787" cy="1299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IMG_2814.png" descr="IMG_281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2645" y="2418947"/>
            <a:ext cx="2223008" cy="1124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52;p46"/>
          <p:cNvSpPr txBox="1"/>
          <p:nvPr>
            <p:ph type="title"/>
          </p:nvPr>
        </p:nvSpPr>
        <p:spPr>
          <a:xfrm>
            <a:off x="1739250" y="843300"/>
            <a:ext cx="5665500" cy="3456900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  <a:r>
              <a: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/>
            </a:pPr>
            <a:r>
              <a:t>س </a:t>
            </a:r>
            <a:r>
              <a:rPr>
                <a:solidFill>
                  <a:schemeClr val="accent2"/>
                </a:solidFill>
              </a:rPr>
              <a:t>٨، ٩ ، ١٠ </a:t>
            </a:r>
          </a:p>
          <a:p>
            <a:pPr rtl="0">
              <a:defRPr>
                <a:solidFill>
                  <a:schemeClr val="accent2"/>
                </a:solidFill>
              </a:defRPr>
            </a:pPr>
            <a:r>
              <a:rPr>
                <a:solidFill>
                  <a:srgbClr val="012F7B"/>
                </a:solidFill>
              </a:rPr>
              <a:t>ص</a:t>
            </a:r>
            <a:r>
              <a:t> ٦٢</a:t>
            </a:r>
          </a:p>
        </p:txBody>
      </p:sp>
      <p:grpSp>
        <p:nvGrpSpPr>
          <p:cNvPr id="1076" name="تجميع"/>
          <p:cNvGrpSpPr/>
          <p:nvPr/>
        </p:nvGrpSpPr>
        <p:grpSpPr>
          <a:xfrm>
            <a:off x="1052038" y="-606042"/>
            <a:ext cx="7507179" cy="6207825"/>
            <a:chOff x="0" y="0"/>
            <a:chExt cx="7507178" cy="6207823"/>
          </a:xfrm>
        </p:grpSpPr>
        <p:grpSp>
          <p:nvGrpSpPr>
            <p:cNvPr id="1038" name="Google Shape;1053;p46"/>
            <p:cNvGrpSpPr/>
            <p:nvPr/>
          </p:nvGrpSpPr>
          <p:grpSpPr>
            <a:xfrm>
              <a:off x="-1" y="3713569"/>
              <a:ext cx="2139754" cy="2494255"/>
              <a:chOff x="0" y="0"/>
              <a:chExt cx="2139752" cy="2494253"/>
            </a:xfrm>
          </p:grpSpPr>
          <p:sp>
            <p:nvSpPr>
              <p:cNvPr id="1030" name="Google Shape;1054;p46"/>
              <p:cNvSpPr/>
              <p:nvPr/>
            </p:nvSpPr>
            <p:spPr>
              <a:xfrm rot="20610811">
                <a:off x="468417" y="154679"/>
                <a:ext cx="1398258" cy="2127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1" name="Google Shape;1055;p46"/>
              <p:cNvSpPr/>
              <p:nvPr/>
            </p:nvSpPr>
            <p:spPr>
              <a:xfrm rot="20610811">
                <a:off x="297633" y="381990"/>
                <a:ext cx="203717" cy="212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2" name="Google Shape;1056;p46"/>
              <p:cNvSpPr/>
              <p:nvPr/>
            </p:nvSpPr>
            <p:spPr>
              <a:xfrm rot="20610811">
                <a:off x="577198" y="502984"/>
                <a:ext cx="877727" cy="409112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3" name="Google Shape;1057;p46"/>
              <p:cNvSpPr/>
              <p:nvPr/>
            </p:nvSpPr>
            <p:spPr>
              <a:xfrm rot="20610811">
                <a:off x="626290" y="578260"/>
                <a:ext cx="710473" cy="24013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4" name="Google Shape;1058;p46"/>
              <p:cNvSpPr/>
              <p:nvPr/>
            </p:nvSpPr>
            <p:spPr>
              <a:xfrm rot="20610811">
                <a:off x="643635" y="63688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5" name="Google Shape;1059;p46"/>
              <p:cNvSpPr/>
              <p:nvPr/>
            </p:nvSpPr>
            <p:spPr>
              <a:xfrm rot="20610811">
                <a:off x="660984" y="69550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6" name="Google Shape;1060;p46"/>
              <p:cNvSpPr/>
              <p:nvPr/>
            </p:nvSpPr>
            <p:spPr>
              <a:xfrm rot="20610811">
                <a:off x="678325" y="75409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37" name="Google Shape;1061;p46"/>
              <p:cNvSpPr/>
              <p:nvPr/>
            </p:nvSpPr>
            <p:spPr>
              <a:xfrm rot="20610811">
                <a:off x="695674" y="81271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70" name="Google Shape;1062;p46"/>
            <p:cNvGrpSpPr/>
            <p:nvPr/>
          </p:nvGrpSpPr>
          <p:grpSpPr>
            <a:xfrm>
              <a:off x="4860013" y="-1"/>
              <a:ext cx="2647166" cy="2630195"/>
              <a:chOff x="0" y="0"/>
              <a:chExt cx="2647164" cy="2630193"/>
            </a:xfrm>
          </p:grpSpPr>
          <p:sp>
            <p:nvSpPr>
              <p:cNvPr id="1039" name="Google Shape;1063;p46"/>
              <p:cNvSpPr/>
              <p:nvPr/>
            </p:nvSpPr>
            <p:spPr>
              <a:xfrm rot="11309870">
                <a:off x="157963" y="159517"/>
                <a:ext cx="2330663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0" name="Google Shape;1064;p46"/>
              <p:cNvSpPr/>
              <p:nvPr/>
            </p:nvSpPr>
            <p:spPr>
              <a:xfrm rot="11309870">
                <a:off x="157960" y="159560"/>
                <a:ext cx="2331246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1" name="Google Shape;1065;p46"/>
              <p:cNvSpPr/>
              <p:nvPr/>
            </p:nvSpPr>
            <p:spPr>
              <a:xfrm rot="11309870">
                <a:off x="426719" y="16458"/>
                <a:ext cx="33650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2" name="Google Shape;1066;p46"/>
              <p:cNvSpPr/>
              <p:nvPr/>
            </p:nvSpPr>
            <p:spPr>
              <a:xfrm rot="11309870">
                <a:off x="565152" y="38371"/>
                <a:ext cx="33701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3" name="Google Shape;1067;p46"/>
              <p:cNvSpPr/>
              <p:nvPr/>
            </p:nvSpPr>
            <p:spPr>
              <a:xfrm rot="11309870">
                <a:off x="704061" y="60264"/>
                <a:ext cx="33160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4" name="Google Shape;1068;p46"/>
              <p:cNvSpPr/>
              <p:nvPr/>
            </p:nvSpPr>
            <p:spPr>
              <a:xfrm rot="11309870">
                <a:off x="842663" y="82188"/>
                <a:ext cx="33094" cy="99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5" name="Google Shape;1069;p46"/>
              <p:cNvSpPr/>
              <p:nvPr/>
            </p:nvSpPr>
            <p:spPr>
              <a:xfrm rot="11309870">
                <a:off x="980452" y="104050"/>
                <a:ext cx="3370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6" name="Google Shape;1070;p46"/>
              <p:cNvSpPr/>
              <p:nvPr/>
            </p:nvSpPr>
            <p:spPr>
              <a:xfrm rot="11309870">
                <a:off x="1119512" y="126612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7" name="Google Shape;1071;p46"/>
              <p:cNvSpPr/>
              <p:nvPr/>
            </p:nvSpPr>
            <p:spPr>
              <a:xfrm rot="11309870">
                <a:off x="1257373" y="147874"/>
                <a:ext cx="33650" cy="10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8" name="Google Shape;1072;p46"/>
              <p:cNvSpPr/>
              <p:nvPr/>
            </p:nvSpPr>
            <p:spPr>
              <a:xfrm rot="11309870">
                <a:off x="1396266" y="169816"/>
                <a:ext cx="33109" cy="1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49" name="Google Shape;1073;p46"/>
              <p:cNvSpPr/>
              <p:nvPr/>
            </p:nvSpPr>
            <p:spPr>
              <a:xfrm rot="11309870">
                <a:off x="1534639" y="192282"/>
                <a:ext cx="33162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0" name="Google Shape;1074;p46"/>
              <p:cNvSpPr/>
              <p:nvPr/>
            </p:nvSpPr>
            <p:spPr>
              <a:xfrm rot="11309870">
                <a:off x="1673160" y="213636"/>
                <a:ext cx="33768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1" name="Google Shape;1075;p46"/>
              <p:cNvSpPr/>
              <p:nvPr/>
            </p:nvSpPr>
            <p:spPr>
              <a:xfrm rot="11309870">
                <a:off x="1811511" y="236103"/>
                <a:ext cx="33160" cy="1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2" name="Google Shape;1076;p46"/>
              <p:cNvSpPr/>
              <p:nvPr/>
            </p:nvSpPr>
            <p:spPr>
              <a:xfrm rot="11309870">
                <a:off x="1950177" y="258030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3" name="Google Shape;1077;p46"/>
              <p:cNvSpPr/>
              <p:nvPr/>
            </p:nvSpPr>
            <p:spPr>
              <a:xfrm rot="11309870">
                <a:off x="2088545" y="279935"/>
                <a:ext cx="33095" cy="9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4" name="Google Shape;1078;p46"/>
              <p:cNvSpPr/>
              <p:nvPr/>
            </p:nvSpPr>
            <p:spPr>
              <a:xfrm rot="11309870">
                <a:off x="2226867" y="301786"/>
                <a:ext cx="33111" cy="10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5" name="Google Shape;1079;p46"/>
              <p:cNvSpPr/>
              <p:nvPr/>
            </p:nvSpPr>
            <p:spPr>
              <a:xfrm rot="11309870">
                <a:off x="2365306" y="323700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6" name="Google Shape;1080;p46"/>
              <p:cNvSpPr/>
              <p:nvPr/>
            </p:nvSpPr>
            <p:spPr>
              <a:xfrm rot="11309870">
                <a:off x="89671" y="1701794"/>
                <a:ext cx="108402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7" name="Google Shape;1081;p46"/>
              <p:cNvSpPr/>
              <p:nvPr/>
            </p:nvSpPr>
            <p:spPr>
              <a:xfrm rot="11309870">
                <a:off x="112139" y="1563338"/>
                <a:ext cx="107101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8" name="Google Shape;1082;p46"/>
              <p:cNvSpPr/>
              <p:nvPr/>
            </p:nvSpPr>
            <p:spPr>
              <a:xfrm rot="11309870">
                <a:off x="134045" y="1424995"/>
                <a:ext cx="108451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59" name="Google Shape;1083;p46"/>
              <p:cNvSpPr/>
              <p:nvPr/>
            </p:nvSpPr>
            <p:spPr>
              <a:xfrm rot="11309870">
                <a:off x="155963" y="1286485"/>
                <a:ext cx="107518" cy="3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0" name="Google Shape;1084;p46"/>
              <p:cNvSpPr/>
              <p:nvPr/>
            </p:nvSpPr>
            <p:spPr>
              <a:xfrm rot="11309870">
                <a:off x="177866" y="1148101"/>
                <a:ext cx="109008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1" name="Google Shape;1085;p46"/>
              <p:cNvSpPr/>
              <p:nvPr/>
            </p:nvSpPr>
            <p:spPr>
              <a:xfrm rot="11309870">
                <a:off x="199780" y="1009615"/>
                <a:ext cx="108402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2" name="Google Shape;1086;p46"/>
              <p:cNvSpPr/>
              <p:nvPr/>
            </p:nvSpPr>
            <p:spPr>
              <a:xfrm rot="11309870">
                <a:off x="221050" y="871024"/>
                <a:ext cx="107707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3" name="Google Shape;1087;p46"/>
              <p:cNvSpPr/>
              <p:nvPr/>
            </p:nvSpPr>
            <p:spPr>
              <a:xfrm rot="11309870">
                <a:off x="243560" y="732668"/>
                <a:ext cx="107669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4" name="Google Shape;1088;p46"/>
              <p:cNvSpPr/>
              <p:nvPr/>
            </p:nvSpPr>
            <p:spPr>
              <a:xfrm rot="11309870">
                <a:off x="265463" y="594304"/>
                <a:ext cx="108736" cy="3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5" name="Google Shape;1089;p46"/>
              <p:cNvSpPr/>
              <p:nvPr/>
            </p:nvSpPr>
            <p:spPr>
              <a:xfrm rot="11309870">
                <a:off x="287416" y="455887"/>
                <a:ext cx="109034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6" name="Google Shape;1090;p46"/>
              <p:cNvSpPr/>
              <p:nvPr/>
            </p:nvSpPr>
            <p:spPr>
              <a:xfrm rot="11309870">
                <a:off x="309338" y="317345"/>
                <a:ext cx="107670" cy="3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7" name="Google Shape;1091;p46"/>
              <p:cNvSpPr/>
              <p:nvPr/>
            </p:nvSpPr>
            <p:spPr>
              <a:xfrm rot="11309870">
                <a:off x="331204" y="178850"/>
                <a:ext cx="107752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8" name="Google Shape;1092;p46"/>
              <p:cNvSpPr/>
              <p:nvPr/>
            </p:nvSpPr>
            <p:spPr>
              <a:xfrm rot="11309870">
                <a:off x="157963" y="159517"/>
                <a:ext cx="2330661" cy="231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69" name="Google Shape;1093;p46"/>
              <p:cNvSpPr/>
              <p:nvPr/>
            </p:nvSpPr>
            <p:spPr>
              <a:xfrm rot="11309870">
                <a:off x="315419" y="321724"/>
                <a:ext cx="2050139" cy="203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075" name="Google Shape;1094;p46"/>
            <p:cNvGrpSpPr/>
            <p:nvPr/>
          </p:nvGrpSpPr>
          <p:grpSpPr>
            <a:xfrm>
              <a:off x="4858227" y="2467010"/>
              <a:ext cx="1956740" cy="3514151"/>
              <a:chOff x="0" y="0"/>
              <a:chExt cx="1956739" cy="3514149"/>
            </a:xfrm>
          </p:grpSpPr>
          <p:sp>
            <p:nvSpPr>
              <p:cNvPr id="1071" name="Google Shape;1095;p46"/>
              <p:cNvSpPr/>
              <p:nvPr/>
            </p:nvSpPr>
            <p:spPr>
              <a:xfrm rot="1586459">
                <a:off x="1772641" y="16298"/>
                <a:ext cx="106978" cy="143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2" name="Google Shape;1096;p46"/>
              <p:cNvSpPr/>
              <p:nvPr/>
            </p:nvSpPr>
            <p:spPr>
              <a:xfrm rot="1586459">
                <a:off x="1534838" y="134295"/>
                <a:ext cx="363239" cy="34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3" name="Google Shape;1097;p46"/>
              <p:cNvSpPr/>
              <p:nvPr/>
            </p:nvSpPr>
            <p:spPr>
              <a:xfrm rot="1586459">
                <a:off x="719088" y="291481"/>
                <a:ext cx="363239" cy="33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074" name="Google Shape;1098;p46"/>
              <p:cNvSpPr/>
              <p:nvPr/>
            </p:nvSpPr>
            <p:spPr>
              <a:xfrm rot="1586459">
                <a:off x="836084" y="291483"/>
                <a:ext cx="129254" cy="3315193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9" grpId="1"/>
      <p:bldP build="whole" bldLvl="1" animBg="1" rev="0" advAuto="0" spid="102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06;p31"/>
          <p:cNvSpPr/>
          <p:nvPr/>
        </p:nvSpPr>
        <p:spPr>
          <a:xfrm flipH="1" rot="10800000">
            <a:off x="4190663" y="799655"/>
            <a:ext cx="4662829" cy="200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1" name="Google Shape;407;p31"/>
          <p:cNvSpPr/>
          <p:nvPr/>
        </p:nvSpPr>
        <p:spPr>
          <a:xfrm rot="5400000">
            <a:off x="8534484" y="2251424"/>
            <a:ext cx="314016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2" name="Google Shape;408;p31"/>
          <p:cNvSpPr txBox="1"/>
          <p:nvPr>
            <p:ph type="title"/>
          </p:nvPr>
        </p:nvSpPr>
        <p:spPr>
          <a:xfrm>
            <a:off x="5876309" y="240183"/>
            <a:ext cx="2307428" cy="598360"/>
          </a:xfrm>
          <a:prstGeom prst="rect">
            <a:avLst/>
          </a:prstGeom>
        </p:spPr>
        <p:txBody>
          <a:bodyPr/>
          <a:lstStyle>
            <a:lvl1pPr defTabSz="484631" rtl="0">
              <a:defRPr sz="2384"/>
            </a:lvl1pPr>
          </a:lstStyle>
          <a:p>
            <a:pPr/>
            <a:r>
              <a:t> </a:t>
            </a:r>
          </a:p>
        </p:txBody>
      </p:sp>
      <p:pic>
        <p:nvPicPr>
          <p:cNvPr id="493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5998939" y="247858"/>
            <a:ext cx="2110051" cy="7609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7" name="Google Shape;410;p31"/>
          <p:cNvGrpSpPr/>
          <p:nvPr/>
        </p:nvGrpSpPr>
        <p:grpSpPr>
          <a:xfrm>
            <a:off x="841466" y="2832696"/>
            <a:ext cx="1946951" cy="1450219"/>
            <a:chOff x="0" y="0"/>
            <a:chExt cx="1946949" cy="1450218"/>
          </a:xfrm>
        </p:grpSpPr>
        <p:sp>
          <p:nvSpPr>
            <p:cNvPr id="494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38" name="IMG_5354.png" descr="IMG_5354.png"/>
          <p:cNvPicPr>
            <a:picLocks noChangeAspect="1"/>
          </p:cNvPicPr>
          <p:nvPr/>
        </p:nvPicPr>
        <p:blipFill>
          <a:blip r:embed="rId3">
            <a:extLst/>
          </a:blip>
          <a:srcRect l="64357" t="0" r="0" b="66411"/>
          <a:stretch>
            <a:fillRect/>
          </a:stretch>
        </p:blipFill>
        <p:spPr>
          <a:xfrm flipH="1">
            <a:off x="2470394" y="5016500"/>
            <a:ext cx="5490785" cy="73186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7" name="Google Shape;213;p28"/>
          <p:cNvGrpSpPr/>
          <p:nvPr/>
        </p:nvGrpSpPr>
        <p:grpSpPr>
          <a:xfrm>
            <a:off x="2084744" y="1118992"/>
            <a:ext cx="1689392" cy="2036311"/>
            <a:chOff x="0" y="0"/>
            <a:chExt cx="1689390" cy="2036310"/>
          </a:xfrm>
        </p:grpSpPr>
        <p:sp>
          <p:nvSpPr>
            <p:cNvPr id="539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68" name="IMG_2794.png" descr="IMG_279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77152"/>
          <a:stretch>
            <a:fillRect/>
          </a:stretch>
        </p:blipFill>
        <p:spPr>
          <a:xfrm>
            <a:off x="3545802" y="1212139"/>
            <a:ext cx="5309010" cy="1175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2"/>
      <p:bldP build="whole" bldLvl="1" animBg="1" rev="0" advAuto="0" spid="49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406;p31"/>
          <p:cNvSpPr/>
          <p:nvPr/>
        </p:nvSpPr>
        <p:spPr>
          <a:xfrm flipH="1" rot="10800000">
            <a:off x="4190663" y="799655"/>
            <a:ext cx="4710171" cy="3175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1" name="Google Shape;407;p31"/>
          <p:cNvSpPr/>
          <p:nvPr/>
        </p:nvSpPr>
        <p:spPr>
          <a:xfrm rot="4920000">
            <a:off x="8429014" y="3427194"/>
            <a:ext cx="568303" cy="481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2" name="Google Shape;408;p31"/>
          <p:cNvSpPr txBox="1"/>
          <p:nvPr>
            <p:ph type="title"/>
          </p:nvPr>
        </p:nvSpPr>
        <p:spPr>
          <a:xfrm>
            <a:off x="5876309" y="111683"/>
            <a:ext cx="2307428" cy="876126"/>
          </a:xfrm>
          <a:prstGeom prst="rect">
            <a:avLst/>
          </a:prstGeom>
        </p:spPr>
        <p:txBody>
          <a:bodyPr/>
          <a:lstStyle>
            <a:lvl1pPr defTabSz="850391" rtl="0">
              <a:defRPr sz="4185"/>
            </a:lvl1pPr>
          </a:lstStyle>
          <a:p>
            <a:pPr/>
            <a:r>
              <a:t> </a:t>
            </a:r>
          </a:p>
        </p:txBody>
      </p:sp>
      <p:grpSp>
        <p:nvGrpSpPr>
          <p:cNvPr id="616" name="Google Shape;410;p31"/>
          <p:cNvGrpSpPr/>
          <p:nvPr/>
        </p:nvGrpSpPr>
        <p:grpSpPr>
          <a:xfrm>
            <a:off x="841466" y="2832696"/>
            <a:ext cx="1946951" cy="1450219"/>
            <a:chOff x="0" y="0"/>
            <a:chExt cx="1946949" cy="1450218"/>
          </a:xfrm>
        </p:grpSpPr>
        <p:sp>
          <p:nvSpPr>
            <p:cNvPr id="573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7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4357" t="0" r="0" b="66411"/>
          <a:stretch>
            <a:fillRect/>
          </a:stretch>
        </p:blipFill>
        <p:spPr>
          <a:xfrm flipH="1">
            <a:off x="2470394" y="5016500"/>
            <a:ext cx="5490785" cy="73186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46" name="Google Shape;213;p28"/>
          <p:cNvGrpSpPr/>
          <p:nvPr/>
        </p:nvGrpSpPr>
        <p:grpSpPr>
          <a:xfrm>
            <a:off x="2084744" y="1118992"/>
            <a:ext cx="1689392" cy="2036311"/>
            <a:chOff x="0" y="0"/>
            <a:chExt cx="1689390" cy="2036310"/>
          </a:xfrm>
        </p:grpSpPr>
        <p:sp>
          <p:nvSpPr>
            <p:cNvPr id="618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7" name="IMG_2794.png" descr="IMG_2794.png"/>
          <p:cNvPicPr>
            <a:picLocks noChangeAspect="1"/>
          </p:cNvPicPr>
          <p:nvPr/>
        </p:nvPicPr>
        <p:blipFill>
          <a:blip r:embed="rId3">
            <a:extLst/>
          </a:blip>
          <a:srcRect l="46242" t="21564" r="0" b="61011"/>
          <a:stretch>
            <a:fillRect/>
          </a:stretch>
        </p:blipFill>
        <p:spPr>
          <a:xfrm>
            <a:off x="5998743" y="225896"/>
            <a:ext cx="2062522" cy="647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IMG_2794.png" descr="IMG_2794.png"/>
          <p:cNvPicPr>
            <a:picLocks noChangeAspect="1"/>
          </p:cNvPicPr>
          <p:nvPr/>
        </p:nvPicPr>
        <p:blipFill>
          <a:blip r:embed="rId3">
            <a:extLst/>
          </a:blip>
          <a:srcRect l="42364" t="42414" r="3878" b="0"/>
          <a:stretch>
            <a:fillRect/>
          </a:stretch>
        </p:blipFill>
        <p:spPr>
          <a:xfrm>
            <a:off x="4919639" y="1118993"/>
            <a:ext cx="2799597" cy="2905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50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3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55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4" name="IMG_2795.png" descr="IMG_2795.png"/>
          <p:cNvPicPr>
            <a:picLocks noChangeAspect="1"/>
          </p:cNvPicPr>
          <p:nvPr/>
        </p:nvPicPr>
        <p:blipFill>
          <a:blip r:embed="rId2">
            <a:extLst/>
          </a:blip>
          <a:srcRect l="21073" t="0" r="23554" b="92556"/>
          <a:stretch>
            <a:fillRect/>
          </a:stretch>
        </p:blipFill>
        <p:spPr>
          <a:xfrm>
            <a:off x="3604540" y="748052"/>
            <a:ext cx="4027945" cy="769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G_2795.png" descr="IMG_2795.png"/>
          <p:cNvPicPr>
            <a:picLocks noChangeAspect="1"/>
          </p:cNvPicPr>
          <p:nvPr/>
        </p:nvPicPr>
        <p:blipFill>
          <a:blip r:embed="rId2">
            <a:extLst/>
          </a:blip>
          <a:srcRect l="1428" t="7017" r="0" b="62095"/>
          <a:stretch>
            <a:fillRect/>
          </a:stretch>
        </p:blipFill>
        <p:spPr>
          <a:xfrm>
            <a:off x="1242737" y="1517989"/>
            <a:ext cx="6389731" cy="28469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77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0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82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01" name="IMG_2795.png" descr="IMG_2795.png"/>
          <p:cNvPicPr>
            <a:picLocks noChangeAspect="1"/>
          </p:cNvPicPr>
          <p:nvPr/>
        </p:nvPicPr>
        <p:blipFill>
          <a:blip r:embed="rId2">
            <a:extLst/>
          </a:blip>
          <a:srcRect l="1428" t="38654" r="0" b="0"/>
          <a:stretch>
            <a:fillRect/>
          </a:stretch>
        </p:blipFill>
        <p:spPr>
          <a:xfrm>
            <a:off x="2263421" y="785657"/>
            <a:ext cx="4522170" cy="4001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703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6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708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9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0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1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27" name="IMG_2797.png" descr="IMG_2797.png"/>
          <p:cNvPicPr>
            <a:picLocks noChangeAspect="1"/>
          </p:cNvPicPr>
          <p:nvPr/>
        </p:nvPicPr>
        <p:blipFill>
          <a:blip r:embed="rId2">
            <a:extLst/>
          </a:blip>
          <a:srcRect l="71888" t="0" r="2818" b="90959"/>
          <a:stretch>
            <a:fillRect/>
          </a:stretch>
        </p:blipFill>
        <p:spPr>
          <a:xfrm>
            <a:off x="6246536" y="804822"/>
            <a:ext cx="2325673" cy="47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IMG_2797.png" descr="IMG_2797.png"/>
          <p:cNvPicPr>
            <a:picLocks noChangeAspect="1"/>
          </p:cNvPicPr>
          <p:nvPr/>
        </p:nvPicPr>
        <p:blipFill>
          <a:blip r:embed="rId2">
            <a:extLst/>
          </a:blip>
          <a:srcRect l="6955" t="9377" r="8505" b="0"/>
          <a:stretch>
            <a:fillRect/>
          </a:stretch>
        </p:blipFill>
        <p:spPr>
          <a:xfrm>
            <a:off x="943940" y="1268061"/>
            <a:ext cx="5425414" cy="3332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تجميع"/>
          <p:cNvGrpSpPr/>
          <p:nvPr/>
        </p:nvGrpSpPr>
        <p:grpSpPr>
          <a:xfrm>
            <a:off x="113797" y="484972"/>
            <a:ext cx="8780820" cy="4173556"/>
            <a:chOff x="0" y="0"/>
            <a:chExt cx="8780819" cy="4173554"/>
          </a:xfrm>
        </p:grpSpPr>
        <p:grpSp>
          <p:nvGrpSpPr>
            <p:cNvPr id="732" name="Google Shape;458;p32"/>
            <p:cNvGrpSpPr/>
            <p:nvPr/>
          </p:nvGrpSpPr>
          <p:grpSpPr>
            <a:xfrm>
              <a:off x="549741" y="319545"/>
              <a:ext cx="8231079" cy="2967137"/>
              <a:chOff x="0" y="0"/>
              <a:chExt cx="8231077" cy="2967136"/>
            </a:xfrm>
          </p:grpSpPr>
          <p:sp>
            <p:nvSpPr>
              <p:cNvPr id="730" name="Google Shape;459;p32"/>
              <p:cNvSpPr/>
              <p:nvPr/>
            </p:nvSpPr>
            <p:spPr>
              <a:xfrm flipH="1" rot="10800000">
                <a:off x="0" y="0"/>
                <a:ext cx="8231078" cy="2967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460;p32"/>
              <p:cNvSpPr/>
              <p:nvPr/>
            </p:nvSpPr>
            <p:spPr>
              <a:xfrm rot="5400000">
                <a:off x="7586960" y="2324193"/>
                <a:ext cx="533332" cy="75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33" name="Google Shape;463;p32"/>
            <p:cNvSpPr/>
            <p:nvPr/>
          </p:nvSpPr>
          <p:spPr>
            <a:xfrm>
              <a:off x="3412128" y="-1"/>
              <a:ext cx="1863514" cy="63909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786" name="Google Shape;464;p32"/>
            <p:cNvGrpSpPr/>
            <p:nvPr/>
          </p:nvGrpSpPr>
          <p:grpSpPr>
            <a:xfrm>
              <a:off x="0" y="2688329"/>
              <a:ext cx="860806" cy="1485226"/>
              <a:chOff x="0" y="0"/>
              <a:chExt cx="860805" cy="1485224"/>
            </a:xfrm>
          </p:grpSpPr>
          <p:sp>
            <p:nvSpPr>
              <p:cNvPr id="734" name="Google Shape;465;p32"/>
              <p:cNvSpPr/>
              <p:nvPr/>
            </p:nvSpPr>
            <p:spPr>
              <a:xfrm>
                <a:off x="214245" y="496030"/>
                <a:ext cx="602128" cy="880750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85" name="Google Shape;466;p32"/>
              <p:cNvGrpSpPr/>
              <p:nvPr/>
            </p:nvGrpSpPr>
            <p:grpSpPr>
              <a:xfrm>
                <a:off x="0" y="-1"/>
                <a:ext cx="860806" cy="1485226"/>
                <a:chOff x="0" y="0"/>
                <a:chExt cx="860805" cy="1485224"/>
              </a:xfrm>
            </p:grpSpPr>
            <p:sp>
              <p:nvSpPr>
                <p:cNvPr id="735" name="Google Shape;467;p32"/>
                <p:cNvSpPr/>
                <p:nvPr/>
              </p:nvSpPr>
              <p:spPr>
                <a:xfrm>
                  <a:off x="209236" y="498030"/>
                  <a:ext cx="607281" cy="987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6" name="Google Shape;468;p32"/>
                <p:cNvSpPr/>
                <p:nvPr/>
              </p:nvSpPr>
              <p:spPr>
                <a:xfrm>
                  <a:off x="241122" y="522629"/>
                  <a:ext cx="543509" cy="104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7" name="Google Shape;469;p32"/>
                <p:cNvSpPr/>
                <p:nvPr/>
              </p:nvSpPr>
              <p:spPr>
                <a:xfrm>
                  <a:off x="321942" y="448488"/>
                  <a:ext cx="236717" cy="7340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8" name="Google Shape;470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9" name="Google Shape;471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0" name="Google Shape;472;p32"/>
                <p:cNvSpPr/>
                <p:nvPr/>
              </p:nvSpPr>
              <p:spPr>
                <a:xfrm>
                  <a:off x="482290" y="301857"/>
                  <a:ext cx="85274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41" name="Google Shape;473;p32"/>
                <p:cNvSpPr/>
                <p:nvPr/>
              </p:nvSpPr>
              <p:spPr>
                <a:xfrm flipH="1">
                  <a:off x="419640" y="367295"/>
                  <a:ext cx="140513" cy="26686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2" name="Google Shape;474;p32"/>
                <p:cNvSpPr/>
                <p:nvPr/>
              </p:nvSpPr>
              <p:spPr>
                <a:xfrm flipH="1">
                  <a:off x="412042" y="432545"/>
                  <a:ext cx="140514" cy="2687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3" name="Google Shape;475;p32"/>
                <p:cNvSpPr/>
                <p:nvPr/>
              </p:nvSpPr>
              <p:spPr>
                <a:xfrm flipH="1">
                  <a:off x="404615" y="497983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4" name="Google Shape;476;p32"/>
                <p:cNvSpPr/>
                <p:nvPr/>
              </p:nvSpPr>
              <p:spPr>
                <a:xfrm flipH="1">
                  <a:off x="397204" y="563405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5" name="Google Shape;477;p32"/>
                <p:cNvSpPr/>
                <p:nvPr/>
              </p:nvSpPr>
              <p:spPr>
                <a:xfrm flipH="1">
                  <a:off x="389793" y="628843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6" name="Google Shape;478;p32"/>
                <p:cNvSpPr/>
                <p:nvPr/>
              </p:nvSpPr>
              <p:spPr>
                <a:xfrm flipH="1">
                  <a:off x="382196" y="694094"/>
                  <a:ext cx="140700" cy="26889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7" name="Google Shape;479;p32"/>
                <p:cNvSpPr/>
                <p:nvPr/>
              </p:nvSpPr>
              <p:spPr>
                <a:xfrm flipH="1">
                  <a:off x="374769" y="759532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8" name="Google Shape;480;p32"/>
                <p:cNvSpPr/>
                <p:nvPr/>
              </p:nvSpPr>
              <p:spPr>
                <a:xfrm flipH="1">
                  <a:off x="367358" y="824969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9" name="Google Shape;481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0" name="Google Shape;482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1" name="Google Shape;483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2" name="Google Shape;484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3" name="Google Shape;485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4" name="Google Shape;486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5" name="Google Shape;487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6" name="Google Shape;488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7" name="Google Shape;489;p32"/>
                <p:cNvSpPr/>
                <p:nvPr/>
              </p:nvSpPr>
              <p:spPr>
                <a:xfrm>
                  <a:off x="429003" y="791137"/>
                  <a:ext cx="27072" cy="27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8" name="Google Shape;490;p32"/>
                <p:cNvSpPr/>
                <p:nvPr/>
              </p:nvSpPr>
              <p:spPr>
                <a:xfrm>
                  <a:off x="373280" y="843294"/>
                  <a:ext cx="120568" cy="120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59" name="Google Shape;491;p32"/>
                <p:cNvSpPr/>
                <p:nvPr/>
              </p:nvSpPr>
              <p:spPr>
                <a:xfrm>
                  <a:off x="373280" y="843294"/>
                  <a:ext cx="120565" cy="120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0" name="Google Shape;492;p32"/>
                <p:cNvSpPr/>
                <p:nvPr/>
              </p:nvSpPr>
              <p:spPr>
                <a:xfrm>
                  <a:off x="749242" y="111180"/>
                  <a:ext cx="111564" cy="258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1" name="Google Shape;493;p32"/>
                <p:cNvSpPr/>
                <p:nvPr/>
              </p:nvSpPr>
              <p:spPr>
                <a:xfrm>
                  <a:off x="598644" y="348393"/>
                  <a:ext cx="222505" cy="88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2" name="Google Shape;494;p32"/>
                <p:cNvSpPr/>
                <p:nvPr/>
              </p:nvSpPr>
              <p:spPr>
                <a:xfrm>
                  <a:off x="738296" y="336109"/>
                  <a:ext cx="88119" cy="13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3" name="Google Shape;495;p32"/>
                <p:cNvSpPr/>
                <p:nvPr/>
              </p:nvSpPr>
              <p:spPr>
                <a:xfrm>
                  <a:off x="751257" y="332123"/>
                  <a:ext cx="80146" cy="56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4" name="Google Shape;496;p32"/>
                <p:cNvSpPr/>
                <p:nvPr/>
              </p:nvSpPr>
              <p:spPr>
                <a:xfrm>
                  <a:off x="161594" y="291472"/>
                  <a:ext cx="452512" cy="764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5" name="Google Shape;497;p32"/>
                <p:cNvSpPr/>
                <p:nvPr/>
              </p:nvSpPr>
              <p:spPr>
                <a:xfrm>
                  <a:off x="-1" y="69267"/>
                  <a:ext cx="279580" cy="36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6" name="Google Shape;498;p32"/>
                <p:cNvSpPr/>
                <p:nvPr/>
              </p:nvSpPr>
              <p:spPr>
                <a:xfrm>
                  <a:off x="239372" y="259586"/>
                  <a:ext cx="162478" cy="848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7" name="Google Shape;499;p32"/>
                <p:cNvSpPr/>
                <p:nvPr/>
              </p:nvSpPr>
              <p:spPr>
                <a:xfrm>
                  <a:off x="339178" y="434398"/>
                  <a:ext cx="62672" cy="673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8" name="Google Shape;500;p32"/>
                <p:cNvSpPr/>
                <p:nvPr/>
              </p:nvSpPr>
              <p:spPr>
                <a:xfrm>
                  <a:off x="289595" y="497205"/>
                  <a:ext cx="33318" cy="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69" name="Google Shape;501;p32"/>
                <p:cNvSpPr/>
                <p:nvPr/>
              </p:nvSpPr>
              <p:spPr>
                <a:xfrm>
                  <a:off x="203415" y="0"/>
                  <a:ext cx="235449" cy="389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0" name="Google Shape;502;p32"/>
                <p:cNvSpPr/>
                <p:nvPr/>
              </p:nvSpPr>
              <p:spPr>
                <a:xfrm>
                  <a:off x="242601" y="563592"/>
                  <a:ext cx="537764" cy="94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1" name="Google Shape;503;p32"/>
                <p:cNvSpPr/>
                <p:nvPr/>
              </p:nvSpPr>
              <p:spPr>
                <a:xfrm flipV="1">
                  <a:off x="532346" y="1174219"/>
                  <a:ext cx="12425" cy="84714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2" name="Google Shape;504;p32"/>
                <p:cNvSpPr/>
                <p:nvPr/>
              </p:nvSpPr>
              <p:spPr>
                <a:xfrm>
                  <a:off x="532346" y="1173659"/>
                  <a:ext cx="16317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3" name="Google Shape;505;p32"/>
                <p:cNvSpPr/>
                <p:nvPr/>
              </p:nvSpPr>
              <p:spPr>
                <a:xfrm flipH="1" flipV="1">
                  <a:off x="740523" y="1175325"/>
                  <a:ext cx="11491" cy="84900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506;p32"/>
                <p:cNvSpPr/>
                <p:nvPr/>
              </p:nvSpPr>
              <p:spPr>
                <a:xfrm>
                  <a:off x="736801" y="1174951"/>
                  <a:ext cx="15213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5" name="Google Shape;507;p32"/>
                <p:cNvSpPr/>
                <p:nvPr/>
              </p:nvSpPr>
              <p:spPr>
                <a:xfrm>
                  <a:off x="521895" y="478630"/>
                  <a:ext cx="144867" cy="72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6" name="Google Shape;508;p32"/>
                <p:cNvSpPr/>
                <p:nvPr/>
              </p:nvSpPr>
              <p:spPr>
                <a:xfrm>
                  <a:off x="626491" y="478537"/>
                  <a:ext cx="136286" cy="723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7" name="Google Shape;509;p32"/>
                <p:cNvSpPr/>
                <p:nvPr/>
              </p:nvSpPr>
              <p:spPr>
                <a:xfrm>
                  <a:off x="623551" y="289619"/>
                  <a:ext cx="51535" cy="204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78" name="Google Shape;510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9" name="Google Shape;511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512;p32"/>
                <p:cNvSpPr/>
                <p:nvPr/>
              </p:nvSpPr>
              <p:spPr>
                <a:xfrm>
                  <a:off x="600367" y="419561"/>
                  <a:ext cx="96952" cy="141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1" name="Google Shape;513;p32"/>
                <p:cNvSpPr/>
                <p:nvPr/>
              </p:nvSpPr>
              <p:spPr>
                <a:xfrm>
                  <a:off x="627129" y="471095"/>
                  <a:ext cx="41091" cy="41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2" name="Google Shape;514;p32"/>
                <p:cNvSpPr/>
                <p:nvPr/>
              </p:nvSpPr>
              <p:spPr>
                <a:xfrm>
                  <a:off x="209236" y="561553"/>
                  <a:ext cx="607281" cy="923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3" name="Google Shape;515;p32"/>
                <p:cNvSpPr/>
                <p:nvPr/>
              </p:nvSpPr>
              <p:spPr>
                <a:xfrm>
                  <a:off x="241122" y="575098"/>
                  <a:ext cx="543509" cy="561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84" name="Google Shape;516;p32"/>
                <p:cNvSpPr/>
                <p:nvPr/>
              </p:nvSpPr>
              <p:spPr>
                <a:xfrm>
                  <a:off x="209423" y="562829"/>
                  <a:ext cx="607094" cy="922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88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r="0" b="65592"/>
          <a:stretch>
            <a:fillRect/>
          </a:stretch>
        </p:blipFill>
        <p:spPr>
          <a:xfrm>
            <a:off x="3778240" y="278901"/>
            <a:ext cx="1515684" cy="793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89" name="IMG_2301.png" descr="IMG_2301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1840939" y="1239101"/>
            <a:ext cx="538535" cy="6117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790" name="IMG_2301.png" descr="IMG_2301.pn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1424062" y="2265957"/>
            <a:ext cx="538535" cy="6117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791" name="IMG_2796.png" descr="IMG_2796.png"/>
          <p:cNvPicPr>
            <a:picLocks noChangeAspect="1"/>
          </p:cNvPicPr>
          <p:nvPr/>
        </p:nvPicPr>
        <p:blipFill>
          <a:blip r:embed="rId6">
            <a:extLst/>
          </a:blip>
          <a:srcRect l="0" t="0" r="0" b="42516"/>
          <a:stretch>
            <a:fillRect/>
          </a:stretch>
        </p:blipFill>
        <p:spPr>
          <a:xfrm>
            <a:off x="1693342" y="1454915"/>
            <a:ext cx="7048600" cy="1297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10" presetID="19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Class="entr" nodeType="afterEffect" presetSubtype="10" presetID="19" grpId="3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9" grpId="2"/>
      <p:bldP build="whole" bldLvl="1" animBg="1" rev="0" advAuto="0" spid="790" grpId="3"/>
      <p:bldP build="whole" bldLvl="1" animBg="1" rev="0" advAuto="0" spid="7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تجميع"/>
          <p:cNvGrpSpPr/>
          <p:nvPr/>
        </p:nvGrpSpPr>
        <p:grpSpPr>
          <a:xfrm>
            <a:off x="113797" y="415710"/>
            <a:ext cx="8780820" cy="4173555"/>
            <a:chOff x="0" y="0"/>
            <a:chExt cx="8780819" cy="4173554"/>
          </a:xfrm>
        </p:grpSpPr>
        <p:grpSp>
          <p:nvGrpSpPr>
            <p:cNvPr id="795" name="Google Shape;458;p32"/>
            <p:cNvGrpSpPr/>
            <p:nvPr/>
          </p:nvGrpSpPr>
          <p:grpSpPr>
            <a:xfrm>
              <a:off x="549741" y="319545"/>
              <a:ext cx="8231079" cy="2967137"/>
              <a:chOff x="0" y="0"/>
              <a:chExt cx="8231077" cy="2967136"/>
            </a:xfrm>
          </p:grpSpPr>
          <p:sp>
            <p:nvSpPr>
              <p:cNvPr id="793" name="Google Shape;459;p32"/>
              <p:cNvSpPr/>
              <p:nvPr/>
            </p:nvSpPr>
            <p:spPr>
              <a:xfrm flipH="1" rot="10800000">
                <a:off x="0" y="0"/>
                <a:ext cx="8231078" cy="2967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460;p32"/>
              <p:cNvSpPr/>
              <p:nvPr/>
            </p:nvSpPr>
            <p:spPr>
              <a:xfrm rot="5400000">
                <a:off x="7586960" y="2324193"/>
                <a:ext cx="533332" cy="75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796" name="Google Shape;463;p32"/>
            <p:cNvSpPr/>
            <p:nvPr/>
          </p:nvSpPr>
          <p:spPr>
            <a:xfrm>
              <a:off x="3412128" y="-1"/>
              <a:ext cx="1863514" cy="63909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849" name="Google Shape;464;p32"/>
            <p:cNvGrpSpPr/>
            <p:nvPr/>
          </p:nvGrpSpPr>
          <p:grpSpPr>
            <a:xfrm>
              <a:off x="0" y="2688329"/>
              <a:ext cx="860806" cy="1485226"/>
              <a:chOff x="0" y="0"/>
              <a:chExt cx="860805" cy="1485224"/>
            </a:xfrm>
          </p:grpSpPr>
          <p:sp>
            <p:nvSpPr>
              <p:cNvPr id="797" name="Google Shape;465;p32"/>
              <p:cNvSpPr/>
              <p:nvPr/>
            </p:nvSpPr>
            <p:spPr>
              <a:xfrm>
                <a:off x="214245" y="496030"/>
                <a:ext cx="602128" cy="880750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848" name="Google Shape;466;p32"/>
              <p:cNvGrpSpPr/>
              <p:nvPr/>
            </p:nvGrpSpPr>
            <p:grpSpPr>
              <a:xfrm>
                <a:off x="0" y="-1"/>
                <a:ext cx="860806" cy="1485226"/>
                <a:chOff x="0" y="0"/>
                <a:chExt cx="860805" cy="1485224"/>
              </a:xfrm>
            </p:grpSpPr>
            <p:sp>
              <p:nvSpPr>
                <p:cNvPr id="798" name="Google Shape;467;p32"/>
                <p:cNvSpPr/>
                <p:nvPr/>
              </p:nvSpPr>
              <p:spPr>
                <a:xfrm>
                  <a:off x="209236" y="498030"/>
                  <a:ext cx="607281" cy="987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99" name="Google Shape;468;p32"/>
                <p:cNvSpPr/>
                <p:nvPr/>
              </p:nvSpPr>
              <p:spPr>
                <a:xfrm>
                  <a:off x="241122" y="522629"/>
                  <a:ext cx="543509" cy="104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0" name="Google Shape;469;p32"/>
                <p:cNvSpPr/>
                <p:nvPr/>
              </p:nvSpPr>
              <p:spPr>
                <a:xfrm>
                  <a:off x="321942" y="448488"/>
                  <a:ext cx="236717" cy="7340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1" name="Google Shape;470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2" name="Google Shape;471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3" name="Google Shape;472;p32"/>
                <p:cNvSpPr/>
                <p:nvPr/>
              </p:nvSpPr>
              <p:spPr>
                <a:xfrm>
                  <a:off x="482290" y="301857"/>
                  <a:ext cx="85274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04" name="Google Shape;473;p32"/>
                <p:cNvSpPr/>
                <p:nvPr/>
              </p:nvSpPr>
              <p:spPr>
                <a:xfrm flipH="1">
                  <a:off x="419640" y="367295"/>
                  <a:ext cx="140513" cy="26686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474;p32"/>
                <p:cNvSpPr/>
                <p:nvPr/>
              </p:nvSpPr>
              <p:spPr>
                <a:xfrm flipH="1">
                  <a:off x="412042" y="432545"/>
                  <a:ext cx="140514" cy="2687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475;p32"/>
                <p:cNvSpPr/>
                <p:nvPr/>
              </p:nvSpPr>
              <p:spPr>
                <a:xfrm flipH="1">
                  <a:off x="404615" y="497983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476;p32"/>
                <p:cNvSpPr/>
                <p:nvPr/>
              </p:nvSpPr>
              <p:spPr>
                <a:xfrm flipH="1">
                  <a:off x="397204" y="563405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477;p32"/>
                <p:cNvSpPr/>
                <p:nvPr/>
              </p:nvSpPr>
              <p:spPr>
                <a:xfrm flipH="1">
                  <a:off x="389793" y="628843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478;p32"/>
                <p:cNvSpPr/>
                <p:nvPr/>
              </p:nvSpPr>
              <p:spPr>
                <a:xfrm flipH="1">
                  <a:off x="382196" y="694094"/>
                  <a:ext cx="140700" cy="26889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479;p32"/>
                <p:cNvSpPr/>
                <p:nvPr/>
              </p:nvSpPr>
              <p:spPr>
                <a:xfrm flipH="1">
                  <a:off x="374769" y="759532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480;p32"/>
                <p:cNvSpPr/>
                <p:nvPr/>
              </p:nvSpPr>
              <p:spPr>
                <a:xfrm flipH="1">
                  <a:off x="367358" y="824969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481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3" name="Google Shape;482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4" name="Google Shape;483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5" name="Google Shape;484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6" name="Google Shape;485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7" name="Google Shape;486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8" name="Google Shape;487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19" name="Google Shape;488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0" name="Google Shape;489;p32"/>
                <p:cNvSpPr/>
                <p:nvPr/>
              </p:nvSpPr>
              <p:spPr>
                <a:xfrm>
                  <a:off x="429003" y="791137"/>
                  <a:ext cx="27072" cy="27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1" name="Google Shape;490;p32"/>
                <p:cNvSpPr/>
                <p:nvPr/>
              </p:nvSpPr>
              <p:spPr>
                <a:xfrm>
                  <a:off x="373280" y="843294"/>
                  <a:ext cx="120568" cy="120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2" name="Google Shape;491;p32"/>
                <p:cNvSpPr/>
                <p:nvPr/>
              </p:nvSpPr>
              <p:spPr>
                <a:xfrm>
                  <a:off x="373280" y="843294"/>
                  <a:ext cx="120565" cy="120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3" name="Google Shape;492;p32"/>
                <p:cNvSpPr/>
                <p:nvPr/>
              </p:nvSpPr>
              <p:spPr>
                <a:xfrm>
                  <a:off x="749242" y="111180"/>
                  <a:ext cx="111564" cy="258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4" name="Google Shape;493;p32"/>
                <p:cNvSpPr/>
                <p:nvPr/>
              </p:nvSpPr>
              <p:spPr>
                <a:xfrm>
                  <a:off x="598644" y="348393"/>
                  <a:ext cx="222505" cy="88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5" name="Google Shape;494;p32"/>
                <p:cNvSpPr/>
                <p:nvPr/>
              </p:nvSpPr>
              <p:spPr>
                <a:xfrm>
                  <a:off x="738296" y="336109"/>
                  <a:ext cx="88119" cy="13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6" name="Google Shape;495;p32"/>
                <p:cNvSpPr/>
                <p:nvPr/>
              </p:nvSpPr>
              <p:spPr>
                <a:xfrm>
                  <a:off x="751257" y="332123"/>
                  <a:ext cx="80146" cy="56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7" name="Google Shape;496;p32"/>
                <p:cNvSpPr/>
                <p:nvPr/>
              </p:nvSpPr>
              <p:spPr>
                <a:xfrm>
                  <a:off x="161594" y="291472"/>
                  <a:ext cx="452512" cy="764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8" name="Google Shape;497;p32"/>
                <p:cNvSpPr/>
                <p:nvPr/>
              </p:nvSpPr>
              <p:spPr>
                <a:xfrm>
                  <a:off x="-1" y="69267"/>
                  <a:ext cx="279580" cy="36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29" name="Google Shape;498;p32"/>
                <p:cNvSpPr/>
                <p:nvPr/>
              </p:nvSpPr>
              <p:spPr>
                <a:xfrm>
                  <a:off x="239372" y="259586"/>
                  <a:ext cx="162478" cy="848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0" name="Google Shape;499;p32"/>
                <p:cNvSpPr/>
                <p:nvPr/>
              </p:nvSpPr>
              <p:spPr>
                <a:xfrm>
                  <a:off x="339178" y="434398"/>
                  <a:ext cx="62672" cy="673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1" name="Google Shape;500;p32"/>
                <p:cNvSpPr/>
                <p:nvPr/>
              </p:nvSpPr>
              <p:spPr>
                <a:xfrm>
                  <a:off x="289595" y="497205"/>
                  <a:ext cx="33318" cy="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2" name="Google Shape;501;p32"/>
                <p:cNvSpPr/>
                <p:nvPr/>
              </p:nvSpPr>
              <p:spPr>
                <a:xfrm>
                  <a:off x="203415" y="0"/>
                  <a:ext cx="235449" cy="389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3" name="Google Shape;502;p32"/>
                <p:cNvSpPr/>
                <p:nvPr/>
              </p:nvSpPr>
              <p:spPr>
                <a:xfrm>
                  <a:off x="242601" y="563592"/>
                  <a:ext cx="537764" cy="94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4" name="Google Shape;503;p32"/>
                <p:cNvSpPr/>
                <p:nvPr/>
              </p:nvSpPr>
              <p:spPr>
                <a:xfrm flipV="1">
                  <a:off x="532346" y="1174219"/>
                  <a:ext cx="12425" cy="84714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504;p32"/>
                <p:cNvSpPr/>
                <p:nvPr/>
              </p:nvSpPr>
              <p:spPr>
                <a:xfrm>
                  <a:off x="532346" y="1173659"/>
                  <a:ext cx="16317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6" name="Google Shape;505;p32"/>
                <p:cNvSpPr/>
                <p:nvPr/>
              </p:nvSpPr>
              <p:spPr>
                <a:xfrm flipH="1" flipV="1">
                  <a:off x="740523" y="1175325"/>
                  <a:ext cx="11491" cy="84900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506;p32"/>
                <p:cNvSpPr/>
                <p:nvPr/>
              </p:nvSpPr>
              <p:spPr>
                <a:xfrm>
                  <a:off x="736801" y="1174951"/>
                  <a:ext cx="15213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8" name="Google Shape;507;p32"/>
                <p:cNvSpPr/>
                <p:nvPr/>
              </p:nvSpPr>
              <p:spPr>
                <a:xfrm>
                  <a:off x="521895" y="478630"/>
                  <a:ext cx="144867" cy="72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9" name="Google Shape;508;p32"/>
                <p:cNvSpPr/>
                <p:nvPr/>
              </p:nvSpPr>
              <p:spPr>
                <a:xfrm>
                  <a:off x="626491" y="478537"/>
                  <a:ext cx="136286" cy="723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0" name="Google Shape;509;p32"/>
                <p:cNvSpPr/>
                <p:nvPr/>
              </p:nvSpPr>
              <p:spPr>
                <a:xfrm>
                  <a:off x="623551" y="289619"/>
                  <a:ext cx="51535" cy="204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1" name="Google Shape;510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511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512;p32"/>
                <p:cNvSpPr/>
                <p:nvPr/>
              </p:nvSpPr>
              <p:spPr>
                <a:xfrm>
                  <a:off x="600367" y="419561"/>
                  <a:ext cx="96952" cy="141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4" name="Google Shape;513;p32"/>
                <p:cNvSpPr/>
                <p:nvPr/>
              </p:nvSpPr>
              <p:spPr>
                <a:xfrm>
                  <a:off x="627129" y="471095"/>
                  <a:ext cx="41091" cy="41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5" name="Google Shape;514;p32"/>
                <p:cNvSpPr/>
                <p:nvPr/>
              </p:nvSpPr>
              <p:spPr>
                <a:xfrm>
                  <a:off x="209236" y="561553"/>
                  <a:ext cx="607281" cy="923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6" name="Google Shape;515;p32"/>
                <p:cNvSpPr/>
                <p:nvPr/>
              </p:nvSpPr>
              <p:spPr>
                <a:xfrm>
                  <a:off x="241122" y="575098"/>
                  <a:ext cx="543509" cy="561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47" name="Google Shape;516;p32"/>
                <p:cNvSpPr/>
                <p:nvPr/>
              </p:nvSpPr>
              <p:spPr>
                <a:xfrm>
                  <a:off x="209423" y="562829"/>
                  <a:ext cx="607094" cy="922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851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r="0" b="65592"/>
          <a:stretch>
            <a:fillRect/>
          </a:stretch>
        </p:blipFill>
        <p:spPr>
          <a:xfrm>
            <a:off x="3778240" y="278901"/>
            <a:ext cx="1515684" cy="7934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4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15036" y="422215"/>
            <a:ext cx="1567942" cy="2080273"/>
            <a:chOff x="0" y="0"/>
            <a:chExt cx="1567941" cy="2080272"/>
          </a:xfrm>
        </p:grpSpPr>
        <p:pic>
          <p:nvPicPr>
            <p:cNvPr id="852" name="تجميع" descr="تجميع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6" y="263091"/>
              <a:ext cx="1508086" cy="1817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3" name="إضغط للرجوع"/>
            <p:cNvSpPr txBox="1"/>
            <p:nvPr/>
          </p:nvSpPr>
          <p:spPr>
            <a:xfrm>
              <a:off x="0" y="0"/>
              <a:ext cx="1448697" cy="607738"/>
            </a:xfrm>
            <a:prstGeom prst="rect">
              <a:avLst/>
            </a:prstGeom>
            <a:solidFill>
              <a:schemeClr val="accent4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641250">
                <a:defRPr sz="2000" u="sng">
                  <a:solidFill>
                    <a:srgbClr val="E22400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إضغط للرجوع</a:t>
              </a:r>
            </a:p>
          </p:txBody>
        </p:sp>
      </p:grpSp>
      <p:pic>
        <p:nvPicPr>
          <p:cNvPr id="855" name="IMG_2796.png" descr="IMG_2796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6058"/>
          <a:stretch>
            <a:fillRect/>
          </a:stretch>
        </p:blipFill>
        <p:spPr>
          <a:xfrm>
            <a:off x="4845508" y="1072076"/>
            <a:ext cx="3742134" cy="287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IMG_2806.png" descr="IMG_280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49980" y="1420353"/>
            <a:ext cx="4513231" cy="2231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تجميع"/>
          <p:cNvGrpSpPr/>
          <p:nvPr/>
        </p:nvGrpSpPr>
        <p:grpSpPr>
          <a:xfrm>
            <a:off x="110310" y="415710"/>
            <a:ext cx="8780820" cy="4173555"/>
            <a:chOff x="0" y="0"/>
            <a:chExt cx="8780819" cy="4173554"/>
          </a:xfrm>
        </p:grpSpPr>
        <p:grpSp>
          <p:nvGrpSpPr>
            <p:cNvPr id="860" name="Google Shape;458;p32"/>
            <p:cNvGrpSpPr/>
            <p:nvPr/>
          </p:nvGrpSpPr>
          <p:grpSpPr>
            <a:xfrm>
              <a:off x="549741" y="319545"/>
              <a:ext cx="8231079" cy="2967137"/>
              <a:chOff x="0" y="0"/>
              <a:chExt cx="8231077" cy="2967136"/>
            </a:xfrm>
          </p:grpSpPr>
          <p:sp>
            <p:nvSpPr>
              <p:cNvPr id="858" name="Google Shape;459;p32"/>
              <p:cNvSpPr/>
              <p:nvPr/>
            </p:nvSpPr>
            <p:spPr>
              <a:xfrm flipH="1" rot="10800000">
                <a:off x="0" y="0"/>
                <a:ext cx="8231078" cy="29671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9635" y="0"/>
                    </a:lnTo>
                    <a:lnTo>
                      <a:pt x="21600" y="3868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8F3DE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59" name="Google Shape;460;p32"/>
              <p:cNvSpPr/>
              <p:nvPr/>
            </p:nvSpPr>
            <p:spPr>
              <a:xfrm rot="5400000">
                <a:off x="7586960" y="2324193"/>
                <a:ext cx="533332" cy="750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7E0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861" name="Google Shape;463;p32"/>
            <p:cNvSpPr/>
            <p:nvPr/>
          </p:nvSpPr>
          <p:spPr>
            <a:xfrm>
              <a:off x="3412128" y="-1"/>
              <a:ext cx="1863514" cy="63909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6000">
                  <a:solidFill>
                    <a:srgbClr val="34679A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914" name="Google Shape;464;p32"/>
            <p:cNvGrpSpPr/>
            <p:nvPr/>
          </p:nvGrpSpPr>
          <p:grpSpPr>
            <a:xfrm>
              <a:off x="0" y="2688329"/>
              <a:ext cx="860806" cy="1485226"/>
              <a:chOff x="0" y="0"/>
              <a:chExt cx="860805" cy="1485224"/>
            </a:xfrm>
          </p:grpSpPr>
          <p:sp>
            <p:nvSpPr>
              <p:cNvPr id="862" name="Google Shape;465;p32"/>
              <p:cNvSpPr/>
              <p:nvPr/>
            </p:nvSpPr>
            <p:spPr>
              <a:xfrm>
                <a:off x="214245" y="496030"/>
                <a:ext cx="602128" cy="880750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913" name="Google Shape;466;p32"/>
              <p:cNvGrpSpPr/>
              <p:nvPr/>
            </p:nvGrpSpPr>
            <p:grpSpPr>
              <a:xfrm>
                <a:off x="0" y="-1"/>
                <a:ext cx="860806" cy="1485226"/>
                <a:chOff x="0" y="0"/>
                <a:chExt cx="860805" cy="1485224"/>
              </a:xfrm>
            </p:grpSpPr>
            <p:sp>
              <p:nvSpPr>
                <p:cNvPr id="863" name="Google Shape;467;p32"/>
                <p:cNvSpPr/>
                <p:nvPr/>
              </p:nvSpPr>
              <p:spPr>
                <a:xfrm>
                  <a:off x="209236" y="498030"/>
                  <a:ext cx="607281" cy="9871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64" name="Google Shape;468;p32"/>
                <p:cNvSpPr/>
                <p:nvPr/>
              </p:nvSpPr>
              <p:spPr>
                <a:xfrm>
                  <a:off x="241122" y="522629"/>
                  <a:ext cx="543509" cy="1049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65" name="Google Shape;469;p32"/>
                <p:cNvSpPr/>
                <p:nvPr/>
              </p:nvSpPr>
              <p:spPr>
                <a:xfrm>
                  <a:off x="321942" y="448488"/>
                  <a:ext cx="236717" cy="7340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66" name="Google Shape;470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67" name="Google Shape;471;p32"/>
                <p:cNvSpPr/>
                <p:nvPr/>
              </p:nvSpPr>
              <p:spPr>
                <a:xfrm>
                  <a:off x="359013" y="301857"/>
                  <a:ext cx="208551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68" name="Google Shape;472;p32"/>
                <p:cNvSpPr/>
                <p:nvPr/>
              </p:nvSpPr>
              <p:spPr>
                <a:xfrm>
                  <a:off x="482290" y="301857"/>
                  <a:ext cx="85274" cy="6369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69" name="Google Shape;473;p32"/>
                <p:cNvSpPr/>
                <p:nvPr/>
              </p:nvSpPr>
              <p:spPr>
                <a:xfrm flipH="1">
                  <a:off x="419640" y="367295"/>
                  <a:ext cx="140513" cy="26686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0" name="Google Shape;474;p32"/>
                <p:cNvSpPr/>
                <p:nvPr/>
              </p:nvSpPr>
              <p:spPr>
                <a:xfrm flipH="1">
                  <a:off x="412042" y="432545"/>
                  <a:ext cx="140514" cy="2687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1" name="Google Shape;475;p32"/>
                <p:cNvSpPr/>
                <p:nvPr/>
              </p:nvSpPr>
              <p:spPr>
                <a:xfrm flipH="1">
                  <a:off x="404615" y="497983"/>
                  <a:ext cx="140514" cy="2668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2" name="Google Shape;476;p32"/>
                <p:cNvSpPr/>
                <p:nvPr/>
              </p:nvSpPr>
              <p:spPr>
                <a:xfrm flipH="1">
                  <a:off x="397204" y="563405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3" name="Google Shape;477;p32"/>
                <p:cNvSpPr/>
                <p:nvPr/>
              </p:nvSpPr>
              <p:spPr>
                <a:xfrm flipH="1">
                  <a:off x="389793" y="628843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4" name="Google Shape;478;p32"/>
                <p:cNvSpPr/>
                <p:nvPr/>
              </p:nvSpPr>
              <p:spPr>
                <a:xfrm flipH="1">
                  <a:off x="382196" y="694094"/>
                  <a:ext cx="140700" cy="26889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5" name="Google Shape;479;p32"/>
                <p:cNvSpPr/>
                <p:nvPr/>
              </p:nvSpPr>
              <p:spPr>
                <a:xfrm flipH="1">
                  <a:off x="374769" y="759532"/>
                  <a:ext cx="140514" cy="26702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6" name="Google Shape;480;p32"/>
                <p:cNvSpPr/>
                <p:nvPr/>
              </p:nvSpPr>
              <p:spPr>
                <a:xfrm flipH="1">
                  <a:off x="367358" y="824969"/>
                  <a:ext cx="140514" cy="2670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7" name="Google Shape;481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78" name="Google Shape;482;p32"/>
                <p:cNvSpPr/>
                <p:nvPr/>
              </p:nvSpPr>
              <p:spPr>
                <a:xfrm>
                  <a:off x="417040" y="380264"/>
                  <a:ext cx="149694" cy="785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79" name="Google Shape;483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0" name="Google Shape;484;p32"/>
                <p:cNvSpPr/>
                <p:nvPr/>
              </p:nvSpPr>
              <p:spPr>
                <a:xfrm>
                  <a:off x="461723" y="474069"/>
                  <a:ext cx="115570" cy="69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1" name="Google Shape;485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2" name="Google Shape;486;p32"/>
                <p:cNvSpPr/>
                <p:nvPr/>
              </p:nvSpPr>
              <p:spPr>
                <a:xfrm>
                  <a:off x="322129" y="376745"/>
                  <a:ext cx="154231" cy="7783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3" name="Google Shape;487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4" name="Google Shape;488;p32"/>
                <p:cNvSpPr/>
                <p:nvPr/>
              </p:nvSpPr>
              <p:spPr>
                <a:xfrm>
                  <a:off x="303415" y="460710"/>
                  <a:ext cx="118452" cy="68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5" name="Google Shape;489;p32"/>
                <p:cNvSpPr/>
                <p:nvPr/>
              </p:nvSpPr>
              <p:spPr>
                <a:xfrm>
                  <a:off x="429003" y="791137"/>
                  <a:ext cx="27072" cy="27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6" name="Google Shape;490;p32"/>
                <p:cNvSpPr/>
                <p:nvPr/>
              </p:nvSpPr>
              <p:spPr>
                <a:xfrm>
                  <a:off x="373280" y="843294"/>
                  <a:ext cx="120568" cy="120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7" name="Google Shape;491;p32"/>
                <p:cNvSpPr/>
                <p:nvPr/>
              </p:nvSpPr>
              <p:spPr>
                <a:xfrm>
                  <a:off x="373280" y="843294"/>
                  <a:ext cx="120565" cy="1205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8" name="Google Shape;492;p32"/>
                <p:cNvSpPr/>
                <p:nvPr/>
              </p:nvSpPr>
              <p:spPr>
                <a:xfrm>
                  <a:off x="749242" y="111180"/>
                  <a:ext cx="111564" cy="2584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89" name="Google Shape;493;p32"/>
                <p:cNvSpPr/>
                <p:nvPr/>
              </p:nvSpPr>
              <p:spPr>
                <a:xfrm>
                  <a:off x="598644" y="348393"/>
                  <a:ext cx="222505" cy="883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0" name="Google Shape;494;p32"/>
                <p:cNvSpPr/>
                <p:nvPr/>
              </p:nvSpPr>
              <p:spPr>
                <a:xfrm>
                  <a:off x="738296" y="336109"/>
                  <a:ext cx="88119" cy="132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1" name="Google Shape;495;p32"/>
                <p:cNvSpPr/>
                <p:nvPr/>
              </p:nvSpPr>
              <p:spPr>
                <a:xfrm>
                  <a:off x="751257" y="332123"/>
                  <a:ext cx="80146" cy="56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2" name="Google Shape;496;p32"/>
                <p:cNvSpPr/>
                <p:nvPr/>
              </p:nvSpPr>
              <p:spPr>
                <a:xfrm>
                  <a:off x="161594" y="291472"/>
                  <a:ext cx="452512" cy="7641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3" name="Google Shape;497;p32"/>
                <p:cNvSpPr/>
                <p:nvPr/>
              </p:nvSpPr>
              <p:spPr>
                <a:xfrm>
                  <a:off x="-1" y="69267"/>
                  <a:ext cx="279580" cy="367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4" name="Google Shape;498;p32"/>
                <p:cNvSpPr/>
                <p:nvPr/>
              </p:nvSpPr>
              <p:spPr>
                <a:xfrm>
                  <a:off x="239372" y="259586"/>
                  <a:ext cx="162478" cy="848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5" name="Google Shape;499;p32"/>
                <p:cNvSpPr/>
                <p:nvPr/>
              </p:nvSpPr>
              <p:spPr>
                <a:xfrm>
                  <a:off x="339178" y="434398"/>
                  <a:ext cx="62672" cy="673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6" name="Google Shape;500;p32"/>
                <p:cNvSpPr/>
                <p:nvPr/>
              </p:nvSpPr>
              <p:spPr>
                <a:xfrm>
                  <a:off x="289595" y="497205"/>
                  <a:ext cx="33318" cy="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7" name="Google Shape;501;p32"/>
                <p:cNvSpPr/>
                <p:nvPr/>
              </p:nvSpPr>
              <p:spPr>
                <a:xfrm>
                  <a:off x="203415" y="0"/>
                  <a:ext cx="235449" cy="389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8" name="Google Shape;502;p32"/>
                <p:cNvSpPr/>
                <p:nvPr/>
              </p:nvSpPr>
              <p:spPr>
                <a:xfrm>
                  <a:off x="242601" y="563592"/>
                  <a:ext cx="537764" cy="94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99" name="Google Shape;503;p32"/>
                <p:cNvSpPr/>
                <p:nvPr/>
              </p:nvSpPr>
              <p:spPr>
                <a:xfrm flipV="1">
                  <a:off x="532346" y="1174219"/>
                  <a:ext cx="12425" cy="84714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0" name="Google Shape;504;p32"/>
                <p:cNvSpPr/>
                <p:nvPr/>
              </p:nvSpPr>
              <p:spPr>
                <a:xfrm>
                  <a:off x="532346" y="1173659"/>
                  <a:ext cx="16317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1" name="Google Shape;505;p32"/>
                <p:cNvSpPr/>
                <p:nvPr/>
              </p:nvSpPr>
              <p:spPr>
                <a:xfrm flipH="1" flipV="1">
                  <a:off x="740523" y="1175325"/>
                  <a:ext cx="11491" cy="84900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2" name="Google Shape;506;p32"/>
                <p:cNvSpPr/>
                <p:nvPr/>
              </p:nvSpPr>
              <p:spPr>
                <a:xfrm>
                  <a:off x="736801" y="1174951"/>
                  <a:ext cx="15213" cy="85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3" name="Google Shape;507;p32"/>
                <p:cNvSpPr/>
                <p:nvPr/>
              </p:nvSpPr>
              <p:spPr>
                <a:xfrm>
                  <a:off x="521895" y="478630"/>
                  <a:ext cx="144867" cy="7224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4" name="Google Shape;508;p32"/>
                <p:cNvSpPr/>
                <p:nvPr/>
              </p:nvSpPr>
              <p:spPr>
                <a:xfrm>
                  <a:off x="626491" y="478537"/>
                  <a:ext cx="136286" cy="7238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5" name="Google Shape;509;p32"/>
                <p:cNvSpPr/>
                <p:nvPr/>
              </p:nvSpPr>
              <p:spPr>
                <a:xfrm>
                  <a:off x="623551" y="289619"/>
                  <a:ext cx="51535" cy="204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6" name="Google Shape;510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Google Shape;511;p32"/>
                <p:cNvSpPr/>
                <p:nvPr/>
              </p:nvSpPr>
              <p:spPr>
                <a:xfrm flipH="1">
                  <a:off x="649318" y="327250"/>
                  <a:ext cx="919" cy="166468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8" name="Google Shape;512;p32"/>
                <p:cNvSpPr/>
                <p:nvPr/>
              </p:nvSpPr>
              <p:spPr>
                <a:xfrm>
                  <a:off x="600367" y="419561"/>
                  <a:ext cx="96952" cy="141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09" name="Google Shape;513;p32"/>
                <p:cNvSpPr/>
                <p:nvPr/>
              </p:nvSpPr>
              <p:spPr>
                <a:xfrm>
                  <a:off x="627129" y="471095"/>
                  <a:ext cx="41091" cy="41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0" name="Google Shape;514;p32"/>
                <p:cNvSpPr/>
                <p:nvPr/>
              </p:nvSpPr>
              <p:spPr>
                <a:xfrm>
                  <a:off x="209236" y="561553"/>
                  <a:ext cx="607281" cy="9236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1" name="Google Shape;515;p32"/>
                <p:cNvSpPr/>
                <p:nvPr/>
              </p:nvSpPr>
              <p:spPr>
                <a:xfrm>
                  <a:off x="241122" y="575098"/>
                  <a:ext cx="543509" cy="561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12" name="Google Shape;516;p32"/>
                <p:cNvSpPr/>
                <p:nvPr/>
              </p:nvSpPr>
              <p:spPr>
                <a:xfrm>
                  <a:off x="209423" y="562829"/>
                  <a:ext cx="607094" cy="922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916" name="IMG_3482.png" descr="IMG_3482.png"/>
          <p:cNvPicPr>
            <a:picLocks noChangeAspect="1"/>
          </p:cNvPicPr>
          <p:nvPr/>
        </p:nvPicPr>
        <p:blipFill>
          <a:blip r:embed="rId2">
            <a:extLst/>
          </a:blip>
          <a:srcRect l="82350" t="3763" r="0" b="65592"/>
          <a:stretch>
            <a:fillRect/>
          </a:stretch>
        </p:blipFill>
        <p:spPr>
          <a:xfrm>
            <a:off x="3778240" y="278901"/>
            <a:ext cx="1515684" cy="7934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9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15036" y="422215"/>
            <a:ext cx="1567942" cy="2080273"/>
            <a:chOff x="0" y="0"/>
            <a:chExt cx="1567941" cy="2080272"/>
          </a:xfrm>
        </p:grpSpPr>
        <p:pic>
          <p:nvPicPr>
            <p:cNvPr id="917" name="تجميع" descr="تجميع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4461" t="53918" r="76780" b="5899"/>
            <a:stretch>
              <a:fillRect/>
            </a:stretch>
          </p:blipFill>
          <p:spPr>
            <a:xfrm>
              <a:off x="59856" y="263091"/>
              <a:ext cx="1508086" cy="18171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18" name="إضغط للرجوع"/>
            <p:cNvSpPr txBox="1"/>
            <p:nvPr/>
          </p:nvSpPr>
          <p:spPr>
            <a:xfrm>
              <a:off x="0" y="0"/>
              <a:ext cx="1448697" cy="607738"/>
            </a:xfrm>
            <a:prstGeom prst="rect">
              <a:avLst/>
            </a:prstGeom>
            <a:solidFill>
              <a:schemeClr val="accent4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190500" dist="8455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641250">
                <a:defRPr sz="2000" u="sng">
                  <a:solidFill>
                    <a:srgbClr val="E22400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إضغط للرجوع</a:t>
              </a:r>
            </a:p>
          </p:txBody>
        </p:sp>
      </p:grpSp>
      <p:pic>
        <p:nvPicPr>
          <p:cNvPr id="920" name="IMG_2796.png" descr="IMG_2796.png"/>
          <p:cNvPicPr>
            <a:picLocks noChangeAspect="1"/>
          </p:cNvPicPr>
          <p:nvPr/>
        </p:nvPicPr>
        <p:blipFill>
          <a:blip r:embed="rId5">
            <a:extLst/>
          </a:blip>
          <a:srcRect l="0" t="27951" r="0" b="42516"/>
          <a:stretch>
            <a:fillRect/>
          </a:stretch>
        </p:blipFill>
        <p:spPr>
          <a:xfrm>
            <a:off x="4145784" y="1206886"/>
            <a:ext cx="4321616" cy="408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1" name="IMG_2807.png" descr="IMG_2807.png"/>
          <p:cNvPicPr>
            <a:picLocks noChangeAspect="1"/>
          </p:cNvPicPr>
          <p:nvPr/>
        </p:nvPicPr>
        <p:blipFill>
          <a:blip r:embed="rId6">
            <a:extLst/>
          </a:blip>
          <a:srcRect l="16901" t="0" r="20025" b="61749"/>
          <a:stretch>
            <a:fillRect/>
          </a:stretch>
        </p:blipFill>
        <p:spPr>
          <a:xfrm>
            <a:off x="2880396" y="1750299"/>
            <a:ext cx="5290518" cy="1050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