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العنوان والعنوان الفرع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3.png" descr="13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0844"/>
            <a:ext cx="13004800" cy="96519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30451" y="-31666"/>
            <a:ext cx="1754609" cy="1355710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 باسل أسعد"/>
          <p:cNvSpPr txBox="1"/>
          <p:nvPr>
            <p:ph type="body" sz="quarter" idx="21"/>
          </p:nvPr>
        </p:nvSpPr>
        <p:spPr>
          <a:xfrm>
            <a:off x="1270000" y="6362700"/>
            <a:ext cx="10464800" cy="497309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 باسل أسعد</a:t>
            </a:r>
          </a:p>
        </p:txBody>
      </p:sp>
      <p:sp>
        <p:nvSpPr>
          <p:cNvPr id="94" name="&quot;قم بكتابة الرقم هنا.&quot;"/>
          <p:cNvSpPr txBox="1"/>
          <p:nvPr>
            <p:ph type="body" sz="quarter" idx="22"/>
          </p:nvPr>
        </p:nvSpPr>
        <p:spPr>
          <a:xfrm>
            <a:off x="1270000" y="4239056"/>
            <a:ext cx="10464800" cy="66588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 rtl="0">
              <a:defRPr/>
            </a:pPr>
            <a:r>
              <a:t>"قم بكتابة الرقم هنا."</a:t>
            </a:r>
          </a:p>
        </p:txBody>
      </p:sp>
      <p:sp>
        <p:nvSpPr>
          <p:cNvPr id="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منظر للشاطئ والبحر من الكثبان الرملية العشبية"/>
          <p:cNvSpPr/>
          <p:nvPr>
            <p:ph type="pic" idx="21"/>
          </p:nvPr>
        </p:nvSpPr>
        <p:spPr>
          <a:xfrm>
            <a:off x="-1308100" y="-50800"/>
            <a:ext cx="14782800" cy="9855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 - أفق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17.png" descr="17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6852"/>
            <a:ext cx="13004800" cy="97673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31420" y="-103787"/>
            <a:ext cx="1936672" cy="1496382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14.png" descr="14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42913"/>
            <a:ext cx="13004800" cy="98394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16027" y="-60514"/>
            <a:ext cx="1728727" cy="1335711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 - رأس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16.png" descr="16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7572"/>
            <a:ext cx="13004800" cy="9738456"/>
          </a:xfrm>
          <a:prstGeom prst="rect">
            <a:avLst/>
          </a:prstGeom>
          <a:ln w="12700">
            <a:miter lim="400000"/>
          </a:ln>
        </p:spPr>
      </p:pic>
      <p:pic>
        <p:nvPicPr>
          <p:cNvPr id="41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3723" y="-89363"/>
            <a:ext cx="2055926" cy="1588524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7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و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طريق رملي بين تلين يؤدي إلى المحيط"/>
          <p:cNvSpPr/>
          <p:nvPr>
            <p:ph type="pic" idx="21"/>
          </p:nvPr>
        </p:nvSpPr>
        <p:spPr>
          <a:xfrm>
            <a:off x="3810000" y="2590800"/>
            <a:ext cx="942975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7" name="مستوى النص الأول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مستوى النص الأول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طريق رملي بين تلين يؤدي إلى المحيط"/>
          <p:cNvSpPr/>
          <p:nvPr>
            <p:ph type="pic" sz="quarter" idx="21"/>
          </p:nvPr>
        </p:nvSpPr>
        <p:spPr>
          <a:xfrm>
            <a:off x="6556375" y="5092700"/>
            <a:ext cx="565785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طائر البلشون يحلق على ارتفاع منخفض فوق الشاطئ خلف سياج قصير"/>
          <p:cNvSpPr/>
          <p:nvPr>
            <p:ph type="pic" sz="half" idx="22"/>
          </p:nvPr>
        </p:nvSpPr>
        <p:spPr>
          <a:xfrm>
            <a:off x="6718300" y="749300"/>
            <a:ext cx="5334000" cy="5334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منظر للشاطئ والبحر من الكثبان الرملية العشبية"/>
          <p:cNvSpPr/>
          <p:nvPr>
            <p:ph type="pic" idx="23"/>
          </p:nvPr>
        </p:nvSpPr>
        <p:spPr>
          <a:xfrm>
            <a:off x="-2832100" y="889000"/>
            <a:ext cx="119634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5.png" descr="15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8488"/>
            <a:ext cx="13004800" cy="9810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01602" y="-2818"/>
            <a:ext cx="1938516" cy="1497807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نص العنوان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5" name="مستوى النص الأول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" name="رقم الشريحة"/>
          <p:cNvSpPr txBox="1"/>
          <p:nvPr>
            <p:ph type="sldNum" sz="quarter" idx="2"/>
          </p:nvPr>
        </p:nvSpPr>
        <p:spPr>
          <a:xfrm>
            <a:off x="6335119" y="9296399"/>
            <a:ext cx="327789" cy="34074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xmlns:p14="http://schemas.microsoft.com/office/powerpoint/2010/main" spd="med" advClick="1"/>
  <p:txStyles>
    <p:title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titleStyle>
    <p:bodyStyle>
      <a:lvl1pPr marL="444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youtu.be/5pUvy_sFVgU" TargetMode="External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12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youtu.be/xnS7N27XL-0" TargetMode="External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3" Type="http://schemas.openxmlformats.org/officeDocument/2006/relationships/image" Target="../media/image12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youtu.be/gbU0SrO2xPU" TargetMode="External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3" Type="http://schemas.openxmlformats.org/officeDocument/2006/relationships/image" Target="../media/image12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youtu.be/0NH788RxGVU" TargetMode="External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Relationship Id="rId3" Type="http://schemas.openxmlformats.org/officeDocument/2006/relationships/image" Target="../media/image12.pn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youtu.be/3jF9ZIpArRY" TargetMode="External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التهيئة"/>
          <p:cNvSpPr txBox="1"/>
          <p:nvPr/>
        </p:nvSpPr>
        <p:spPr>
          <a:xfrm>
            <a:off x="5418850" y="4305300"/>
            <a:ext cx="21671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التهيئة </a:t>
            </a:r>
          </a:p>
        </p:txBody>
      </p:sp>
      <p:sp>
        <p:nvSpPr>
          <p:cNvPr id="120" name="الفصل الثاني :…"/>
          <p:cNvSpPr txBox="1"/>
          <p:nvPr/>
        </p:nvSpPr>
        <p:spPr>
          <a:xfrm>
            <a:off x="9796050" y="1165799"/>
            <a:ext cx="2332585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الفصل الثاني :</a:t>
            </a:r>
          </a:p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 الجمع و الطرح </a:t>
            </a:r>
          </a:p>
        </p:txBody>
      </p:sp>
      <p:sp>
        <p:nvSpPr>
          <p:cNvPr id="121" name="Aishah Aljuhani"/>
          <p:cNvSpPr txBox="1"/>
          <p:nvPr/>
        </p:nvSpPr>
        <p:spPr>
          <a:xfrm rot="16200000">
            <a:off x="-590171" y="7736604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b="0" sz="3000">
                <a:solidFill>
                  <a:srgbClr val="00374A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تجميع"/>
          <p:cNvGrpSpPr/>
          <p:nvPr/>
        </p:nvGrpSpPr>
        <p:grpSpPr>
          <a:xfrm>
            <a:off x="608291" y="1251292"/>
            <a:ext cx="12504194" cy="7073818"/>
            <a:chOff x="0" y="0"/>
            <a:chExt cx="12504193" cy="7073816"/>
          </a:xfrm>
        </p:grpSpPr>
        <p:pic>
          <p:nvPicPr>
            <p:cNvPr id="158" name="IMG_1367.png" descr="IMG_1367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652" t="69534" r="28225" b="10828"/>
            <a:stretch>
              <a:fillRect/>
            </a:stretch>
          </p:blipFill>
          <p:spPr>
            <a:xfrm>
              <a:off x="0" y="0"/>
              <a:ext cx="12395788" cy="4738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" name="IMG_1367.png" descr="IMG_1367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3370" t="89706" r="27454" b="0"/>
            <a:stretch>
              <a:fillRect/>
            </a:stretch>
          </p:blipFill>
          <p:spPr>
            <a:xfrm>
              <a:off x="4189265" y="4698144"/>
              <a:ext cx="8314929" cy="23756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1" name="صفحة ٤٧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٤٧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IMG_1368.png" descr="IMG_1368.png"/>
          <p:cNvPicPr>
            <a:picLocks noChangeAspect="1"/>
          </p:cNvPicPr>
          <p:nvPr/>
        </p:nvPicPr>
        <p:blipFill>
          <a:blip r:embed="rId2">
            <a:extLst/>
          </a:blip>
          <a:srcRect l="8312" t="0" r="20047" b="52758"/>
          <a:stretch>
            <a:fillRect/>
          </a:stretch>
        </p:blipFill>
        <p:spPr>
          <a:xfrm>
            <a:off x="2247378" y="492720"/>
            <a:ext cx="9694083" cy="8768197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صفحة ٤٨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٤٨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IMG_1368.png" descr="IMG_1368.png"/>
          <p:cNvPicPr>
            <a:picLocks noChangeAspect="1"/>
          </p:cNvPicPr>
          <p:nvPr/>
        </p:nvPicPr>
        <p:blipFill>
          <a:blip r:embed="rId2">
            <a:extLst/>
          </a:blip>
          <a:srcRect l="10143" t="23357" r="23951" b="33182"/>
          <a:stretch>
            <a:fillRect/>
          </a:stretch>
        </p:blipFill>
        <p:spPr>
          <a:xfrm>
            <a:off x="2074289" y="378740"/>
            <a:ext cx="9492231" cy="8585624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صفحة ٤٨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٤٨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IMG_1368.png" descr="IMG_1368.png"/>
          <p:cNvPicPr>
            <a:picLocks noChangeAspect="1"/>
          </p:cNvPicPr>
          <p:nvPr/>
        </p:nvPicPr>
        <p:blipFill>
          <a:blip r:embed="rId2">
            <a:extLst/>
          </a:blip>
          <a:srcRect l="3067" t="67445" r="0" b="21738"/>
          <a:stretch>
            <a:fillRect/>
          </a:stretch>
        </p:blipFill>
        <p:spPr>
          <a:xfrm>
            <a:off x="1107299" y="23935"/>
            <a:ext cx="11768427" cy="18011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IMG_1368.png" descr="IMG_1368.png"/>
          <p:cNvPicPr>
            <a:picLocks noChangeAspect="1"/>
          </p:cNvPicPr>
          <p:nvPr/>
        </p:nvPicPr>
        <p:blipFill>
          <a:blip r:embed="rId2">
            <a:extLst/>
          </a:blip>
          <a:srcRect l="9048" t="79624" r="0" b="15511"/>
          <a:stretch>
            <a:fillRect/>
          </a:stretch>
        </p:blipFill>
        <p:spPr>
          <a:xfrm>
            <a:off x="499606" y="2072162"/>
            <a:ext cx="12515790" cy="9180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IMG_1368.png" descr="IMG_1368.png"/>
          <p:cNvPicPr>
            <a:picLocks noChangeAspect="1"/>
          </p:cNvPicPr>
          <p:nvPr/>
        </p:nvPicPr>
        <p:blipFill>
          <a:blip r:embed="rId2">
            <a:extLst/>
          </a:blip>
          <a:srcRect l="9048" t="84199" r="0" b="7205"/>
          <a:stretch>
            <a:fillRect/>
          </a:stretch>
        </p:blipFill>
        <p:spPr>
          <a:xfrm>
            <a:off x="382910" y="3738255"/>
            <a:ext cx="12509116" cy="16213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IMG_1368.png" descr="IMG_1368.png"/>
          <p:cNvPicPr>
            <a:picLocks noChangeAspect="1"/>
          </p:cNvPicPr>
          <p:nvPr/>
        </p:nvPicPr>
        <p:blipFill>
          <a:blip r:embed="rId2">
            <a:extLst/>
          </a:blip>
          <a:srcRect l="1615" t="93266" r="193" b="2060"/>
          <a:stretch>
            <a:fillRect/>
          </a:stretch>
        </p:blipFill>
        <p:spPr>
          <a:xfrm>
            <a:off x="1008676" y="7478636"/>
            <a:ext cx="11965724" cy="781036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صفحة ٤٨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٤٨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IMG_1369.png" descr="IMG_1369.png"/>
          <p:cNvPicPr>
            <a:picLocks noChangeAspect="1"/>
          </p:cNvPicPr>
          <p:nvPr/>
        </p:nvPicPr>
        <p:blipFill>
          <a:blip r:embed="rId2">
            <a:extLst/>
          </a:blip>
          <a:srcRect l="2060" t="0" r="0" b="88291"/>
          <a:stretch>
            <a:fillRect/>
          </a:stretch>
        </p:blipFill>
        <p:spPr>
          <a:xfrm>
            <a:off x="1922883" y="28848"/>
            <a:ext cx="10935364" cy="17890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IMG_1369.png" descr="IMG_1369.png"/>
          <p:cNvPicPr>
            <a:picLocks noChangeAspect="1"/>
          </p:cNvPicPr>
          <p:nvPr/>
        </p:nvPicPr>
        <p:blipFill>
          <a:blip r:embed="rId2">
            <a:extLst/>
          </a:blip>
          <a:srcRect l="10301" t="11736" r="2125" b="80075"/>
          <a:stretch>
            <a:fillRect/>
          </a:stretch>
        </p:blipFill>
        <p:spPr>
          <a:xfrm>
            <a:off x="985450" y="2037987"/>
            <a:ext cx="11808375" cy="15108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IMG_1369.png" descr="IMG_1369.png"/>
          <p:cNvPicPr>
            <a:picLocks noChangeAspect="1"/>
          </p:cNvPicPr>
          <p:nvPr/>
        </p:nvPicPr>
        <p:blipFill>
          <a:blip r:embed="rId2">
            <a:extLst/>
          </a:blip>
          <a:srcRect l="7864" t="20295" r="1030" b="67500"/>
          <a:stretch>
            <a:fillRect/>
          </a:stretch>
        </p:blipFill>
        <p:spPr>
          <a:xfrm>
            <a:off x="797331" y="4107851"/>
            <a:ext cx="12184398" cy="22335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IMG_1369.png" descr="IMG_1369.png"/>
          <p:cNvPicPr>
            <a:picLocks noChangeAspect="1"/>
          </p:cNvPicPr>
          <p:nvPr/>
        </p:nvPicPr>
        <p:blipFill>
          <a:blip r:embed="rId2">
            <a:extLst/>
          </a:blip>
          <a:srcRect l="1039" t="32655" r="2200" b="60536"/>
          <a:stretch>
            <a:fillRect/>
          </a:stretch>
        </p:blipFill>
        <p:spPr>
          <a:xfrm>
            <a:off x="79573" y="7015816"/>
            <a:ext cx="12845617" cy="1236722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صفحة ٤٩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٤٩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IMG_1369.png" descr="IMG_1369.png"/>
          <p:cNvPicPr>
            <a:picLocks noChangeAspect="1"/>
          </p:cNvPicPr>
          <p:nvPr/>
        </p:nvPicPr>
        <p:blipFill>
          <a:blip r:embed="rId2">
            <a:extLst/>
          </a:blip>
          <a:srcRect l="1030" t="40490" r="1030" b="48466"/>
          <a:stretch>
            <a:fillRect/>
          </a:stretch>
        </p:blipFill>
        <p:spPr>
          <a:xfrm>
            <a:off x="1047938" y="523453"/>
            <a:ext cx="11850036" cy="1828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IMG_1369.png" descr="IMG_1369.png"/>
          <p:cNvPicPr>
            <a:picLocks noChangeAspect="1"/>
          </p:cNvPicPr>
          <p:nvPr/>
        </p:nvPicPr>
        <p:blipFill>
          <a:blip r:embed="rId2">
            <a:extLst/>
          </a:blip>
          <a:srcRect l="0" t="53320" r="896" b="24872"/>
          <a:stretch>
            <a:fillRect/>
          </a:stretch>
        </p:blipFill>
        <p:spPr>
          <a:xfrm>
            <a:off x="1341906" y="3062101"/>
            <a:ext cx="10838862" cy="3263774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صفحة ٤٩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٤٩ </a:t>
            </a:r>
          </a:p>
        </p:txBody>
      </p:sp>
      <p:pic>
        <p:nvPicPr>
          <p:cNvPr id="184" name="IMG_1369.png" descr="IMG_1369.png"/>
          <p:cNvPicPr>
            <a:picLocks noChangeAspect="1"/>
          </p:cNvPicPr>
          <p:nvPr/>
        </p:nvPicPr>
        <p:blipFill>
          <a:blip r:embed="rId2">
            <a:extLst/>
          </a:blip>
          <a:srcRect l="25968" t="74990" r="25968" b="11475"/>
          <a:stretch>
            <a:fillRect/>
          </a:stretch>
        </p:blipFill>
        <p:spPr>
          <a:xfrm>
            <a:off x="2935084" y="6599331"/>
            <a:ext cx="7652537" cy="29485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الواجب"/>
          <p:cNvSpPr txBox="1"/>
          <p:nvPr/>
        </p:nvSpPr>
        <p:spPr>
          <a:xfrm>
            <a:off x="5635603" y="1556059"/>
            <a:ext cx="210862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الواجب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الفصل الثاني :…"/>
          <p:cNvSpPr txBox="1"/>
          <p:nvPr/>
        </p:nvSpPr>
        <p:spPr>
          <a:xfrm>
            <a:off x="9796050" y="1165799"/>
            <a:ext cx="2332585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الفصل الثاني :</a:t>
            </a:r>
          </a:p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 الجمع و الطرح </a:t>
            </a:r>
          </a:p>
        </p:txBody>
      </p:sp>
      <p:sp>
        <p:nvSpPr>
          <p:cNvPr id="189" name="تقدير المجموع والفرق"/>
          <p:cNvSpPr txBox="1"/>
          <p:nvPr/>
        </p:nvSpPr>
        <p:spPr>
          <a:xfrm>
            <a:off x="3838444" y="4305300"/>
            <a:ext cx="532791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تقدير المجموع والفرق</a:t>
            </a:r>
          </a:p>
        </p:txBody>
      </p:sp>
      <p:sp>
        <p:nvSpPr>
          <p:cNvPr id="190" name="Aishah Aljuhani"/>
          <p:cNvSpPr txBox="1"/>
          <p:nvPr/>
        </p:nvSpPr>
        <p:spPr>
          <a:xfrm rot="16200000">
            <a:off x="-590171" y="7736604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b="0" sz="3000">
                <a:solidFill>
                  <a:srgbClr val="00374A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تجميع"/>
          <p:cNvGrpSpPr/>
          <p:nvPr/>
        </p:nvGrpSpPr>
        <p:grpSpPr>
          <a:xfrm>
            <a:off x="1421606" y="992786"/>
            <a:ext cx="10161541" cy="7486771"/>
            <a:chOff x="0" y="0"/>
            <a:chExt cx="10161540" cy="7486769"/>
          </a:xfrm>
        </p:grpSpPr>
        <p:pic>
          <p:nvPicPr>
            <p:cNvPr id="192" name="IMG_1230.jpeg" descr="IMG_1230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236" t="25145" r="6110" b="2498"/>
            <a:stretch>
              <a:fillRect/>
            </a:stretch>
          </p:blipFill>
          <p:spPr>
            <a:xfrm>
              <a:off x="0" y="1728982"/>
              <a:ext cx="10161541" cy="57577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3" name="جدول التعلم"/>
            <p:cNvSpPr txBox="1"/>
            <p:nvPr/>
          </p:nvSpPr>
          <p:spPr>
            <a:xfrm>
              <a:off x="3368743" y="0"/>
              <a:ext cx="3424102" cy="1143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1733930">
                <a:defRPr b="0" sz="8200">
                  <a:solidFill>
                    <a:srgbClr val="B51A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 sz="3500">
                  <a:solidFill>
                    <a:srgbClr val="5E5E5E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8200">
                  <a:solidFill>
                    <a:srgbClr val="B51A00"/>
                  </a:solidFill>
                  <a:latin typeface="Farah Regular"/>
                  <a:ea typeface="Farah Regular"/>
                  <a:cs typeface="Farah Regular"/>
                  <a:sym typeface="Farah Regular"/>
                </a:rPr>
                <a:t>جدول التعلم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أقدر المجموع…"/>
          <p:cNvSpPr txBox="1"/>
          <p:nvPr/>
        </p:nvSpPr>
        <p:spPr>
          <a:xfrm>
            <a:off x="8941902" y="4115265"/>
            <a:ext cx="3054270" cy="185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1733930" rtl="0">
              <a:defRPr b="0" sz="6900"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أقدر المجموع </a:t>
            </a:r>
            <a:endParaRPr>
              <a:latin typeface="Farah Regular"/>
              <a:ea typeface="Farah Regular"/>
              <a:cs typeface="Farah Regular"/>
              <a:sym typeface="Farah Regular"/>
            </a:endParaRPr>
          </a:p>
          <a:p>
            <a:pPr defTabSz="1733930" rtl="0">
              <a:defRPr b="0" sz="6900"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والفرق</a:t>
            </a:r>
          </a:p>
        </p:txBody>
      </p:sp>
      <p:sp>
        <p:nvSpPr>
          <p:cNvPr id="197" name="فكرة الدرس"/>
          <p:cNvSpPr txBox="1"/>
          <p:nvPr/>
        </p:nvSpPr>
        <p:spPr>
          <a:xfrm>
            <a:off x="8949830" y="2334963"/>
            <a:ext cx="281339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فكرة الدرس</a:t>
            </a:r>
          </a:p>
        </p:txBody>
      </p:sp>
      <p:sp>
        <p:nvSpPr>
          <p:cNvPr id="198" name="المفردات"/>
          <p:cNvSpPr txBox="1"/>
          <p:nvPr/>
        </p:nvSpPr>
        <p:spPr>
          <a:xfrm>
            <a:off x="3435179" y="2508052"/>
            <a:ext cx="214472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المفردات</a:t>
            </a:r>
          </a:p>
        </p:txBody>
      </p:sp>
      <p:pic>
        <p:nvPicPr>
          <p:cNvPr id="199" name="IMG_1384.png" descr="IMG_1384.png"/>
          <p:cNvPicPr>
            <a:picLocks noChangeAspect="1"/>
          </p:cNvPicPr>
          <p:nvPr/>
        </p:nvPicPr>
        <p:blipFill>
          <a:blip r:embed="rId2">
            <a:extLst/>
          </a:blip>
          <a:srcRect l="88617" t="37935" r="4404" b="56895"/>
          <a:stretch>
            <a:fillRect/>
          </a:stretch>
        </p:blipFill>
        <p:spPr>
          <a:xfrm>
            <a:off x="3617154" y="4512338"/>
            <a:ext cx="1780692" cy="10598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IMG_1623.png" descr="IMG_1623.png"/>
          <p:cNvPicPr>
            <a:picLocks noChangeAspect="1"/>
          </p:cNvPicPr>
          <p:nvPr/>
        </p:nvPicPr>
        <p:blipFill>
          <a:blip r:embed="rId2">
            <a:extLst/>
          </a:blip>
          <a:srcRect l="13840" t="11192" r="11959" b="65458"/>
          <a:stretch>
            <a:fillRect/>
          </a:stretch>
        </p:blipFill>
        <p:spPr>
          <a:xfrm>
            <a:off x="1037366" y="468784"/>
            <a:ext cx="11478323" cy="27102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IMG_1623.png" descr="IMG_1623.png"/>
          <p:cNvPicPr>
            <a:picLocks noChangeAspect="1"/>
          </p:cNvPicPr>
          <p:nvPr/>
        </p:nvPicPr>
        <p:blipFill>
          <a:blip r:embed="rId2">
            <a:extLst/>
          </a:blip>
          <a:srcRect l="13840" t="33820" r="11959" b="58574"/>
          <a:stretch>
            <a:fillRect/>
          </a:stretch>
        </p:blipFill>
        <p:spPr>
          <a:xfrm>
            <a:off x="-91100" y="4319103"/>
            <a:ext cx="12639021" cy="972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IMG_1623.png" descr="IMG_1623.png"/>
          <p:cNvPicPr>
            <a:picLocks noChangeAspect="1"/>
          </p:cNvPicPr>
          <p:nvPr/>
        </p:nvPicPr>
        <p:blipFill>
          <a:blip r:embed="rId2">
            <a:extLst/>
          </a:blip>
          <a:srcRect l="13586" t="41776" r="12213" b="34874"/>
          <a:stretch>
            <a:fillRect/>
          </a:stretch>
        </p:blipFill>
        <p:spPr>
          <a:xfrm>
            <a:off x="-91100" y="6041659"/>
            <a:ext cx="12639021" cy="2984268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صفحة ٤٦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٤٦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تشويقه"/>
          <p:cNvSpPr txBox="1"/>
          <p:nvPr/>
        </p:nvSpPr>
        <p:spPr>
          <a:xfrm>
            <a:off x="9270497" y="1902238"/>
            <a:ext cx="198455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تشويقه</a:t>
            </a:r>
          </a:p>
        </p:txBody>
      </p:sp>
      <p:pic>
        <p:nvPicPr>
          <p:cNvPr id="202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3887" y="6749052"/>
            <a:ext cx="943340" cy="18866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IMG_1767.jpeg" descr="IMG_1767.jpeg">
            <a:hlinkClick r:id="rId2" invalidUrl="" action="" tgtFrame="" tooltip="" history="1" highlightClick="0" endSnd="0"/>
          </p:cNvPr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51568" y="3822440"/>
            <a:ext cx="3591441" cy="366695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IMG_1384.png" descr="IMG_1384.png"/>
          <p:cNvPicPr>
            <a:picLocks noChangeAspect="1"/>
          </p:cNvPicPr>
          <p:nvPr/>
        </p:nvPicPr>
        <p:blipFill>
          <a:blip r:embed="rId2">
            <a:extLst/>
          </a:blip>
          <a:srcRect l="71472" t="6087" r="0" b="50186"/>
          <a:stretch>
            <a:fillRect/>
          </a:stretch>
        </p:blipFill>
        <p:spPr>
          <a:xfrm>
            <a:off x="9852501" y="3116278"/>
            <a:ext cx="3168070" cy="390144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8" name="تجميع"/>
          <p:cNvGrpSpPr/>
          <p:nvPr/>
        </p:nvGrpSpPr>
        <p:grpSpPr>
          <a:xfrm>
            <a:off x="631994" y="2901094"/>
            <a:ext cx="9571715" cy="5399212"/>
            <a:chOff x="0" y="0"/>
            <a:chExt cx="9571713" cy="5399211"/>
          </a:xfrm>
        </p:grpSpPr>
        <p:pic>
          <p:nvPicPr>
            <p:cNvPr id="206" name="IMG_1384.png" descr="IMG_1384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01" t="7704" r="27675" b="48180"/>
            <a:stretch>
              <a:fillRect/>
            </a:stretch>
          </p:blipFill>
          <p:spPr>
            <a:xfrm>
              <a:off x="0" y="655977"/>
              <a:ext cx="9571714" cy="47432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7" name="IMG_1384.png" descr="IMG_1384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2335" t="1172" r="27675" b="89239"/>
            <a:stretch>
              <a:fillRect/>
            </a:stretch>
          </p:blipFill>
          <p:spPr>
            <a:xfrm>
              <a:off x="5563263" y="0"/>
              <a:ext cx="4002828" cy="10282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09" name="تقدير المجموع والفرق"/>
          <p:cNvSpPr txBox="1"/>
          <p:nvPr/>
        </p:nvSpPr>
        <p:spPr>
          <a:xfrm>
            <a:off x="3838444" y="1340828"/>
            <a:ext cx="532791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تقدير المجموع والفرق</a:t>
            </a:r>
          </a:p>
        </p:txBody>
      </p:sp>
      <p:sp>
        <p:nvSpPr>
          <p:cNvPr id="210" name="صفحة ٥٠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٥٠ </a:t>
            </a:r>
          </a:p>
        </p:txBody>
      </p:sp>
      <p:pic>
        <p:nvPicPr>
          <p:cNvPr id="211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288390">
            <a:off x="10974208" y="1708751"/>
            <a:ext cx="1313763" cy="26275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IMG_1385.png" descr="IMG_1385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7635" y="475996"/>
            <a:ext cx="11109530" cy="9012078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صفحة ٥٠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٥٠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IMG_1386.png" descr="IMG_1386.png"/>
          <p:cNvPicPr>
            <a:picLocks noChangeAspect="0"/>
          </p:cNvPicPr>
          <p:nvPr/>
        </p:nvPicPr>
        <p:blipFill>
          <a:blip r:embed="rId2">
            <a:extLst/>
          </a:blip>
          <a:srcRect l="0" t="0" r="1651" b="55791"/>
          <a:stretch>
            <a:fillRect/>
          </a:stretch>
        </p:blipFill>
        <p:spPr>
          <a:xfrm>
            <a:off x="177431" y="959204"/>
            <a:ext cx="12322992" cy="7570253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صفحة ٥١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٥١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IMG_1386.png" descr="IMG_1386.png"/>
          <p:cNvPicPr>
            <a:picLocks noChangeAspect="1"/>
          </p:cNvPicPr>
          <p:nvPr/>
        </p:nvPicPr>
        <p:blipFill>
          <a:blip r:embed="rId2">
            <a:extLst/>
          </a:blip>
          <a:srcRect l="0" t="43925" r="3275" b="40327"/>
          <a:stretch>
            <a:fillRect/>
          </a:stretch>
        </p:blipFill>
        <p:spPr>
          <a:xfrm>
            <a:off x="929252" y="259634"/>
            <a:ext cx="11977925" cy="18188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IMG_1386.png" descr="IMG_1386.png"/>
          <p:cNvPicPr>
            <a:picLocks noChangeAspect="1"/>
          </p:cNvPicPr>
          <p:nvPr/>
        </p:nvPicPr>
        <p:blipFill>
          <a:blip r:embed="rId2">
            <a:extLst/>
          </a:blip>
          <a:srcRect l="9003" t="59776" r="2643" b="33386"/>
          <a:stretch>
            <a:fillRect/>
          </a:stretch>
        </p:blipFill>
        <p:spPr>
          <a:xfrm>
            <a:off x="-155763" y="2156407"/>
            <a:ext cx="13011179" cy="9389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IMG_1386.png" descr="IMG_1386.png"/>
          <p:cNvPicPr>
            <a:picLocks noChangeAspect="1"/>
          </p:cNvPicPr>
          <p:nvPr/>
        </p:nvPicPr>
        <p:blipFill>
          <a:blip r:embed="rId2">
            <a:extLst/>
          </a:blip>
          <a:srcRect l="7681" t="66507" r="3964" b="26656"/>
          <a:stretch>
            <a:fillRect/>
          </a:stretch>
        </p:blipFill>
        <p:spPr>
          <a:xfrm>
            <a:off x="246657" y="4200319"/>
            <a:ext cx="12511506" cy="9029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IMG_1386.png" descr="IMG_1386.png"/>
          <p:cNvPicPr>
            <a:picLocks noChangeAspect="1"/>
          </p:cNvPicPr>
          <p:nvPr/>
        </p:nvPicPr>
        <p:blipFill>
          <a:blip r:embed="rId2">
            <a:extLst/>
          </a:blip>
          <a:srcRect l="2147" t="74034" r="3303" b="1859"/>
          <a:stretch>
            <a:fillRect/>
          </a:stretch>
        </p:blipFill>
        <p:spPr>
          <a:xfrm>
            <a:off x="909905" y="5789814"/>
            <a:ext cx="12016385" cy="2857400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صفحة ٥١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٥١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IMG_1387.png" descr="IMG_1387.png"/>
          <p:cNvPicPr>
            <a:picLocks noChangeAspect="1"/>
          </p:cNvPicPr>
          <p:nvPr/>
        </p:nvPicPr>
        <p:blipFill>
          <a:blip r:embed="rId2">
            <a:extLst/>
          </a:blip>
          <a:srcRect l="0" t="15758" r="7513" b="56230"/>
          <a:stretch>
            <a:fillRect/>
          </a:stretch>
        </p:blipFill>
        <p:spPr>
          <a:xfrm>
            <a:off x="867633" y="24521"/>
            <a:ext cx="12126994" cy="18363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IMG_1387.png" descr="IMG_1387.png"/>
          <p:cNvPicPr>
            <a:picLocks noChangeAspect="1"/>
          </p:cNvPicPr>
          <p:nvPr/>
        </p:nvPicPr>
        <p:blipFill>
          <a:blip r:embed="rId2">
            <a:extLst/>
          </a:blip>
          <a:srcRect l="11509" t="46211" r="7153" b="40456"/>
          <a:stretch>
            <a:fillRect/>
          </a:stretch>
        </p:blipFill>
        <p:spPr>
          <a:xfrm>
            <a:off x="-150416" y="2216146"/>
            <a:ext cx="13305584" cy="10904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IMG_1387.png" descr="IMG_1387.png"/>
          <p:cNvPicPr>
            <a:picLocks noChangeAspect="1"/>
          </p:cNvPicPr>
          <p:nvPr/>
        </p:nvPicPr>
        <p:blipFill>
          <a:blip r:embed="rId2">
            <a:extLst/>
          </a:blip>
          <a:srcRect l="11269" t="59639" r="7393" b="27028"/>
          <a:stretch>
            <a:fillRect/>
          </a:stretch>
        </p:blipFill>
        <p:spPr>
          <a:xfrm>
            <a:off x="69651" y="4434123"/>
            <a:ext cx="12865560" cy="10543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IMG_1387.png" descr="IMG_1387.png"/>
          <p:cNvPicPr>
            <a:picLocks noChangeAspect="1"/>
          </p:cNvPicPr>
          <p:nvPr/>
        </p:nvPicPr>
        <p:blipFill>
          <a:blip r:embed="rId2">
            <a:extLst/>
          </a:blip>
          <a:srcRect l="33750" t="71869" r="6674" b="14080"/>
          <a:stretch>
            <a:fillRect/>
          </a:stretch>
        </p:blipFill>
        <p:spPr>
          <a:xfrm>
            <a:off x="3045737" y="6919287"/>
            <a:ext cx="10041921" cy="1184162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صفحة ٥١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٥١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IMG_1388.png" descr="IMG_1388.png"/>
          <p:cNvPicPr>
            <a:picLocks noChangeAspect="0"/>
          </p:cNvPicPr>
          <p:nvPr/>
        </p:nvPicPr>
        <p:blipFill>
          <a:blip r:embed="rId2">
            <a:extLst/>
          </a:blip>
          <a:srcRect l="0" t="0" r="0" b="36751"/>
          <a:stretch>
            <a:fillRect/>
          </a:stretch>
        </p:blipFill>
        <p:spPr>
          <a:xfrm>
            <a:off x="506832" y="1016517"/>
            <a:ext cx="12827545" cy="7104009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صفحة ٥٢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٥٢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IMG_1389.png" descr="IMG_138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4634" y="173089"/>
            <a:ext cx="11375532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صفحة ٥٢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٥٢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IMG_1391.png" descr="IMG_139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6810" y="359602"/>
            <a:ext cx="12024473" cy="9034396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صفحة ٥٣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٥٣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الواجب"/>
          <p:cNvSpPr txBox="1"/>
          <p:nvPr/>
        </p:nvSpPr>
        <p:spPr>
          <a:xfrm>
            <a:off x="5448089" y="1411818"/>
            <a:ext cx="210862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الواجب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IMG_1624.png" descr="IMG_1624.png"/>
          <p:cNvPicPr>
            <a:picLocks noChangeAspect="1"/>
          </p:cNvPicPr>
          <p:nvPr/>
        </p:nvPicPr>
        <p:blipFill>
          <a:blip r:embed="rId2">
            <a:extLst/>
          </a:blip>
          <a:srcRect l="14457" t="19467" r="12515" b="18500"/>
          <a:stretch>
            <a:fillRect/>
          </a:stretch>
        </p:blipFill>
        <p:spPr>
          <a:xfrm>
            <a:off x="595" y="530891"/>
            <a:ext cx="13003460" cy="8288041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صفحة ٤٦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٤٦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الفصل الثاني :…"/>
          <p:cNvSpPr txBox="1"/>
          <p:nvPr/>
        </p:nvSpPr>
        <p:spPr>
          <a:xfrm>
            <a:off x="9796050" y="1165799"/>
            <a:ext cx="2332585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الفصل الثاني :</a:t>
            </a:r>
          </a:p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 الجمع و الطرح </a:t>
            </a:r>
          </a:p>
        </p:txBody>
      </p:sp>
      <p:sp>
        <p:nvSpPr>
          <p:cNvPr id="243" name="مهارة حل المسألة"/>
          <p:cNvSpPr txBox="1"/>
          <p:nvPr/>
        </p:nvSpPr>
        <p:spPr>
          <a:xfrm>
            <a:off x="4174306" y="4081413"/>
            <a:ext cx="465618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مهارة حل المسألة </a:t>
            </a:r>
          </a:p>
        </p:txBody>
      </p:sp>
      <p:sp>
        <p:nvSpPr>
          <p:cNvPr id="244" name="التقدير أو الاجابة الدقيقة"/>
          <p:cNvSpPr txBox="1"/>
          <p:nvPr/>
        </p:nvSpPr>
        <p:spPr>
          <a:xfrm>
            <a:off x="4159436" y="5115409"/>
            <a:ext cx="4685928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6000">
                <a:solidFill>
                  <a:srgbClr val="4E7A27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التقدير أو الاجابة الدقيقة </a:t>
            </a:r>
          </a:p>
        </p:txBody>
      </p:sp>
      <p:sp>
        <p:nvSpPr>
          <p:cNvPr id="245" name="Aishah Aljuhani"/>
          <p:cNvSpPr txBox="1"/>
          <p:nvPr/>
        </p:nvSpPr>
        <p:spPr>
          <a:xfrm rot="16200000">
            <a:off x="-590171" y="7736604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b="0" sz="3000">
                <a:solidFill>
                  <a:srgbClr val="00374A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IMG_1395.png" descr="IMG_139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2076" y="-452681"/>
            <a:ext cx="11838646" cy="10110845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صفحة ٥٤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٥٤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IMG_1396.png" descr="IMG_139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4113" y="1053182"/>
            <a:ext cx="11426307" cy="7647236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صفحة ٥٤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٥٤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IMG_1397.png" descr="IMG_1397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76974"/>
          <a:stretch>
            <a:fillRect/>
          </a:stretch>
        </p:blipFill>
        <p:spPr>
          <a:xfrm>
            <a:off x="-605394" y="1226051"/>
            <a:ext cx="13840560" cy="4041643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صفحة ٥٥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٥٥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IMG_1397.png" descr="IMG_1397.png"/>
          <p:cNvPicPr>
            <a:picLocks noChangeAspect="1"/>
          </p:cNvPicPr>
          <p:nvPr/>
        </p:nvPicPr>
        <p:blipFill>
          <a:blip r:embed="rId2">
            <a:extLst/>
          </a:blip>
          <a:srcRect l="3844" t="22626" r="0" b="66696"/>
          <a:stretch>
            <a:fillRect/>
          </a:stretch>
        </p:blipFill>
        <p:spPr>
          <a:xfrm>
            <a:off x="1604454" y="158665"/>
            <a:ext cx="11389759" cy="1603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IMG_1397.png" descr="IMG_1397.png"/>
          <p:cNvPicPr>
            <a:picLocks noChangeAspect="1"/>
          </p:cNvPicPr>
          <p:nvPr/>
        </p:nvPicPr>
        <p:blipFill>
          <a:blip r:embed="rId2">
            <a:extLst/>
          </a:blip>
          <a:srcRect l="52061" t="33882" r="1922" b="36700"/>
          <a:stretch>
            <a:fillRect/>
          </a:stretch>
        </p:blipFill>
        <p:spPr>
          <a:xfrm>
            <a:off x="7134818" y="2022330"/>
            <a:ext cx="5839187" cy="4734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IMG_1397.png" descr="IMG_1397.png"/>
          <p:cNvPicPr>
            <a:picLocks noChangeAspect="1"/>
          </p:cNvPicPr>
          <p:nvPr/>
        </p:nvPicPr>
        <p:blipFill>
          <a:blip r:embed="rId2">
            <a:extLst/>
          </a:blip>
          <a:srcRect l="51674" t="62058" r="3341" b="17984"/>
          <a:stretch>
            <a:fillRect/>
          </a:stretch>
        </p:blipFill>
        <p:spPr>
          <a:xfrm>
            <a:off x="138768" y="1755484"/>
            <a:ext cx="5875935" cy="3306013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خط"/>
          <p:cNvSpPr/>
          <p:nvPr/>
        </p:nvSpPr>
        <p:spPr>
          <a:xfrm flipV="1">
            <a:off x="6690420" y="2222252"/>
            <a:ext cx="1" cy="7402277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60" name="صفحة ٥٥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٥٥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IMG_1397.png" descr="IMG_1397.png"/>
          <p:cNvPicPr>
            <a:picLocks noChangeAspect="1"/>
          </p:cNvPicPr>
          <p:nvPr/>
        </p:nvPicPr>
        <p:blipFill>
          <a:blip r:embed="rId2">
            <a:extLst/>
          </a:blip>
          <a:srcRect l="3844" t="22626" r="0" b="66696"/>
          <a:stretch>
            <a:fillRect/>
          </a:stretch>
        </p:blipFill>
        <p:spPr>
          <a:xfrm>
            <a:off x="1604454" y="158665"/>
            <a:ext cx="11389759" cy="1603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IMG_1397.png" descr="IMG_1397.png"/>
          <p:cNvPicPr>
            <a:picLocks noChangeAspect="1"/>
          </p:cNvPicPr>
          <p:nvPr/>
        </p:nvPicPr>
        <p:blipFill>
          <a:blip r:embed="rId2">
            <a:extLst/>
          </a:blip>
          <a:srcRect l="52431" t="81486" r="3409" b="0"/>
          <a:stretch>
            <a:fillRect/>
          </a:stretch>
        </p:blipFill>
        <p:spPr>
          <a:xfrm>
            <a:off x="6817528" y="1884225"/>
            <a:ext cx="6086455" cy="32362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IMG_1397.png" descr="IMG_1397.png"/>
          <p:cNvPicPr>
            <a:picLocks noChangeAspect="1"/>
          </p:cNvPicPr>
          <p:nvPr/>
        </p:nvPicPr>
        <p:blipFill>
          <a:blip r:embed="rId2">
            <a:extLst/>
          </a:blip>
          <a:srcRect l="10170" t="32939" r="50325" b="56901"/>
          <a:stretch>
            <a:fillRect/>
          </a:stretch>
        </p:blipFill>
        <p:spPr>
          <a:xfrm>
            <a:off x="387613" y="2108140"/>
            <a:ext cx="6306708" cy="2056927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خط"/>
          <p:cNvSpPr/>
          <p:nvPr/>
        </p:nvSpPr>
        <p:spPr>
          <a:xfrm flipV="1">
            <a:off x="6690420" y="2222252"/>
            <a:ext cx="1" cy="7402277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66" name="صفحة ٥٥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٥٥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IMG_1397.png" descr="IMG_1397.png"/>
          <p:cNvPicPr>
            <a:picLocks noChangeAspect="1"/>
          </p:cNvPicPr>
          <p:nvPr/>
        </p:nvPicPr>
        <p:blipFill>
          <a:blip r:embed="rId2">
            <a:extLst/>
          </a:blip>
          <a:srcRect l="5170" t="43535" r="50261" b="46022"/>
          <a:stretch>
            <a:fillRect/>
          </a:stretch>
        </p:blipFill>
        <p:spPr>
          <a:xfrm>
            <a:off x="6780921" y="2176186"/>
            <a:ext cx="6239735" cy="18539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IMG_1397.png" descr="IMG_1397.png"/>
          <p:cNvPicPr>
            <a:picLocks noChangeAspect="1"/>
          </p:cNvPicPr>
          <p:nvPr/>
        </p:nvPicPr>
        <p:blipFill>
          <a:blip r:embed="rId2">
            <a:extLst/>
          </a:blip>
          <a:srcRect l="6303" t="54117" r="51172" b="18026"/>
          <a:stretch>
            <a:fillRect/>
          </a:stretch>
        </p:blipFill>
        <p:spPr>
          <a:xfrm>
            <a:off x="522644" y="2249606"/>
            <a:ext cx="5754560" cy="47805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IMG_1397.png" descr="IMG_1397.png"/>
          <p:cNvPicPr>
            <a:picLocks noChangeAspect="1"/>
          </p:cNvPicPr>
          <p:nvPr/>
        </p:nvPicPr>
        <p:blipFill>
          <a:blip r:embed="rId2">
            <a:extLst/>
          </a:blip>
          <a:srcRect l="3844" t="22626" r="0" b="66696"/>
          <a:stretch>
            <a:fillRect/>
          </a:stretch>
        </p:blipFill>
        <p:spPr>
          <a:xfrm>
            <a:off x="1604454" y="158665"/>
            <a:ext cx="11389759" cy="1603965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خط"/>
          <p:cNvSpPr/>
          <p:nvPr/>
        </p:nvSpPr>
        <p:spPr>
          <a:xfrm flipV="1">
            <a:off x="6690420" y="2222252"/>
            <a:ext cx="1" cy="7402277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72" name="صفحة ٥٥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٥٥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الواجب"/>
          <p:cNvSpPr txBox="1"/>
          <p:nvPr/>
        </p:nvSpPr>
        <p:spPr>
          <a:xfrm>
            <a:off x="5448089" y="1411818"/>
            <a:ext cx="210862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الواجب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الفصل الثاني :…"/>
          <p:cNvSpPr txBox="1"/>
          <p:nvPr/>
        </p:nvSpPr>
        <p:spPr>
          <a:xfrm>
            <a:off x="9796050" y="1165799"/>
            <a:ext cx="2332585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الفصل الثاني :</a:t>
            </a:r>
          </a:p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 الجمع و الطرح </a:t>
            </a:r>
          </a:p>
        </p:txBody>
      </p:sp>
      <p:sp>
        <p:nvSpPr>
          <p:cNvPr id="277" name="الجمع"/>
          <p:cNvSpPr txBox="1"/>
          <p:nvPr/>
        </p:nvSpPr>
        <p:spPr>
          <a:xfrm>
            <a:off x="5537075" y="4305300"/>
            <a:ext cx="1930649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الجمع </a:t>
            </a:r>
          </a:p>
        </p:txBody>
      </p:sp>
      <p:sp>
        <p:nvSpPr>
          <p:cNvPr id="278" name="Aishah Aljuhani"/>
          <p:cNvSpPr txBox="1"/>
          <p:nvPr/>
        </p:nvSpPr>
        <p:spPr>
          <a:xfrm rot="16200000">
            <a:off x="-590171" y="7736604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b="0" sz="3000">
                <a:solidFill>
                  <a:srgbClr val="00374A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" name="تجميع"/>
          <p:cNvGrpSpPr/>
          <p:nvPr/>
        </p:nvGrpSpPr>
        <p:grpSpPr>
          <a:xfrm>
            <a:off x="1421606" y="992786"/>
            <a:ext cx="10161541" cy="7486771"/>
            <a:chOff x="0" y="0"/>
            <a:chExt cx="10161540" cy="7486769"/>
          </a:xfrm>
        </p:grpSpPr>
        <p:pic>
          <p:nvPicPr>
            <p:cNvPr id="280" name="IMG_1230.jpeg" descr="IMG_1230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236" t="25145" r="6110" b="2498"/>
            <a:stretch>
              <a:fillRect/>
            </a:stretch>
          </p:blipFill>
          <p:spPr>
            <a:xfrm>
              <a:off x="0" y="1728982"/>
              <a:ext cx="10161541" cy="57577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1" name="جدول التعلم"/>
            <p:cNvSpPr txBox="1"/>
            <p:nvPr/>
          </p:nvSpPr>
          <p:spPr>
            <a:xfrm>
              <a:off x="3368743" y="0"/>
              <a:ext cx="3424102" cy="1143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1733930">
                <a:defRPr b="0" sz="8200">
                  <a:solidFill>
                    <a:srgbClr val="B51A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 sz="3500">
                  <a:solidFill>
                    <a:srgbClr val="5E5E5E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8200">
                  <a:solidFill>
                    <a:srgbClr val="B51A00"/>
                  </a:solidFill>
                  <a:latin typeface="Farah Regular"/>
                  <a:ea typeface="Farah Regular"/>
                  <a:cs typeface="Farah Regular"/>
                  <a:sym typeface="Farah Regular"/>
                </a:rPr>
                <a:t>جدول التعلم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خصائص الجمع…"/>
          <p:cNvSpPr txBox="1"/>
          <p:nvPr/>
        </p:nvSpPr>
        <p:spPr>
          <a:xfrm>
            <a:off x="4307023" y="3784599"/>
            <a:ext cx="4390754" cy="218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1733930" rtl="0">
              <a:defRPr b="0"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خصائص الجمع</a:t>
            </a:r>
            <a:endParaRPr sz="8200">
              <a:solidFill>
                <a:srgbClr val="B51A00"/>
              </a:solidFill>
              <a:latin typeface="Farah Regular"/>
              <a:ea typeface="Farah Regular"/>
              <a:cs typeface="Farah Regular"/>
              <a:sym typeface="Farah Regular"/>
            </a:endParaRPr>
          </a:p>
          <a:p>
            <a:pPr defTabSz="1733930" rtl="0">
              <a:defRPr b="0"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 وقواعد الطرح </a:t>
            </a:r>
          </a:p>
        </p:txBody>
      </p:sp>
      <p:sp>
        <p:nvSpPr>
          <p:cNvPr id="132" name="الفصل الثاني :…"/>
          <p:cNvSpPr txBox="1"/>
          <p:nvPr/>
        </p:nvSpPr>
        <p:spPr>
          <a:xfrm>
            <a:off x="9796050" y="1165799"/>
            <a:ext cx="2332585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الفصل الثاني :</a:t>
            </a:r>
          </a:p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 الجمع و الطرح </a:t>
            </a:r>
          </a:p>
        </p:txBody>
      </p:sp>
      <p:sp>
        <p:nvSpPr>
          <p:cNvPr id="133" name="Aishah Aljuhani"/>
          <p:cNvSpPr txBox="1"/>
          <p:nvPr/>
        </p:nvSpPr>
        <p:spPr>
          <a:xfrm rot="16200000">
            <a:off x="-590171" y="7736604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b="0" sz="3000">
                <a:solidFill>
                  <a:srgbClr val="00374A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تشويقه"/>
          <p:cNvSpPr txBox="1"/>
          <p:nvPr/>
        </p:nvSpPr>
        <p:spPr>
          <a:xfrm>
            <a:off x="9318097" y="1916663"/>
            <a:ext cx="1984549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تشويقه</a:t>
            </a:r>
          </a:p>
        </p:txBody>
      </p:sp>
      <p:pic>
        <p:nvPicPr>
          <p:cNvPr id="285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3887" y="6749052"/>
            <a:ext cx="943340" cy="18866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IMG_1767.jpeg" descr="IMG_1767.jpeg">
            <a:hlinkClick r:id="rId2" invalidUrl="" action="" tgtFrame="" tooltip="" history="1" highlightClick="0" endSnd="0"/>
          </p:cNvPr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51568" y="3822440"/>
            <a:ext cx="3591441" cy="366695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IMG_1403.png" descr="IMG_1403.png"/>
          <p:cNvPicPr>
            <a:picLocks noChangeAspect="1"/>
          </p:cNvPicPr>
          <p:nvPr/>
        </p:nvPicPr>
        <p:blipFill>
          <a:blip r:embed="rId2">
            <a:extLst/>
          </a:blip>
          <a:srcRect l="74664" t="18319" r="0" b="59119"/>
          <a:stretch>
            <a:fillRect/>
          </a:stretch>
        </p:blipFill>
        <p:spPr>
          <a:xfrm>
            <a:off x="9612084" y="3653829"/>
            <a:ext cx="3202984" cy="38938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1" name="تجميع"/>
          <p:cNvGrpSpPr/>
          <p:nvPr/>
        </p:nvGrpSpPr>
        <p:grpSpPr>
          <a:xfrm>
            <a:off x="1019014" y="2452968"/>
            <a:ext cx="8703446" cy="6648509"/>
            <a:chOff x="0" y="0"/>
            <a:chExt cx="8703445" cy="6648508"/>
          </a:xfrm>
        </p:grpSpPr>
        <p:pic>
          <p:nvPicPr>
            <p:cNvPr id="289" name="IMG_1403.png" descr="IMG_1403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9096" t="16726" r="26192" b="51891"/>
            <a:stretch>
              <a:fillRect/>
            </a:stretch>
          </p:blipFill>
          <p:spPr>
            <a:xfrm>
              <a:off x="0" y="886219"/>
              <a:ext cx="8703446" cy="57622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0" name="IMG_1403.png" descr="IMG_1403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4176" t="11922" r="27185" b="83191"/>
            <a:stretch>
              <a:fillRect/>
            </a:stretch>
          </p:blipFill>
          <p:spPr>
            <a:xfrm>
              <a:off x="4548442" y="0"/>
              <a:ext cx="4029026" cy="9384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92" name="الجمع"/>
          <p:cNvSpPr txBox="1"/>
          <p:nvPr/>
        </p:nvSpPr>
        <p:spPr>
          <a:xfrm>
            <a:off x="5537075" y="655993"/>
            <a:ext cx="1930649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الجمع </a:t>
            </a:r>
          </a:p>
        </p:txBody>
      </p:sp>
      <p:sp>
        <p:nvSpPr>
          <p:cNvPr id="293" name="صفحة ٥٦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٥٦ </a:t>
            </a:r>
          </a:p>
        </p:txBody>
      </p:sp>
      <p:pic>
        <p:nvPicPr>
          <p:cNvPr id="294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700000">
            <a:off x="10878010" y="2169696"/>
            <a:ext cx="1307176" cy="26143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IMG_1403.png" descr="IMG_1403.png"/>
          <p:cNvPicPr>
            <a:picLocks noChangeAspect="0"/>
          </p:cNvPicPr>
          <p:nvPr/>
        </p:nvPicPr>
        <p:blipFill>
          <a:blip r:embed="rId2">
            <a:extLst/>
          </a:blip>
          <a:srcRect l="8367" t="48639" r="27800" b="869"/>
          <a:stretch>
            <a:fillRect/>
          </a:stretch>
        </p:blipFill>
        <p:spPr>
          <a:xfrm>
            <a:off x="1650974" y="713995"/>
            <a:ext cx="10085739" cy="8635870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صفحة ٥٦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٥٦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IMG_1404.png" descr="IMG_1404.png"/>
          <p:cNvPicPr>
            <a:picLocks noChangeAspect="0"/>
          </p:cNvPicPr>
          <p:nvPr/>
        </p:nvPicPr>
        <p:blipFill>
          <a:blip r:embed="rId2">
            <a:extLst/>
          </a:blip>
          <a:srcRect l="0" t="0" r="0" b="1552"/>
          <a:stretch>
            <a:fillRect/>
          </a:stretch>
        </p:blipFill>
        <p:spPr>
          <a:xfrm>
            <a:off x="257065" y="-66197"/>
            <a:ext cx="12324792" cy="9734540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صفحة ٥٧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٥٧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IMG_1405.png" descr="IMG_1405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88287"/>
          <a:stretch>
            <a:fillRect/>
          </a:stretch>
        </p:blipFill>
        <p:spPr>
          <a:xfrm>
            <a:off x="496095" y="-43273"/>
            <a:ext cx="12474183" cy="1878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IMG_1405.png" descr="IMG_1405.png"/>
          <p:cNvPicPr>
            <a:picLocks noChangeAspect="1"/>
          </p:cNvPicPr>
          <p:nvPr/>
        </p:nvPicPr>
        <p:blipFill>
          <a:blip r:embed="rId2">
            <a:extLst/>
          </a:blip>
          <a:srcRect l="8141" t="11640" r="2625" b="80368"/>
          <a:stretch>
            <a:fillRect/>
          </a:stretch>
        </p:blipFill>
        <p:spPr>
          <a:xfrm>
            <a:off x="18212" y="2058391"/>
            <a:ext cx="12968509" cy="149284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IMG_1405.png" descr="IMG_1405.png"/>
          <p:cNvPicPr>
            <a:picLocks noChangeAspect="1"/>
          </p:cNvPicPr>
          <p:nvPr/>
        </p:nvPicPr>
        <p:blipFill>
          <a:blip r:embed="rId2">
            <a:extLst/>
          </a:blip>
          <a:srcRect l="4910" t="18018" r="2492" b="70268"/>
          <a:stretch>
            <a:fillRect/>
          </a:stretch>
        </p:blipFill>
        <p:spPr>
          <a:xfrm>
            <a:off x="669529" y="4452798"/>
            <a:ext cx="12127364" cy="19717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IMG_1405.png" descr="IMG_1405.png"/>
          <p:cNvPicPr>
            <a:picLocks noChangeAspect="1"/>
          </p:cNvPicPr>
          <p:nvPr/>
        </p:nvPicPr>
        <p:blipFill>
          <a:blip r:embed="rId2">
            <a:extLst/>
          </a:blip>
          <a:srcRect l="12719" t="28606" r="1503" b="62650"/>
          <a:stretch>
            <a:fillRect/>
          </a:stretch>
        </p:blipFill>
        <p:spPr>
          <a:xfrm>
            <a:off x="2198210" y="7712652"/>
            <a:ext cx="10700015" cy="1402027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صفحة ٥٨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٥٨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IMG_1405.png" descr="IMG_1405.png"/>
          <p:cNvPicPr>
            <a:picLocks noChangeAspect="1"/>
          </p:cNvPicPr>
          <p:nvPr/>
        </p:nvPicPr>
        <p:blipFill>
          <a:blip r:embed="rId2">
            <a:extLst/>
          </a:blip>
          <a:srcRect l="5870" t="39085" r="1899" b="49201"/>
          <a:stretch>
            <a:fillRect/>
          </a:stretch>
        </p:blipFill>
        <p:spPr>
          <a:xfrm>
            <a:off x="1917315" y="-80134"/>
            <a:ext cx="10886471" cy="17770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IMG_1405.png" descr="IMG_1405.png"/>
          <p:cNvPicPr>
            <a:picLocks noChangeAspect="1"/>
          </p:cNvPicPr>
          <p:nvPr/>
        </p:nvPicPr>
        <p:blipFill>
          <a:blip r:embed="rId2">
            <a:extLst/>
          </a:blip>
          <a:srcRect l="23820" t="50825" r="2312" b="42769"/>
          <a:stretch>
            <a:fillRect/>
          </a:stretch>
        </p:blipFill>
        <p:spPr>
          <a:xfrm>
            <a:off x="260065" y="1990530"/>
            <a:ext cx="12773234" cy="14236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IMG_1405.png" descr="IMG_1405.png"/>
          <p:cNvPicPr>
            <a:picLocks noChangeAspect="1"/>
          </p:cNvPicPr>
          <p:nvPr/>
        </p:nvPicPr>
        <p:blipFill>
          <a:blip r:embed="rId2">
            <a:extLst/>
          </a:blip>
          <a:srcRect l="19539" t="60872" r="1357" b="29862"/>
          <a:stretch>
            <a:fillRect/>
          </a:stretch>
        </p:blipFill>
        <p:spPr>
          <a:xfrm>
            <a:off x="28092" y="4080608"/>
            <a:ext cx="13237219" cy="1992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IMG_1405.png" descr="IMG_1405.png"/>
          <p:cNvPicPr>
            <a:picLocks noChangeAspect="1"/>
          </p:cNvPicPr>
          <p:nvPr/>
        </p:nvPicPr>
        <p:blipFill>
          <a:blip r:embed="rId2">
            <a:extLst/>
          </a:blip>
          <a:srcRect l="6494" t="82334" r="3194" b="8852"/>
          <a:stretch>
            <a:fillRect/>
          </a:stretch>
        </p:blipFill>
        <p:spPr>
          <a:xfrm>
            <a:off x="425959" y="6739806"/>
            <a:ext cx="12441611" cy="1560692"/>
          </a:xfrm>
          <a:prstGeom prst="rect">
            <a:avLst/>
          </a:prstGeom>
          <a:ln w="12700">
            <a:miter lim="400000"/>
          </a:ln>
        </p:spPr>
      </p:pic>
      <p:sp>
        <p:nvSpPr>
          <p:cNvPr id="312" name="صفحة ٥٨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٥٨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IMG_1406.png" descr="IMG_140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3753" y="371421"/>
            <a:ext cx="10836563" cy="9010758"/>
          </a:xfrm>
          <a:prstGeom prst="rect">
            <a:avLst/>
          </a:prstGeom>
          <a:ln w="12700">
            <a:miter lim="400000"/>
          </a:ln>
        </p:spPr>
      </p:pic>
      <p:sp>
        <p:nvSpPr>
          <p:cNvPr id="315" name="صفحة ٥٩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٥٩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الواجب"/>
          <p:cNvSpPr txBox="1"/>
          <p:nvPr/>
        </p:nvSpPr>
        <p:spPr>
          <a:xfrm>
            <a:off x="5448089" y="1411818"/>
            <a:ext cx="210862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الواجب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الفصل الثاني :…"/>
          <p:cNvSpPr txBox="1"/>
          <p:nvPr/>
        </p:nvSpPr>
        <p:spPr>
          <a:xfrm>
            <a:off x="9796050" y="1165799"/>
            <a:ext cx="2332585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الفصل الثاني :</a:t>
            </a:r>
          </a:p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 الجمع و الطرح </a:t>
            </a:r>
          </a:p>
        </p:txBody>
      </p:sp>
      <p:sp>
        <p:nvSpPr>
          <p:cNvPr id="320" name="الطرح"/>
          <p:cNvSpPr txBox="1"/>
          <p:nvPr/>
        </p:nvSpPr>
        <p:spPr>
          <a:xfrm>
            <a:off x="5561992" y="4305300"/>
            <a:ext cx="188081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الطرح </a:t>
            </a:r>
          </a:p>
        </p:txBody>
      </p:sp>
      <p:sp>
        <p:nvSpPr>
          <p:cNvPr id="321" name="Aishah Aljuhani"/>
          <p:cNvSpPr txBox="1"/>
          <p:nvPr/>
        </p:nvSpPr>
        <p:spPr>
          <a:xfrm rot="16200000">
            <a:off x="-590171" y="7736604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b="0" sz="3000">
                <a:solidFill>
                  <a:srgbClr val="00374A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5" name="تجميع"/>
          <p:cNvGrpSpPr/>
          <p:nvPr/>
        </p:nvGrpSpPr>
        <p:grpSpPr>
          <a:xfrm>
            <a:off x="1421606" y="992786"/>
            <a:ext cx="10161541" cy="7486771"/>
            <a:chOff x="0" y="0"/>
            <a:chExt cx="10161540" cy="7486769"/>
          </a:xfrm>
        </p:grpSpPr>
        <p:pic>
          <p:nvPicPr>
            <p:cNvPr id="323" name="IMG_1230.jpeg" descr="IMG_1230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236" t="25145" r="6110" b="2498"/>
            <a:stretch>
              <a:fillRect/>
            </a:stretch>
          </p:blipFill>
          <p:spPr>
            <a:xfrm>
              <a:off x="0" y="1728982"/>
              <a:ext cx="10161541" cy="57577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4" name="جدول التعلم"/>
            <p:cNvSpPr txBox="1"/>
            <p:nvPr/>
          </p:nvSpPr>
          <p:spPr>
            <a:xfrm>
              <a:off x="3368743" y="0"/>
              <a:ext cx="3424102" cy="1143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1733930">
                <a:defRPr b="0" sz="8200">
                  <a:solidFill>
                    <a:srgbClr val="B51A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 sz="3500">
                  <a:solidFill>
                    <a:srgbClr val="5E5E5E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8200">
                  <a:solidFill>
                    <a:srgbClr val="B51A00"/>
                  </a:solidFill>
                  <a:latin typeface="Farah Regular"/>
                  <a:ea typeface="Farah Regular"/>
                  <a:cs typeface="Farah Regular"/>
                  <a:sym typeface="Farah Regular"/>
                </a:rPr>
                <a:t>جدول التعلم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تجميع"/>
          <p:cNvGrpSpPr/>
          <p:nvPr/>
        </p:nvGrpSpPr>
        <p:grpSpPr>
          <a:xfrm>
            <a:off x="1421606" y="992786"/>
            <a:ext cx="10161541" cy="7486771"/>
            <a:chOff x="0" y="0"/>
            <a:chExt cx="10161540" cy="7486769"/>
          </a:xfrm>
        </p:grpSpPr>
        <p:pic>
          <p:nvPicPr>
            <p:cNvPr id="135" name="IMG_1230.jpeg" descr="IMG_1230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236" t="25145" r="6110" b="2498"/>
            <a:stretch>
              <a:fillRect/>
            </a:stretch>
          </p:blipFill>
          <p:spPr>
            <a:xfrm>
              <a:off x="0" y="1728982"/>
              <a:ext cx="10161541" cy="57577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6" name="جدول التعلم"/>
            <p:cNvSpPr txBox="1"/>
            <p:nvPr/>
          </p:nvSpPr>
          <p:spPr>
            <a:xfrm>
              <a:off x="3368743" y="0"/>
              <a:ext cx="3424102" cy="1143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1733930">
                <a:defRPr b="0" sz="8200">
                  <a:solidFill>
                    <a:srgbClr val="B51A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 sz="3500">
                  <a:solidFill>
                    <a:srgbClr val="5E5E5E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8200">
                  <a:solidFill>
                    <a:srgbClr val="B51A00"/>
                  </a:solidFill>
                  <a:latin typeface="Farah Regular"/>
                  <a:ea typeface="Farah Regular"/>
                  <a:cs typeface="Farah Regular"/>
                  <a:sym typeface="Farah Regular"/>
                </a:rPr>
                <a:t>جدول التعلم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تشويقه"/>
          <p:cNvSpPr txBox="1"/>
          <p:nvPr/>
        </p:nvSpPr>
        <p:spPr>
          <a:xfrm>
            <a:off x="9318097" y="1916663"/>
            <a:ext cx="1984549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تشويقه</a:t>
            </a:r>
          </a:p>
        </p:txBody>
      </p:sp>
      <p:pic>
        <p:nvPicPr>
          <p:cNvPr id="328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3887" y="6749052"/>
            <a:ext cx="943340" cy="18866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IMG_1767.jpeg" descr="IMG_1767.jpeg">
            <a:hlinkClick r:id="rId2" invalidUrl="" action="" tgtFrame="" tooltip="" history="1" highlightClick="0" endSnd="0"/>
          </p:cNvPr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51568" y="3822440"/>
            <a:ext cx="3591441" cy="366695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IMG_1413.png" descr="IMG_1413.png"/>
          <p:cNvPicPr>
            <a:picLocks noChangeAspect="1"/>
          </p:cNvPicPr>
          <p:nvPr/>
        </p:nvPicPr>
        <p:blipFill>
          <a:blip r:embed="rId2">
            <a:extLst/>
          </a:blip>
          <a:srcRect l="70068" t="20197" r="1840" b="38027"/>
          <a:stretch>
            <a:fillRect/>
          </a:stretch>
        </p:blipFill>
        <p:spPr>
          <a:xfrm>
            <a:off x="10078036" y="3895328"/>
            <a:ext cx="3059572" cy="34107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4" name="تجميع"/>
          <p:cNvGrpSpPr/>
          <p:nvPr/>
        </p:nvGrpSpPr>
        <p:grpSpPr>
          <a:xfrm>
            <a:off x="720623" y="2917580"/>
            <a:ext cx="9768104" cy="4917703"/>
            <a:chOff x="0" y="0"/>
            <a:chExt cx="9768102" cy="4917702"/>
          </a:xfrm>
        </p:grpSpPr>
        <p:pic>
          <p:nvPicPr>
            <p:cNvPr id="332" name="IMG_1413.png" descr="IMG_1413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22247" r="29492" b="37799"/>
            <a:stretch>
              <a:fillRect/>
            </a:stretch>
          </p:blipFill>
          <p:spPr>
            <a:xfrm>
              <a:off x="0" y="768545"/>
              <a:ext cx="9768103" cy="41491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3" name="IMG_1413.png" descr="IMG_1413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5830" t="13366" r="30175" b="76282"/>
            <a:stretch>
              <a:fillRect/>
            </a:stretch>
          </p:blipFill>
          <p:spPr>
            <a:xfrm>
              <a:off x="6876122" y="0"/>
              <a:ext cx="2758849" cy="8921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35" name="الطرح"/>
          <p:cNvSpPr txBox="1"/>
          <p:nvPr/>
        </p:nvSpPr>
        <p:spPr>
          <a:xfrm>
            <a:off x="5561992" y="1160838"/>
            <a:ext cx="188081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الطرح </a:t>
            </a:r>
          </a:p>
        </p:txBody>
      </p:sp>
      <p:sp>
        <p:nvSpPr>
          <p:cNvPr id="336" name="صفحة ٦٣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٦٣ </a:t>
            </a:r>
          </a:p>
        </p:txBody>
      </p:sp>
      <p:pic>
        <p:nvPicPr>
          <p:cNvPr id="337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700000">
            <a:off x="11132873" y="2444382"/>
            <a:ext cx="1313763" cy="26275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IMG_1414.png" descr="IMG_1414.png"/>
          <p:cNvPicPr>
            <a:picLocks noChangeAspect="1"/>
          </p:cNvPicPr>
          <p:nvPr/>
        </p:nvPicPr>
        <p:blipFill>
          <a:blip r:embed="rId2">
            <a:extLst/>
          </a:blip>
          <a:srcRect l="0" t="1538" r="0" b="0"/>
          <a:stretch>
            <a:fillRect/>
          </a:stretch>
        </p:blipFill>
        <p:spPr>
          <a:xfrm>
            <a:off x="1235504" y="333437"/>
            <a:ext cx="10846089" cy="9230967"/>
          </a:xfrm>
          <a:prstGeom prst="rect">
            <a:avLst/>
          </a:prstGeom>
          <a:ln w="12700">
            <a:miter lim="400000"/>
          </a:ln>
        </p:spPr>
      </p:pic>
      <p:sp>
        <p:nvSpPr>
          <p:cNvPr id="340" name="صفحة ٦٣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٦٣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IMG_1415.png" descr="IMG_1415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3458" y="-346179"/>
            <a:ext cx="11559885" cy="10445958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صفحة ٦٤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٦٤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IMG_1416.png" descr="IMG_1416.png"/>
          <p:cNvPicPr>
            <a:picLocks noChangeAspect="1"/>
          </p:cNvPicPr>
          <p:nvPr/>
        </p:nvPicPr>
        <p:blipFill>
          <a:blip r:embed="rId2">
            <a:extLst/>
          </a:blip>
          <a:srcRect l="5884" t="20444" r="0" b="54331"/>
          <a:stretch>
            <a:fillRect/>
          </a:stretch>
        </p:blipFill>
        <p:spPr>
          <a:xfrm>
            <a:off x="1733011" y="181240"/>
            <a:ext cx="11356218" cy="15227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IMG_1416.png" descr="IMG_1416.png"/>
          <p:cNvPicPr>
            <a:picLocks noChangeAspect="1"/>
          </p:cNvPicPr>
          <p:nvPr/>
        </p:nvPicPr>
        <p:blipFill>
          <a:blip r:embed="rId2">
            <a:extLst/>
          </a:blip>
          <a:srcRect l="7664" t="46249" r="2942" b="36052"/>
          <a:stretch>
            <a:fillRect/>
          </a:stretch>
        </p:blipFill>
        <p:spPr>
          <a:xfrm>
            <a:off x="400970" y="2416328"/>
            <a:ext cx="12606787" cy="124869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IMG_1416.png" descr="IMG_1416.png"/>
          <p:cNvPicPr>
            <a:picLocks noChangeAspect="1"/>
          </p:cNvPicPr>
          <p:nvPr/>
        </p:nvPicPr>
        <p:blipFill>
          <a:blip r:embed="rId2">
            <a:extLst/>
          </a:blip>
          <a:srcRect l="52133" t="61302" r="2583" b="13472"/>
          <a:stretch>
            <a:fillRect/>
          </a:stretch>
        </p:blipFill>
        <p:spPr>
          <a:xfrm>
            <a:off x="5678086" y="5213774"/>
            <a:ext cx="7223692" cy="2013175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صفحة ٦٤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٦٤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IMG_1417.png" descr="IMG_1417.png"/>
          <p:cNvPicPr>
            <a:picLocks noChangeAspect="1"/>
          </p:cNvPicPr>
          <p:nvPr/>
        </p:nvPicPr>
        <p:blipFill>
          <a:blip r:embed="rId2">
            <a:extLst/>
          </a:blip>
          <a:srcRect l="8313" t="0" r="0" b="79636"/>
          <a:stretch>
            <a:fillRect/>
          </a:stretch>
        </p:blipFill>
        <p:spPr>
          <a:xfrm>
            <a:off x="1505237" y="-15555"/>
            <a:ext cx="11443952" cy="213270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IMG_1417.png" descr="IMG_1417.png"/>
          <p:cNvPicPr>
            <a:picLocks noChangeAspect="1"/>
          </p:cNvPicPr>
          <p:nvPr/>
        </p:nvPicPr>
        <p:blipFill>
          <a:blip r:embed="rId2">
            <a:extLst/>
          </a:blip>
          <a:srcRect l="9313" t="20934" r="1502" b="66972"/>
          <a:stretch>
            <a:fillRect/>
          </a:stretch>
        </p:blipFill>
        <p:spPr>
          <a:xfrm>
            <a:off x="175815" y="2327714"/>
            <a:ext cx="12652982" cy="1439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IMG_1417.png" descr="IMG_1417.png"/>
          <p:cNvPicPr>
            <a:picLocks noChangeAspect="1"/>
          </p:cNvPicPr>
          <p:nvPr/>
        </p:nvPicPr>
        <p:blipFill>
          <a:blip r:embed="rId2">
            <a:extLst/>
          </a:blip>
          <a:srcRect l="9008" t="35474" r="1807" b="52432"/>
          <a:stretch>
            <a:fillRect/>
          </a:stretch>
        </p:blipFill>
        <p:spPr>
          <a:xfrm>
            <a:off x="175815" y="5018200"/>
            <a:ext cx="12652982" cy="14395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" name="IMG_1417.png" descr="IMG_1417.png"/>
          <p:cNvPicPr>
            <a:picLocks noChangeAspect="1"/>
          </p:cNvPicPr>
          <p:nvPr/>
        </p:nvPicPr>
        <p:blipFill>
          <a:blip r:embed="rId2">
            <a:extLst/>
          </a:blip>
          <a:srcRect l="8805" t="47227" r="2010" b="43405"/>
          <a:stretch>
            <a:fillRect/>
          </a:stretch>
        </p:blipFill>
        <p:spPr>
          <a:xfrm>
            <a:off x="175815" y="7362121"/>
            <a:ext cx="12652982" cy="1115035"/>
          </a:xfrm>
          <a:prstGeom prst="rect">
            <a:avLst/>
          </a:prstGeom>
          <a:ln w="12700">
            <a:miter lim="400000"/>
          </a:ln>
        </p:spPr>
      </p:pic>
      <p:sp>
        <p:nvSpPr>
          <p:cNvPr id="354" name="صفحة ٦٥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٦٥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IMG_1417.png" descr="IMG_1417.png"/>
          <p:cNvPicPr>
            <a:picLocks noChangeAspect="1"/>
          </p:cNvPicPr>
          <p:nvPr/>
        </p:nvPicPr>
        <p:blipFill>
          <a:blip r:embed="rId2">
            <a:extLst/>
          </a:blip>
          <a:srcRect l="9212" t="55042" r="1603" b="37044"/>
          <a:stretch>
            <a:fillRect/>
          </a:stretch>
        </p:blipFill>
        <p:spPr>
          <a:xfrm>
            <a:off x="1120183" y="55462"/>
            <a:ext cx="11997097" cy="8931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" name="IMG_1417.png" descr="IMG_1417.png"/>
          <p:cNvPicPr>
            <a:picLocks noChangeAspect="1"/>
          </p:cNvPicPr>
          <p:nvPr/>
        </p:nvPicPr>
        <p:blipFill>
          <a:blip r:embed="rId2">
            <a:extLst/>
          </a:blip>
          <a:srcRect l="42666" t="63477" r="4606" b="28865"/>
          <a:stretch>
            <a:fillRect/>
          </a:stretch>
        </p:blipFill>
        <p:spPr>
          <a:xfrm>
            <a:off x="5711032" y="1137278"/>
            <a:ext cx="7092891" cy="8642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8" name="IMG_1417.png" descr="IMG_1417.png"/>
          <p:cNvPicPr>
            <a:picLocks noChangeAspect="1"/>
          </p:cNvPicPr>
          <p:nvPr/>
        </p:nvPicPr>
        <p:blipFill>
          <a:blip r:embed="rId2">
            <a:extLst/>
          </a:blip>
          <a:srcRect l="35138" t="71978" r="243" b="4254"/>
          <a:stretch>
            <a:fillRect/>
          </a:stretch>
        </p:blipFill>
        <p:spPr>
          <a:xfrm>
            <a:off x="3925210" y="3449439"/>
            <a:ext cx="9250233" cy="285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IMG_1417.png" descr="IMG_1417.png"/>
          <p:cNvPicPr>
            <a:picLocks noChangeAspect="1"/>
          </p:cNvPicPr>
          <p:nvPr/>
        </p:nvPicPr>
        <p:blipFill>
          <a:blip r:embed="rId2">
            <a:extLst/>
          </a:blip>
          <a:srcRect l="10291" t="63937" r="66614" b="287"/>
          <a:stretch>
            <a:fillRect/>
          </a:stretch>
        </p:blipFill>
        <p:spPr>
          <a:xfrm>
            <a:off x="1230965" y="3488413"/>
            <a:ext cx="3006394" cy="3907762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صفحة ٦٥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٦٥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IMG_1418.png" descr="IMG_1418.png"/>
          <p:cNvPicPr>
            <a:picLocks noChangeAspect="1"/>
          </p:cNvPicPr>
          <p:nvPr/>
        </p:nvPicPr>
        <p:blipFill>
          <a:blip r:embed="rId2">
            <a:extLst/>
          </a:blip>
          <a:srcRect l="5280" t="3325" r="2606" b="34168"/>
          <a:stretch>
            <a:fillRect/>
          </a:stretch>
        </p:blipFill>
        <p:spPr>
          <a:xfrm>
            <a:off x="452291" y="1984287"/>
            <a:ext cx="12446491" cy="4225638"/>
          </a:xfrm>
          <a:prstGeom prst="rect">
            <a:avLst/>
          </a:prstGeom>
          <a:ln w="12700">
            <a:miter lim="400000"/>
          </a:ln>
        </p:spPr>
      </p:pic>
      <p:sp>
        <p:nvSpPr>
          <p:cNvPr id="363" name="صفحة ٦٥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٦٥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الواجب"/>
          <p:cNvSpPr txBox="1"/>
          <p:nvPr/>
        </p:nvSpPr>
        <p:spPr>
          <a:xfrm>
            <a:off x="5448089" y="1411818"/>
            <a:ext cx="210862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الواجب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الفصل الثاني :…"/>
          <p:cNvSpPr txBox="1"/>
          <p:nvPr/>
        </p:nvSpPr>
        <p:spPr>
          <a:xfrm>
            <a:off x="9796050" y="1165799"/>
            <a:ext cx="2332585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الفصل الثاني :</a:t>
            </a:r>
          </a:p>
          <a:p>
            <a:pPr rtl="0">
              <a:defRPr b="0" sz="44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 الجمع و الطرح </a:t>
            </a:r>
          </a:p>
        </p:txBody>
      </p:sp>
      <p:sp>
        <p:nvSpPr>
          <p:cNvPr id="368" name="الطرح مع وجود أصفار"/>
          <p:cNvSpPr txBox="1"/>
          <p:nvPr/>
        </p:nvSpPr>
        <p:spPr>
          <a:xfrm>
            <a:off x="3455293" y="4305300"/>
            <a:ext cx="6094215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الطرح مع وجود أصفار </a:t>
            </a:r>
          </a:p>
        </p:txBody>
      </p:sp>
      <p:sp>
        <p:nvSpPr>
          <p:cNvPr id="369" name="Aishah Aljuhani"/>
          <p:cNvSpPr txBox="1"/>
          <p:nvPr/>
        </p:nvSpPr>
        <p:spPr>
          <a:xfrm rot="16200000">
            <a:off x="-590171" y="7736604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b="0" sz="3000">
                <a:solidFill>
                  <a:srgbClr val="00374A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فكرة الدرس"/>
          <p:cNvSpPr txBox="1"/>
          <p:nvPr/>
        </p:nvSpPr>
        <p:spPr>
          <a:xfrm>
            <a:off x="8949830" y="2334963"/>
            <a:ext cx="281339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فكرة الدرس</a:t>
            </a:r>
          </a:p>
        </p:txBody>
      </p:sp>
      <p:sp>
        <p:nvSpPr>
          <p:cNvPr id="140" name="المفردات"/>
          <p:cNvSpPr txBox="1"/>
          <p:nvPr/>
        </p:nvSpPr>
        <p:spPr>
          <a:xfrm>
            <a:off x="3435179" y="2508052"/>
            <a:ext cx="214472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المفردات</a:t>
            </a:r>
          </a:p>
        </p:txBody>
      </p:sp>
      <p:sp>
        <p:nvSpPr>
          <p:cNvPr id="141" name="أستخدم خصائص…"/>
          <p:cNvSpPr txBox="1"/>
          <p:nvPr/>
        </p:nvSpPr>
        <p:spPr>
          <a:xfrm>
            <a:off x="8867009" y="4101638"/>
            <a:ext cx="3180979" cy="284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b="0" sz="5400"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أستخدم خصائص</a:t>
            </a:r>
          </a:p>
          <a:p>
            <a:pPr rtl="0">
              <a:defRPr b="0" sz="5400"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 الجمع وقواعد</a:t>
            </a:r>
          </a:p>
          <a:p>
            <a:pPr rtl="0">
              <a:defRPr b="0" sz="5400"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 الطرح لأجمع </a:t>
            </a:r>
          </a:p>
          <a:p>
            <a:pPr rtl="0">
              <a:defRPr b="0" sz="5400"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و أطرح أعدادًا </a:t>
            </a:r>
          </a:p>
        </p:txBody>
      </p:sp>
      <p:pic>
        <p:nvPicPr>
          <p:cNvPr id="142" name="IMG_1367.png" descr="IMG_1367.png"/>
          <p:cNvPicPr>
            <a:picLocks noChangeAspect="1"/>
          </p:cNvPicPr>
          <p:nvPr/>
        </p:nvPicPr>
        <p:blipFill>
          <a:blip r:embed="rId2">
            <a:extLst/>
          </a:blip>
          <a:srcRect l="74593" t="36534" r="4362" b="45680"/>
          <a:stretch>
            <a:fillRect/>
          </a:stretch>
        </p:blipFill>
        <p:spPr>
          <a:xfrm>
            <a:off x="3254452" y="4328774"/>
            <a:ext cx="2302866" cy="26562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3" name="تجميع"/>
          <p:cNvGrpSpPr/>
          <p:nvPr/>
        </p:nvGrpSpPr>
        <p:grpSpPr>
          <a:xfrm>
            <a:off x="1421606" y="992786"/>
            <a:ext cx="10161541" cy="7486771"/>
            <a:chOff x="0" y="0"/>
            <a:chExt cx="10161540" cy="7486769"/>
          </a:xfrm>
        </p:grpSpPr>
        <p:pic>
          <p:nvPicPr>
            <p:cNvPr id="371" name="IMG_1230.jpeg" descr="IMG_1230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236" t="25145" r="6110" b="2498"/>
            <a:stretch>
              <a:fillRect/>
            </a:stretch>
          </p:blipFill>
          <p:spPr>
            <a:xfrm>
              <a:off x="0" y="1728982"/>
              <a:ext cx="10161541" cy="57577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2" name="جدول التعلم"/>
            <p:cNvSpPr txBox="1"/>
            <p:nvPr/>
          </p:nvSpPr>
          <p:spPr>
            <a:xfrm>
              <a:off x="3368743" y="0"/>
              <a:ext cx="3424102" cy="1143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1733930">
                <a:defRPr b="0" sz="8200">
                  <a:solidFill>
                    <a:srgbClr val="B51A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 sz="3500">
                  <a:solidFill>
                    <a:srgbClr val="5E5E5E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8200">
                  <a:solidFill>
                    <a:srgbClr val="B51A00"/>
                  </a:solidFill>
                  <a:latin typeface="Farah Regular"/>
                  <a:ea typeface="Farah Regular"/>
                  <a:cs typeface="Farah Regular"/>
                  <a:sym typeface="Farah Regular"/>
                </a:rPr>
                <a:t>جدول التعلم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تشويقه"/>
          <p:cNvSpPr txBox="1"/>
          <p:nvPr/>
        </p:nvSpPr>
        <p:spPr>
          <a:xfrm>
            <a:off x="9119044" y="1931087"/>
            <a:ext cx="1984549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تشويقه</a:t>
            </a:r>
          </a:p>
        </p:txBody>
      </p:sp>
      <p:pic>
        <p:nvPicPr>
          <p:cNvPr id="376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3887" y="6749052"/>
            <a:ext cx="943340" cy="18866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7" name="IMG_1767.jpeg" descr="IMG_1767.jpeg">
            <a:hlinkClick r:id="rId2" invalidUrl="" action="" tgtFrame="" tooltip="" history="1" highlightClick="0" endSnd="0"/>
          </p:cNvPr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51568" y="3822440"/>
            <a:ext cx="3591441" cy="366695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IMG_1423.png" descr="IMG_1423.png"/>
          <p:cNvPicPr>
            <a:picLocks noChangeAspect="1"/>
          </p:cNvPicPr>
          <p:nvPr/>
        </p:nvPicPr>
        <p:blipFill>
          <a:blip r:embed="rId2">
            <a:extLst/>
          </a:blip>
          <a:srcRect l="4246" t="0" r="27521" b="67642"/>
          <a:stretch>
            <a:fillRect/>
          </a:stretch>
        </p:blipFill>
        <p:spPr>
          <a:xfrm>
            <a:off x="272733" y="3204851"/>
            <a:ext cx="9616914" cy="50750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" name="IMG_1423.png" descr="IMG_1423.png"/>
          <p:cNvPicPr>
            <a:picLocks noChangeAspect="1"/>
          </p:cNvPicPr>
          <p:nvPr/>
        </p:nvPicPr>
        <p:blipFill>
          <a:blip r:embed="rId2">
            <a:extLst/>
          </a:blip>
          <a:srcRect l="72451" t="2755" r="1360" b="70405"/>
          <a:stretch>
            <a:fillRect/>
          </a:stretch>
        </p:blipFill>
        <p:spPr>
          <a:xfrm>
            <a:off x="9514410" y="3611959"/>
            <a:ext cx="3487600" cy="3977552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الطرح مع وجود أصفار"/>
          <p:cNvSpPr txBox="1"/>
          <p:nvPr/>
        </p:nvSpPr>
        <p:spPr>
          <a:xfrm>
            <a:off x="3455293" y="1002173"/>
            <a:ext cx="6094215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الطرح مع وجود أصفار </a:t>
            </a:r>
          </a:p>
        </p:txBody>
      </p:sp>
      <p:sp>
        <p:nvSpPr>
          <p:cNvPr id="382" name="صفحة ٦٧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٦٧ </a:t>
            </a:r>
          </a:p>
        </p:txBody>
      </p:sp>
      <p:pic>
        <p:nvPicPr>
          <p:cNvPr id="383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288390">
            <a:off x="10844391" y="2155899"/>
            <a:ext cx="1313763" cy="26275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IMG_1423.png" descr="IMG_1423.png"/>
          <p:cNvPicPr>
            <a:picLocks noChangeAspect="1"/>
          </p:cNvPicPr>
          <p:nvPr/>
        </p:nvPicPr>
        <p:blipFill>
          <a:blip r:embed="rId2">
            <a:extLst/>
          </a:blip>
          <a:srcRect l="4451" t="33821" r="26908" b="3245"/>
          <a:stretch>
            <a:fillRect/>
          </a:stretch>
        </p:blipFill>
        <p:spPr>
          <a:xfrm>
            <a:off x="1492788" y="565234"/>
            <a:ext cx="8692188" cy="88682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86" name="IMG_1423.png" descr="IMG_1423.png"/>
          <p:cNvPicPr>
            <a:picLocks noChangeAspect="1"/>
          </p:cNvPicPr>
          <p:nvPr/>
        </p:nvPicPr>
        <p:blipFill>
          <a:blip r:embed="rId2">
            <a:extLst/>
          </a:blip>
          <a:srcRect l="72451" t="2755" r="1360" b="70405"/>
          <a:stretch>
            <a:fillRect/>
          </a:stretch>
        </p:blipFill>
        <p:spPr>
          <a:xfrm>
            <a:off x="10029973" y="3327995"/>
            <a:ext cx="2716109" cy="3097680"/>
          </a:xfrm>
          <a:prstGeom prst="rect">
            <a:avLst/>
          </a:prstGeom>
          <a:ln w="12700">
            <a:miter lim="400000"/>
          </a:ln>
        </p:spPr>
      </p:pic>
      <p:sp>
        <p:nvSpPr>
          <p:cNvPr id="387" name="صفحة ٦٧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٦٧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IMG_1424.png" descr="IMG_1424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33296"/>
          <a:stretch>
            <a:fillRect/>
          </a:stretch>
        </p:blipFill>
        <p:spPr>
          <a:xfrm>
            <a:off x="947347" y="303410"/>
            <a:ext cx="11110274" cy="9377395"/>
          </a:xfrm>
          <a:prstGeom prst="rect">
            <a:avLst/>
          </a:prstGeom>
          <a:ln w="12700">
            <a:miter lim="400000"/>
          </a:ln>
        </p:spPr>
      </p:pic>
      <p:sp>
        <p:nvSpPr>
          <p:cNvPr id="390" name="صفحة ٦٨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٦٨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IMG_1424.png" descr="IMG_1424.png"/>
          <p:cNvPicPr>
            <a:picLocks noChangeAspect="1"/>
          </p:cNvPicPr>
          <p:nvPr/>
        </p:nvPicPr>
        <p:blipFill>
          <a:blip r:embed="rId2">
            <a:extLst/>
          </a:blip>
          <a:srcRect l="5901" t="66110" r="0" b="24022"/>
          <a:stretch>
            <a:fillRect/>
          </a:stretch>
        </p:blipFill>
        <p:spPr>
          <a:xfrm>
            <a:off x="1730114" y="122604"/>
            <a:ext cx="11015834" cy="1461509"/>
          </a:xfrm>
          <a:prstGeom prst="rect">
            <a:avLst/>
          </a:prstGeom>
          <a:ln w="12700">
            <a:miter lim="400000"/>
          </a:ln>
        </p:spPr>
      </p:pic>
      <p:pic>
        <p:nvPicPr>
          <p:cNvPr id="393" name="IMG_1424.png" descr="IMG_1424.png"/>
          <p:cNvPicPr>
            <a:picLocks noChangeAspect="1"/>
          </p:cNvPicPr>
          <p:nvPr/>
        </p:nvPicPr>
        <p:blipFill>
          <a:blip r:embed="rId2">
            <a:extLst/>
          </a:blip>
          <a:srcRect l="6456" t="76237" r="1108" b="16037"/>
          <a:stretch>
            <a:fillRect/>
          </a:stretch>
        </p:blipFill>
        <p:spPr>
          <a:xfrm>
            <a:off x="205184" y="1732956"/>
            <a:ext cx="12594528" cy="1331692"/>
          </a:xfrm>
          <a:prstGeom prst="rect">
            <a:avLst/>
          </a:prstGeom>
          <a:ln w="12700">
            <a:miter lim="400000"/>
          </a:ln>
        </p:spPr>
      </p:pic>
      <p:pic>
        <p:nvPicPr>
          <p:cNvPr id="394" name="IMG_1424.png" descr="IMG_1424.png"/>
          <p:cNvPicPr>
            <a:picLocks noChangeAspect="1"/>
          </p:cNvPicPr>
          <p:nvPr/>
        </p:nvPicPr>
        <p:blipFill>
          <a:blip r:embed="rId2">
            <a:extLst/>
          </a:blip>
          <a:srcRect l="53769" t="82859" r="369" b="214"/>
          <a:stretch>
            <a:fillRect/>
          </a:stretch>
        </p:blipFill>
        <p:spPr>
          <a:xfrm>
            <a:off x="6630134" y="4112617"/>
            <a:ext cx="6372592" cy="29760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5" name="IMG_1424.png" descr="IMG_1424.png"/>
          <p:cNvPicPr>
            <a:picLocks noChangeAspect="1"/>
          </p:cNvPicPr>
          <p:nvPr/>
        </p:nvPicPr>
        <p:blipFill>
          <a:blip r:embed="rId2">
            <a:extLst/>
          </a:blip>
          <a:srcRect l="10214" t="83930" r="48052" b="5229"/>
          <a:stretch>
            <a:fillRect/>
          </a:stretch>
        </p:blipFill>
        <p:spPr>
          <a:xfrm>
            <a:off x="292295" y="4324408"/>
            <a:ext cx="5785243" cy="1901445"/>
          </a:xfrm>
          <a:prstGeom prst="rect">
            <a:avLst/>
          </a:prstGeom>
          <a:ln w="12700">
            <a:miter lim="400000"/>
          </a:ln>
        </p:spPr>
      </p:pic>
      <p:sp>
        <p:nvSpPr>
          <p:cNvPr id="396" name="صفحة ٦٨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٦٨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IMG_1425.png" descr="IMG_1425.png"/>
          <p:cNvPicPr>
            <a:picLocks noChangeAspect="1"/>
          </p:cNvPicPr>
          <p:nvPr/>
        </p:nvPicPr>
        <p:blipFill>
          <a:blip r:embed="rId2">
            <a:extLst/>
          </a:blip>
          <a:srcRect l="6583" t="0" r="5857" b="86351"/>
          <a:stretch>
            <a:fillRect/>
          </a:stretch>
        </p:blipFill>
        <p:spPr>
          <a:xfrm>
            <a:off x="2423439" y="-14425"/>
            <a:ext cx="10501843" cy="18419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" name="IMG_1425.png" descr="IMG_1425.png"/>
          <p:cNvPicPr>
            <a:picLocks noChangeAspect="1"/>
          </p:cNvPicPr>
          <p:nvPr/>
        </p:nvPicPr>
        <p:blipFill>
          <a:blip r:embed="rId2">
            <a:extLst/>
          </a:blip>
          <a:srcRect l="44515" t="13444" r="6220" b="78876"/>
          <a:stretch>
            <a:fillRect/>
          </a:stretch>
        </p:blipFill>
        <p:spPr>
          <a:xfrm>
            <a:off x="5837551" y="1787938"/>
            <a:ext cx="7193555" cy="12617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" name="IMG_1425.png" descr="IMG_1425.png"/>
          <p:cNvPicPr>
            <a:picLocks noChangeAspect="1"/>
          </p:cNvPicPr>
          <p:nvPr/>
        </p:nvPicPr>
        <p:blipFill>
          <a:blip r:embed="rId2">
            <a:extLst/>
          </a:blip>
          <a:srcRect l="43164" t="22567" r="7571" b="69753"/>
          <a:stretch>
            <a:fillRect/>
          </a:stretch>
        </p:blipFill>
        <p:spPr>
          <a:xfrm>
            <a:off x="5857792" y="4249538"/>
            <a:ext cx="7152824" cy="1254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401" name="IMG_1425.png" descr="IMG_1425.png"/>
          <p:cNvPicPr>
            <a:picLocks noChangeAspect="1"/>
          </p:cNvPicPr>
          <p:nvPr/>
        </p:nvPicPr>
        <p:blipFill>
          <a:blip r:embed="rId2">
            <a:extLst/>
          </a:blip>
          <a:srcRect l="35195" t="31090" r="7031" b="61230"/>
          <a:stretch>
            <a:fillRect/>
          </a:stretch>
        </p:blipFill>
        <p:spPr>
          <a:xfrm>
            <a:off x="4325568" y="6988695"/>
            <a:ext cx="8628978" cy="1290557"/>
          </a:xfrm>
          <a:prstGeom prst="rect">
            <a:avLst/>
          </a:prstGeom>
          <a:ln w="12700">
            <a:miter lim="400000"/>
          </a:ln>
        </p:spPr>
      </p:pic>
      <p:sp>
        <p:nvSpPr>
          <p:cNvPr id="402" name="صفحة ٦٩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٦٩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IMG_1425.png" descr="IMG_1425.png"/>
          <p:cNvPicPr>
            <a:picLocks noChangeAspect="1"/>
          </p:cNvPicPr>
          <p:nvPr/>
        </p:nvPicPr>
        <p:blipFill>
          <a:blip r:embed="rId2">
            <a:extLst/>
          </a:blip>
          <a:srcRect l="7166" t="39373" r="4869" b="5711"/>
          <a:stretch>
            <a:fillRect/>
          </a:stretch>
        </p:blipFill>
        <p:spPr>
          <a:xfrm>
            <a:off x="1158198" y="331101"/>
            <a:ext cx="11611462" cy="8156445"/>
          </a:xfrm>
          <a:prstGeom prst="rect">
            <a:avLst/>
          </a:prstGeom>
          <a:ln w="12700">
            <a:miter lim="400000"/>
          </a:ln>
        </p:spPr>
      </p:pic>
      <p:sp>
        <p:nvSpPr>
          <p:cNvPr id="405" name="صفحة ٦٩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٦٩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IMG_1426.png" descr="IMG_1426.png"/>
          <p:cNvPicPr>
            <a:picLocks noChangeAspect="1"/>
          </p:cNvPicPr>
          <p:nvPr/>
        </p:nvPicPr>
        <p:blipFill>
          <a:blip r:embed="rId2">
            <a:extLst/>
          </a:blip>
          <a:srcRect l="5645" t="5888" r="4634" b="72362"/>
          <a:stretch>
            <a:fillRect/>
          </a:stretch>
        </p:blipFill>
        <p:spPr>
          <a:xfrm>
            <a:off x="934210" y="416747"/>
            <a:ext cx="12037888" cy="2061496"/>
          </a:xfrm>
          <a:prstGeom prst="rect">
            <a:avLst/>
          </a:prstGeom>
          <a:ln w="12700">
            <a:miter lim="400000"/>
          </a:ln>
        </p:spPr>
      </p:pic>
      <p:sp>
        <p:nvSpPr>
          <p:cNvPr id="408" name="صفحة ٧٠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٧٠ </a:t>
            </a:r>
          </a:p>
        </p:txBody>
      </p:sp>
      <p:pic>
        <p:nvPicPr>
          <p:cNvPr id="409" name="IMG_1426.png" descr="IMG_1426.png"/>
          <p:cNvPicPr>
            <a:picLocks noChangeAspect="1"/>
          </p:cNvPicPr>
          <p:nvPr/>
        </p:nvPicPr>
        <p:blipFill>
          <a:blip r:embed="rId2">
            <a:extLst/>
          </a:blip>
          <a:srcRect l="25223" t="27650" r="25223" b="49534"/>
          <a:stretch>
            <a:fillRect/>
          </a:stretch>
        </p:blipFill>
        <p:spPr>
          <a:xfrm>
            <a:off x="2819565" y="2583625"/>
            <a:ext cx="8267330" cy="2688946"/>
          </a:xfrm>
          <a:prstGeom prst="rect">
            <a:avLst/>
          </a:prstGeom>
          <a:ln w="12700">
            <a:miter lim="400000"/>
          </a:ln>
        </p:spPr>
      </p:pic>
      <p:pic>
        <p:nvPicPr>
          <p:cNvPr id="410" name="IMG_1426.png" descr="IMG_1426.png"/>
          <p:cNvPicPr>
            <a:picLocks noChangeAspect="1"/>
          </p:cNvPicPr>
          <p:nvPr/>
        </p:nvPicPr>
        <p:blipFill>
          <a:blip r:embed="rId2">
            <a:extLst/>
          </a:blip>
          <a:srcRect l="7613" t="50685" r="4171" b="3766"/>
          <a:stretch>
            <a:fillRect/>
          </a:stretch>
        </p:blipFill>
        <p:spPr>
          <a:xfrm>
            <a:off x="1042756" y="5046208"/>
            <a:ext cx="11820874" cy="43116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الواجب"/>
          <p:cNvSpPr txBox="1"/>
          <p:nvPr/>
        </p:nvSpPr>
        <p:spPr>
          <a:xfrm>
            <a:off x="5448089" y="1411818"/>
            <a:ext cx="210862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الواجب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تشويقه"/>
          <p:cNvSpPr txBox="1"/>
          <p:nvPr/>
        </p:nvSpPr>
        <p:spPr>
          <a:xfrm>
            <a:off x="9270497" y="1902238"/>
            <a:ext cx="198455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تشويقه</a:t>
            </a:r>
          </a:p>
        </p:txBody>
      </p:sp>
      <p:pic>
        <p:nvPicPr>
          <p:cNvPr id="145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3887" y="6749052"/>
            <a:ext cx="943340" cy="18866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IMG_1767.jpeg" descr="IMG_1767.jpeg">
            <a:hlinkClick r:id="rId2" invalidUrl="" action="" tgtFrame="" tooltip="" history="1" highlightClick="0" endSnd="0"/>
          </p:cNvPr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51568" y="3822440"/>
            <a:ext cx="3591441" cy="366695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خصائص الجمع وقواعد الطرح"/>
          <p:cNvSpPr txBox="1"/>
          <p:nvPr/>
        </p:nvSpPr>
        <p:spPr>
          <a:xfrm>
            <a:off x="2387196" y="1124466"/>
            <a:ext cx="823040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خصائص الجمع وقواعد الطرح </a:t>
            </a:r>
          </a:p>
        </p:txBody>
      </p:sp>
      <p:pic>
        <p:nvPicPr>
          <p:cNvPr id="149" name="IMG_1367.png" descr="IMG_1367.png"/>
          <p:cNvPicPr>
            <a:picLocks noChangeAspect="1"/>
          </p:cNvPicPr>
          <p:nvPr/>
        </p:nvPicPr>
        <p:blipFill>
          <a:blip r:embed="rId2">
            <a:extLst/>
          </a:blip>
          <a:srcRect l="0" t="9851" r="28893" b="72520"/>
          <a:stretch>
            <a:fillRect/>
          </a:stretch>
        </p:blipFill>
        <p:spPr>
          <a:xfrm>
            <a:off x="974141" y="4064000"/>
            <a:ext cx="9083432" cy="30735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G_1367.png" descr="IMG_1367.png"/>
          <p:cNvPicPr>
            <a:picLocks noChangeAspect="1"/>
          </p:cNvPicPr>
          <p:nvPr/>
        </p:nvPicPr>
        <p:blipFill>
          <a:blip r:embed="rId2">
            <a:extLst/>
          </a:blip>
          <a:srcRect l="70968" t="12539" r="370" b="40203"/>
          <a:stretch>
            <a:fillRect/>
          </a:stretch>
        </p:blipFill>
        <p:spPr>
          <a:xfrm>
            <a:off x="10076681" y="2248801"/>
            <a:ext cx="2754501" cy="6198948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مستطيل مستدير الزوايا"/>
          <p:cNvSpPr/>
          <p:nvPr/>
        </p:nvSpPr>
        <p:spPr>
          <a:xfrm>
            <a:off x="1987138" y="4018057"/>
            <a:ext cx="1955486" cy="35440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rtl="0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52" name="صفحة ٤٧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٤٧ </a:t>
            </a:r>
          </a:p>
        </p:txBody>
      </p:sp>
      <p:pic>
        <p:nvPicPr>
          <p:cNvPr id="153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376808">
            <a:off x="11083073" y="1002070"/>
            <a:ext cx="1163465" cy="23269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IMG_1367.png" descr="IMG_1367.png"/>
          <p:cNvPicPr>
            <a:picLocks noChangeAspect="0"/>
          </p:cNvPicPr>
          <p:nvPr/>
        </p:nvPicPr>
        <p:blipFill>
          <a:blip r:embed="rId2">
            <a:extLst/>
          </a:blip>
          <a:srcRect l="4359" t="26995" r="30468" b="30105"/>
          <a:stretch>
            <a:fillRect/>
          </a:stretch>
        </p:blipFill>
        <p:spPr>
          <a:xfrm>
            <a:off x="1314450" y="492160"/>
            <a:ext cx="10375830" cy="8567423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صفحة ٤٧"/>
          <p:cNvSpPr txBox="1"/>
          <p:nvPr/>
        </p:nvSpPr>
        <p:spPr>
          <a:xfrm>
            <a:off x="1063743" y="9098034"/>
            <a:ext cx="1501627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4000">
                <a:solidFill>
                  <a:srgbClr val="B92D5D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٤٧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