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g"/>
  <Default Extension="png" ContentType="image/png"/>
  <Default Extension="bmp" ContentType="image/bmp"/>
  <Default Extension="gif" ContentType="image/gif"/>
  <Default Extension="tif" ContentType="image/tif"/>
  <Default Extension="pdf" ContentType="application/pdf"/>
  <Default Extension="mov" ContentType="application/movie"/>
  <Default Extension="vml" ContentType="application/vnd.openxmlformats-officedocument.vmlDrawing"/>
  <Default Extension="xlsx" ContentType="application/vnd.openxmlformats-officedocument.spreadsheetml.sheet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commentAuthors.xml" ContentType="application/vnd.openxmlformats-officedocument.presentationml.commentAuthors+xml"/>
  <Override PartName="/ppt/tableStyles.xml" ContentType="application/vnd.openxmlformats-officedocument.presentationml.tableStyl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ldMasterIdLst>
    <p:sldMasterId id="2147483648" r:id="rId5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  <p:sldId id="267" r:id="rId19"/>
  </p:sldIdLst>
  <p:sldSz cx="9144000" cy="51435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685800" rtl="1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0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"/>
      </a:defRPr>
    </a:lvl1pPr>
    <a:lvl2pPr marL="0" marR="0" indent="0" algn="l" defTabSz="685800" rtl="1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0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"/>
      </a:defRPr>
    </a:lvl2pPr>
    <a:lvl3pPr marL="0" marR="0" indent="0" algn="l" defTabSz="685800" rtl="1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0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"/>
      </a:defRPr>
    </a:lvl3pPr>
    <a:lvl4pPr marL="0" marR="0" indent="0" algn="l" defTabSz="685800" rtl="1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0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"/>
      </a:defRPr>
    </a:lvl4pPr>
    <a:lvl5pPr marL="0" marR="0" indent="0" algn="l" defTabSz="685800" rtl="1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0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"/>
      </a:defRPr>
    </a:lvl5pPr>
    <a:lvl6pPr marL="0" marR="0" indent="0" algn="l" defTabSz="685800" rtl="1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0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"/>
      </a:defRPr>
    </a:lvl6pPr>
    <a:lvl7pPr marL="0" marR="0" indent="0" algn="l" defTabSz="685800" rtl="1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0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"/>
      </a:defRPr>
    </a:lvl7pPr>
    <a:lvl8pPr marL="0" marR="0" indent="0" algn="l" defTabSz="685800" rtl="1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0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"/>
      </a:defRPr>
    </a:lvl8pPr>
    <a:lvl9pPr marL="0" marR="0" indent="0" algn="l" defTabSz="685800" rtl="1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0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/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howPr loop="0"/>
</p:presentationPr>
</file>

<file path=ppt/tableStyles.xml><?xml version="1.0" encoding="utf-8"?>
<a:tblStyleLst xmlns:a="http://schemas.openxmlformats.org/drawingml/2006/main" xmlns:r="http://schemas.openxmlformats.org/officeDocument/2006/relationships" def="{5940675A-B579-460E-94D1-54222C63F5DA}">
  <a:tblStyle styleId="{4C3C2611-4C71-4FC5-86AE-919BDF0F9419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chemeClr val="accent2"/>
              </a:solidFill>
              <a:prstDash val="solid"/>
              <a:round/>
            </a:ln>
          </a:left>
          <a:right>
            <a:ln w="12700" cap="flat">
              <a:solidFill>
                <a:schemeClr val="accent2"/>
              </a:solidFill>
              <a:prstDash val="solid"/>
              <a:round/>
            </a:ln>
          </a:right>
          <a:top>
            <a:ln w="12700" cap="flat">
              <a:solidFill>
                <a:schemeClr val="accent2"/>
              </a:solidFill>
              <a:prstDash val="solid"/>
              <a:round/>
            </a:ln>
          </a:top>
          <a:bottom>
            <a:ln w="12700" cap="flat">
              <a:solidFill>
                <a:schemeClr val="accent2"/>
              </a:solidFill>
              <a:prstDash val="solid"/>
              <a:round/>
            </a:ln>
          </a:bottom>
          <a:insideH>
            <a:ln w="12700" cap="flat">
              <a:solidFill>
                <a:schemeClr val="accent2"/>
              </a:solidFill>
              <a:prstDash val="solid"/>
              <a:round/>
            </a:ln>
          </a:insideH>
          <a:insideV>
            <a:ln w="12700" cap="flat">
              <a:solidFill>
                <a:schemeClr val="accent2"/>
              </a:solidFill>
              <a:prstDash val="solid"/>
              <a:round/>
            </a:ln>
          </a:insideV>
        </a:tcBdr>
        <a:fill>
          <a:solidFill>
            <a:srgbClr val="FFD6D9"/>
          </a:solidFill>
        </a:fill>
      </a:tcStyle>
    </a:wholeTbl>
    <a:band2H>
      <a:tcTxStyle b="def" i="def"/>
      <a:tcStyle>
        <a:tcBdr/>
        <a:fill>
          <a:solidFill>
            <a:srgbClr val="FFECED"/>
          </a:solidFill>
        </a:fill>
      </a:tcStyle>
    </a:band2H>
    <a:firstCol>
      <a:tcTxStyle b="on" i="off">
        <a:fontRef idx="major">
          <a:schemeClr val="accent2"/>
        </a:fontRef>
        <a:schemeClr val="accent2"/>
      </a:tcTxStyle>
      <a:tcStyle>
        <a:tcBdr>
          <a:left>
            <a:ln w="12700" cap="flat">
              <a:solidFill>
                <a:schemeClr val="accent2"/>
              </a:solidFill>
              <a:prstDash val="solid"/>
              <a:round/>
            </a:ln>
          </a:left>
          <a:right>
            <a:ln w="12700" cap="flat">
              <a:solidFill>
                <a:schemeClr val="accent2"/>
              </a:solidFill>
              <a:prstDash val="solid"/>
              <a:round/>
            </a:ln>
          </a:right>
          <a:top>
            <a:ln w="12700" cap="flat">
              <a:solidFill>
                <a:schemeClr val="accent2"/>
              </a:solidFill>
              <a:prstDash val="solid"/>
              <a:round/>
            </a:ln>
          </a:top>
          <a:bottom>
            <a:ln w="12700" cap="flat">
              <a:solidFill>
                <a:schemeClr val="accent2"/>
              </a:solidFill>
              <a:prstDash val="solid"/>
              <a:round/>
            </a:ln>
          </a:bottom>
          <a:insideH>
            <a:ln w="12700" cap="flat">
              <a:solidFill>
                <a:schemeClr val="accent2"/>
              </a:solidFill>
              <a:prstDash val="solid"/>
              <a:round/>
            </a:ln>
          </a:insideH>
          <a:insideV>
            <a:ln w="12700" cap="flat">
              <a:solidFill>
                <a:schemeClr val="accent2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ajor">
          <a:schemeClr val="accent2"/>
        </a:fontRef>
        <a:schemeClr val="accent2"/>
      </a:tcTxStyle>
      <a:tcStyle>
        <a:tcBdr>
          <a:left>
            <a:ln w="12700" cap="flat">
              <a:solidFill>
                <a:schemeClr val="accent2"/>
              </a:solidFill>
              <a:prstDash val="solid"/>
              <a:round/>
            </a:ln>
          </a:left>
          <a:right>
            <a:ln w="12700" cap="flat">
              <a:solidFill>
                <a:schemeClr val="accent2"/>
              </a:solidFill>
              <a:prstDash val="solid"/>
              <a:round/>
            </a:ln>
          </a:right>
          <a:top>
            <a:ln w="38100" cap="flat">
              <a:solidFill>
                <a:schemeClr val="accent2"/>
              </a:solidFill>
              <a:prstDash val="solid"/>
              <a:round/>
            </a:ln>
          </a:top>
          <a:bottom>
            <a:ln w="12700" cap="flat">
              <a:solidFill>
                <a:schemeClr val="accent2"/>
              </a:solidFill>
              <a:prstDash val="solid"/>
              <a:round/>
            </a:ln>
          </a:bottom>
          <a:insideH>
            <a:ln w="12700" cap="flat">
              <a:solidFill>
                <a:schemeClr val="accent2"/>
              </a:solidFill>
              <a:prstDash val="solid"/>
              <a:round/>
            </a:ln>
          </a:insideH>
          <a:insideV>
            <a:ln w="12700" cap="flat">
              <a:solidFill>
                <a:schemeClr val="accent2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Ref idx="major">
          <a:schemeClr val="accent2"/>
        </a:fontRef>
        <a:schemeClr val="accent2"/>
      </a:tcTxStyle>
      <a:tcStyle>
        <a:tcBdr>
          <a:left>
            <a:ln w="12700" cap="flat">
              <a:solidFill>
                <a:schemeClr val="accent2"/>
              </a:solidFill>
              <a:prstDash val="solid"/>
              <a:round/>
            </a:ln>
          </a:left>
          <a:right>
            <a:ln w="12700" cap="flat">
              <a:solidFill>
                <a:schemeClr val="accent2"/>
              </a:solidFill>
              <a:prstDash val="solid"/>
              <a:round/>
            </a:ln>
          </a:right>
          <a:top>
            <a:ln w="12700" cap="flat">
              <a:solidFill>
                <a:schemeClr val="accent2"/>
              </a:solidFill>
              <a:prstDash val="solid"/>
              <a:round/>
            </a:ln>
          </a:top>
          <a:bottom>
            <a:ln w="38100" cap="flat">
              <a:solidFill>
                <a:schemeClr val="accent2"/>
              </a:solidFill>
              <a:prstDash val="solid"/>
              <a:round/>
            </a:ln>
          </a:bottom>
          <a:insideH>
            <a:ln w="12700" cap="flat">
              <a:solidFill>
                <a:schemeClr val="accent2"/>
              </a:solidFill>
              <a:prstDash val="solid"/>
              <a:round/>
            </a:ln>
          </a:insideH>
          <a:insideV>
            <a:ln w="12700" cap="flat">
              <a:solidFill>
                <a:schemeClr val="accent2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chemeClr val="accent2"/>
              </a:solidFill>
              <a:prstDash val="solid"/>
              <a:round/>
            </a:ln>
          </a:left>
          <a:right>
            <a:ln w="12700" cap="flat">
              <a:solidFill>
                <a:schemeClr val="accent2"/>
              </a:solidFill>
              <a:prstDash val="solid"/>
              <a:round/>
            </a:ln>
          </a:right>
          <a:top>
            <a:ln w="12700" cap="flat">
              <a:solidFill>
                <a:schemeClr val="accent2"/>
              </a:solidFill>
              <a:prstDash val="solid"/>
              <a:round/>
            </a:ln>
          </a:top>
          <a:bottom>
            <a:ln w="12700" cap="flat">
              <a:solidFill>
                <a:schemeClr val="accent2"/>
              </a:solidFill>
              <a:prstDash val="solid"/>
              <a:round/>
            </a:ln>
          </a:bottom>
          <a:insideH>
            <a:ln w="12700" cap="flat">
              <a:solidFill>
                <a:schemeClr val="accent2"/>
              </a:solidFill>
              <a:prstDash val="solid"/>
              <a:round/>
            </a:ln>
          </a:insideH>
          <a:insideV>
            <a:ln w="12700" cap="flat">
              <a:solidFill>
                <a:schemeClr val="accent2"/>
              </a:solidFill>
              <a:prstDash val="solid"/>
              <a:round/>
            </a:ln>
          </a:insideV>
        </a:tcBdr>
        <a:fill>
          <a:solidFill>
            <a:srgbClr val="FCE1D5"/>
          </a:solidFill>
        </a:fill>
      </a:tcStyle>
    </a:wholeTbl>
    <a:band2H>
      <a:tcTxStyle b="def" i="def"/>
      <a:tcStyle>
        <a:tcBdr/>
        <a:fill>
          <a:solidFill>
            <a:srgbClr val="FDF1EB"/>
          </a:solidFill>
        </a:fill>
      </a:tcStyle>
    </a:band2H>
    <a:firstCol>
      <a:tcTxStyle b="on" i="off">
        <a:fontRef idx="major">
          <a:schemeClr val="accent2"/>
        </a:fontRef>
        <a:schemeClr val="accent2"/>
      </a:tcTxStyle>
      <a:tcStyle>
        <a:tcBdr>
          <a:left>
            <a:ln w="12700" cap="flat">
              <a:solidFill>
                <a:schemeClr val="accent2"/>
              </a:solidFill>
              <a:prstDash val="solid"/>
              <a:round/>
            </a:ln>
          </a:left>
          <a:right>
            <a:ln w="12700" cap="flat">
              <a:solidFill>
                <a:schemeClr val="accent2"/>
              </a:solidFill>
              <a:prstDash val="solid"/>
              <a:round/>
            </a:ln>
          </a:right>
          <a:top>
            <a:ln w="12700" cap="flat">
              <a:solidFill>
                <a:schemeClr val="accent2"/>
              </a:solidFill>
              <a:prstDash val="solid"/>
              <a:round/>
            </a:ln>
          </a:top>
          <a:bottom>
            <a:ln w="12700" cap="flat">
              <a:solidFill>
                <a:schemeClr val="accent2"/>
              </a:solidFill>
              <a:prstDash val="solid"/>
              <a:round/>
            </a:ln>
          </a:bottom>
          <a:insideH>
            <a:ln w="12700" cap="flat">
              <a:solidFill>
                <a:schemeClr val="accent2"/>
              </a:solidFill>
              <a:prstDash val="solid"/>
              <a:round/>
            </a:ln>
          </a:insideH>
          <a:insideV>
            <a:ln w="12700" cap="flat">
              <a:solidFill>
                <a:schemeClr val="accent2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Ref idx="major">
          <a:schemeClr val="accent2"/>
        </a:fontRef>
        <a:schemeClr val="accent2"/>
      </a:tcTxStyle>
      <a:tcStyle>
        <a:tcBdr>
          <a:left>
            <a:ln w="12700" cap="flat">
              <a:solidFill>
                <a:schemeClr val="accent2"/>
              </a:solidFill>
              <a:prstDash val="solid"/>
              <a:round/>
            </a:ln>
          </a:left>
          <a:right>
            <a:ln w="12700" cap="flat">
              <a:solidFill>
                <a:schemeClr val="accent2"/>
              </a:solidFill>
              <a:prstDash val="solid"/>
              <a:round/>
            </a:ln>
          </a:right>
          <a:top>
            <a:ln w="38100" cap="flat">
              <a:solidFill>
                <a:schemeClr val="accent2"/>
              </a:solidFill>
              <a:prstDash val="solid"/>
              <a:round/>
            </a:ln>
          </a:top>
          <a:bottom>
            <a:ln w="12700" cap="flat">
              <a:solidFill>
                <a:schemeClr val="accent2"/>
              </a:solidFill>
              <a:prstDash val="solid"/>
              <a:round/>
            </a:ln>
          </a:bottom>
          <a:insideH>
            <a:ln w="12700" cap="flat">
              <a:solidFill>
                <a:schemeClr val="accent2"/>
              </a:solidFill>
              <a:prstDash val="solid"/>
              <a:round/>
            </a:ln>
          </a:insideH>
          <a:insideV>
            <a:ln w="12700" cap="flat">
              <a:solidFill>
                <a:schemeClr val="accent2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Ref idx="major">
          <a:schemeClr val="accent2"/>
        </a:fontRef>
        <a:schemeClr val="accent2"/>
      </a:tcTxStyle>
      <a:tcStyle>
        <a:tcBdr>
          <a:left>
            <a:ln w="12700" cap="flat">
              <a:solidFill>
                <a:schemeClr val="accent2"/>
              </a:solidFill>
              <a:prstDash val="solid"/>
              <a:round/>
            </a:ln>
          </a:left>
          <a:right>
            <a:ln w="12700" cap="flat">
              <a:solidFill>
                <a:schemeClr val="accent2"/>
              </a:solidFill>
              <a:prstDash val="solid"/>
              <a:round/>
            </a:ln>
          </a:right>
          <a:top>
            <a:ln w="12700" cap="flat">
              <a:solidFill>
                <a:schemeClr val="accent2"/>
              </a:solidFill>
              <a:prstDash val="solid"/>
              <a:round/>
            </a:ln>
          </a:top>
          <a:bottom>
            <a:ln w="38100" cap="flat">
              <a:solidFill>
                <a:schemeClr val="accent2"/>
              </a:solidFill>
              <a:prstDash val="solid"/>
              <a:round/>
            </a:ln>
          </a:bottom>
          <a:insideH>
            <a:ln w="12700" cap="flat">
              <a:solidFill>
                <a:schemeClr val="accent2"/>
              </a:solidFill>
              <a:prstDash val="solid"/>
              <a:round/>
            </a:ln>
          </a:insideH>
          <a:insideV>
            <a:ln w="12700" cap="flat">
              <a:solidFill>
                <a:schemeClr val="accent2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EEE7283C-3CF3-47DC-8721-378D4A62B228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chemeClr val="accent2"/>
              </a:solidFill>
              <a:prstDash val="solid"/>
              <a:round/>
            </a:ln>
          </a:left>
          <a:right>
            <a:ln w="12700" cap="flat">
              <a:solidFill>
                <a:schemeClr val="accent2"/>
              </a:solidFill>
              <a:prstDash val="solid"/>
              <a:round/>
            </a:ln>
          </a:right>
          <a:top>
            <a:ln w="12700" cap="flat">
              <a:solidFill>
                <a:schemeClr val="accent2"/>
              </a:solidFill>
              <a:prstDash val="solid"/>
              <a:round/>
            </a:ln>
          </a:top>
          <a:bottom>
            <a:ln w="12700" cap="flat">
              <a:solidFill>
                <a:schemeClr val="accent2"/>
              </a:solidFill>
              <a:prstDash val="solid"/>
              <a:round/>
            </a:ln>
          </a:bottom>
          <a:insideH>
            <a:ln w="12700" cap="flat">
              <a:solidFill>
                <a:schemeClr val="accent2"/>
              </a:solidFill>
              <a:prstDash val="solid"/>
              <a:round/>
            </a:ln>
          </a:insideH>
          <a:insideV>
            <a:ln w="12700" cap="flat">
              <a:solidFill>
                <a:schemeClr val="accent2"/>
              </a:solidFill>
              <a:prstDash val="solid"/>
              <a:round/>
            </a:ln>
          </a:insideV>
        </a:tcBdr>
        <a:fill>
          <a:solidFill>
            <a:srgbClr val="DCE0F3"/>
          </a:solidFill>
        </a:fill>
      </a:tcStyle>
    </a:wholeTbl>
    <a:band2H>
      <a:tcTxStyle b="def" i="def"/>
      <a:tcStyle>
        <a:tcBdr/>
        <a:fill>
          <a:solidFill>
            <a:srgbClr val="EEF0F9"/>
          </a:solidFill>
        </a:fill>
      </a:tcStyle>
    </a:band2H>
    <a:firstCol>
      <a:tcTxStyle b="on" i="off">
        <a:fontRef idx="major">
          <a:schemeClr val="accent2"/>
        </a:fontRef>
        <a:schemeClr val="accent2"/>
      </a:tcTxStyle>
      <a:tcStyle>
        <a:tcBdr>
          <a:left>
            <a:ln w="12700" cap="flat">
              <a:solidFill>
                <a:schemeClr val="accent2"/>
              </a:solidFill>
              <a:prstDash val="solid"/>
              <a:round/>
            </a:ln>
          </a:left>
          <a:right>
            <a:ln w="12700" cap="flat">
              <a:solidFill>
                <a:schemeClr val="accent2"/>
              </a:solidFill>
              <a:prstDash val="solid"/>
              <a:round/>
            </a:ln>
          </a:right>
          <a:top>
            <a:ln w="12700" cap="flat">
              <a:solidFill>
                <a:schemeClr val="accent2"/>
              </a:solidFill>
              <a:prstDash val="solid"/>
              <a:round/>
            </a:ln>
          </a:top>
          <a:bottom>
            <a:ln w="12700" cap="flat">
              <a:solidFill>
                <a:schemeClr val="accent2"/>
              </a:solidFill>
              <a:prstDash val="solid"/>
              <a:round/>
            </a:ln>
          </a:bottom>
          <a:insideH>
            <a:ln w="12700" cap="flat">
              <a:solidFill>
                <a:schemeClr val="accent2"/>
              </a:solidFill>
              <a:prstDash val="solid"/>
              <a:round/>
            </a:ln>
          </a:insideH>
          <a:insideV>
            <a:ln w="12700" cap="flat">
              <a:solidFill>
                <a:schemeClr val="accent2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Ref idx="major">
          <a:schemeClr val="accent2"/>
        </a:fontRef>
        <a:schemeClr val="accent2"/>
      </a:tcTxStyle>
      <a:tcStyle>
        <a:tcBdr>
          <a:left>
            <a:ln w="12700" cap="flat">
              <a:solidFill>
                <a:schemeClr val="accent2"/>
              </a:solidFill>
              <a:prstDash val="solid"/>
              <a:round/>
            </a:ln>
          </a:left>
          <a:right>
            <a:ln w="12700" cap="flat">
              <a:solidFill>
                <a:schemeClr val="accent2"/>
              </a:solidFill>
              <a:prstDash val="solid"/>
              <a:round/>
            </a:ln>
          </a:right>
          <a:top>
            <a:ln w="38100" cap="flat">
              <a:solidFill>
                <a:schemeClr val="accent2"/>
              </a:solidFill>
              <a:prstDash val="solid"/>
              <a:round/>
            </a:ln>
          </a:top>
          <a:bottom>
            <a:ln w="12700" cap="flat">
              <a:solidFill>
                <a:schemeClr val="accent2"/>
              </a:solidFill>
              <a:prstDash val="solid"/>
              <a:round/>
            </a:ln>
          </a:bottom>
          <a:insideH>
            <a:ln w="12700" cap="flat">
              <a:solidFill>
                <a:schemeClr val="accent2"/>
              </a:solidFill>
              <a:prstDash val="solid"/>
              <a:round/>
            </a:ln>
          </a:insideH>
          <a:insideV>
            <a:ln w="12700" cap="flat">
              <a:solidFill>
                <a:schemeClr val="accent2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Ref idx="major">
          <a:schemeClr val="accent2"/>
        </a:fontRef>
        <a:schemeClr val="accent2"/>
      </a:tcTxStyle>
      <a:tcStyle>
        <a:tcBdr>
          <a:left>
            <a:ln w="12700" cap="flat">
              <a:solidFill>
                <a:schemeClr val="accent2"/>
              </a:solidFill>
              <a:prstDash val="solid"/>
              <a:round/>
            </a:ln>
          </a:left>
          <a:right>
            <a:ln w="12700" cap="flat">
              <a:solidFill>
                <a:schemeClr val="accent2"/>
              </a:solidFill>
              <a:prstDash val="solid"/>
              <a:round/>
            </a:ln>
          </a:right>
          <a:top>
            <a:ln w="12700" cap="flat">
              <a:solidFill>
                <a:schemeClr val="accent2"/>
              </a:solidFill>
              <a:prstDash val="solid"/>
              <a:round/>
            </a:ln>
          </a:top>
          <a:bottom>
            <a:ln w="38100" cap="flat">
              <a:solidFill>
                <a:schemeClr val="accent2"/>
              </a:solidFill>
              <a:prstDash val="solid"/>
              <a:round/>
            </a:ln>
          </a:bottom>
          <a:insideH>
            <a:ln w="12700" cap="flat">
              <a:solidFill>
                <a:schemeClr val="accent2"/>
              </a:solidFill>
              <a:prstDash val="solid"/>
              <a:round/>
            </a:ln>
          </a:insideH>
          <a:insideV>
            <a:ln w="12700" cap="flat">
              <a:solidFill>
                <a:schemeClr val="accent2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CF821DB8-F4EB-4A41-A1BA-3FCAFE7338EE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 b="def" i="def"/>
      <a:tcStyle>
        <a:tcBdr/>
        <a:fill>
          <a:solidFill>
            <a:schemeClr val="accent2"/>
          </a:solidFill>
        </a:fill>
      </a:tcStyle>
    </a:band2H>
    <a:firstCol>
      <a:tcTxStyle b="on" i="off">
        <a:fontRef idx="major">
          <a:schemeClr val="accent2"/>
        </a:fontRef>
        <a:schemeClr val="accent2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2"/>
          </a:solidFill>
        </a:fill>
      </a:tcStyle>
    </a:lastRow>
    <a:firstRow>
      <a:tcTxStyle b="on" i="off">
        <a:fontRef idx="major">
          <a:schemeClr val="accent2"/>
        </a:fontRef>
        <a:schemeClr val="accent2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33BA23B1-9221-436E-865A-0063620EA4FD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chemeClr val="accent2"/>
              </a:solidFill>
              <a:prstDash val="solid"/>
              <a:round/>
            </a:ln>
          </a:left>
          <a:right>
            <a:ln w="12700" cap="flat">
              <a:solidFill>
                <a:schemeClr val="accent2"/>
              </a:solidFill>
              <a:prstDash val="solid"/>
              <a:round/>
            </a:ln>
          </a:right>
          <a:top>
            <a:ln w="12700" cap="flat">
              <a:solidFill>
                <a:schemeClr val="accent2"/>
              </a:solidFill>
              <a:prstDash val="solid"/>
              <a:round/>
            </a:ln>
          </a:top>
          <a:bottom>
            <a:ln w="12700" cap="flat">
              <a:solidFill>
                <a:schemeClr val="accent2"/>
              </a:solidFill>
              <a:prstDash val="solid"/>
              <a:round/>
            </a:ln>
          </a:bottom>
          <a:insideH>
            <a:ln w="12700" cap="flat">
              <a:solidFill>
                <a:schemeClr val="accent2"/>
              </a:solidFill>
              <a:prstDash val="solid"/>
              <a:round/>
            </a:ln>
          </a:insideH>
          <a:insideV>
            <a:ln w="12700" cap="flat">
              <a:solidFill>
                <a:schemeClr val="accent2"/>
              </a:solidFill>
              <a:prstDash val="solid"/>
              <a:round/>
            </a:ln>
          </a:insideV>
        </a:tcBdr>
        <a:fill>
          <a:solidFill>
            <a:srgbClr val="CACACA"/>
          </a:solidFill>
        </a:fill>
      </a:tcStyle>
    </a:wholeTbl>
    <a:band2H>
      <a:tcTxStyle b="def" i="def"/>
      <a:tcStyle>
        <a:tcBdr/>
        <a:fill>
          <a:solidFill>
            <a:srgbClr val="E6E6E6"/>
          </a:solidFill>
        </a:fill>
      </a:tcStyle>
    </a:band2H>
    <a:firstCol>
      <a:tcTxStyle b="on" i="off">
        <a:fontRef idx="major">
          <a:schemeClr val="accent2"/>
        </a:fontRef>
        <a:schemeClr val="accent2"/>
      </a:tcTxStyle>
      <a:tcStyle>
        <a:tcBdr>
          <a:left>
            <a:ln w="12700" cap="flat">
              <a:solidFill>
                <a:schemeClr val="accent2"/>
              </a:solidFill>
              <a:prstDash val="solid"/>
              <a:round/>
            </a:ln>
          </a:left>
          <a:right>
            <a:ln w="12700" cap="flat">
              <a:solidFill>
                <a:schemeClr val="accent2"/>
              </a:solidFill>
              <a:prstDash val="solid"/>
              <a:round/>
            </a:ln>
          </a:right>
          <a:top>
            <a:ln w="12700" cap="flat">
              <a:solidFill>
                <a:schemeClr val="accent2"/>
              </a:solidFill>
              <a:prstDash val="solid"/>
              <a:round/>
            </a:ln>
          </a:top>
          <a:bottom>
            <a:ln w="12700" cap="flat">
              <a:solidFill>
                <a:schemeClr val="accent2"/>
              </a:solidFill>
              <a:prstDash val="solid"/>
              <a:round/>
            </a:ln>
          </a:bottom>
          <a:insideH>
            <a:ln w="12700" cap="flat">
              <a:solidFill>
                <a:schemeClr val="accent2"/>
              </a:solidFill>
              <a:prstDash val="solid"/>
              <a:round/>
            </a:ln>
          </a:insideH>
          <a:insideV>
            <a:ln w="12700" cap="flat">
              <a:solidFill>
                <a:schemeClr val="accent2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Col>
    <a:lastRow>
      <a:tcTxStyle b="on" i="off">
        <a:fontRef idx="major">
          <a:schemeClr val="accent2"/>
        </a:fontRef>
        <a:schemeClr val="accent2"/>
      </a:tcTxStyle>
      <a:tcStyle>
        <a:tcBdr>
          <a:left>
            <a:ln w="12700" cap="flat">
              <a:solidFill>
                <a:schemeClr val="accent2"/>
              </a:solidFill>
              <a:prstDash val="solid"/>
              <a:round/>
            </a:ln>
          </a:left>
          <a:right>
            <a:ln w="12700" cap="flat">
              <a:solidFill>
                <a:schemeClr val="accent2"/>
              </a:solidFill>
              <a:prstDash val="solid"/>
              <a:round/>
            </a:ln>
          </a:right>
          <a:top>
            <a:ln w="38100" cap="flat">
              <a:solidFill>
                <a:schemeClr val="accent2"/>
              </a:solidFill>
              <a:prstDash val="solid"/>
              <a:round/>
            </a:ln>
          </a:top>
          <a:bottom>
            <a:ln w="12700" cap="flat">
              <a:solidFill>
                <a:schemeClr val="accent2"/>
              </a:solidFill>
              <a:prstDash val="solid"/>
              <a:round/>
            </a:ln>
          </a:bottom>
          <a:insideH>
            <a:ln w="12700" cap="flat">
              <a:solidFill>
                <a:schemeClr val="accent2"/>
              </a:solidFill>
              <a:prstDash val="solid"/>
              <a:round/>
            </a:ln>
          </a:insideH>
          <a:insideV>
            <a:ln w="12700" cap="flat">
              <a:solidFill>
                <a:schemeClr val="accent2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lastRow>
    <a:firstRow>
      <a:tcTxStyle b="on" i="off">
        <a:fontRef idx="major">
          <a:schemeClr val="accent2"/>
        </a:fontRef>
        <a:schemeClr val="accent2"/>
      </a:tcTxStyle>
      <a:tcStyle>
        <a:tcBdr>
          <a:left>
            <a:ln w="12700" cap="flat">
              <a:solidFill>
                <a:schemeClr val="accent2"/>
              </a:solidFill>
              <a:prstDash val="solid"/>
              <a:round/>
            </a:ln>
          </a:left>
          <a:right>
            <a:ln w="12700" cap="flat">
              <a:solidFill>
                <a:schemeClr val="accent2"/>
              </a:solidFill>
              <a:prstDash val="solid"/>
              <a:round/>
            </a:ln>
          </a:right>
          <a:top>
            <a:ln w="12700" cap="flat">
              <a:solidFill>
                <a:schemeClr val="accent2"/>
              </a:solidFill>
              <a:prstDash val="solid"/>
              <a:round/>
            </a:ln>
          </a:top>
          <a:bottom>
            <a:ln w="38100" cap="flat">
              <a:solidFill>
                <a:schemeClr val="accent2"/>
              </a:solidFill>
              <a:prstDash val="solid"/>
              <a:round/>
            </a:ln>
          </a:bottom>
          <a:insideH>
            <a:ln w="12700" cap="flat">
              <a:solidFill>
                <a:schemeClr val="accent2"/>
              </a:solidFill>
              <a:prstDash val="solid"/>
              <a:round/>
            </a:ln>
          </a:insideH>
          <a:insideV>
            <a:ln w="12700" cap="flat">
              <a:solidFill>
                <a:schemeClr val="accent2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Row>
  </a:tblStyle>
  <a:tblStyle styleId="{2708684C-4D16-4618-839F-0558EEFCDFE6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wholeTbl>
    <a:band2H>
      <a:tcTxStyle b="def" i="def"/>
      <a:tcStyle>
        <a:tcBdr/>
        <a:fill>
          <a:solidFill>
            <a:srgbClr val="FFFFFF"/>
          </a:solidFill>
        </a:fill>
      </a:tcStyle>
    </a:band2H>
    <a:firstCol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firstCol>
    <a:la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Comments="1"/>
</file>

<file path=ppt/_rels/presentation.xml.rels><?xml version="1.0" encoding="UTF-8"?>
<Relationships xmlns="http://schemas.openxmlformats.org/package/2006/relationships"><Relationship Id="rId1" Type="http://schemas.openxmlformats.org/officeDocument/2006/relationships/presProps" Target="presProps.xml"/><Relationship Id="rId2" Type="http://schemas.openxmlformats.org/officeDocument/2006/relationships/viewProps" Target="viewProps.xml"/><Relationship Id="rId3" Type="http://schemas.openxmlformats.org/officeDocument/2006/relationships/commentAuthors" Target="commentAuthors.xml"/><Relationship Id="rId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Relationship Id="rId13" Type="http://schemas.openxmlformats.org/officeDocument/2006/relationships/slide" Target="slides/slide6.xml"/><Relationship Id="rId14" Type="http://schemas.openxmlformats.org/officeDocument/2006/relationships/slide" Target="slides/slide7.xml"/><Relationship Id="rId15" Type="http://schemas.openxmlformats.org/officeDocument/2006/relationships/slide" Target="slides/slide8.xml"/><Relationship Id="rId16" Type="http://schemas.openxmlformats.org/officeDocument/2006/relationships/slide" Target="slides/slide9.xml"/><Relationship Id="rId17" Type="http://schemas.openxmlformats.org/officeDocument/2006/relationships/slide" Target="slides/slide10.xml"/><Relationship Id="rId18" Type="http://schemas.openxmlformats.org/officeDocument/2006/relationships/slide" Target="slides/slide11.xml"/><Relationship Id="rId19" Type="http://schemas.openxmlformats.org/officeDocument/2006/relationships/slide" Target="slides/slide12.xml"/></Relationships>

</file>

<file path=ppt/notesMasters/_rels/notesMaster1.xml.rels><?xml version="1.0" encoding="UTF-8"?>
<Relationships xmlns="http://schemas.openxmlformats.org/package/2006/relationships"><Relationship Id="rId1" Type="http://schemas.openxmlformats.org/officeDocument/2006/relationships/theme" Target="../theme/theme2.xml"/></Relationships>
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Shape 199"/>
          <p:cNvSpPr/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200" name="Shape 200"/>
          <p:cNvSpPr/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685800" rtl="1" latinLnBrk="0">
      <a:defRPr sz="1000">
        <a:latin typeface="+mn-lt"/>
        <a:ea typeface="+mn-ea"/>
        <a:cs typeface="+mn-cs"/>
        <a:sym typeface="Arial"/>
      </a:defRPr>
    </a:lvl1pPr>
    <a:lvl2pPr indent="228600" defTabSz="685800" rtl="1" latinLnBrk="0">
      <a:defRPr sz="1000">
        <a:latin typeface="+mn-lt"/>
        <a:ea typeface="+mn-ea"/>
        <a:cs typeface="+mn-cs"/>
        <a:sym typeface="Arial"/>
      </a:defRPr>
    </a:lvl2pPr>
    <a:lvl3pPr indent="457200" defTabSz="685800" rtl="1" latinLnBrk="0">
      <a:defRPr sz="1000">
        <a:latin typeface="+mn-lt"/>
        <a:ea typeface="+mn-ea"/>
        <a:cs typeface="+mn-cs"/>
        <a:sym typeface="Arial"/>
      </a:defRPr>
    </a:lvl3pPr>
    <a:lvl4pPr indent="685800" defTabSz="685800" rtl="1" latinLnBrk="0">
      <a:defRPr sz="1000">
        <a:latin typeface="+mn-lt"/>
        <a:ea typeface="+mn-ea"/>
        <a:cs typeface="+mn-cs"/>
        <a:sym typeface="Arial"/>
      </a:defRPr>
    </a:lvl4pPr>
    <a:lvl5pPr indent="914400" defTabSz="685800" rtl="1" latinLnBrk="0">
      <a:defRPr sz="1000">
        <a:latin typeface="+mn-lt"/>
        <a:ea typeface="+mn-ea"/>
        <a:cs typeface="+mn-cs"/>
        <a:sym typeface="Arial"/>
      </a:defRPr>
    </a:lvl5pPr>
    <a:lvl6pPr indent="1143000" defTabSz="685800" rtl="1" latinLnBrk="0">
      <a:defRPr sz="1000">
        <a:latin typeface="+mn-lt"/>
        <a:ea typeface="+mn-ea"/>
        <a:cs typeface="+mn-cs"/>
        <a:sym typeface="Arial"/>
      </a:defRPr>
    </a:lvl6pPr>
    <a:lvl7pPr indent="1371600" defTabSz="685800" rtl="1" latinLnBrk="0">
      <a:defRPr sz="1000">
        <a:latin typeface="+mn-lt"/>
        <a:ea typeface="+mn-ea"/>
        <a:cs typeface="+mn-cs"/>
        <a:sym typeface="Arial"/>
      </a:defRPr>
    </a:lvl7pPr>
    <a:lvl8pPr indent="1600200" defTabSz="685800" rtl="1" latinLnBrk="0">
      <a:defRPr sz="1000">
        <a:latin typeface="+mn-lt"/>
        <a:ea typeface="+mn-ea"/>
        <a:cs typeface="+mn-cs"/>
        <a:sym typeface="Arial"/>
      </a:defRPr>
    </a:lvl8pPr>
    <a:lvl9pPr indent="1828800" defTabSz="685800" rtl="1" latinLnBrk="0">
      <a:defRPr sz="1000">
        <a:latin typeface="+mn-lt"/>
        <a:ea typeface="+mn-ea"/>
        <a:cs typeface="+mn-cs"/>
        <a:sym typeface="Arial"/>
      </a:defRPr>
    </a:lvl9pPr>
  </p:notesStyle>
</p:notesMaster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2.png"/></Relationships>
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2.png"/></Relationships>
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2.png"/></Relationships>
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2.png"/></Relationships>
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2.png"/></Relationships>
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hyperlink" Target="https://slidesmania.com/" TargetMode="External"/><Relationship Id="rId3" Type="http://schemas.openxmlformats.org/officeDocument/2006/relationships/image" Target="../media/image3.png"/><Relationship Id="rId4" Type="http://schemas.openxmlformats.org/officeDocument/2006/relationships/hyperlink" Target="https://slidesmania.com/questions-powerpoint-google-slides/can-i-use-these-templates/" TargetMode="External"/><Relationship Id="rId5" Type="http://schemas.openxmlformats.org/officeDocument/2006/relationships/hyperlink" Target="https://www.facebook.com/SlidesManiaSM/" TargetMode="External"/><Relationship Id="rId6" Type="http://schemas.openxmlformats.org/officeDocument/2006/relationships/image" Target="../media/image4.png"/><Relationship Id="rId7" Type="http://schemas.openxmlformats.org/officeDocument/2006/relationships/hyperlink" Target="https://twitter.com/SlidesManiaSM/" TargetMode="External"/><Relationship Id="rId8" Type="http://schemas.openxmlformats.org/officeDocument/2006/relationships/image" Target="../media/image5.png"/><Relationship Id="rId9" Type="http://schemas.openxmlformats.org/officeDocument/2006/relationships/hyperlink" Target="https://www.pinterest.com/slidesmania/" TargetMode="External"/><Relationship Id="rId10" Type="http://schemas.openxmlformats.org/officeDocument/2006/relationships/image" Target="../media/image6.png"/><Relationship Id="rId11" Type="http://schemas.openxmlformats.org/officeDocument/2006/relationships/hyperlink" Target="https://www.instagram.com/slidesmania/" TargetMode="External"/><Relationship Id="rId12" Type="http://schemas.openxmlformats.org/officeDocument/2006/relationships/image" Target="../media/image7.png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CUS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نص العنوان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نص العنوان</a:t>
            </a:r>
          </a:p>
        </p:txBody>
      </p:sp>
      <p:sp>
        <p:nvSpPr>
          <p:cNvPr id="31" name="مستوى النص الأول…"/>
          <p:cNvSpPr txBox="1"/>
          <p:nvPr>
            <p:ph type="body" sz="half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مستوى النص الأول</a:t>
            </a:r>
          </a:p>
          <a:p>
            <a:pPr lvl="1"/>
            <a:r>
              <a:t>مستوى النص الثاني</a:t>
            </a:r>
          </a:p>
          <a:p>
            <a:pPr lvl="2"/>
            <a:r>
              <a:t>مستوى النص الثالث</a:t>
            </a:r>
          </a:p>
          <a:p>
            <a:pPr lvl="3"/>
            <a:r>
              <a:t>مستوى النص الرابع</a:t>
            </a:r>
          </a:p>
          <a:p>
            <a:pPr lvl="4"/>
            <a:r>
              <a:t>مستوى النص الخامس</a:t>
            </a:r>
          </a:p>
        </p:txBody>
      </p:sp>
      <p:sp>
        <p:nvSpPr>
          <p:cNvPr id="32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CUSTOM_5">
    <p:bg>
      <p:bgPr>
        <a:solidFill>
          <a:schemeClr val="accent2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48;p3"/>
          <p:cNvSpPr/>
          <p:nvPr/>
        </p:nvSpPr>
        <p:spPr>
          <a:xfrm flipH="1">
            <a:off x="217142" y="161747"/>
            <a:ext cx="8684316" cy="470642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6816" y="0"/>
                </a:moveTo>
                <a:lnTo>
                  <a:pt x="15190" y="0"/>
                </a:lnTo>
                <a:cubicBezTo>
                  <a:pt x="14898" y="0"/>
                  <a:pt x="14742" y="466"/>
                  <a:pt x="14742" y="1042"/>
                </a:cubicBezTo>
                <a:lnTo>
                  <a:pt x="14676" y="1595"/>
                </a:lnTo>
                <a:cubicBezTo>
                  <a:pt x="14676" y="1804"/>
                  <a:pt x="14611" y="1983"/>
                  <a:pt x="14519" y="2060"/>
                </a:cubicBezTo>
                <a:lnTo>
                  <a:pt x="14433" y="2094"/>
                </a:lnTo>
                <a:lnTo>
                  <a:pt x="572" y="2094"/>
                </a:lnTo>
                <a:cubicBezTo>
                  <a:pt x="350" y="2094"/>
                  <a:pt x="0" y="2500"/>
                  <a:pt x="0" y="2919"/>
                </a:cubicBezTo>
                <a:cubicBezTo>
                  <a:pt x="0" y="8910"/>
                  <a:pt x="36" y="14801"/>
                  <a:pt x="36" y="20792"/>
                </a:cubicBezTo>
                <a:cubicBezTo>
                  <a:pt x="36" y="21211"/>
                  <a:pt x="251" y="21600"/>
                  <a:pt x="473" y="21600"/>
                </a:cubicBezTo>
                <a:lnTo>
                  <a:pt x="21280" y="21567"/>
                </a:lnTo>
                <a:cubicBezTo>
                  <a:pt x="21501" y="21567"/>
                  <a:pt x="21600" y="21227"/>
                  <a:pt x="21600" y="20809"/>
                </a:cubicBezTo>
                <a:cubicBezTo>
                  <a:pt x="21600" y="14823"/>
                  <a:pt x="21600" y="8838"/>
                  <a:pt x="21600" y="2852"/>
                </a:cubicBezTo>
                <a:cubicBezTo>
                  <a:pt x="21600" y="2434"/>
                  <a:pt x="21510" y="2044"/>
                  <a:pt x="21289" y="2044"/>
                </a:cubicBezTo>
                <a:lnTo>
                  <a:pt x="17574" y="2094"/>
                </a:lnTo>
                <a:lnTo>
                  <a:pt x="17487" y="2060"/>
                </a:lnTo>
                <a:cubicBezTo>
                  <a:pt x="17395" y="1983"/>
                  <a:pt x="17330" y="1804"/>
                  <a:pt x="17330" y="1595"/>
                </a:cubicBezTo>
                <a:lnTo>
                  <a:pt x="17345" y="1042"/>
                </a:lnTo>
                <a:cubicBezTo>
                  <a:pt x="17345" y="466"/>
                  <a:pt x="17108" y="0"/>
                  <a:pt x="16816" y="0"/>
                </a:cubicBezTo>
                <a:close/>
              </a:path>
            </a:pathLst>
          </a:custGeom>
          <a:ln w="12700">
            <a:solidFill>
              <a:srgbClr val="F2F2F2"/>
            </a:solidFill>
            <a:prstDash val="dash"/>
            <a:miter/>
          </a:ln>
          <a:effectLst>
            <a:outerShdw sx="100000" sy="100000" kx="0" ky="0" algn="b" rotWithShape="0" blurRad="38100" dist="12700" dir="5400000">
              <a:srgbClr val="000000">
                <a:alpha val="40000"/>
              </a:srgbClr>
            </a:outerShdw>
          </a:effectLst>
        </p:spPr>
        <p:txBody>
          <a:bodyPr lIns="34289" tIns="34289" rIns="34289" bIns="34289" anchor="ctr"/>
          <a:lstStyle/>
          <a:p>
            <a:pPr algn="ctr" rtl="0">
              <a:defRPr sz="12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40" name="Google Shape;6;p1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FFFFFF">
              <a:alpha val="49410"/>
            </a:srgbClr>
          </a:solidFill>
          <a:ln w="12700">
            <a:miter lim="400000"/>
          </a:ln>
        </p:spPr>
        <p:txBody>
          <a:bodyPr lIns="34289" tIns="34289" rIns="34289" bIns="34289" anchor="ctr"/>
          <a:lstStyle/>
          <a:p>
            <a:pPr rtl="0">
              <a:defRPr>
                <a:latin typeface="+mn-lt"/>
                <a:ea typeface="+mn-ea"/>
                <a:cs typeface="+mn-cs"/>
                <a:sym typeface="Arial"/>
              </a:defRPr>
            </a:pPr>
          </a:p>
        </p:txBody>
      </p:sp>
      <p:sp>
        <p:nvSpPr>
          <p:cNvPr id="41" name="Google Shape;7;p1"/>
          <p:cNvSpPr/>
          <p:nvPr/>
        </p:nvSpPr>
        <p:spPr>
          <a:xfrm flipH="1">
            <a:off x="3927804" y="2079524"/>
            <a:ext cx="5216196" cy="306589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0"/>
                </a:moveTo>
                <a:cubicBezTo>
                  <a:pt x="1860" y="3347"/>
                  <a:pt x="3195" y="12345"/>
                  <a:pt x="5581" y="10040"/>
                </a:cubicBezTo>
                <a:cubicBezTo>
                  <a:pt x="7966" y="7734"/>
                  <a:pt x="8822" y="4460"/>
                  <a:pt x="11320" y="11329"/>
                </a:cubicBezTo>
                <a:cubicBezTo>
                  <a:pt x="13817" y="18197"/>
                  <a:pt x="14619" y="10883"/>
                  <a:pt x="16332" y="12595"/>
                </a:cubicBezTo>
                <a:cubicBezTo>
                  <a:pt x="18045" y="14307"/>
                  <a:pt x="19512" y="19762"/>
                  <a:pt x="21600" y="21600"/>
                </a:cubicBez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000000">
              <a:alpha val="5030"/>
            </a:srgbClr>
          </a:solidFill>
          <a:ln w="12700">
            <a:miter lim="400000"/>
          </a:ln>
        </p:spPr>
        <p:txBody>
          <a:bodyPr lIns="34289" tIns="34289" rIns="34289" bIns="34289" anchor="ctr"/>
          <a:lstStyle/>
          <a:p>
            <a:pPr algn="ctr" rtl="0">
              <a:defRPr sz="12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42" name="Google Shape;8;p1"/>
          <p:cNvSpPr/>
          <p:nvPr/>
        </p:nvSpPr>
        <p:spPr>
          <a:xfrm flipH="1" rot="10800000">
            <a:off x="0" y="-919"/>
            <a:ext cx="5879660" cy="354052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0"/>
                </a:moveTo>
                <a:cubicBezTo>
                  <a:pt x="1860" y="3347"/>
                  <a:pt x="3195" y="12345"/>
                  <a:pt x="5581" y="10040"/>
                </a:cubicBezTo>
                <a:cubicBezTo>
                  <a:pt x="7966" y="7734"/>
                  <a:pt x="8822" y="4460"/>
                  <a:pt x="11320" y="11329"/>
                </a:cubicBezTo>
                <a:cubicBezTo>
                  <a:pt x="13817" y="18197"/>
                  <a:pt x="14619" y="10883"/>
                  <a:pt x="16332" y="12595"/>
                </a:cubicBezTo>
                <a:cubicBezTo>
                  <a:pt x="18045" y="14307"/>
                  <a:pt x="19512" y="19762"/>
                  <a:pt x="21600" y="21600"/>
                </a:cubicBez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FFFFFF">
              <a:alpha val="46930"/>
            </a:srgbClr>
          </a:solidFill>
          <a:ln w="12700">
            <a:miter lim="400000"/>
          </a:ln>
        </p:spPr>
        <p:txBody>
          <a:bodyPr lIns="34289" tIns="34289" rIns="34289" bIns="34289" anchor="ctr"/>
          <a:lstStyle/>
          <a:p>
            <a:pPr algn="ctr" rtl="0">
              <a:defRPr sz="12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43" name="Google Shape;12;p1"/>
          <p:cNvSpPr txBox="1"/>
          <p:nvPr/>
        </p:nvSpPr>
        <p:spPr>
          <a:xfrm rot="5400000">
            <a:off x="-486157" y="338613"/>
            <a:ext cx="1184853" cy="41653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68567" tIns="68567" rIns="68567" bIns="68567" anchor="b">
            <a:spAutoFit/>
          </a:bodyPr>
          <a:lstStyle>
            <a:lvl1pPr rtl="0">
              <a:defRPr sz="900"/>
            </a:lvl1pPr>
          </a:lstStyle>
          <a:p>
            <a:pPr/>
            <a:r>
              <a:t>SLIDESMANIA.COM</a:t>
            </a:r>
          </a:p>
        </p:txBody>
      </p:sp>
      <p:sp>
        <p:nvSpPr>
          <p:cNvPr id="44" name="Google Shape;37;p3"/>
          <p:cNvSpPr/>
          <p:nvPr/>
        </p:nvSpPr>
        <p:spPr>
          <a:xfrm flipH="1">
            <a:off x="7433350" y="134742"/>
            <a:ext cx="1348500" cy="47284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6345" y="0"/>
                </a:moveTo>
                <a:lnTo>
                  <a:pt x="5255" y="0"/>
                </a:lnTo>
                <a:cubicBezTo>
                  <a:pt x="3263" y="0"/>
                  <a:pt x="1647" y="4798"/>
                  <a:pt x="1647" y="10718"/>
                </a:cubicBezTo>
                <a:lnTo>
                  <a:pt x="1748" y="16406"/>
                </a:lnTo>
                <a:cubicBezTo>
                  <a:pt x="1748" y="19275"/>
                  <a:pt x="966" y="21600"/>
                  <a:pt x="0" y="21600"/>
                </a:cubicBezTo>
                <a:lnTo>
                  <a:pt x="10800" y="21512"/>
                </a:lnTo>
                <a:lnTo>
                  <a:pt x="21600" y="21600"/>
                </a:lnTo>
                <a:cubicBezTo>
                  <a:pt x="20634" y="21600"/>
                  <a:pt x="19852" y="19275"/>
                  <a:pt x="19852" y="16406"/>
                </a:cubicBezTo>
                <a:lnTo>
                  <a:pt x="19953" y="10718"/>
                </a:lnTo>
                <a:cubicBezTo>
                  <a:pt x="19953" y="4798"/>
                  <a:pt x="18337" y="0"/>
                  <a:pt x="16345" y="0"/>
                </a:cubicBezTo>
                <a:close/>
              </a:path>
            </a:pathLst>
          </a:custGeom>
          <a:solidFill>
            <a:schemeClr val="accent6"/>
          </a:solidFill>
          <a:ln w="12700">
            <a:miter lim="400000"/>
          </a:ln>
          <a:effectLst>
            <a:outerShdw sx="100000" sy="100000" kx="0" ky="0" algn="b" rotWithShape="0" blurRad="38100" dist="12700" dir="16200000">
              <a:srgbClr val="000000">
                <a:alpha val="40000"/>
              </a:srgbClr>
            </a:outerShdw>
          </a:effectLst>
        </p:spPr>
        <p:txBody>
          <a:bodyPr lIns="34289" tIns="34289" rIns="34289" bIns="34289" anchor="ctr"/>
          <a:lstStyle/>
          <a:p>
            <a:pPr algn="ctr" rtl="0">
              <a:defRPr sz="12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45" name="Google Shape;38;p3"/>
          <p:cNvSpPr/>
          <p:nvPr/>
        </p:nvSpPr>
        <p:spPr>
          <a:xfrm flipH="1">
            <a:off x="7493792" y="182870"/>
            <a:ext cx="1229103" cy="47284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6345" y="0"/>
                </a:moveTo>
                <a:lnTo>
                  <a:pt x="5255" y="0"/>
                </a:lnTo>
                <a:cubicBezTo>
                  <a:pt x="3263" y="0"/>
                  <a:pt x="1647" y="4798"/>
                  <a:pt x="1647" y="10718"/>
                </a:cubicBezTo>
                <a:lnTo>
                  <a:pt x="1748" y="16406"/>
                </a:lnTo>
                <a:cubicBezTo>
                  <a:pt x="1748" y="19275"/>
                  <a:pt x="966" y="21600"/>
                  <a:pt x="0" y="21600"/>
                </a:cubicBezTo>
                <a:lnTo>
                  <a:pt x="10800" y="21512"/>
                </a:lnTo>
                <a:lnTo>
                  <a:pt x="21600" y="21600"/>
                </a:lnTo>
                <a:cubicBezTo>
                  <a:pt x="20634" y="21600"/>
                  <a:pt x="19852" y="19275"/>
                  <a:pt x="19852" y="16406"/>
                </a:cubicBezTo>
                <a:lnTo>
                  <a:pt x="19953" y="10718"/>
                </a:lnTo>
                <a:cubicBezTo>
                  <a:pt x="19953" y="4798"/>
                  <a:pt x="18337" y="0"/>
                  <a:pt x="16345" y="0"/>
                </a:cubicBezTo>
                <a:close/>
              </a:path>
            </a:pathLst>
          </a:custGeom>
          <a:ln w="12700">
            <a:solidFill>
              <a:srgbClr val="F2F2F2"/>
            </a:solidFill>
            <a:prstDash val="dash"/>
            <a:miter/>
          </a:ln>
          <a:effectLst>
            <a:outerShdw sx="100000" sy="100000" kx="0" ky="0" algn="b" rotWithShape="0" blurRad="38100" dist="12700" dir="0">
              <a:srgbClr val="000000">
                <a:alpha val="40000"/>
              </a:srgbClr>
            </a:outerShdw>
          </a:effectLst>
        </p:spPr>
        <p:txBody>
          <a:bodyPr lIns="34289" tIns="34289" rIns="34289" bIns="34289" anchor="ctr"/>
          <a:lstStyle/>
          <a:p>
            <a:pPr algn="ctr" rtl="0">
              <a:defRPr sz="12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46" name="Google Shape;39;p3"/>
          <p:cNvSpPr/>
          <p:nvPr/>
        </p:nvSpPr>
        <p:spPr>
          <a:xfrm flipH="1">
            <a:off x="6019884" y="134742"/>
            <a:ext cx="1348500" cy="47284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6345" y="0"/>
                </a:moveTo>
                <a:lnTo>
                  <a:pt x="5255" y="0"/>
                </a:lnTo>
                <a:cubicBezTo>
                  <a:pt x="3263" y="0"/>
                  <a:pt x="1647" y="4798"/>
                  <a:pt x="1647" y="10718"/>
                </a:cubicBezTo>
                <a:lnTo>
                  <a:pt x="1748" y="16406"/>
                </a:lnTo>
                <a:cubicBezTo>
                  <a:pt x="1748" y="19275"/>
                  <a:pt x="966" y="21600"/>
                  <a:pt x="0" y="21600"/>
                </a:cubicBezTo>
                <a:lnTo>
                  <a:pt x="10800" y="21512"/>
                </a:lnTo>
                <a:lnTo>
                  <a:pt x="21600" y="21600"/>
                </a:lnTo>
                <a:cubicBezTo>
                  <a:pt x="20634" y="21600"/>
                  <a:pt x="19852" y="19275"/>
                  <a:pt x="19852" y="16406"/>
                </a:cubicBezTo>
                <a:lnTo>
                  <a:pt x="19953" y="10718"/>
                </a:lnTo>
                <a:cubicBezTo>
                  <a:pt x="19953" y="4798"/>
                  <a:pt x="18337" y="0"/>
                  <a:pt x="16345" y="0"/>
                </a:cubicBezTo>
                <a:close/>
              </a:path>
            </a:pathLst>
          </a:custGeom>
          <a:solidFill>
            <a:schemeClr val="accent5"/>
          </a:solidFill>
          <a:ln w="12700">
            <a:miter lim="400000"/>
          </a:ln>
          <a:effectLst>
            <a:outerShdw sx="100000" sy="100000" kx="0" ky="0" algn="b" rotWithShape="0" blurRad="38100" dist="25400" dir="16200000">
              <a:srgbClr val="000000">
                <a:alpha val="40000"/>
              </a:srgbClr>
            </a:outerShdw>
          </a:effectLst>
        </p:spPr>
        <p:txBody>
          <a:bodyPr lIns="34289" tIns="34289" rIns="34289" bIns="34289" anchor="ctr"/>
          <a:lstStyle/>
          <a:p>
            <a:pPr algn="ctr" rtl="0">
              <a:defRPr sz="12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47" name="Google Shape;40;p3"/>
          <p:cNvSpPr/>
          <p:nvPr/>
        </p:nvSpPr>
        <p:spPr>
          <a:xfrm flipH="1">
            <a:off x="6078880" y="186479"/>
            <a:ext cx="1229103" cy="47284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6345" y="0"/>
                </a:moveTo>
                <a:lnTo>
                  <a:pt x="5255" y="0"/>
                </a:lnTo>
                <a:cubicBezTo>
                  <a:pt x="3263" y="0"/>
                  <a:pt x="1647" y="4798"/>
                  <a:pt x="1647" y="10718"/>
                </a:cubicBezTo>
                <a:lnTo>
                  <a:pt x="1748" y="16406"/>
                </a:lnTo>
                <a:cubicBezTo>
                  <a:pt x="1748" y="19275"/>
                  <a:pt x="966" y="21600"/>
                  <a:pt x="0" y="21600"/>
                </a:cubicBezTo>
                <a:lnTo>
                  <a:pt x="10800" y="21512"/>
                </a:lnTo>
                <a:lnTo>
                  <a:pt x="21600" y="21600"/>
                </a:lnTo>
                <a:cubicBezTo>
                  <a:pt x="20634" y="21600"/>
                  <a:pt x="19852" y="19275"/>
                  <a:pt x="19852" y="16406"/>
                </a:cubicBezTo>
                <a:lnTo>
                  <a:pt x="19953" y="10718"/>
                </a:lnTo>
                <a:cubicBezTo>
                  <a:pt x="19953" y="4798"/>
                  <a:pt x="18337" y="0"/>
                  <a:pt x="16345" y="0"/>
                </a:cubicBezTo>
                <a:close/>
              </a:path>
            </a:pathLst>
          </a:custGeom>
          <a:ln w="12700">
            <a:solidFill>
              <a:srgbClr val="F2F2F2"/>
            </a:solidFill>
            <a:prstDash val="dash"/>
            <a:miter/>
          </a:ln>
          <a:effectLst>
            <a:outerShdw sx="100000" sy="100000" kx="0" ky="0" algn="b" rotWithShape="0" blurRad="38100" dist="12700" dir="0">
              <a:srgbClr val="000000">
                <a:alpha val="40000"/>
              </a:srgbClr>
            </a:outerShdw>
          </a:effectLst>
        </p:spPr>
        <p:txBody>
          <a:bodyPr lIns="34289" tIns="34289" rIns="34289" bIns="34289" anchor="ctr"/>
          <a:lstStyle/>
          <a:p>
            <a:pPr algn="ctr" rtl="0">
              <a:defRPr sz="12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48" name="Google Shape;41;p3"/>
          <p:cNvSpPr/>
          <p:nvPr/>
        </p:nvSpPr>
        <p:spPr>
          <a:xfrm flipH="1">
            <a:off x="4606418" y="134742"/>
            <a:ext cx="1348500" cy="47284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6345" y="0"/>
                </a:moveTo>
                <a:lnTo>
                  <a:pt x="5255" y="0"/>
                </a:lnTo>
                <a:cubicBezTo>
                  <a:pt x="3263" y="0"/>
                  <a:pt x="1647" y="4798"/>
                  <a:pt x="1647" y="10718"/>
                </a:cubicBezTo>
                <a:lnTo>
                  <a:pt x="1748" y="16406"/>
                </a:lnTo>
                <a:cubicBezTo>
                  <a:pt x="1748" y="19275"/>
                  <a:pt x="966" y="21600"/>
                  <a:pt x="0" y="21600"/>
                </a:cubicBezTo>
                <a:lnTo>
                  <a:pt x="10800" y="21512"/>
                </a:lnTo>
                <a:lnTo>
                  <a:pt x="21600" y="21600"/>
                </a:lnTo>
                <a:cubicBezTo>
                  <a:pt x="20634" y="21600"/>
                  <a:pt x="19852" y="19275"/>
                  <a:pt x="19852" y="16406"/>
                </a:cubicBezTo>
                <a:lnTo>
                  <a:pt x="19953" y="10718"/>
                </a:lnTo>
                <a:cubicBezTo>
                  <a:pt x="19953" y="4798"/>
                  <a:pt x="18337" y="0"/>
                  <a:pt x="16345" y="0"/>
                </a:cubicBezTo>
                <a:close/>
              </a:path>
            </a:pathLst>
          </a:custGeom>
          <a:solidFill>
            <a:schemeClr val="accent4"/>
          </a:solidFill>
          <a:ln w="12700">
            <a:miter lim="400000"/>
          </a:ln>
          <a:effectLst>
            <a:outerShdw sx="100000" sy="100000" kx="0" ky="0" algn="b" rotWithShape="0" blurRad="38100" dist="12700" dir="16200000">
              <a:srgbClr val="000000">
                <a:alpha val="40000"/>
              </a:srgbClr>
            </a:outerShdw>
          </a:effectLst>
        </p:spPr>
        <p:txBody>
          <a:bodyPr lIns="34289" tIns="34289" rIns="34289" bIns="34289" anchor="ctr"/>
          <a:lstStyle/>
          <a:p>
            <a:pPr algn="ctr" rtl="0">
              <a:defRPr sz="12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49" name="Google Shape;42;p3"/>
          <p:cNvSpPr/>
          <p:nvPr/>
        </p:nvSpPr>
        <p:spPr>
          <a:xfrm flipH="1">
            <a:off x="4671183" y="182870"/>
            <a:ext cx="1229103" cy="47284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6345" y="0"/>
                </a:moveTo>
                <a:lnTo>
                  <a:pt x="5255" y="0"/>
                </a:lnTo>
                <a:cubicBezTo>
                  <a:pt x="3263" y="0"/>
                  <a:pt x="1647" y="4798"/>
                  <a:pt x="1647" y="10718"/>
                </a:cubicBezTo>
                <a:lnTo>
                  <a:pt x="1748" y="16406"/>
                </a:lnTo>
                <a:cubicBezTo>
                  <a:pt x="1748" y="19275"/>
                  <a:pt x="966" y="21600"/>
                  <a:pt x="0" y="21600"/>
                </a:cubicBezTo>
                <a:lnTo>
                  <a:pt x="10800" y="21512"/>
                </a:lnTo>
                <a:lnTo>
                  <a:pt x="21600" y="21600"/>
                </a:lnTo>
                <a:cubicBezTo>
                  <a:pt x="20634" y="21600"/>
                  <a:pt x="19852" y="19275"/>
                  <a:pt x="19852" y="16406"/>
                </a:cubicBezTo>
                <a:lnTo>
                  <a:pt x="19953" y="10718"/>
                </a:lnTo>
                <a:cubicBezTo>
                  <a:pt x="19953" y="4798"/>
                  <a:pt x="18337" y="0"/>
                  <a:pt x="16345" y="0"/>
                </a:cubicBezTo>
                <a:close/>
              </a:path>
            </a:pathLst>
          </a:custGeom>
          <a:ln w="12700">
            <a:solidFill>
              <a:srgbClr val="F2F2F2"/>
            </a:solidFill>
            <a:prstDash val="dash"/>
            <a:miter/>
          </a:ln>
          <a:effectLst>
            <a:outerShdw sx="100000" sy="100000" kx="0" ky="0" algn="b" rotWithShape="0" blurRad="38100" dist="12700" dir="0">
              <a:srgbClr val="000000">
                <a:alpha val="40000"/>
              </a:srgbClr>
            </a:outerShdw>
          </a:effectLst>
        </p:spPr>
        <p:txBody>
          <a:bodyPr lIns="34289" tIns="34289" rIns="34289" bIns="34289" anchor="ctr"/>
          <a:lstStyle/>
          <a:p>
            <a:pPr algn="ctr" rtl="0">
              <a:defRPr sz="12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50" name="Google Shape;43;p3"/>
          <p:cNvSpPr/>
          <p:nvPr/>
        </p:nvSpPr>
        <p:spPr>
          <a:xfrm flipH="1">
            <a:off x="3192952" y="134742"/>
            <a:ext cx="1348501" cy="47284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6345" y="0"/>
                </a:moveTo>
                <a:lnTo>
                  <a:pt x="5255" y="0"/>
                </a:lnTo>
                <a:cubicBezTo>
                  <a:pt x="3263" y="0"/>
                  <a:pt x="1647" y="4798"/>
                  <a:pt x="1647" y="10718"/>
                </a:cubicBezTo>
                <a:lnTo>
                  <a:pt x="1748" y="16406"/>
                </a:lnTo>
                <a:cubicBezTo>
                  <a:pt x="1748" y="19275"/>
                  <a:pt x="966" y="21600"/>
                  <a:pt x="0" y="21600"/>
                </a:cubicBezTo>
                <a:lnTo>
                  <a:pt x="10800" y="21512"/>
                </a:lnTo>
                <a:lnTo>
                  <a:pt x="21600" y="21600"/>
                </a:lnTo>
                <a:cubicBezTo>
                  <a:pt x="20634" y="21600"/>
                  <a:pt x="19852" y="19275"/>
                  <a:pt x="19852" y="16406"/>
                </a:cubicBezTo>
                <a:lnTo>
                  <a:pt x="19953" y="10718"/>
                </a:lnTo>
                <a:cubicBezTo>
                  <a:pt x="19953" y="4798"/>
                  <a:pt x="18337" y="0"/>
                  <a:pt x="16345" y="0"/>
                </a:cubicBezTo>
                <a:close/>
              </a:path>
            </a:pathLst>
          </a:custGeom>
          <a:solidFill>
            <a:schemeClr val="accent3"/>
          </a:solidFill>
          <a:ln w="12700">
            <a:miter lim="400000"/>
          </a:ln>
          <a:effectLst>
            <a:outerShdw sx="100000" sy="100000" kx="0" ky="0" algn="b" rotWithShape="0" blurRad="38100" dist="25400" dir="16200000">
              <a:srgbClr val="000000">
                <a:alpha val="40000"/>
              </a:srgbClr>
            </a:outerShdw>
          </a:effectLst>
        </p:spPr>
        <p:txBody>
          <a:bodyPr lIns="34289" tIns="34289" rIns="34289" bIns="34289" anchor="ctr"/>
          <a:lstStyle/>
          <a:p>
            <a:pPr algn="ctr" rtl="0">
              <a:defRPr sz="12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51" name="Google Shape;44;p3"/>
          <p:cNvSpPr/>
          <p:nvPr/>
        </p:nvSpPr>
        <p:spPr>
          <a:xfrm flipH="1">
            <a:off x="3256271" y="182870"/>
            <a:ext cx="1229103" cy="47284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6345" y="0"/>
                </a:moveTo>
                <a:lnTo>
                  <a:pt x="5255" y="0"/>
                </a:lnTo>
                <a:cubicBezTo>
                  <a:pt x="3263" y="0"/>
                  <a:pt x="1647" y="4798"/>
                  <a:pt x="1647" y="10718"/>
                </a:cubicBezTo>
                <a:lnTo>
                  <a:pt x="1748" y="16406"/>
                </a:lnTo>
                <a:cubicBezTo>
                  <a:pt x="1748" y="19275"/>
                  <a:pt x="966" y="21600"/>
                  <a:pt x="0" y="21600"/>
                </a:cubicBezTo>
                <a:lnTo>
                  <a:pt x="10800" y="21512"/>
                </a:lnTo>
                <a:lnTo>
                  <a:pt x="21600" y="21600"/>
                </a:lnTo>
                <a:cubicBezTo>
                  <a:pt x="20634" y="21600"/>
                  <a:pt x="19852" y="19275"/>
                  <a:pt x="19852" y="16406"/>
                </a:cubicBezTo>
                <a:lnTo>
                  <a:pt x="19953" y="10718"/>
                </a:lnTo>
                <a:cubicBezTo>
                  <a:pt x="19953" y="4798"/>
                  <a:pt x="18337" y="0"/>
                  <a:pt x="16345" y="0"/>
                </a:cubicBezTo>
                <a:close/>
              </a:path>
            </a:pathLst>
          </a:custGeom>
          <a:ln w="12700">
            <a:solidFill>
              <a:srgbClr val="F2F2F2"/>
            </a:solidFill>
            <a:prstDash val="dash"/>
            <a:miter/>
          </a:ln>
          <a:effectLst>
            <a:outerShdw sx="100000" sy="100000" kx="0" ky="0" algn="b" rotWithShape="0" blurRad="38100" dist="12700" dir="0">
              <a:srgbClr val="000000">
                <a:alpha val="40000"/>
              </a:srgbClr>
            </a:outerShdw>
          </a:effectLst>
        </p:spPr>
        <p:txBody>
          <a:bodyPr lIns="34289" tIns="34289" rIns="34289" bIns="34289" anchor="ctr"/>
          <a:lstStyle/>
          <a:p>
            <a:pPr algn="ctr" rtl="0">
              <a:defRPr sz="12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52" name="Google Shape;45;p3"/>
          <p:cNvSpPr/>
          <p:nvPr/>
        </p:nvSpPr>
        <p:spPr>
          <a:xfrm flipH="1">
            <a:off x="373241" y="134746"/>
            <a:ext cx="1348499" cy="47284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6345" y="0"/>
                </a:moveTo>
                <a:lnTo>
                  <a:pt x="5255" y="0"/>
                </a:lnTo>
                <a:cubicBezTo>
                  <a:pt x="3263" y="0"/>
                  <a:pt x="1647" y="4798"/>
                  <a:pt x="1647" y="10718"/>
                </a:cubicBezTo>
                <a:lnTo>
                  <a:pt x="1748" y="16406"/>
                </a:lnTo>
                <a:cubicBezTo>
                  <a:pt x="1748" y="19275"/>
                  <a:pt x="966" y="21600"/>
                  <a:pt x="0" y="21600"/>
                </a:cubicBezTo>
                <a:lnTo>
                  <a:pt x="10800" y="21512"/>
                </a:lnTo>
                <a:lnTo>
                  <a:pt x="21600" y="21600"/>
                </a:lnTo>
                <a:cubicBezTo>
                  <a:pt x="20634" y="21600"/>
                  <a:pt x="19852" y="19275"/>
                  <a:pt x="19852" y="16406"/>
                </a:cubicBezTo>
                <a:lnTo>
                  <a:pt x="19953" y="10718"/>
                </a:lnTo>
                <a:cubicBezTo>
                  <a:pt x="19953" y="4798"/>
                  <a:pt x="18337" y="0"/>
                  <a:pt x="16345" y="0"/>
                </a:cubicBezTo>
                <a:close/>
              </a:path>
            </a:pathLst>
          </a:custGeom>
          <a:solidFill>
            <a:schemeClr val="accent1"/>
          </a:solidFill>
          <a:ln w="12700">
            <a:miter lim="400000"/>
          </a:ln>
          <a:effectLst>
            <a:outerShdw sx="100000" sy="100000" kx="0" ky="0" algn="b" rotWithShape="0" blurRad="38100" dist="25400" dir="16200000">
              <a:srgbClr val="000000">
                <a:alpha val="40000"/>
              </a:srgbClr>
            </a:outerShdw>
          </a:effectLst>
        </p:spPr>
        <p:txBody>
          <a:bodyPr lIns="34289" tIns="34289" rIns="34289" bIns="34289" anchor="ctr"/>
          <a:lstStyle/>
          <a:p>
            <a:pPr algn="ctr" rtl="0">
              <a:defRPr sz="12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53" name="Google Shape;46;p3"/>
          <p:cNvSpPr/>
          <p:nvPr/>
        </p:nvSpPr>
        <p:spPr>
          <a:xfrm flipH="1">
            <a:off x="436069" y="174448"/>
            <a:ext cx="1229104" cy="47284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6345" y="0"/>
                </a:moveTo>
                <a:lnTo>
                  <a:pt x="5255" y="0"/>
                </a:lnTo>
                <a:cubicBezTo>
                  <a:pt x="3263" y="0"/>
                  <a:pt x="1647" y="4798"/>
                  <a:pt x="1647" y="10718"/>
                </a:cubicBezTo>
                <a:lnTo>
                  <a:pt x="1748" y="16406"/>
                </a:lnTo>
                <a:cubicBezTo>
                  <a:pt x="1748" y="19275"/>
                  <a:pt x="966" y="21600"/>
                  <a:pt x="0" y="21600"/>
                </a:cubicBezTo>
                <a:lnTo>
                  <a:pt x="10800" y="21512"/>
                </a:lnTo>
                <a:lnTo>
                  <a:pt x="21600" y="21600"/>
                </a:lnTo>
                <a:cubicBezTo>
                  <a:pt x="20634" y="21600"/>
                  <a:pt x="19852" y="19275"/>
                  <a:pt x="19852" y="16406"/>
                </a:cubicBezTo>
                <a:lnTo>
                  <a:pt x="19953" y="10718"/>
                </a:lnTo>
                <a:cubicBezTo>
                  <a:pt x="19953" y="4798"/>
                  <a:pt x="18337" y="0"/>
                  <a:pt x="16345" y="0"/>
                </a:cubicBezTo>
                <a:close/>
              </a:path>
            </a:pathLst>
          </a:custGeom>
          <a:ln w="12700">
            <a:solidFill>
              <a:srgbClr val="F2F2F2"/>
            </a:solidFill>
            <a:prstDash val="dash"/>
            <a:miter/>
          </a:ln>
          <a:effectLst>
            <a:outerShdw sx="100000" sy="100000" kx="0" ky="0" algn="b" rotWithShape="0" blurRad="38100" dist="12700" dir="0">
              <a:srgbClr val="000000">
                <a:alpha val="40000"/>
              </a:srgbClr>
            </a:outerShdw>
          </a:effectLst>
        </p:spPr>
        <p:txBody>
          <a:bodyPr lIns="34289" tIns="34289" rIns="34289" bIns="34289" anchor="ctr"/>
          <a:lstStyle/>
          <a:p>
            <a:pPr algn="ctr" rtl="0">
              <a:defRPr sz="12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54" name="Google Shape;47;p3"/>
          <p:cNvSpPr/>
          <p:nvPr/>
        </p:nvSpPr>
        <p:spPr>
          <a:xfrm flipH="1">
            <a:off x="126330" y="128727"/>
            <a:ext cx="8864870" cy="486076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6762" y="0"/>
                </a:moveTo>
                <a:lnTo>
                  <a:pt x="15076" y="0"/>
                </a:lnTo>
                <a:cubicBezTo>
                  <a:pt x="14773" y="0"/>
                  <a:pt x="14528" y="467"/>
                  <a:pt x="14528" y="1043"/>
                </a:cubicBezTo>
                <a:lnTo>
                  <a:pt x="14543" y="1596"/>
                </a:lnTo>
                <a:cubicBezTo>
                  <a:pt x="14543" y="1805"/>
                  <a:pt x="14476" y="1985"/>
                  <a:pt x="14381" y="2061"/>
                </a:cubicBezTo>
                <a:lnTo>
                  <a:pt x="14291" y="2096"/>
                </a:lnTo>
                <a:lnTo>
                  <a:pt x="416" y="2096"/>
                </a:lnTo>
                <a:cubicBezTo>
                  <a:pt x="186" y="2096"/>
                  <a:pt x="0" y="2435"/>
                  <a:pt x="0" y="2854"/>
                </a:cubicBezTo>
                <a:lnTo>
                  <a:pt x="0" y="20841"/>
                </a:lnTo>
                <a:cubicBezTo>
                  <a:pt x="0" y="21260"/>
                  <a:pt x="186" y="21600"/>
                  <a:pt x="416" y="21600"/>
                </a:cubicBezTo>
                <a:lnTo>
                  <a:pt x="21184" y="21600"/>
                </a:lnTo>
                <a:cubicBezTo>
                  <a:pt x="21414" y="21600"/>
                  <a:pt x="21600" y="21260"/>
                  <a:pt x="21600" y="20841"/>
                </a:cubicBezTo>
                <a:lnTo>
                  <a:pt x="21600" y="2854"/>
                </a:lnTo>
                <a:cubicBezTo>
                  <a:pt x="21600" y="2435"/>
                  <a:pt x="21414" y="2096"/>
                  <a:pt x="21184" y="2096"/>
                </a:cubicBezTo>
                <a:lnTo>
                  <a:pt x="17547" y="2096"/>
                </a:lnTo>
                <a:lnTo>
                  <a:pt x="17457" y="2061"/>
                </a:lnTo>
                <a:cubicBezTo>
                  <a:pt x="17362" y="1985"/>
                  <a:pt x="17295" y="1805"/>
                  <a:pt x="17295" y="1596"/>
                </a:cubicBezTo>
                <a:lnTo>
                  <a:pt x="17310" y="1043"/>
                </a:lnTo>
                <a:cubicBezTo>
                  <a:pt x="17310" y="467"/>
                  <a:pt x="17065" y="0"/>
                  <a:pt x="16762" y="0"/>
                </a:cubicBezTo>
                <a:close/>
              </a:path>
            </a:pathLst>
          </a:custGeom>
          <a:solidFill>
            <a:srgbClr val="FFB5B0"/>
          </a:solidFill>
          <a:ln w="12700">
            <a:miter lim="400000"/>
          </a:ln>
          <a:effectLst>
            <a:outerShdw sx="100000" sy="100000" kx="0" ky="0" algn="b" rotWithShape="0" blurRad="38100" dist="25400" dir="16200000">
              <a:srgbClr val="000000">
                <a:alpha val="40000"/>
              </a:srgbClr>
            </a:outerShdw>
          </a:effectLst>
        </p:spPr>
        <p:txBody>
          <a:bodyPr lIns="34289" tIns="34289" rIns="34289" bIns="34289" anchor="ctr"/>
          <a:lstStyle/>
          <a:p>
            <a:pPr algn="ctr" rtl="0">
              <a:defRPr sz="12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55" name="نص العنوان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نص العنوان</a:t>
            </a:r>
          </a:p>
        </p:txBody>
      </p:sp>
      <p:sp>
        <p:nvSpPr>
          <p:cNvPr id="56" name="مستوى النص الأول…"/>
          <p:cNvSpPr txBox="1"/>
          <p:nvPr>
            <p:ph type="body" sz="half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مستوى النص الأول</a:t>
            </a:r>
          </a:p>
          <a:p>
            <a:pPr lvl="1"/>
            <a:r>
              <a:t>مستوى النص الثاني</a:t>
            </a:r>
          </a:p>
          <a:p>
            <a:pPr lvl="2"/>
            <a:r>
              <a:t>مستوى النص الثالث</a:t>
            </a:r>
          </a:p>
          <a:p>
            <a:pPr lvl="3"/>
            <a:r>
              <a:t>مستوى النص الرابع</a:t>
            </a:r>
          </a:p>
          <a:p>
            <a:pPr lvl="4"/>
            <a:r>
              <a:t>مستوى النص الخامس</a:t>
            </a:r>
          </a:p>
        </p:txBody>
      </p:sp>
      <p:sp>
        <p:nvSpPr>
          <p:cNvPr id="57" name="Google Shape;58;p3"/>
          <p:cNvSpPr txBox="1"/>
          <p:nvPr/>
        </p:nvSpPr>
        <p:spPr>
          <a:xfrm rot="5400000">
            <a:off x="-486157" y="338613"/>
            <a:ext cx="1184853" cy="41653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68567" tIns="68567" rIns="68567" bIns="68567" anchor="b">
            <a:spAutoFit/>
          </a:bodyPr>
          <a:lstStyle>
            <a:lvl1pPr rtl="0">
              <a:defRPr sz="900">
                <a:solidFill>
                  <a:schemeClr val="accent2"/>
                </a:solidFill>
              </a:defRPr>
            </a:lvl1pPr>
          </a:lstStyle>
          <a:p>
            <a:pPr/>
            <a:r>
              <a:t>SLIDESMANIA.COM</a:t>
            </a:r>
          </a:p>
        </p:txBody>
      </p:sp>
      <p:pic>
        <p:nvPicPr>
          <p:cNvPr id="58" name="IMG_1539.png" descr="IMG_1539.png"/>
          <p:cNvPicPr>
            <a:picLocks noChangeAspect="1"/>
          </p:cNvPicPr>
          <p:nvPr/>
        </p:nvPicPr>
        <p:blipFill>
          <a:blip r:embed="rId2">
            <a:alphaModFix amt="8219"/>
            <a:extLst/>
          </a:blip>
          <a:srcRect l="7678" t="20232" r="7678" b="12248"/>
          <a:stretch>
            <a:fillRect/>
          </a:stretch>
        </p:blipFill>
        <p:spPr>
          <a:xfrm>
            <a:off x="214801" y="2845902"/>
            <a:ext cx="2127949" cy="1703806"/>
          </a:xfrm>
          <a:prstGeom prst="rect">
            <a:avLst/>
          </a:prstGeom>
          <a:ln w="12700">
            <a:miter lim="400000"/>
          </a:ln>
        </p:spPr>
      </p:pic>
      <p:pic>
        <p:nvPicPr>
          <p:cNvPr id="59" name="phonto.png" descr="phonto.png"/>
          <p:cNvPicPr>
            <a:picLocks noChangeAspect="1"/>
          </p:cNvPicPr>
          <p:nvPr/>
        </p:nvPicPr>
        <p:blipFill>
          <a:blip r:embed="rId3">
            <a:extLst/>
          </a:blip>
          <a:srcRect l="33573" t="36928" r="26843" b="36928"/>
          <a:stretch>
            <a:fillRect/>
          </a:stretch>
        </p:blipFill>
        <p:spPr>
          <a:xfrm>
            <a:off x="126330" y="4574191"/>
            <a:ext cx="1165565" cy="339651"/>
          </a:xfrm>
          <a:prstGeom prst="rect">
            <a:avLst/>
          </a:prstGeom>
          <a:ln w="12700">
            <a:miter lim="400000"/>
          </a:ln>
        </p:spPr>
      </p:pic>
      <p:sp>
        <p:nvSpPr>
          <p:cNvPr id="60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CUSTOM_10">
    <p:bg>
      <p:bgPr>
        <a:solidFill>
          <a:schemeClr val="accent3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;p1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FFFFFF">
              <a:alpha val="49410"/>
            </a:srgbClr>
          </a:solidFill>
          <a:ln w="12700">
            <a:miter lim="400000"/>
          </a:ln>
        </p:spPr>
        <p:txBody>
          <a:bodyPr lIns="34289" tIns="34289" rIns="34289" bIns="34289" anchor="ctr"/>
          <a:lstStyle/>
          <a:p>
            <a:pPr rtl="0">
              <a:defRPr>
                <a:latin typeface="+mn-lt"/>
                <a:ea typeface="+mn-ea"/>
                <a:cs typeface="+mn-cs"/>
                <a:sym typeface="Arial"/>
              </a:defRPr>
            </a:pPr>
          </a:p>
        </p:txBody>
      </p:sp>
      <p:sp>
        <p:nvSpPr>
          <p:cNvPr id="68" name="Google Shape;7;p1"/>
          <p:cNvSpPr/>
          <p:nvPr/>
        </p:nvSpPr>
        <p:spPr>
          <a:xfrm flipH="1">
            <a:off x="3927804" y="2079524"/>
            <a:ext cx="5216196" cy="306589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0"/>
                </a:moveTo>
                <a:cubicBezTo>
                  <a:pt x="1860" y="3347"/>
                  <a:pt x="3195" y="12345"/>
                  <a:pt x="5581" y="10040"/>
                </a:cubicBezTo>
                <a:cubicBezTo>
                  <a:pt x="7966" y="7734"/>
                  <a:pt x="8822" y="4460"/>
                  <a:pt x="11320" y="11329"/>
                </a:cubicBezTo>
                <a:cubicBezTo>
                  <a:pt x="13817" y="18197"/>
                  <a:pt x="14619" y="10883"/>
                  <a:pt x="16332" y="12595"/>
                </a:cubicBezTo>
                <a:cubicBezTo>
                  <a:pt x="18045" y="14307"/>
                  <a:pt x="19512" y="19762"/>
                  <a:pt x="21600" y="21600"/>
                </a:cubicBez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000000">
              <a:alpha val="5030"/>
            </a:srgbClr>
          </a:solidFill>
          <a:ln w="12700">
            <a:miter lim="400000"/>
          </a:ln>
        </p:spPr>
        <p:txBody>
          <a:bodyPr lIns="34289" tIns="34289" rIns="34289" bIns="34289" anchor="ctr"/>
          <a:lstStyle/>
          <a:p>
            <a:pPr algn="ctr" rtl="0">
              <a:defRPr sz="12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69" name="Google Shape;8;p1"/>
          <p:cNvSpPr/>
          <p:nvPr/>
        </p:nvSpPr>
        <p:spPr>
          <a:xfrm flipH="1" rot="10800000">
            <a:off x="0" y="-919"/>
            <a:ext cx="5879660" cy="354052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0"/>
                </a:moveTo>
                <a:cubicBezTo>
                  <a:pt x="1860" y="3347"/>
                  <a:pt x="3195" y="12345"/>
                  <a:pt x="5581" y="10040"/>
                </a:cubicBezTo>
                <a:cubicBezTo>
                  <a:pt x="7966" y="7734"/>
                  <a:pt x="8822" y="4460"/>
                  <a:pt x="11320" y="11329"/>
                </a:cubicBezTo>
                <a:cubicBezTo>
                  <a:pt x="13817" y="18197"/>
                  <a:pt x="14619" y="10883"/>
                  <a:pt x="16332" y="12595"/>
                </a:cubicBezTo>
                <a:cubicBezTo>
                  <a:pt x="18045" y="14307"/>
                  <a:pt x="19512" y="19762"/>
                  <a:pt x="21600" y="21600"/>
                </a:cubicBez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FFFFFF">
              <a:alpha val="46930"/>
            </a:srgbClr>
          </a:solidFill>
          <a:ln w="12700">
            <a:miter lim="400000"/>
          </a:ln>
        </p:spPr>
        <p:txBody>
          <a:bodyPr lIns="34289" tIns="34289" rIns="34289" bIns="34289" anchor="ctr"/>
          <a:lstStyle/>
          <a:p>
            <a:pPr algn="ctr" rtl="0">
              <a:defRPr sz="12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70" name="Google Shape;12;p1"/>
          <p:cNvSpPr txBox="1"/>
          <p:nvPr/>
        </p:nvSpPr>
        <p:spPr>
          <a:xfrm rot="5400000">
            <a:off x="-486157" y="338613"/>
            <a:ext cx="1184853" cy="41653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68567" tIns="68567" rIns="68567" bIns="68567" anchor="b">
            <a:spAutoFit/>
          </a:bodyPr>
          <a:lstStyle>
            <a:lvl1pPr rtl="0">
              <a:defRPr sz="900"/>
            </a:lvl1pPr>
          </a:lstStyle>
          <a:p>
            <a:pPr/>
            <a:r>
              <a:t>SLIDESMANIA.COM</a:t>
            </a:r>
          </a:p>
        </p:txBody>
      </p:sp>
      <p:sp>
        <p:nvSpPr>
          <p:cNvPr id="71" name="Google Shape;60;p4"/>
          <p:cNvSpPr/>
          <p:nvPr/>
        </p:nvSpPr>
        <p:spPr>
          <a:xfrm flipH="1">
            <a:off x="7433350" y="134742"/>
            <a:ext cx="1348500" cy="47284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6345" y="0"/>
                </a:moveTo>
                <a:lnTo>
                  <a:pt x="5255" y="0"/>
                </a:lnTo>
                <a:cubicBezTo>
                  <a:pt x="3263" y="0"/>
                  <a:pt x="1647" y="4798"/>
                  <a:pt x="1647" y="10718"/>
                </a:cubicBezTo>
                <a:lnTo>
                  <a:pt x="1748" y="16406"/>
                </a:lnTo>
                <a:cubicBezTo>
                  <a:pt x="1748" y="19275"/>
                  <a:pt x="966" y="21600"/>
                  <a:pt x="0" y="21600"/>
                </a:cubicBezTo>
                <a:lnTo>
                  <a:pt x="10800" y="21512"/>
                </a:lnTo>
                <a:lnTo>
                  <a:pt x="21600" y="21600"/>
                </a:lnTo>
                <a:cubicBezTo>
                  <a:pt x="20634" y="21600"/>
                  <a:pt x="19852" y="19275"/>
                  <a:pt x="19852" y="16406"/>
                </a:cubicBezTo>
                <a:lnTo>
                  <a:pt x="19953" y="10718"/>
                </a:lnTo>
                <a:cubicBezTo>
                  <a:pt x="19953" y="4798"/>
                  <a:pt x="18337" y="0"/>
                  <a:pt x="16345" y="0"/>
                </a:cubicBezTo>
                <a:close/>
              </a:path>
            </a:pathLst>
          </a:custGeom>
          <a:solidFill>
            <a:schemeClr val="accent6"/>
          </a:solidFill>
          <a:ln w="12700">
            <a:miter lim="400000"/>
          </a:ln>
          <a:effectLst>
            <a:outerShdw sx="100000" sy="100000" kx="0" ky="0" algn="b" rotWithShape="0" blurRad="38100" dist="25400" dir="16200000">
              <a:srgbClr val="000000">
                <a:alpha val="40000"/>
              </a:srgbClr>
            </a:outerShdw>
          </a:effectLst>
        </p:spPr>
        <p:txBody>
          <a:bodyPr lIns="34289" tIns="34289" rIns="34289" bIns="34289" anchor="ctr"/>
          <a:lstStyle/>
          <a:p>
            <a:pPr algn="ctr" rtl="0">
              <a:defRPr sz="12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72" name="Google Shape;61;p4"/>
          <p:cNvSpPr/>
          <p:nvPr/>
        </p:nvSpPr>
        <p:spPr>
          <a:xfrm flipH="1">
            <a:off x="7493792" y="182870"/>
            <a:ext cx="1229103" cy="47284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6345" y="0"/>
                </a:moveTo>
                <a:lnTo>
                  <a:pt x="5255" y="0"/>
                </a:lnTo>
                <a:cubicBezTo>
                  <a:pt x="3263" y="0"/>
                  <a:pt x="1647" y="4798"/>
                  <a:pt x="1647" y="10718"/>
                </a:cubicBezTo>
                <a:lnTo>
                  <a:pt x="1748" y="16406"/>
                </a:lnTo>
                <a:cubicBezTo>
                  <a:pt x="1748" y="19275"/>
                  <a:pt x="966" y="21600"/>
                  <a:pt x="0" y="21600"/>
                </a:cubicBezTo>
                <a:lnTo>
                  <a:pt x="10800" y="21512"/>
                </a:lnTo>
                <a:lnTo>
                  <a:pt x="21600" y="21600"/>
                </a:lnTo>
                <a:cubicBezTo>
                  <a:pt x="20634" y="21600"/>
                  <a:pt x="19852" y="19275"/>
                  <a:pt x="19852" y="16406"/>
                </a:cubicBezTo>
                <a:lnTo>
                  <a:pt x="19953" y="10718"/>
                </a:lnTo>
                <a:cubicBezTo>
                  <a:pt x="19953" y="4798"/>
                  <a:pt x="18337" y="0"/>
                  <a:pt x="16345" y="0"/>
                </a:cubicBezTo>
                <a:close/>
              </a:path>
            </a:pathLst>
          </a:custGeom>
          <a:ln w="12700">
            <a:solidFill>
              <a:srgbClr val="F2F2F2"/>
            </a:solidFill>
            <a:prstDash val="dash"/>
            <a:miter/>
          </a:ln>
          <a:effectLst>
            <a:outerShdw sx="100000" sy="100000" kx="0" ky="0" algn="b" rotWithShape="0" blurRad="38100" dist="12700" dir="0">
              <a:srgbClr val="000000">
                <a:alpha val="40000"/>
              </a:srgbClr>
            </a:outerShdw>
          </a:effectLst>
        </p:spPr>
        <p:txBody>
          <a:bodyPr lIns="34289" tIns="34289" rIns="34289" bIns="34289" anchor="ctr"/>
          <a:lstStyle/>
          <a:p>
            <a:pPr algn="ctr" rtl="0">
              <a:defRPr sz="12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73" name="Google Shape;62;p4"/>
          <p:cNvSpPr/>
          <p:nvPr/>
        </p:nvSpPr>
        <p:spPr>
          <a:xfrm flipH="1">
            <a:off x="6019884" y="134742"/>
            <a:ext cx="1348500" cy="47284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6345" y="0"/>
                </a:moveTo>
                <a:lnTo>
                  <a:pt x="5255" y="0"/>
                </a:lnTo>
                <a:cubicBezTo>
                  <a:pt x="3263" y="0"/>
                  <a:pt x="1647" y="4798"/>
                  <a:pt x="1647" y="10718"/>
                </a:cubicBezTo>
                <a:lnTo>
                  <a:pt x="1748" y="16406"/>
                </a:lnTo>
                <a:cubicBezTo>
                  <a:pt x="1748" y="19275"/>
                  <a:pt x="966" y="21600"/>
                  <a:pt x="0" y="21600"/>
                </a:cubicBezTo>
                <a:lnTo>
                  <a:pt x="10800" y="21512"/>
                </a:lnTo>
                <a:lnTo>
                  <a:pt x="21600" y="21600"/>
                </a:lnTo>
                <a:cubicBezTo>
                  <a:pt x="20634" y="21600"/>
                  <a:pt x="19852" y="19275"/>
                  <a:pt x="19852" y="16406"/>
                </a:cubicBezTo>
                <a:lnTo>
                  <a:pt x="19953" y="10718"/>
                </a:lnTo>
                <a:cubicBezTo>
                  <a:pt x="19953" y="4798"/>
                  <a:pt x="18337" y="0"/>
                  <a:pt x="16345" y="0"/>
                </a:cubicBezTo>
                <a:close/>
              </a:path>
            </a:pathLst>
          </a:custGeom>
          <a:solidFill>
            <a:schemeClr val="accent5"/>
          </a:solidFill>
          <a:ln w="12700">
            <a:miter lim="400000"/>
          </a:ln>
          <a:effectLst>
            <a:outerShdw sx="100000" sy="100000" kx="0" ky="0" algn="b" rotWithShape="0" blurRad="38100" dist="25400" dir="16200000">
              <a:srgbClr val="000000">
                <a:alpha val="40000"/>
              </a:srgbClr>
            </a:outerShdw>
          </a:effectLst>
        </p:spPr>
        <p:txBody>
          <a:bodyPr lIns="34289" tIns="34289" rIns="34289" bIns="34289" anchor="ctr"/>
          <a:lstStyle/>
          <a:p>
            <a:pPr algn="ctr" rtl="0">
              <a:defRPr sz="12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74" name="Google Shape;63;p4"/>
          <p:cNvSpPr/>
          <p:nvPr/>
        </p:nvSpPr>
        <p:spPr>
          <a:xfrm flipH="1">
            <a:off x="6078880" y="186479"/>
            <a:ext cx="1229103" cy="47284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6345" y="0"/>
                </a:moveTo>
                <a:lnTo>
                  <a:pt x="5255" y="0"/>
                </a:lnTo>
                <a:cubicBezTo>
                  <a:pt x="3263" y="0"/>
                  <a:pt x="1647" y="4798"/>
                  <a:pt x="1647" y="10718"/>
                </a:cubicBezTo>
                <a:lnTo>
                  <a:pt x="1748" y="16406"/>
                </a:lnTo>
                <a:cubicBezTo>
                  <a:pt x="1748" y="19275"/>
                  <a:pt x="966" y="21600"/>
                  <a:pt x="0" y="21600"/>
                </a:cubicBezTo>
                <a:lnTo>
                  <a:pt x="10800" y="21512"/>
                </a:lnTo>
                <a:lnTo>
                  <a:pt x="21600" y="21600"/>
                </a:lnTo>
                <a:cubicBezTo>
                  <a:pt x="20634" y="21600"/>
                  <a:pt x="19852" y="19275"/>
                  <a:pt x="19852" y="16406"/>
                </a:cubicBezTo>
                <a:lnTo>
                  <a:pt x="19953" y="10718"/>
                </a:lnTo>
                <a:cubicBezTo>
                  <a:pt x="19953" y="4798"/>
                  <a:pt x="18337" y="0"/>
                  <a:pt x="16345" y="0"/>
                </a:cubicBezTo>
                <a:close/>
              </a:path>
            </a:pathLst>
          </a:custGeom>
          <a:ln w="12700">
            <a:solidFill>
              <a:srgbClr val="F2F2F2"/>
            </a:solidFill>
            <a:prstDash val="dash"/>
            <a:miter/>
          </a:ln>
          <a:effectLst>
            <a:outerShdw sx="100000" sy="100000" kx="0" ky="0" algn="b" rotWithShape="0" blurRad="38100" dist="12700" dir="0">
              <a:srgbClr val="000000">
                <a:alpha val="40000"/>
              </a:srgbClr>
            </a:outerShdw>
          </a:effectLst>
        </p:spPr>
        <p:txBody>
          <a:bodyPr lIns="34289" tIns="34289" rIns="34289" bIns="34289" anchor="ctr"/>
          <a:lstStyle/>
          <a:p>
            <a:pPr algn="ctr" rtl="0">
              <a:defRPr sz="12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75" name="Google Shape;64;p4"/>
          <p:cNvSpPr/>
          <p:nvPr/>
        </p:nvSpPr>
        <p:spPr>
          <a:xfrm flipH="1">
            <a:off x="4606418" y="134742"/>
            <a:ext cx="1348500" cy="47284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6345" y="0"/>
                </a:moveTo>
                <a:lnTo>
                  <a:pt x="5255" y="0"/>
                </a:lnTo>
                <a:cubicBezTo>
                  <a:pt x="3263" y="0"/>
                  <a:pt x="1647" y="4798"/>
                  <a:pt x="1647" y="10718"/>
                </a:cubicBezTo>
                <a:lnTo>
                  <a:pt x="1748" y="16406"/>
                </a:lnTo>
                <a:cubicBezTo>
                  <a:pt x="1748" y="19275"/>
                  <a:pt x="966" y="21600"/>
                  <a:pt x="0" y="21600"/>
                </a:cubicBezTo>
                <a:lnTo>
                  <a:pt x="10800" y="21512"/>
                </a:lnTo>
                <a:lnTo>
                  <a:pt x="21600" y="21600"/>
                </a:lnTo>
                <a:cubicBezTo>
                  <a:pt x="20634" y="21600"/>
                  <a:pt x="19852" y="19275"/>
                  <a:pt x="19852" y="16406"/>
                </a:cubicBezTo>
                <a:lnTo>
                  <a:pt x="19953" y="10718"/>
                </a:lnTo>
                <a:cubicBezTo>
                  <a:pt x="19953" y="4798"/>
                  <a:pt x="18337" y="0"/>
                  <a:pt x="16345" y="0"/>
                </a:cubicBezTo>
                <a:close/>
              </a:path>
            </a:pathLst>
          </a:custGeom>
          <a:solidFill>
            <a:schemeClr val="accent4"/>
          </a:solidFill>
          <a:ln w="12700">
            <a:miter lim="400000"/>
          </a:ln>
          <a:effectLst>
            <a:outerShdw sx="100000" sy="100000" kx="0" ky="0" algn="b" rotWithShape="0" blurRad="38100" dist="25400" dir="16200000">
              <a:srgbClr val="000000">
                <a:alpha val="40000"/>
              </a:srgbClr>
            </a:outerShdw>
          </a:effectLst>
        </p:spPr>
        <p:txBody>
          <a:bodyPr lIns="34289" tIns="34289" rIns="34289" bIns="34289" anchor="ctr"/>
          <a:lstStyle/>
          <a:p>
            <a:pPr algn="ctr" rtl="0">
              <a:defRPr sz="12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76" name="Google Shape;65;p4"/>
          <p:cNvSpPr/>
          <p:nvPr/>
        </p:nvSpPr>
        <p:spPr>
          <a:xfrm flipH="1">
            <a:off x="4671183" y="182870"/>
            <a:ext cx="1229103" cy="47284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6345" y="0"/>
                </a:moveTo>
                <a:lnTo>
                  <a:pt x="5255" y="0"/>
                </a:lnTo>
                <a:cubicBezTo>
                  <a:pt x="3263" y="0"/>
                  <a:pt x="1647" y="4798"/>
                  <a:pt x="1647" y="10718"/>
                </a:cubicBezTo>
                <a:lnTo>
                  <a:pt x="1748" y="16406"/>
                </a:lnTo>
                <a:cubicBezTo>
                  <a:pt x="1748" y="19275"/>
                  <a:pt x="966" y="21600"/>
                  <a:pt x="0" y="21600"/>
                </a:cubicBezTo>
                <a:lnTo>
                  <a:pt x="10800" y="21512"/>
                </a:lnTo>
                <a:lnTo>
                  <a:pt x="21600" y="21600"/>
                </a:lnTo>
                <a:cubicBezTo>
                  <a:pt x="20634" y="21600"/>
                  <a:pt x="19852" y="19275"/>
                  <a:pt x="19852" y="16406"/>
                </a:cubicBezTo>
                <a:lnTo>
                  <a:pt x="19953" y="10718"/>
                </a:lnTo>
                <a:cubicBezTo>
                  <a:pt x="19953" y="4798"/>
                  <a:pt x="18337" y="0"/>
                  <a:pt x="16345" y="0"/>
                </a:cubicBezTo>
                <a:close/>
              </a:path>
            </a:pathLst>
          </a:custGeom>
          <a:ln w="12700">
            <a:solidFill>
              <a:srgbClr val="F2F2F2"/>
            </a:solidFill>
            <a:prstDash val="dash"/>
            <a:miter/>
          </a:ln>
          <a:effectLst>
            <a:outerShdw sx="100000" sy="100000" kx="0" ky="0" algn="b" rotWithShape="0" blurRad="38100" dist="12700" dir="0">
              <a:srgbClr val="000000">
                <a:alpha val="40000"/>
              </a:srgbClr>
            </a:outerShdw>
          </a:effectLst>
        </p:spPr>
        <p:txBody>
          <a:bodyPr lIns="34289" tIns="34289" rIns="34289" bIns="34289" anchor="ctr"/>
          <a:lstStyle/>
          <a:p>
            <a:pPr algn="ctr" rtl="0">
              <a:defRPr sz="12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77" name="Google Shape;66;p4"/>
          <p:cNvSpPr/>
          <p:nvPr/>
        </p:nvSpPr>
        <p:spPr>
          <a:xfrm flipH="1">
            <a:off x="373241" y="134746"/>
            <a:ext cx="1348499" cy="47284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6345" y="0"/>
                </a:moveTo>
                <a:lnTo>
                  <a:pt x="5255" y="0"/>
                </a:lnTo>
                <a:cubicBezTo>
                  <a:pt x="3263" y="0"/>
                  <a:pt x="1647" y="4798"/>
                  <a:pt x="1647" y="10718"/>
                </a:cubicBezTo>
                <a:lnTo>
                  <a:pt x="1748" y="16406"/>
                </a:lnTo>
                <a:cubicBezTo>
                  <a:pt x="1748" y="19275"/>
                  <a:pt x="966" y="21600"/>
                  <a:pt x="0" y="21600"/>
                </a:cubicBezTo>
                <a:lnTo>
                  <a:pt x="10800" y="21512"/>
                </a:lnTo>
                <a:lnTo>
                  <a:pt x="21600" y="21600"/>
                </a:lnTo>
                <a:cubicBezTo>
                  <a:pt x="20634" y="21600"/>
                  <a:pt x="19852" y="19275"/>
                  <a:pt x="19852" y="16406"/>
                </a:cubicBezTo>
                <a:lnTo>
                  <a:pt x="19953" y="10718"/>
                </a:lnTo>
                <a:cubicBezTo>
                  <a:pt x="19953" y="4798"/>
                  <a:pt x="18337" y="0"/>
                  <a:pt x="16345" y="0"/>
                </a:cubicBezTo>
                <a:close/>
              </a:path>
            </a:pathLst>
          </a:custGeom>
          <a:solidFill>
            <a:schemeClr val="accent1"/>
          </a:solidFill>
          <a:ln w="12700">
            <a:miter lim="400000"/>
          </a:ln>
          <a:effectLst>
            <a:outerShdw sx="100000" sy="100000" kx="0" ky="0" algn="b" rotWithShape="0" blurRad="38100" dist="12700" dir="16200000">
              <a:srgbClr val="000000">
                <a:alpha val="40000"/>
              </a:srgbClr>
            </a:outerShdw>
          </a:effectLst>
        </p:spPr>
        <p:txBody>
          <a:bodyPr lIns="34289" tIns="34289" rIns="34289" bIns="34289" anchor="ctr"/>
          <a:lstStyle/>
          <a:p>
            <a:pPr algn="ctr" rtl="0">
              <a:defRPr sz="12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78" name="Google Shape;67;p4"/>
          <p:cNvSpPr/>
          <p:nvPr/>
        </p:nvSpPr>
        <p:spPr>
          <a:xfrm flipH="1">
            <a:off x="436069" y="174448"/>
            <a:ext cx="1229104" cy="47284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6345" y="0"/>
                </a:moveTo>
                <a:lnTo>
                  <a:pt x="5255" y="0"/>
                </a:lnTo>
                <a:cubicBezTo>
                  <a:pt x="3263" y="0"/>
                  <a:pt x="1647" y="4798"/>
                  <a:pt x="1647" y="10718"/>
                </a:cubicBezTo>
                <a:lnTo>
                  <a:pt x="1748" y="16406"/>
                </a:lnTo>
                <a:cubicBezTo>
                  <a:pt x="1748" y="19275"/>
                  <a:pt x="966" y="21600"/>
                  <a:pt x="0" y="21600"/>
                </a:cubicBezTo>
                <a:lnTo>
                  <a:pt x="10800" y="21512"/>
                </a:lnTo>
                <a:lnTo>
                  <a:pt x="21600" y="21600"/>
                </a:lnTo>
                <a:cubicBezTo>
                  <a:pt x="20634" y="21600"/>
                  <a:pt x="19852" y="19275"/>
                  <a:pt x="19852" y="16406"/>
                </a:cubicBezTo>
                <a:lnTo>
                  <a:pt x="19953" y="10718"/>
                </a:lnTo>
                <a:cubicBezTo>
                  <a:pt x="19953" y="4798"/>
                  <a:pt x="18337" y="0"/>
                  <a:pt x="16345" y="0"/>
                </a:cubicBezTo>
                <a:close/>
              </a:path>
            </a:pathLst>
          </a:custGeom>
          <a:ln w="12700">
            <a:solidFill>
              <a:srgbClr val="F2F2F2"/>
            </a:solidFill>
            <a:prstDash val="dash"/>
            <a:miter/>
          </a:ln>
          <a:effectLst>
            <a:outerShdw sx="100000" sy="100000" kx="0" ky="0" algn="b" rotWithShape="0" blurRad="38100" dist="12700" dir="0">
              <a:srgbClr val="000000">
                <a:alpha val="40000"/>
              </a:srgbClr>
            </a:outerShdw>
          </a:effectLst>
        </p:spPr>
        <p:txBody>
          <a:bodyPr lIns="34289" tIns="34289" rIns="34289" bIns="34289" anchor="ctr"/>
          <a:lstStyle/>
          <a:p>
            <a:pPr algn="ctr" rtl="0">
              <a:defRPr sz="12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79" name="Google Shape;68;p4"/>
          <p:cNvSpPr/>
          <p:nvPr/>
        </p:nvSpPr>
        <p:spPr>
          <a:xfrm flipH="1">
            <a:off x="1779486" y="134742"/>
            <a:ext cx="1348501" cy="47284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6345" y="0"/>
                </a:moveTo>
                <a:lnTo>
                  <a:pt x="5255" y="0"/>
                </a:lnTo>
                <a:cubicBezTo>
                  <a:pt x="3263" y="0"/>
                  <a:pt x="1647" y="4798"/>
                  <a:pt x="1647" y="10718"/>
                </a:cubicBezTo>
                <a:lnTo>
                  <a:pt x="1748" y="16406"/>
                </a:lnTo>
                <a:cubicBezTo>
                  <a:pt x="1748" y="19275"/>
                  <a:pt x="966" y="21600"/>
                  <a:pt x="0" y="21600"/>
                </a:cubicBezTo>
                <a:lnTo>
                  <a:pt x="10800" y="21512"/>
                </a:lnTo>
                <a:lnTo>
                  <a:pt x="21600" y="21600"/>
                </a:lnTo>
                <a:cubicBezTo>
                  <a:pt x="20634" y="21600"/>
                  <a:pt x="19852" y="19275"/>
                  <a:pt x="19852" y="16406"/>
                </a:cubicBezTo>
                <a:lnTo>
                  <a:pt x="19953" y="10718"/>
                </a:lnTo>
                <a:cubicBezTo>
                  <a:pt x="19953" y="4798"/>
                  <a:pt x="18337" y="0"/>
                  <a:pt x="16345" y="0"/>
                </a:cubicBezTo>
                <a:close/>
              </a:path>
            </a:pathLst>
          </a:custGeom>
          <a:solidFill>
            <a:schemeClr val="accent2"/>
          </a:solidFill>
          <a:ln w="12700">
            <a:miter lim="400000"/>
          </a:ln>
          <a:effectLst>
            <a:outerShdw sx="100000" sy="100000" kx="0" ky="0" algn="b" rotWithShape="0" blurRad="38100" dist="12700" dir="16200000">
              <a:srgbClr val="000000">
                <a:alpha val="40000"/>
              </a:srgbClr>
            </a:outerShdw>
          </a:effectLst>
        </p:spPr>
        <p:txBody>
          <a:bodyPr lIns="34289" tIns="34289" rIns="34289" bIns="34289" anchor="ctr"/>
          <a:lstStyle/>
          <a:p>
            <a:pPr algn="ctr" rtl="0">
              <a:defRPr sz="12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80" name="Google Shape;69;p4"/>
          <p:cNvSpPr/>
          <p:nvPr/>
        </p:nvSpPr>
        <p:spPr>
          <a:xfrm flipH="1">
            <a:off x="1828121" y="184072"/>
            <a:ext cx="1229103" cy="47284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6345" y="0"/>
                </a:moveTo>
                <a:lnTo>
                  <a:pt x="5255" y="0"/>
                </a:lnTo>
                <a:cubicBezTo>
                  <a:pt x="3263" y="0"/>
                  <a:pt x="1647" y="4798"/>
                  <a:pt x="1647" y="10718"/>
                </a:cubicBezTo>
                <a:lnTo>
                  <a:pt x="1748" y="16406"/>
                </a:lnTo>
                <a:cubicBezTo>
                  <a:pt x="1748" y="19275"/>
                  <a:pt x="966" y="21600"/>
                  <a:pt x="0" y="21600"/>
                </a:cubicBezTo>
                <a:lnTo>
                  <a:pt x="10800" y="21512"/>
                </a:lnTo>
                <a:lnTo>
                  <a:pt x="21600" y="21600"/>
                </a:lnTo>
                <a:cubicBezTo>
                  <a:pt x="20634" y="21600"/>
                  <a:pt x="19852" y="19275"/>
                  <a:pt x="19852" y="16406"/>
                </a:cubicBezTo>
                <a:lnTo>
                  <a:pt x="19953" y="10718"/>
                </a:lnTo>
                <a:cubicBezTo>
                  <a:pt x="19953" y="4798"/>
                  <a:pt x="18337" y="0"/>
                  <a:pt x="16345" y="0"/>
                </a:cubicBezTo>
                <a:close/>
              </a:path>
            </a:pathLst>
          </a:custGeom>
          <a:ln w="12700">
            <a:solidFill>
              <a:srgbClr val="F2F2F2"/>
            </a:solidFill>
            <a:prstDash val="dash"/>
            <a:miter/>
          </a:ln>
          <a:effectLst>
            <a:outerShdw sx="100000" sy="100000" kx="0" ky="0" algn="b" rotWithShape="0" blurRad="38100" dist="12700" dir="0">
              <a:srgbClr val="000000">
                <a:alpha val="40000"/>
              </a:srgbClr>
            </a:outerShdw>
          </a:effectLst>
        </p:spPr>
        <p:txBody>
          <a:bodyPr lIns="34289" tIns="34289" rIns="34289" bIns="34289" anchor="ctr"/>
          <a:lstStyle/>
          <a:p>
            <a:pPr algn="ctr" rtl="0">
              <a:defRPr sz="12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81" name="Google Shape;70;p4"/>
          <p:cNvSpPr/>
          <p:nvPr/>
        </p:nvSpPr>
        <p:spPr>
          <a:xfrm flipH="1">
            <a:off x="126330" y="128727"/>
            <a:ext cx="8864870" cy="486076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3318" y="0"/>
                </a:moveTo>
                <a:lnTo>
                  <a:pt x="11632" y="0"/>
                </a:lnTo>
                <a:cubicBezTo>
                  <a:pt x="11329" y="0"/>
                  <a:pt x="11084" y="467"/>
                  <a:pt x="11084" y="1043"/>
                </a:cubicBezTo>
                <a:lnTo>
                  <a:pt x="11099" y="1596"/>
                </a:lnTo>
                <a:cubicBezTo>
                  <a:pt x="11099" y="1805"/>
                  <a:pt x="11032" y="1985"/>
                  <a:pt x="10937" y="2061"/>
                </a:cubicBezTo>
                <a:lnTo>
                  <a:pt x="10847" y="2096"/>
                </a:lnTo>
                <a:lnTo>
                  <a:pt x="416" y="2096"/>
                </a:lnTo>
                <a:cubicBezTo>
                  <a:pt x="186" y="2096"/>
                  <a:pt x="0" y="2435"/>
                  <a:pt x="0" y="2854"/>
                </a:cubicBezTo>
                <a:lnTo>
                  <a:pt x="0" y="20841"/>
                </a:lnTo>
                <a:cubicBezTo>
                  <a:pt x="0" y="21260"/>
                  <a:pt x="186" y="21600"/>
                  <a:pt x="416" y="21600"/>
                </a:cubicBezTo>
                <a:lnTo>
                  <a:pt x="21184" y="21600"/>
                </a:lnTo>
                <a:cubicBezTo>
                  <a:pt x="21414" y="21600"/>
                  <a:pt x="21600" y="21260"/>
                  <a:pt x="21600" y="20841"/>
                </a:cubicBezTo>
                <a:lnTo>
                  <a:pt x="21600" y="2854"/>
                </a:lnTo>
                <a:cubicBezTo>
                  <a:pt x="21600" y="2435"/>
                  <a:pt x="21414" y="2096"/>
                  <a:pt x="21184" y="2096"/>
                </a:cubicBezTo>
                <a:lnTo>
                  <a:pt x="14103" y="2096"/>
                </a:lnTo>
                <a:lnTo>
                  <a:pt x="14013" y="2061"/>
                </a:lnTo>
                <a:cubicBezTo>
                  <a:pt x="13918" y="1985"/>
                  <a:pt x="13851" y="1805"/>
                  <a:pt x="13851" y="1596"/>
                </a:cubicBezTo>
                <a:lnTo>
                  <a:pt x="13866" y="1043"/>
                </a:lnTo>
                <a:cubicBezTo>
                  <a:pt x="13866" y="467"/>
                  <a:pt x="13621" y="0"/>
                  <a:pt x="13318" y="0"/>
                </a:cubicBezTo>
                <a:close/>
              </a:path>
            </a:pathLst>
          </a:custGeom>
          <a:solidFill>
            <a:srgbClr val="F9BE98"/>
          </a:solidFill>
          <a:ln w="12700">
            <a:miter lim="400000"/>
          </a:ln>
          <a:effectLst>
            <a:outerShdw sx="100000" sy="100000" kx="0" ky="0" algn="b" rotWithShape="0" blurRad="38100" dist="25400" dir="16200000">
              <a:srgbClr val="000000">
                <a:alpha val="40000"/>
              </a:srgbClr>
            </a:outerShdw>
          </a:effectLst>
        </p:spPr>
        <p:txBody>
          <a:bodyPr lIns="34289" tIns="34289" rIns="34289" bIns="34289" anchor="ctr"/>
          <a:lstStyle/>
          <a:p>
            <a:pPr algn="ctr" rtl="0">
              <a:defRPr sz="12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82" name="نص العنوان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نص العنوان</a:t>
            </a:r>
          </a:p>
        </p:txBody>
      </p:sp>
      <p:sp>
        <p:nvSpPr>
          <p:cNvPr id="83" name="مستوى النص الأول…"/>
          <p:cNvSpPr txBox="1"/>
          <p:nvPr>
            <p:ph type="body" sz="half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مستوى النص الأول</a:t>
            </a:r>
          </a:p>
          <a:p>
            <a:pPr lvl="1"/>
            <a:r>
              <a:t>مستوى النص الثاني</a:t>
            </a:r>
          </a:p>
          <a:p>
            <a:pPr lvl="2"/>
            <a:r>
              <a:t>مستوى النص الثالث</a:t>
            </a:r>
          </a:p>
          <a:p>
            <a:pPr lvl="3"/>
            <a:r>
              <a:t>مستوى النص الرابع</a:t>
            </a:r>
          </a:p>
          <a:p>
            <a:pPr lvl="4"/>
            <a:r>
              <a:t>مستوى النص الخامس</a:t>
            </a:r>
          </a:p>
        </p:txBody>
      </p:sp>
      <p:sp>
        <p:nvSpPr>
          <p:cNvPr id="84" name="Google Shape;81;p4"/>
          <p:cNvSpPr txBox="1"/>
          <p:nvPr/>
        </p:nvSpPr>
        <p:spPr>
          <a:xfrm rot="5400000">
            <a:off x="-486157" y="338613"/>
            <a:ext cx="1184853" cy="41653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68567" tIns="68567" rIns="68567" bIns="68567" anchor="b">
            <a:spAutoFit/>
          </a:bodyPr>
          <a:lstStyle>
            <a:lvl1pPr rtl="0">
              <a:defRPr sz="900">
                <a:solidFill>
                  <a:schemeClr val="accent3"/>
                </a:solidFill>
              </a:defRPr>
            </a:lvl1pPr>
          </a:lstStyle>
          <a:p>
            <a:pPr/>
            <a:r>
              <a:t>SLIDESMANIA.COM</a:t>
            </a:r>
          </a:p>
        </p:txBody>
      </p:sp>
      <p:pic>
        <p:nvPicPr>
          <p:cNvPr id="85" name="IMG_1539.png" descr="IMG_1539.png"/>
          <p:cNvPicPr>
            <a:picLocks noChangeAspect="1"/>
          </p:cNvPicPr>
          <p:nvPr/>
        </p:nvPicPr>
        <p:blipFill>
          <a:blip r:embed="rId2">
            <a:alphaModFix amt="7762"/>
            <a:extLst/>
          </a:blip>
          <a:srcRect l="15572" t="21911" r="15572" b="14111"/>
          <a:stretch>
            <a:fillRect/>
          </a:stretch>
        </p:blipFill>
        <p:spPr>
          <a:xfrm>
            <a:off x="368996" y="3290782"/>
            <a:ext cx="1296196" cy="1208880"/>
          </a:xfrm>
          <a:prstGeom prst="rect">
            <a:avLst/>
          </a:prstGeom>
          <a:ln w="12700">
            <a:miter lim="400000"/>
          </a:ln>
        </p:spPr>
      </p:pic>
      <p:sp>
        <p:nvSpPr>
          <p:cNvPr id="86" name="Google Shape;71;p4"/>
          <p:cNvSpPr/>
          <p:nvPr/>
        </p:nvSpPr>
        <p:spPr>
          <a:xfrm flipH="1">
            <a:off x="220291" y="182870"/>
            <a:ext cx="8676948" cy="470048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3276" y="0"/>
                </a:moveTo>
                <a:lnTo>
                  <a:pt x="11678" y="0"/>
                </a:lnTo>
                <a:cubicBezTo>
                  <a:pt x="11391" y="0"/>
                  <a:pt x="11159" y="468"/>
                  <a:pt x="11159" y="1046"/>
                </a:cubicBezTo>
                <a:lnTo>
                  <a:pt x="11173" y="1601"/>
                </a:lnTo>
                <a:cubicBezTo>
                  <a:pt x="11173" y="1811"/>
                  <a:pt x="11110" y="1991"/>
                  <a:pt x="11020" y="2068"/>
                </a:cubicBezTo>
                <a:lnTo>
                  <a:pt x="10935" y="2102"/>
                </a:lnTo>
                <a:lnTo>
                  <a:pt x="619" y="2086"/>
                </a:lnTo>
                <a:cubicBezTo>
                  <a:pt x="401" y="2086"/>
                  <a:pt x="0" y="2426"/>
                  <a:pt x="0" y="2847"/>
                </a:cubicBezTo>
                <a:cubicBezTo>
                  <a:pt x="0" y="8861"/>
                  <a:pt x="54" y="14908"/>
                  <a:pt x="54" y="20922"/>
                </a:cubicBezTo>
                <a:cubicBezTo>
                  <a:pt x="54" y="21342"/>
                  <a:pt x="141" y="21600"/>
                  <a:pt x="358" y="21600"/>
                </a:cubicBezTo>
                <a:lnTo>
                  <a:pt x="21359" y="21600"/>
                </a:lnTo>
                <a:cubicBezTo>
                  <a:pt x="21576" y="21600"/>
                  <a:pt x="21600" y="21276"/>
                  <a:pt x="21600" y="20856"/>
                </a:cubicBezTo>
                <a:cubicBezTo>
                  <a:pt x="21591" y="14869"/>
                  <a:pt x="21582" y="8883"/>
                  <a:pt x="21573" y="2896"/>
                </a:cubicBezTo>
                <a:cubicBezTo>
                  <a:pt x="21573" y="2476"/>
                  <a:pt x="21424" y="2102"/>
                  <a:pt x="21206" y="2102"/>
                </a:cubicBezTo>
                <a:lnTo>
                  <a:pt x="14020" y="2102"/>
                </a:lnTo>
                <a:lnTo>
                  <a:pt x="13935" y="2068"/>
                </a:lnTo>
                <a:cubicBezTo>
                  <a:pt x="13844" y="1991"/>
                  <a:pt x="13781" y="1811"/>
                  <a:pt x="13781" y="1601"/>
                </a:cubicBezTo>
                <a:lnTo>
                  <a:pt x="13796" y="1046"/>
                </a:lnTo>
                <a:cubicBezTo>
                  <a:pt x="13796" y="468"/>
                  <a:pt x="13563" y="0"/>
                  <a:pt x="13276" y="0"/>
                </a:cubicBezTo>
                <a:close/>
              </a:path>
            </a:pathLst>
          </a:custGeom>
          <a:ln w="12700">
            <a:solidFill>
              <a:srgbClr val="F2F2F2"/>
            </a:solidFill>
            <a:prstDash val="dash"/>
            <a:miter/>
          </a:ln>
          <a:effectLst>
            <a:outerShdw sx="100000" sy="100000" kx="0" ky="0" algn="b" rotWithShape="0" blurRad="38100" dist="12700" dir="5400000">
              <a:srgbClr val="000000">
                <a:alpha val="40000"/>
              </a:srgbClr>
            </a:outerShdw>
          </a:effectLst>
        </p:spPr>
        <p:txBody>
          <a:bodyPr lIns="34289" tIns="34289" rIns="34289" bIns="34289" anchor="ctr"/>
          <a:lstStyle/>
          <a:p>
            <a:pPr algn="ctr" rtl="0">
              <a:defRPr sz="12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pic>
        <p:nvPicPr>
          <p:cNvPr id="87" name="phonto.png" descr="phonto.png"/>
          <p:cNvPicPr>
            <a:picLocks noChangeAspect="1"/>
          </p:cNvPicPr>
          <p:nvPr/>
        </p:nvPicPr>
        <p:blipFill>
          <a:blip r:embed="rId3">
            <a:extLst/>
          </a:blip>
          <a:srcRect l="33573" t="36928" r="26843" b="36928"/>
          <a:stretch>
            <a:fillRect/>
          </a:stretch>
        </p:blipFill>
        <p:spPr>
          <a:xfrm>
            <a:off x="126330" y="4574191"/>
            <a:ext cx="1165565" cy="339651"/>
          </a:xfrm>
          <a:prstGeom prst="rect">
            <a:avLst/>
          </a:prstGeom>
          <a:ln w="12700">
            <a:miter lim="400000"/>
          </a:ln>
        </p:spPr>
      </p:pic>
      <p:sp>
        <p:nvSpPr>
          <p:cNvPr id="88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CUSTOM_1">
    <p:bg>
      <p:bgPr>
        <a:solidFill>
          <a:schemeClr val="accent4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6;p1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FFFFFF">
              <a:alpha val="49410"/>
            </a:srgbClr>
          </a:solidFill>
          <a:ln w="12700">
            <a:miter lim="400000"/>
          </a:ln>
        </p:spPr>
        <p:txBody>
          <a:bodyPr lIns="34289" tIns="34289" rIns="34289" bIns="34289" anchor="ctr"/>
          <a:lstStyle/>
          <a:p>
            <a:pPr rtl="0">
              <a:defRPr>
                <a:latin typeface="+mn-lt"/>
                <a:ea typeface="+mn-ea"/>
                <a:cs typeface="+mn-cs"/>
                <a:sym typeface="Arial"/>
              </a:defRPr>
            </a:pPr>
          </a:p>
        </p:txBody>
      </p:sp>
      <p:sp>
        <p:nvSpPr>
          <p:cNvPr id="96" name="Google Shape;7;p1"/>
          <p:cNvSpPr/>
          <p:nvPr/>
        </p:nvSpPr>
        <p:spPr>
          <a:xfrm flipH="1">
            <a:off x="3927804" y="2079524"/>
            <a:ext cx="5216196" cy="306589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0"/>
                </a:moveTo>
                <a:cubicBezTo>
                  <a:pt x="1860" y="3347"/>
                  <a:pt x="3195" y="12345"/>
                  <a:pt x="5581" y="10040"/>
                </a:cubicBezTo>
                <a:cubicBezTo>
                  <a:pt x="7966" y="7734"/>
                  <a:pt x="8822" y="4460"/>
                  <a:pt x="11320" y="11329"/>
                </a:cubicBezTo>
                <a:cubicBezTo>
                  <a:pt x="13817" y="18197"/>
                  <a:pt x="14619" y="10883"/>
                  <a:pt x="16332" y="12595"/>
                </a:cubicBezTo>
                <a:cubicBezTo>
                  <a:pt x="18045" y="14307"/>
                  <a:pt x="19512" y="19762"/>
                  <a:pt x="21600" y="21600"/>
                </a:cubicBez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000000">
              <a:alpha val="5030"/>
            </a:srgbClr>
          </a:solidFill>
          <a:ln w="12700">
            <a:miter lim="400000"/>
          </a:ln>
        </p:spPr>
        <p:txBody>
          <a:bodyPr lIns="34289" tIns="34289" rIns="34289" bIns="34289" anchor="ctr"/>
          <a:lstStyle/>
          <a:p>
            <a:pPr algn="ctr" rtl="0">
              <a:defRPr sz="12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97" name="Google Shape;8;p1"/>
          <p:cNvSpPr/>
          <p:nvPr/>
        </p:nvSpPr>
        <p:spPr>
          <a:xfrm flipH="1" rot="10800000">
            <a:off x="0" y="-919"/>
            <a:ext cx="5879660" cy="354052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0"/>
                </a:moveTo>
                <a:cubicBezTo>
                  <a:pt x="1860" y="3347"/>
                  <a:pt x="3195" y="12345"/>
                  <a:pt x="5581" y="10040"/>
                </a:cubicBezTo>
                <a:cubicBezTo>
                  <a:pt x="7966" y="7734"/>
                  <a:pt x="8822" y="4460"/>
                  <a:pt x="11320" y="11329"/>
                </a:cubicBezTo>
                <a:cubicBezTo>
                  <a:pt x="13817" y="18197"/>
                  <a:pt x="14619" y="10883"/>
                  <a:pt x="16332" y="12595"/>
                </a:cubicBezTo>
                <a:cubicBezTo>
                  <a:pt x="18045" y="14307"/>
                  <a:pt x="19512" y="19762"/>
                  <a:pt x="21600" y="21600"/>
                </a:cubicBez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FFFFFF">
              <a:alpha val="46930"/>
            </a:srgbClr>
          </a:solidFill>
          <a:ln w="12700">
            <a:miter lim="400000"/>
          </a:ln>
        </p:spPr>
        <p:txBody>
          <a:bodyPr lIns="34289" tIns="34289" rIns="34289" bIns="34289" anchor="ctr"/>
          <a:lstStyle/>
          <a:p>
            <a:pPr algn="ctr" rtl="0">
              <a:defRPr sz="12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98" name="Google Shape;12;p1"/>
          <p:cNvSpPr txBox="1"/>
          <p:nvPr/>
        </p:nvSpPr>
        <p:spPr>
          <a:xfrm rot="5400000">
            <a:off x="-486157" y="338613"/>
            <a:ext cx="1184853" cy="41653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68567" tIns="68567" rIns="68567" bIns="68567" anchor="b">
            <a:spAutoFit/>
          </a:bodyPr>
          <a:lstStyle>
            <a:lvl1pPr rtl="0">
              <a:defRPr sz="900"/>
            </a:lvl1pPr>
          </a:lstStyle>
          <a:p>
            <a:pPr/>
            <a:r>
              <a:t>SLIDESMANIA.COM</a:t>
            </a:r>
          </a:p>
        </p:txBody>
      </p:sp>
      <p:sp>
        <p:nvSpPr>
          <p:cNvPr id="99" name="Google Shape;83;p5"/>
          <p:cNvSpPr/>
          <p:nvPr/>
        </p:nvSpPr>
        <p:spPr>
          <a:xfrm flipH="1">
            <a:off x="7433350" y="134742"/>
            <a:ext cx="1348500" cy="47284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6345" y="0"/>
                </a:moveTo>
                <a:lnTo>
                  <a:pt x="5255" y="0"/>
                </a:lnTo>
                <a:cubicBezTo>
                  <a:pt x="3263" y="0"/>
                  <a:pt x="1647" y="4798"/>
                  <a:pt x="1647" y="10718"/>
                </a:cubicBezTo>
                <a:lnTo>
                  <a:pt x="1748" y="16406"/>
                </a:lnTo>
                <a:cubicBezTo>
                  <a:pt x="1748" y="19275"/>
                  <a:pt x="966" y="21600"/>
                  <a:pt x="0" y="21600"/>
                </a:cubicBezTo>
                <a:lnTo>
                  <a:pt x="10800" y="21512"/>
                </a:lnTo>
                <a:lnTo>
                  <a:pt x="21600" y="21600"/>
                </a:lnTo>
                <a:cubicBezTo>
                  <a:pt x="20634" y="21600"/>
                  <a:pt x="19852" y="19275"/>
                  <a:pt x="19852" y="16406"/>
                </a:cubicBezTo>
                <a:lnTo>
                  <a:pt x="19953" y="10718"/>
                </a:lnTo>
                <a:cubicBezTo>
                  <a:pt x="19953" y="4798"/>
                  <a:pt x="18337" y="0"/>
                  <a:pt x="16345" y="0"/>
                </a:cubicBezTo>
                <a:close/>
              </a:path>
            </a:pathLst>
          </a:custGeom>
          <a:solidFill>
            <a:schemeClr val="accent6"/>
          </a:solidFill>
          <a:ln w="12700">
            <a:miter lim="400000"/>
          </a:ln>
          <a:effectLst>
            <a:outerShdw sx="100000" sy="100000" kx="0" ky="0" algn="b" rotWithShape="0" blurRad="38100" dist="25400" dir="16200000">
              <a:srgbClr val="000000">
                <a:alpha val="40000"/>
              </a:srgbClr>
            </a:outerShdw>
          </a:effectLst>
        </p:spPr>
        <p:txBody>
          <a:bodyPr lIns="34289" tIns="34289" rIns="34289" bIns="34289" anchor="ctr"/>
          <a:lstStyle/>
          <a:p>
            <a:pPr algn="ctr" rtl="0">
              <a:defRPr sz="12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100" name="Google Shape;84;p5"/>
          <p:cNvSpPr/>
          <p:nvPr/>
        </p:nvSpPr>
        <p:spPr>
          <a:xfrm flipH="1">
            <a:off x="7493792" y="182870"/>
            <a:ext cx="1229103" cy="47284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6345" y="0"/>
                </a:moveTo>
                <a:lnTo>
                  <a:pt x="5255" y="0"/>
                </a:lnTo>
                <a:cubicBezTo>
                  <a:pt x="3263" y="0"/>
                  <a:pt x="1647" y="4798"/>
                  <a:pt x="1647" y="10718"/>
                </a:cubicBezTo>
                <a:lnTo>
                  <a:pt x="1748" y="16406"/>
                </a:lnTo>
                <a:cubicBezTo>
                  <a:pt x="1748" y="19275"/>
                  <a:pt x="966" y="21600"/>
                  <a:pt x="0" y="21600"/>
                </a:cubicBezTo>
                <a:lnTo>
                  <a:pt x="10800" y="21512"/>
                </a:lnTo>
                <a:lnTo>
                  <a:pt x="21600" y="21600"/>
                </a:lnTo>
                <a:cubicBezTo>
                  <a:pt x="20634" y="21600"/>
                  <a:pt x="19852" y="19275"/>
                  <a:pt x="19852" y="16406"/>
                </a:cubicBezTo>
                <a:lnTo>
                  <a:pt x="19953" y="10718"/>
                </a:lnTo>
                <a:cubicBezTo>
                  <a:pt x="19953" y="4798"/>
                  <a:pt x="18337" y="0"/>
                  <a:pt x="16345" y="0"/>
                </a:cubicBezTo>
                <a:close/>
              </a:path>
            </a:pathLst>
          </a:custGeom>
          <a:ln w="12700">
            <a:solidFill>
              <a:srgbClr val="F2F2F2"/>
            </a:solidFill>
            <a:prstDash val="dash"/>
            <a:miter/>
          </a:ln>
          <a:effectLst>
            <a:outerShdw sx="100000" sy="100000" kx="0" ky="0" algn="b" rotWithShape="0" blurRad="38100" dist="12700" dir="0">
              <a:srgbClr val="000000">
                <a:alpha val="40000"/>
              </a:srgbClr>
            </a:outerShdw>
          </a:effectLst>
        </p:spPr>
        <p:txBody>
          <a:bodyPr lIns="34289" tIns="34289" rIns="34289" bIns="34289" anchor="ctr"/>
          <a:lstStyle/>
          <a:p>
            <a:pPr algn="ctr" rtl="0">
              <a:defRPr sz="12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101" name="Google Shape;85;p5"/>
          <p:cNvSpPr/>
          <p:nvPr/>
        </p:nvSpPr>
        <p:spPr>
          <a:xfrm flipH="1">
            <a:off x="6019884" y="134742"/>
            <a:ext cx="1348500" cy="47284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6345" y="0"/>
                </a:moveTo>
                <a:lnTo>
                  <a:pt x="5255" y="0"/>
                </a:lnTo>
                <a:cubicBezTo>
                  <a:pt x="3263" y="0"/>
                  <a:pt x="1647" y="4798"/>
                  <a:pt x="1647" y="10718"/>
                </a:cubicBezTo>
                <a:lnTo>
                  <a:pt x="1748" y="16406"/>
                </a:lnTo>
                <a:cubicBezTo>
                  <a:pt x="1748" y="19275"/>
                  <a:pt x="966" y="21600"/>
                  <a:pt x="0" y="21600"/>
                </a:cubicBezTo>
                <a:lnTo>
                  <a:pt x="10800" y="21512"/>
                </a:lnTo>
                <a:lnTo>
                  <a:pt x="21600" y="21600"/>
                </a:lnTo>
                <a:cubicBezTo>
                  <a:pt x="20634" y="21600"/>
                  <a:pt x="19852" y="19275"/>
                  <a:pt x="19852" y="16406"/>
                </a:cubicBezTo>
                <a:lnTo>
                  <a:pt x="19953" y="10718"/>
                </a:lnTo>
                <a:cubicBezTo>
                  <a:pt x="19953" y="4798"/>
                  <a:pt x="18337" y="0"/>
                  <a:pt x="16345" y="0"/>
                </a:cubicBezTo>
                <a:close/>
              </a:path>
            </a:pathLst>
          </a:custGeom>
          <a:solidFill>
            <a:schemeClr val="accent5"/>
          </a:solidFill>
          <a:ln w="12700">
            <a:miter lim="400000"/>
          </a:ln>
          <a:effectLst>
            <a:outerShdw sx="100000" sy="100000" kx="0" ky="0" algn="b" rotWithShape="0" blurRad="38100" dist="25400" dir="16200000">
              <a:srgbClr val="000000">
                <a:alpha val="40000"/>
              </a:srgbClr>
            </a:outerShdw>
          </a:effectLst>
        </p:spPr>
        <p:txBody>
          <a:bodyPr lIns="34289" tIns="34289" rIns="34289" bIns="34289" anchor="ctr"/>
          <a:lstStyle/>
          <a:p>
            <a:pPr algn="ctr" rtl="0">
              <a:defRPr sz="12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102" name="Google Shape;86;p5"/>
          <p:cNvSpPr/>
          <p:nvPr/>
        </p:nvSpPr>
        <p:spPr>
          <a:xfrm flipH="1">
            <a:off x="6078880" y="186479"/>
            <a:ext cx="1229103" cy="47284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6345" y="0"/>
                </a:moveTo>
                <a:lnTo>
                  <a:pt x="5255" y="0"/>
                </a:lnTo>
                <a:cubicBezTo>
                  <a:pt x="3263" y="0"/>
                  <a:pt x="1647" y="4798"/>
                  <a:pt x="1647" y="10718"/>
                </a:cubicBezTo>
                <a:lnTo>
                  <a:pt x="1748" y="16406"/>
                </a:lnTo>
                <a:cubicBezTo>
                  <a:pt x="1748" y="19275"/>
                  <a:pt x="966" y="21600"/>
                  <a:pt x="0" y="21600"/>
                </a:cubicBezTo>
                <a:lnTo>
                  <a:pt x="10800" y="21512"/>
                </a:lnTo>
                <a:lnTo>
                  <a:pt x="21600" y="21600"/>
                </a:lnTo>
                <a:cubicBezTo>
                  <a:pt x="20634" y="21600"/>
                  <a:pt x="19852" y="19275"/>
                  <a:pt x="19852" y="16406"/>
                </a:cubicBezTo>
                <a:lnTo>
                  <a:pt x="19953" y="10718"/>
                </a:lnTo>
                <a:cubicBezTo>
                  <a:pt x="19953" y="4798"/>
                  <a:pt x="18337" y="0"/>
                  <a:pt x="16345" y="0"/>
                </a:cubicBezTo>
                <a:close/>
              </a:path>
            </a:pathLst>
          </a:custGeom>
          <a:ln w="12700">
            <a:solidFill>
              <a:srgbClr val="F2F2F2"/>
            </a:solidFill>
            <a:prstDash val="dash"/>
            <a:miter/>
          </a:ln>
          <a:effectLst>
            <a:outerShdw sx="100000" sy="100000" kx="0" ky="0" algn="b" rotWithShape="0" blurRad="38100" dist="12700" dir="0">
              <a:srgbClr val="000000">
                <a:alpha val="40000"/>
              </a:srgbClr>
            </a:outerShdw>
          </a:effectLst>
        </p:spPr>
        <p:txBody>
          <a:bodyPr lIns="34289" tIns="34289" rIns="34289" bIns="34289" anchor="ctr"/>
          <a:lstStyle/>
          <a:p>
            <a:pPr algn="ctr" rtl="0">
              <a:defRPr sz="12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103" name="Google Shape;87;p5"/>
          <p:cNvSpPr/>
          <p:nvPr/>
        </p:nvSpPr>
        <p:spPr>
          <a:xfrm flipH="1">
            <a:off x="373241" y="134746"/>
            <a:ext cx="1348499" cy="47284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6345" y="0"/>
                </a:moveTo>
                <a:lnTo>
                  <a:pt x="5255" y="0"/>
                </a:lnTo>
                <a:cubicBezTo>
                  <a:pt x="3263" y="0"/>
                  <a:pt x="1647" y="4798"/>
                  <a:pt x="1647" y="10718"/>
                </a:cubicBezTo>
                <a:lnTo>
                  <a:pt x="1748" y="16406"/>
                </a:lnTo>
                <a:cubicBezTo>
                  <a:pt x="1748" y="19275"/>
                  <a:pt x="966" y="21600"/>
                  <a:pt x="0" y="21600"/>
                </a:cubicBezTo>
                <a:lnTo>
                  <a:pt x="10800" y="21512"/>
                </a:lnTo>
                <a:lnTo>
                  <a:pt x="21600" y="21600"/>
                </a:lnTo>
                <a:cubicBezTo>
                  <a:pt x="20634" y="21600"/>
                  <a:pt x="19852" y="19275"/>
                  <a:pt x="19852" y="16406"/>
                </a:cubicBezTo>
                <a:lnTo>
                  <a:pt x="19953" y="10718"/>
                </a:lnTo>
                <a:cubicBezTo>
                  <a:pt x="19953" y="4798"/>
                  <a:pt x="18337" y="0"/>
                  <a:pt x="16345" y="0"/>
                </a:cubicBezTo>
                <a:close/>
              </a:path>
            </a:pathLst>
          </a:custGeom>
          <a:solidFill>
            <a:schemeClr val="accent1"/>
          </a:solidFill>
          <a:ln w="12700">
            <a:miter lim="400000"/>
          </a:ln>
          <a:effectLst>
            <a:outerShdw sx="100000" sy="100000" kx="0" ky="0" algn="b" rotWithShape="0" blurRad="38100" dist="25400" dir="16200000">
              <a:srgbClr val="000000">
                <a:alpha val="40000"/>
              </a:srgbClr>
            </a:outerShdw>
          </a:effectLst>
        </p:spPr>
        <p:txBody>
          <a:bodyPr lIns="34289" tIns="34289" rIns="34289" bIns="34289" anchor="ctr"/>
          <a:lstStyle/>
          <a:p>
            <a:pPr algn="ctr" rtl="0">
              <a:defRPr sz="12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104" name="Google Shape;88;p5"/>
          <p:cNvSpPr/>
          <p:nvPr/>
        </p:nvSpPr>
        <p:spPr>
          <a:xfrm flipH="1">
            <a:off x="436069" y="174448"/>
            <a:ext cx="1229104" cy="47284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6345" y="0"/>
                </a:moveTo>
                <a:lnTo>
                  <a:pt x="5255" y="0"/>
                </a:lnTo>
                <a:cubicBezTo>
                  <a:pt x="3263" y="0"/>
                  <a:pt x="1647" y="4798"/>
                  <a:pt x="1647" y="10718"/>
                </a:cubicBezTo>
                <a:lnTo>
                  <a:pt x="1748" y="16406"/>
                </a:lnTo>
                <a:cubicBezTo>
                  <a:pt x="1748" y="19275"/>
                  <a:pt x="966" y="21600"/>
                  <a:pt x="0" y="21600"/>
                </a:cubicBezTo>
                <a:lnTo>
                  <a:pt x="10800" y="21512"/>
                </a:lnTo>
                <a:lnTo>
                  <a:pt x="21600" y="21600"/>
                </a:lnTo>
                <a:cubicBezTo>
                  <a:pt x="20634" y="21600"/>
                  <a:pt x="19852" y="19275"/>
                  <a:pt x="19852" y="16406"/>
                </a:cubicBezTo>
                <a:lnTo>
                  <a:pt x="19953" y="10718"/>
                </a:lnTo>
                <a:cubicBezTo>
                  <a:pt x="19953" y="4798"/>
                  <a:pt x="18337" y="0"/>
                  <a:pt x="16345" y="0"/>
                </a:cubicBezTo>
                <a:close/>
              </a:path>
            </a:pathLst>
          </a:custGeom>
          <a:ln w="12700">
            <a:solidFill>
              <a:srgbClr val="F2F2F2"/>
            </a:solidFill>
            <a:prstDash val="dash"/>
            <a:miter/>
          </a:ln>
          <a:effectLst>
            <a:outerShdw sx="100000" sy="100000" kx="0" ky="0" algn="b" rotWithShape="0" blurRad="38100" dist="12700" dir="0">
              <a:srgbClr val="000000">
                <a:alpha val="40000"/>
              </a:srgbClr>
            </a:outerShdw>
          </a:effectLst>
        </p:spPr>
        <p:txBody>
          <a:bodyPr lIns="34289" tIns="34289" rIns="34289" bIns="34289" anchor="ctr"/>
          <a:lstStyle/>
          <a:p>
            <a:pPr algn="ctr" rtl="0">
              <a:defRPr sz="12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105" name="Google Shape;89;p5"/>
          <p:cNvSpPr/>
          <p:nvPr/>
        </p:nvSpPr>
        <p:spPr>
          <a:xfrm flipH="1">
            <a:off x="1779486" y="134742"/>
            <a:ext cx="1348501" cy="47284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6345" y="0"/>
                </a:moveTo>
                <a:lnTo>
                  <a:pt x="5255" y="0"/>
                </a:lnTo>
                <a:cubicBezTo>
                  <a:pt x="3263" y="0"/>
                  <a:pt x="1647" y="4798"/>
                  <a:pt x="1647" y="10718"/>
                </a:cubicBezTo>
                <a:lnTo>
                  <a:pt x="1748" y="16406"/>
                </a:lnTo>
                <a:cubicBezTo>
                  <a:pt x="1748" y="19275"/>
                  <a:pt x="966" y="21600"/>
                  <a:pt x="0" y="21600"/>
                </a:cubicBezTo>
                <a:lnTo>
                  <a:pt x="10800" y="21512"/>
                </a:lnTo>
                <a:lnTo>
                  <a:pt x="21600" y="21600"/>
                </a:lnTo>
                <a:cubicBezTo>
                  <a:pt x="20634" y="21600"/>
                  <a:pt x="19852" y="19275"/>
                  <a:pt x="19852" y="16406"/>
                </a:cubicBezTo>
                <a:lnTo>
                  <a:pt x="19953" y="10718"/>
                </a:lnTo>
                <a:cubicBezTo>
                  <a:pt x="19953" y="4798"/>
                  <a:pt x="18337" y="0"/>
                  <a:pt x="16345" y="0"/>
                </a:cubicBezTo>
                <a:close/>
              </a:path>
            </a:pathLst>
          </a:custGeom>
          <a:solidFill>
            <a:schemeClr val="accent2"/>
          </a:solidFill>
          <a:ln w="12700">
            <a:miter lim="400000"/>
          </a:ln>
          <a:effectLst>
            <a:outerShdw sx="100000" sy="100000" kx="0" ky="0" algn="b" rotWithShape="0" blurRad="38100" dist="25400" dir="16200000">
              <a:srgbClr val="000000">
                <a:alpha val="40000"/>
              </a:srgbClr>
            </a:outerShdw>
          </a:effectLst>
        </p:spPr>
        <p:txBody>
          <a:bodyPr lIns="34289" tIns="34289" rIns="34289" bIns="34289" anchor="ctr"/>
          <a:lstStyle/>
          <a:p>
            <a:pPr algn="ctr" rtl="0">
              <a:defRPr sz="12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106" name="Google Shape;90;p5"/>
          <p:cNvSpPr/>
          <p:nvPr/>
        </p:nvSpPr>
        <p:spPr>
          <a:xfrm flipH="1">
            <a:off x="1828121" y="184072"/>
            <a:ext cx="1229103" cy="47284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6345" y="0"/>
                </a:moveTo>
                <a:lnTo>
                  <a:pt x="5255" y="0"/>
                </a:lnTo>
                <a:cubicBezTo>
                  <a:pt x="3263" y="0"/>
                  <a:pt x="1647" y="4798"/>
                  <a:pt x="1647" y="10718"/>
                </a:cubicBezTo>
                <a:lnTo>
                  <a:pt x="1748" y="16406"/>
                </a:lnTo>
                <a:cubicBezTo>
                  <a:pt x="1748" y="19275"/>
                  <a:pt x="966" y="21600"/>
                  <a:pt x="0" y="21600"/>
                </a:cubicBezTo>
                <a:lnTo>
                  <a:pt x="10800" y="21512"/>
                </a:lnTo>
                <a:lnTo>
                  <a:pt x="21600" y="21600"/>
                </a:lnTo>
                <a:cubicBezTo>
                  <a:pt x="20634" y="21600"/>
                  <a:pt x="19852" y="19275"/>
                  <a:pt x="19852" y="16406"/>
                </a:cubicBezTo>
                <a:lnTo>
                  <a:pt x="19953" y="10718"/>
                </a:lnTo>
                <a:cubicBezTo>
                  <a:pt x="19953" y="4798"/>
                  <a:pt x="18337" y="0"/>
                  <a:pt x="16345" y="0"/>
                </a:cubicBezTo>
                <a:close/>
              </a:path>
            </a:pathLst>
          </a:custGeom>
          <a:ln w="12700">
            <a:solidFill>
              <a:srgbClr val="F2F2F2"/>
            </a:solidFill>
            <a:prstDash val="dash"/>
            <a:miter/>
          </a:ln>
          <a:effectLst>
            <a:outerShdw sx="100000" sy="100000" kx="0" ky="0" algn="b" rotWithShape="0" blurRad="38100" dist="12700" dir="0">
              <a:srgbClr val="000000">
                <a:alpha val="40000"/>
              </a:srgbClr>
            </a:outerShdw>
          </a:effectLst>
        </p:spPr>
        <p:txBody>
          <a:bodyPr lIns="34289" tIns="34289" rIns="34289" bIns="34289" anchor="ctr"/>
          <a:lstStyle/>
          <a:p>
            <a:pPr algn="ctr" rtl="0">
              <a:defRPr sz="12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107" name="Google Shape;91;p5"/>
          <p:cNvSpPr/>
          <p:nvPr/>
        </p:nvSpPr>
        <p:spPr>
          <a:xfrm flipH="1">
            <a:off x="3192952" y="134742"/>
            <a:ext cx="1348501" cy="47284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6345" y="0"/>
                </a:moveTo>
                <a:lnTo>
                  <a:pt x="5255" y="0"/>
                </a:lnTo>
                <a:cubicBezTo>
                  <a:pt x="3263" y="0"/>
                  <a:pt x="1647" y="4798"/>
                  <a:pt x="1647" y="10718"/>
                </a:cubicBezTo>
                <a:lnTo>
                  <a:pt x="1748" y="16406"/>
                </a:lnTo>
                <a:cubicBezTo>
                  <a:pt x="1748" y="19275"/>
                  <a:pt x="966" y="21600"/>
                  <a:pt x="0" y="21600"/>
                </a:cubicBezTo>
                <a:lnTo>
                  <a:pt x="10800" y="21512"/>
                </a:lnTo>
                <a:lnTo>
                  <a:pt x="21600" y="21600"/>
                </a:lnTo>
                <a:cubicBezTo>
                  <a:pt x="20634" y="21600"/>
                  <a:pt x="19852" y="19275"/>
                  <a:pt x="19852" y="16406"/>
                </a:cubicBezTo>
                <a:lnTo>
                  <a:pt x="19953" y="10718"/>
                </a:lnTo>
                <a:cubicBezTo>
                  <a:pt x="19953" y="4798"/>
                  <a:pt x="18337" y="0"/>
                  <a:pt x="16345" y="0"/>
                </a:cubicBezTo>
                <a:close/>
              </a:path>
            </a:pathLst>
          </a:custGeom>
          <a:solidFill>
            <a:schemeClr val="accent3"/>
          </a:solidFill>
          <a:ln w="12700">
            <a:miter lim="400000"/>
          </a:ln>
          <a:effectLst>
            <a:outerShdw sx="100000" sy="100000" kx="0" ky="0" algn="b" rotWithShape="0" blurRad="38100" dist="25400" dir="16200000">
              <a:srgbClr val="000000">
                <a:alpha val="40000"/>
              </a:srgbClr>
            </a:outerShdw>
          </a:effectLst>
        </p:spPr>
        <p:txBody>
          <a:bodyPr lIns="34289" tIns="34289" rIns="34289" bIns="34289" anchor="ctr"/>
          <a:lstStyle/>
          <a:p>
            <a:pPr algn="ctr" rtl="0">
              <a:defRPr sz="12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108" name="Google Shape;92;p5"/>
          <p:cNvSpPr/>
          <p:nvPr/>
        </p:nvSpPr>
        <p:spPr>
          <a:xfrm flipH="1">
            <a:off x="3256271" y="182870"/>
            <a:ext cx="1229103" cy="47284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6345" y="0"/>
                </a:moveTo>
                <a:lnTo>
                  <a:pt x="5255" y="0"/>
                </a:lnTo>
                <a:cubicBezTo>
                  <a:pt x="3263" y="0"/>
                  <a:pt x="1647" y="4798"/>
                  <a:pt x="1647" y="10718"/>
                </a:cubicBezTo>
                <a:lnTo>
                  <a:pt x="1748" y="16406"/>
                </a:lnTo>
                <a:cubicBezTo>
                  <a:pt x="1748" y="19275"/>
                  <a:pt x="966" y="21600"/>
                  <a:pt x="0" y="21600"/>
                </a:cubicBezTo>
                <a:lnTo>
                  <a:pt x="10800" y="21512"/>
                </a:lnTo>
                <a:lnTo>
                  <a:pt x="21600" y="21600"/>
                </a:lnTo>
                <a:cubicBezTo>
                  <a:pt x="20634" y="21600"/>
                  <a:pt x="19852" y="19275"/>
                  <a:pt x="19852" y="16406"/>
                </a:cubicBezTo>
                <a:lnTo>
                  <a:pt x="19953" y="10718"/>
                </a:lnTo>
                <a:cubicBezTo>
                  <a:pt x="19953" y="4798"/>
                  <a:pt x="18337" y="0"/>
                  <a:pt x="16345" y="0"/>
                </a:cubicBezTo>
                <a:close/>
              </a:path>
            </a:pathLst>
          </a:custGeom>
          <a:ln w="12700">
            <a:solidFill>
              <a:srgbClr val="F2F2F2"/>
            </a:solidFill>
            <a:prstDash val="dash"/>
            <a:miter/>
          </a:ln>
          <a:effectLst>
            <a:outerShdw sx="100000" sy="100000" kx="0" ky="0" algn="b" rotWithShape="0" blurRad="38100" dist="12700" dir="0">
              <a:srgbClr val="000000">
                <a:alpha val="40000"/>
              </a:srgbClr>
            </a:outerShdw>
          </a:effectLst>
        </p:spPr>
        <p:txBody>
          <a:bodyPr lIns="34289" tIns="34289" rIns="34289" bIns="34289" anchor="ctr"/>
          <a:lstStyle/>
          <a:p>
            <a:pPr algn="ctr" rtl="0">
              <a:defRPr sz="12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109" name="Google Shape;93;p5"/>
          <p:cNvSpPr/>
          <p:nvPr/>
        </p:nvSpPr>
        <p:spPr>
          <a:xfrm flipH="1">
            <a:off x="126330" y="128727"/>
            <a:ext cx="8864870" cy="486076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9874" y="0"/>
                </a:moveTo>
                <a:lnTo>
                  <a:pt x="8188" y="0"/>
                </a:lnTo>
                <a:cubicBezTo>
                  <a:pt x="7885" y="0"/>
                  <a:pt x="7640" y="467"/>
                  <a:pt x="7640" y="1043"/>
                </a:cubicBezTo>
                <a:lnTo>
                  <a:pt x="7655" y="1596"/>
                </a:lnTo>
                <a:cubicBezTo>
                  <a:pt x="7655" y="1805"/>
                  <a:pt x="7588" y="1985"/>
                  <a:pt x="7493" y="2061"/>
                </a:cubicBezTo>
                <a:lnTo>
                  <a:pt x="7403" y="2096"/>
                </a:lnTo>
                <a:lnTo>
                  <a:pt x="416" y="2096"/>
                </a:lnTo>
                <a:cubicBezTo>
                  <a:pt x="186" y="2096"/>
                  <a:pt x="0" y="2435"/>
                  <a:pt x="0" y="2854"/>
                </a:cubicBezTo>
                <a:lnTo>
                  <a:pt x="0" y="20841"/>
                </a:lnTo>
                <a:cubicBezTo>
                  <a:pt x="0" y="21260"/>
                  <a:pt x="186" y="21600"/>
                  <a:pt x="416" y="21600"/>
                </a:cubicBezTo>
                <a:lnTo>
                  <a:pt x="21184" y="21600"/>
                </a:lnTo>
                <a:cubicBezTo>
                  <a:pt x="21414" y="21600"/>
                  <a:pt x="21600" y="21260"/>
                  <a:pt x="21600" y="20841"/>
                </a:cubicBezTo>
                <a:lnTo>
                  <a:pt x="21600" y="2854"/>
                </a:lnTo>
                <a:cubicBezTo>
                  <a:pt x="21600" y="2435"/>
                  <a:pt x="21414" y="2096"/>
                  <a:pt x="21184" y="2096"/>
                </a:cubicBezTo>
                <a:lnTo>
                  <a:pt x="10659" y="2096"/>
                </a:lnTo>
                <a:lnTo>
                  <a:pt x="10569" y="2061"/>
                </a:lnTo>
                <a:cubicBezTo>
                  <a:pt x="10474" y="1985"/>
                  <a:pt x="10407" y="1805"/>
                  <a:pt x="10407" y="1596"/>
                </a:cubicBezTo>
                <a:lnTo>
                  <a:pt x="10422" y="1043"/>
                </a:lnTo>
                <a:cubicBezTo>
                  <a:pt x="10422" y="467"/>
                  <a:pt x="10177" y="0"/>
                  <a:pt x="9874" y="0"/>
                </a:cubicBezTo>
                <a:close/>
              </a:path>
            </a:pathLst>
          </a:custGeom>
          <a:solidFill>
            <a:srgbClr val="BED994"/>
          </a:solidFill>
          <a:ln w="12700">
            <a:miter lim="400000"/>
          </a:ln>
          <a:effectLst>
            <a:outerShdw sx="100000" sy="100000" kx="0" ky="0" algn="b" rotWithShape="0" blurRad="38100" dist="25400" dir="16200000">
              <a:srgbClr val="000000">
                <a:alpha val="40000"/>
              </a:srgbClr>
            </a:outerShdw>
          </a:effectLst>
        </p:spPr>
        <p:txBody>
          <a:bodyPr lIns="34289" tIns="34289" rIns="34289" bIns="34289" anchor="ctr"/>
          <a:lstStyle/>
          <a:p>
            <a:pPr algn="ctr" rtl="0">
              <a:defRPr sz="12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110" name="Google Shape;94;p5"/>
          <p:cNvSpPr/>
          <p:nvPr/>
        </p:nvSpPr>
        <p:spPr>
          <a:xfrm>
            <a:off x="269802" y="170170"/>
            <a:ext cx="8676949" cy="470048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3276" y="0"/>
                </a:moveTo>
                <a:lnTo>
                  <a:pt x="11678" y="0"/>
                </a:lnTo>
                <a:cubicBezTo>
                  <a:pt x="11391" y="0"/>
                  <a:pt x="11159" y="468"/>
                  <a:pt x="11159" y="1046"/>
                </a:cubicBezTo>
                <a:lnTo>
                  <a:pt x="11173" y="1601"/>
                </a:lnTo>
                <a:cubicBezTo>
                  <a:pt x="11173" y="1811"/>
                  <a:pt x="11110" y="1991"/>
                  <a:pt x="11020" y="2068"/>
                </a:cubicBezTo>
                <a:lnTo>
                  <a:pt x="10935" y="2102"/>
                </a:lnTo>
                <a:lnTo>
                  <a:pt x="619" y="2086"/>
                </a:lnTo>
                <a:cubicBezTo>
                  <a:pt x="401" y="2086"/>
                  <a:pt x="0" y="2426"/>
                  <a:pt x="0" y="2847"/>
                </a:cubicBezTo>
                <a:cubicBezTo>
                  <a:pt x="0" y="8861"/>
                  <a:pt x="54" y="14908"/>
                  <a:pt x="54" y="20922"/>
                </a:cubicBezTo>
                <a:cubicBezTo>
                  <a:pt x="54" y="21342"/>
                  <a:pt x="141" y="21600"/>
                  <a:pt x="358" y="21600"/>
                </a:cubicBezTo>
                <a:lnTo>
                  <a:pt x="21359" y="21600"/>
                </a:lnTo>
                <a:cubicBezTo>
                  <a:pt x="21576" y="21600"/>
                  <a:pt x="21600" y="21276"/>
                  <a:pt x="21600" y="20856"/>
                </a:cubicBezTo>
                <a:cubicBezTo>
                  <a:pt x="21591" y="14869"/>
                  <a:pt x="21582" y="8883"/>
                  <a:pt x="21573" y="2896"/>
                </a:cubicBezTo>
                <a:cubicBezTo>
                  <a:pt x="21573" y="2476"/>
                  <a:pt x="21424" y="2102"/>
                  <a:pt x="21206" y="2102"/>
                </a:cubicBezTo>
                <a:lnTo>
                  <a:pt x="14020" y="2102"/>
                </a:lnTo>
                <a:lnTo>
                  <a:pt x="13935" y="2068"/>
                </a:lnTo>
                <a:cubicBezTo>
                  <a:pt x="13844" y="1991"/>
                  <a:pt x="13781" y="1811"/>
                  <a:pt x="13781" y="1601"/>
                </a:cubicBezTo>
                <a:lnTo>
                  <a:pt x="13796" y="1046"/>
                </a:lnTo>
                <a:cubicBezTo>
                  <a:pt x="13796" y="468"/>
                  <a:pt x="13563" y="0"/>
                  <a:pt x="13276" y="0"/>
                </a:cubicBezTo>
                <a:close/>
              </a:path>
            </a:pathLst>
          </a:custGeom>
          <a:ln w="12700">
            <a:solidFill>
              <a:srgbClr val="F2F2F2"/>
            </a:solidFill>
            <a:prstDash val="dash"/>
            <a:miter/>
          </a:ln>
          <a:effectLst>
            <a:outerShdw sx="100000" sy="100000" kx="0" ky="0" algn="b" rotWithShape="0" blurRad="38100" dist="12700" dir="5400000">
              <a:srgbClr val="000000">
                <a:alpha val="40000"/>
              </a:srgbClr>
            </a:outerShdw>
          </a:effectLst>
        </p:spPr>
        <p:txBody>
          <a:bodyPr lIns="34289" tIns="34289" rIns="34289" bIns="34289" anchor="ctr"/>
          <a:lstStyle/>
          <a:p>
            <a:pPr algn="ctr" rtl="0">
              <a:defRPr sz="12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111" name="نص العنوان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نص العنوان</a:t>
            </a:r>
          </a:p>
        </p:txBody>
      </p:sp>
      <p:sp>
        <p:nvSpPr>
          <p:cNvPr id="112" name="مستوى النص الأول…"/>
          <p:cNvSpPr txBox="1"/>
          <p:nvPr>
            <p:ph type="body" sz="half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مستوى النص الأول</a:t>
            </a:r>
          </a:p>
          <a:p>
            <a:pPr lvl="1"/>
            <a:r>
              <a:t>مستوى النص الثاني</a:t>
            </a:r>
          </a:p>
          <a:p>
            <a:pPr lvl="2"/>
            <a:r>
              <a:t>مستوى النص الثالث</a:t>
            </a:r>
          </a:p>
          <a:p>
            <a:pPr lvl="3"/>
            <a:r>
              <a:t>مستوى النص الرابع</a:t>
            </a:r>
          </a:p>
          <a:p>
            <a:pPr lvl="4"/>
            <a:r>
              <a:t>مستوى النص الخامس</a:t>
            </a:r>
          </a:p>
        </p:txBody>
      </p:sp>
      <p:sp>
        <p:nvSpPr>
          <p:cNvPr id="113" name="Google Shape;104;p5"/>
          <p:cNvSpPr txBox="1"/>
          <p:nvPr/>
        </p:nvSpPr>
        <p:spPr>
          <a:xfrm rot="5400000">
            <a:off x="-486157" y="338613"/>
            <a:ext cx="1184853" cy="41653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68567" tIns="68567" rIns="68567" bIns="68567" anchor="b">
            <a:spAutoFit/>
          </a:bodyPr>
          <a:lstStyle>
            <a:lvl1pPr rtl="0">
              <a:defRPr sz="900">
                <a:solidFill>
                  <a:schemeClr val="accent4"/>
                </a:solidFill>
              </a:defRPr>
            </a:lvl1pPr>
          </a:lstStyle>
          <a:p>
            <a:pPr/>
            <a:r>
              <a:t>SLIDESMANIA.COM</a:t>
            </a:r>
          </a:p>
        </p:txBody>
      </p:sp>
      <p:pic>
        <p:nvPicPr>
          <p:cNvPr id="114" name="IMG_1539.png" descr="IMG_1539.png"/>
          <p:cNvPicPr>
            <a:picLocks noChangeAspect="1"/>
          </p:cNvPicPr>
          <p:nvPr/>
        </p:nvPicPr>
        <p:blipFill>
          <a:blip r:embed="rId2">
            <a:alphaModFix amt="7762"/>
            <a:extLst/>
          </a:blip>
          <a:srcRect l="15572" t="21911" r="15572" b="14111"/>
          <a:stretch>
            <a:fillRect/>
          </a:stretch>
        </p:blipFill>
        <p:spPr>
          <a:xfrm>
            <a:off x="368996" y="3290782"/>
            <a:ext cx="1296196" cy="1208880"/>
          </a:xfrm>
          <a:prstGeom prst="rect">
            <a:avLst/>
          </a:prstGeom>
          <a:ln w="12700">
            <a:miter lim="400000"/>
          </a:ln>
        </p:spPr>
      </p:pic>
      <p:pic>
        <p:nvPicPr>
          <p:cNvPr id="115" name="phonto.png" descr="phonto.png"/>
          <p:cNvPicPr>
            <a:picLocks noChangeAspect="1"/>
          </p:cNvPicPr>
          <p:nvPr/>
        </p:nvPicPr>
        <p:blipFill>
          <a:blip r:embed="rId3">
            <a:extLst/>
          </a:blip>
          <a:srcRect l="33573" t="36928" r="26843" b="36928"/>
          <a:stretch>
            <a:fillRect/>
          </a:stretch>
        </p:blipFill>
        <p:spPr>
          <a:xfrm>
            <a:off x="7825577" y="4574191"/>
            <a:ext cx="1165566" cy="339651"/>
          </a:xfrm>
          <a:prstGeom prst="rect">
            <a:avLst/>
          </a:prstGeom>
          <a:ln w="12700">
            <a:miter lim="400000"/>
          </a:ln>
        </p:spPr>
      </p:pic>
      <p:sp>
        <p:nvSpPr>
          <p:cNvPr id="116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CUSTOM_2">
    <p:bg>
      <p:bgPr>
        <a:solidFill>
          <a:schemeClr val="accent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6;p1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FFFFFF">
              <a:alpha val="49410"/>
            </a:srgbClr>
          </a:solidFill>
          <a:ln w="12700">
            <a:miter lim="400000"/>
          </a:ln>
        </p:spPr>
        <p:txBody>
          <a:bodyPr lIns="34289" tIns="34289" rIns="34289" bIns="34289" anchor="ctr"/>
          <a:lstStyle/>
          <a:p>
            <a:pPr rtl="0">
              <a:defRPr>
                <a:latin typeface="+mn-lt"/>
                <a:ea typeface="+mn-ea"/>
                <a:cs typeface="+mn-cs"/>
                <a:sym typeface="Arial"/>
              </a:defRPr>
            </a:pPr>
          </a:p>
        </p:txBody>
      </p:sp>
      <p:sp>
        <p:nvSpPr>
          <p:cNvPr id="124" name="Google Shape;7;p1"/>
          <p:cNvSpPr/>
          <p:nvPr/>
        </p:nvSpPr>
        <p:spPr>
          <a:xfrm flipH="1">
            <a:off x="3927804" y="2079524"/>
            <a:ext cx="5216196" cy="306589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0"/>
                </a:moveTo>
                <a:cubicBezTo>
                  <a:pt x="1860" y="3347"/>
                  <a:pt x="3195" y="12345"/>
                  <a:pt x="5581" y="10040"/>
                </a:cubicBezTo>
                <a:cubicBezTo>
                  <a:pt x="7966" y="7734"/>
                  <a:pt x="8822" y="4460"/>
                  <a:pt x="11320" y="11329"/>
                </a:cubicBezTo>
                <a:cubicBezTo>
                  <a:pt x="13817" y="18197"/>
                  <a:pt x="14619" y="10883"/>
                  <a:pt x="16332" y="12595"/>
                </a:cubicBezTo>
                <a:cubicBezTo>
                  <a:pt x="18045" y="14307"/>
                  <a:pt x="19512" y="19762"/>
                  <a:pt x="21600" y="21600"/>
                </a:cubicBez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000000">
              <a:alpha val="5030"/>
            </a:srgbClr>
          </a:solidFill>
          <a:ln w="12700">
            <a:miter lim="400000"/>
          </a:ln>
        </p:spPr>
        <p:txBody>
          <a:bodyPr lIns="34289" tIns="34289" rIns="34289" bIns="34289" anchor="ctr"/>
          <a:lstStyle/>
          <a:p>
            <a:pPr algn="ctr" rtl="0">
              <a:defRPr sz="12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125" name="Google Shape;8;p1"/>
          <p:cNvSpPr/>
          <p:nvPr/>
        </p:nvSpPr>
        <p:spPr>
          <a:xfrm flipH="1" rot="10800000">
            <a:off x="0" y="-919"/>
            <a:ext cx="5879660" cy="354052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0"/>
                </a:moveTo>
                <a:cubicBezTo>
                  <a:pt x="1860" y="3347"/>
                  <a:pt x="3195" y="12345"/>
                  <a:pt x="5581" y="10040"/>
                </a:cubicBezTo>
                <a:cubicBezTo>
                  <a:pt x="7966" y="7734"/>
                  <a:pt x="8822" y="4460"/>
                  <a:pt x="11320" y="11329"/>
                </a:cubicBezTo>
                <a:cubicBezTo>
                  <a:pt x="13817" y="18197"/>
                  <a:pt x="14619" y="10883"/>
                  <a:pt x="16332" y="12595"/>
                </a:cubicBezTo>
                <a:cubicBezTo>
                  <a:pt x="18045" y="14307"/>
                  <a:pt x="19512" y="19762"/>
                  <a:pt x="21600" y="21600"/>
                </a:cubicBez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FFFFFF">
              <a:alpha val="46930"/>
            </a:srgbClr>
          </a:solidFill>
          <a:ln w="12700">
            <a:miter lim="400000"/>
          </a:ln>
        </p:spPr>
        <p:txBody>
          <a:bodyPr lIns="34289" tIns="34289" rIns="34289" bIns="34289" anchor="ctr"/>
          <a:lstStyle/>
          <a:p>
            <a:pPr algn="ctr" rtl="0">
              <a:defRPr sz="12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126" name="Google Shape;12;p1"/>
          <p:cNvSpPr txBox="1"/>
          <p:nvPr/>
        </p:nvSpPr>
        <p:spPr>
          <a:xfrm rot="5400000">
            <a:off x="-486157" y="338613"/>
            <a:ext cx="1184853" cy="41653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68567" tIns="68567" rIns="68567" bIns="68567" anchor="b">
            <a:spAutoFit/>
          </a:bodyPr>
          <a:lstStyle>
            <a:lvl1pPr rtl="0">
              <a:defRPr sz="900"/>
            </a:lvl1pPr>
          </a:lstStyle>
          <a:p>
            <a:pPr/>
            <a:r>
              <a:t>SLIDESMANIA.COM</a:t>
            </a:r>
          </a:p>
        </p:txBody>
      </p:sp>
      <p:sp>
        <p:nvSpPr>
          <p:cNvPr id="127" name="Google Shape;106;p6"/>
          <p:cNvSpPr/>
          <p:nvPr/>
        </p:nvSpPr>
        <p:spPr>
          <a:xfrm flipH="1">
            <a:off x="7433350" y="134742"/>
            <a:ext cx="1348500" cy="47284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6345" y="0"/>
                </a:moveTo>
                <a:lnTo>
                  <a:pt x="5255" y="0"/>
                </a:lnTo>
                <a:cubicBezTo>
                  <a:pt x="3263" y="0"/>
                  <a:pt x="1647" y="4798"/>
                  <a:pt x="1647" y="10718"/>
                </a:cubicBezTo>
                <a:lnTo>
                  <a:pt x="1748" y="16406"/>
                </a:lnTo>
                <a:cubicBezTo>
                  <a:pt x="1748" y="19275"/>
                  <a:pt x="966" y="21600"/>
                  <a:pt x="0" y="21600"/>
                </a:cubicBezTo>
                <a:lnTo>
                  <a:pt x="10800" y="21512"/>
                </a:lnTo>
                <a:lnTo>
                  <a:pt x="21600" y="21600"/>
                </a:lnTo>
                <a:cubicBezTo>
                  <a:pt x="20634" y="21600"/>
                  <a:pt x="19852" y="19275"/>
                  <a:pt x="19852" y="16406"/>
                </a:cubicBezTo>
                <a:lnTo>
                  <a:pt x="19953" y="10718"/>
                </a:lnTo>
                <a:cubicBezTo>
                  <a:pt x="19953" y="4798"/>
                  <a:pt x="18337" y="0"/>
                  <a:pt x="16345" y="0"/>
                </a:cubicBezTo>
                <a:close/>
              </a:path>
            </a:pathLst>
          </a:custGeom>
          <a:solidFill>
            <a:schemeClr val="accent6"/>
          </a:solidFill>
          <a:ln w="12700">
            <a:miter lim="400000"/>
          </a:ln>
          <a:effectLst>
            <a:outerShdw sx="100000" sy="100000" kx="0" ky="0" algn="b" rotWithShape="0" blurRad="38100" dist="25400" dir="16200000">
              <a:srgbClr val="000000">
                <a:alpha val="40000"/>
              </a:srgbClr>
            </a:outerShdw>
          </a:effectLst>
        </p:spPr>
        <p:txBody>
          <a:bodyPr lIns="34289" tIns="34289" rIns="34289" bIns="34289" anchor="ctr"/>
          <a:lstStyle/>
          <a:p>
            <a:pPr algn="ctr" rtl="0">
              <a:defRPr sz="12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128" name="Google Shape;107;p6"/>
          <p:cNvSpPr/>
          <p:nvPr/>
        </p:nvSpPr>
        <p:spPr>
          <a:xfrm flipH="1">
            <a:off x="7493792" y="182870"/>
            <a:ext cx="1229103" cy="47284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6345" y="0"/>
                </a:moveTo>
                <a:lnTo>
                  <a:pt x="5255" y="0"/>
                </a:lnTo>
                <a:cubicBezTo>
                  <a:pt x="3263" y="0"/>
                  <a:pt x="1647" y="4798"/>
                  <a:pt x="1647" y="10718"/>
                </a:cubicBezTo>
                <a:lnTo>
                  <a:pt x="1748" y="16406"/>
                </a:lnTo>
                <a:cubicBezTo>
                  <a:pt x="1748" y="19275"/>
                  <a:pt x="966" y="21600"/>
                  <a:pt x="0" y="21600"/>
                </a:cubicBezTo>
                <a:lnTo>
                  <a:pt x="10800" y="21512"/>
                </a:lnTo>
                <a:lnTo>
                  <a:pt x="21600" y="21600"/>
                </a:lnTo>
                <a:cubicBezTo>
                  <a:pt x="20634" y="21600"/>
                  <a:pt x="19852" y="19275"/>
                  <a:pt x="19852" y="16406"/>
                </a:cubicBezTo>
                <a:lnTo>
                  <a:pt x="19953" y="10718"/>
                </a:lnTo>
                <a:cubicBezTo>
                  <a:pt x="19953" y="4798"/>
                  <a:pt x="18337" y="0"/>
                  <a:pt x="16345" y="0"/>
                </a:cubicBezTo>
                <a:close/>
              </a:path>
            </a:pathLst>
          </a:custGeom>
          <a:ln w="12700">
            <a:solidFill>
              <a:srgbClr val="F2F2F2"/>
            </a:solidFill>
            <a:prstDash val="dash"/>
            <a:miter/>
          </a:ln>
          <a:effectLst>
            <a:outerShdw sx="100000" sy="100000" kx="0" ky="0" algn="b" rotWithShape="0" blurRad="38100" dist="12700" dir="0">
              <a:srgbClr val="000000">
                <a:alpha val="40000"/>
              </a:srgbClr>
            </a:outerShdw>
          </a:effectLst>
        </p:spPr>
        <p:txBody>
          <a:bodyPr lIns="34289" tIns="34289" rIns="34289" bIns="34289" anchor="ctr"/>
          <a:lstStyle/>
          <a:p>
            <a:pPr algn="ctr" rtl="0">
              <a:defRPr sz="12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129" name="Google Shape;108;p6"/>
          <p:cNvSpPr/>
          <p:nvPr/>
        </p:nvSpPr>
        <p:spPr>
          <a:xfrm flipH="1">
            <a:off x="373241" y="134746"/>
            <a:ext cx="1348499" cy="47284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6345" y="0"/>
                </a:moveTo>
                <a:lnTo>
                  <a:pt x="5255" y="0"/>
                </a:lnTo>
                <a:cubicBezTo>
                  <a:pt x="3263" y="0"/>
                  <a:pt x="1647" y="4798"/>
                  <a:pt x="1647" y="10718"/>
                </a:cubicBezTo>
                <a:lnTo>
                  <a:pt x="1748" y="16406"/>
                </a:lnTo>
                <a:cubicBezTo>
                  <a:pt x="1748" y="19275"/>
                  <a:pt x="966" y="21600"/>
                  <a:pt x="0" y="21600"/>
                </a:cubicBezTo>
                <a:lnTo>
                  <a:pt x="10800" y="21512"/>
                </a:lnTo>
                <a:lnTo>
                  <a:pt x="21600" y="21600"/>
                </a:lnTo>
                <a:cubicBezTo>
                  <a:pt x="20634" y="21600"/>
                  <a:pt x="19852" y="19275"/>
                  <a:pt x="19852" y="16406"/>
                </a:cubicBezTo>
                <a:lnTo>
                  <a:pt x="19953" y="10718"/>
                </a:lnTo>
                <a:cubicBezTo>
                  <a:pt x="19953" y="4798"/>
                  <a:pt x="18337" y="0"/>
                  <a:pt x="16345" y="0"/>
                </a:cubicBezTo>
                <a:close/>
              </a:path>
            </a:pathLst>
          </a:custGeom>
          <a:solidFill>
            <a:schemeClr val="accent1"/>
          </a:solidFill>
          <a:ln w="12700">
            <a:miter lim="400000"/>
          </a:ln>
          <a:effectLst>
            <a:outerShdw sx="100000" sy="100000" kx="0" ky="0" algn="b" rotWithShape="0" blurRad="38100" dist="25400" dir="16200000">
              <a:srgbClr val="000000">
                <a:alpha val="40000"/>
              </a:srgbClr>
            </a:outerShdw>
          </a:effectLst>
        </p:spPr>
        <p:txBody>
          <a:bodyPr lIns="34289" tIns="34289" rIns="34289" bIns="34289" anchor="ctr"/>
          <a:lstStyle/>
          <a:p>
            <a:pPr algn="ctr" rtl="0">
              <a:defRPr sz="12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130" name="Google Shape;109;p6"/>
          <p:cNvSpPr/>
          <p:nvPr/>
        </p:nvSpPr>
        <p:spPr>
          <a:xfrm flipH="1">
            <a:off x="436069" y="174448"/>
            <a:ext cx="1229104" cy="47284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6345" y="0"/>
                </a:moveTo>
                <a:lnTo>
                  <a:pt x="5255" y="0"/>
                </a:lnTo>
                <a:cubicBezTo>
                  <a:pt x="3263" y="0"/>
                  <a:pt x="1647" y="4798"/>
                  <a:pt x="1647" y="10718"/>
                </a:cubicBezTo>
                <a:lnTo>
                  <a:pt x="1748" y="16406"/>
                </a:lnTo>
                <a:cubicBezTo>
                  <a:pt x="1748" y="19275"/>
                  <a:pt x="966" y="21600"/>
                  <a:pt x="0" y="21600"/>
                </a:cubicBezTo>
                <a:lnTo>
                  <a:pt x="10800" y="21512"/>
                </a:lnTo>
                <a:lnTo>
                  <a:pt x="21600" y="21600"/>
                </a:lnTo>
                <a:cubicBezTo>
                  <a:pt x="20634" y="21600"/>
                  <a:pt x="19852" y="19275"/>
                  <a:pt x="19852" y="16406"/>
                </a:cubicBezTo>
                <a:lnTo>
                  <a:pt x="19953" y="10718"/>
                </a:lnTo>
                <a:cubicBezTo>
                  <a:pt x="19953" y="4798"/>
                  <a:pt x="18337" y="0"/>
                  <a:pt x="16345" y="0"/>
                </a:cubicBezTo>
                <a:close/>
              </a:path>
            </a:pathLst>
          </a:custGeom>
          <a:ln w="12700">
            <a:solidFill>
              <a:srgbClr val="F2F2F2"/>
            </a:solidFill>
            <a:prstDash val="dash"/>
            <a:miter/>
          </a:ln>
          <a:effectLst>
            <a:outerShdw sx="100000" sy="100000" kx="0" ky="0" algn="b" rotWithShape="0" blurRad="38100" dist="12700" dir="0">
              <a:srgbClr val="000000">
                <a:alpha val="40000"/>
              </a:srgbClr>
            </a:outerShdw>
          </a:effectLst>
        </p:spPr>
        <p:txBody>
          <a:bodyPr lIns="34289" tIns="34289" rIns="34289" bIns="34289" anchor="ctr"/>
          <a:lstStyle/>
          <a:p>
            <a:pPr algn="ctr" rtl="0">
              <a:defRPr sz="12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131" name="Google Shape;110;p6"/>
          <p:cNvSpPr/>
          <p:nvPr/>
        </p:nvSpPr>
        <p:spPr>
          <a:xfrm flipH="1">
            <a:off x="1779486" y="134742"/>
            <a:ext cx="1348501" cy="47284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6345" y="0"/>
                </a:moveTo>
                <a:lnTo>
                  <a:pt x="5255" y="0"/>
                </a:lnTo>
                <a:cubicBezTo>
                  <a:pt x="3263" y="0"/>
                  <a:pt x="1647" y="4798"/>
                  <a:pt x="1647" y="10718"/>
                </a:cubicBezTo>
                <a:lnTo>
                  <a:pt x="1748" y="16406"/>
                </a:lnTo>
                <a:cubicBezTo>
                  <a:pt x="1748" y="19275"/>
                  <a:pt x="966" y="21600"/>
                  <a:pt x="0" y="21600"/>
                </a:cubicBezTo>
                <a:lnTo>
                  <a:pt x="10800" y="21512"/>
                </a:lnTo>
                <a:lnTo>
                  <a:pt x="21600" y="21600"/>
                </a:lnTo>
                <a:cubicBezTo>
                  <a:pt x="20634" y="21600"/>
                  <a:pt x="19852" y="19275"/>
                  <a:pt x="19852" y="16406"/>
                </a:cubicBezTo>
                <a:lnTo>
                  <a:pt x="19953" y="10718"/>
                </a:lnTo>
                <a:cubicBezTo>
                  <a:pt x="19953" y="4798"/>
                  <a:pt x="18337" y="0"/>
                  <a:pt x="16345" y="0"/>
                </a:cubicBezTo>
                <a:close/>
              </a:path>
            </a:pathLst>
          </a:custGeom>
          <a:solidFill>
            <a:schemeClr val="accent2"/>
          </a:solidFill>
          <a:ln w="12700">
            <a:miter lim="400000"/>
          </a:ln>
          <a:effectLst>
            <a:outerShdw sx="100000" sy="100000" kx="0" ky="0" algn="b" rotWithShape="0" blurRad="38100" dist="25400" dir="16200000">
              <a:srgbClr val="000000">
                <a:alpha val="40000"/>
              </a:srgbClr>
            </a:outerShdw>
          </a:effectLst>
        </p:spPr>
        <p:txBody>
          <a:bodyPr lIns="34289" tIns="34289" rIns="34289" bIns="34289" anchor="ctr"/>
          <a:lstStyle/>
          <a:p>
            <a:pPr algn="ctr" rtl="0">
              <a:defRPr sz="12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132" name="Google Shape;111;p6"/>
          <p:cNvSpPr/>
          <p:nvPr/>
        </p:nvSpPr>
        <p:spPr>
          <a:xfrm flipH="1">
            <a:off x="1828121" y="184072"/>
            <a:ext cx="1229103" cy="47284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6345" y="0"/>
                </a:moveTo>
                <a:lnTo>
                  <a:pt x="5255" y="0"/>
                </a:lnTo>
                <a:cubicBezTo>
                  <a:pt x="3263" y="0"/>
                  <a:pt x="1647" y="4798"/>
                  <a:pt x="1647" y="10718"/>
                </a:cubicBezTo>
                <a:lnTo>
                  <a:pt x="1748" y="16406"/>
                </a:lnTo>
                <a:cubicBezTo>
                  <a:pt x="1748" y="19275"/>
                  <a:pt x="966" y="21600"/>
                  <a:pt x="0" y="21600"/>
                </a:cubicBezTo>
                <a:lnTo>
                  <a:pt x="10800" y="21512"/>
                </a:lnTo>
                <a:lnTo>
                  <a:pt x="21600" y="21600"/>
                </a:lnTo>
                <a:cubicBezTo>
                  <a:pt x="20634" y="21600"/>
                  <a:pt x="19852" y="19275"/>
                  <a:pt x="19852" y="16406"/>
                </a:cubicBezTo>
                <a:lnTo>
                  <a:pt x="19953" y="10718"/>
                </a:lnTo>
                <a:cubicBezTo>
                  <a:pt x="19953" y="4798"/>
                  <a:pt x="18337" y="0"/>
                  <a:pt x="16345" y="0"/>
                </a:cubicBezTo>
                <a:close/>
              </a:path>
            </a:pathLst>
          </a:custGeom>
          <a:ln w="12700">
            <a:solidFill>
              <a:srgbClr val="F2F2F2"/>
            </a:solidFill>
            <a:prstDash val="dash"/>
            <a:miter/>
          </a:ln>
          <a:effectLst>
            <a:outerShdw sx="100000" sy="100000" kx="0" ky="0" algn="b" rotWithShape="0" blurRad="38100" dist="12700" dir="0">
              <a:srgbClr val="000000">
                <a:alpha val="40000"/>
              </a:srgbClr>
            </a:outerShdw>
          </a:effectLst>
        </p:spPr>
        <p:txBody>
          <a:bodyPr lIns="34289" tIns="34289" rIns="34289" bIns="34289" anchor="ctr"/>
          <a:lstStyle/>
          <a:p>
            <a:pPr algn="ctr" rtl="0">
              <a:defRPr sz="12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133" name="Google Shape;112;p6"/>
          <p:cNvSpPr/>
          <p:nvPr/>
        </p:nvSpPr>
        <p:spPr>
          <a:xfrm flipH="1">
            <a:off x="3192952" y="134742"/>
            <a:ext cx="1348501" cy="47284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6345" y="0"/>
                </a:moveTo>
                <a:lnTo>
                  <a:pt x="5255" y="0"/>
                </a:lnTo>
                <a:cubicBezTo>
                  <a:pt x="3263" y="0"/>
                  <a:pt x="1647" y="4798"/>
                  <a:pt x="1647" y="10718"/>
                </a:cubicBezTo>
                <a:lnTo>
                  <a:pt x="1748" y="16406"/>
                </a:lnTo>
                <a:cubicBezTo>
                  <a:pt x="1748" y="19275"/>
                  <a:pt x="966" y="21600"/>
                  <a:pt x="0" y="21600"/>
                </a:cubicBezTo>
                <a:lnTo>
                  <a:pt x="10800" y="21512"/>
                </a:lnTo>
                <a:lnTo>
                  <a:pt x="21600" y="21600"/>
                </a:lnTo>
                <a:cubicBezTo>
                  <a:pt x="20634" y="21600"/>
                  <a:pt x="19852" y="19275"/>
                  <a:pt x="19852" y="16406"/>
                </a:cubicBezTo>
                <a:lnTo>
                  <a:pt x="19953" y="10718"/>
                </a:lnTo>
                <a:cubicBezTo>
                  <a:pt x="19953" y="4798"/>
                  <a:pt x="18337" y="0"/>
                  <a:pt x="16345" y="0"/>
                </a:cubicBezTo>
                <a:close/>
              </a:path>
            </a:pathLst>
          </a:custGeom>
          <a:solidFill>
            <a:schemeClr val="accent3"/>
          </a:solidFill>
          <a:ln w="12700">
            <a:miter lim="400000"/>
          </a:ln>
          <a:effectLst>
            <a:outerShdw sx="100000" sy="100000" kx="0" ky="0" algn="b" rotWithShape="0" blurRad="38100" dist="25400" dir="16200000">
              <a:srgbClr val="000000">
                <a:alpha val="40000"/>
              </a:srgbClr>
            </a:outerShdw>
          </a:effectLst>
        </p:spPr>
        <p:txBody>
          <a:bodyPr lIns="34289" tIns="34289" rIns="34289" bIns="34289" anchor="ctr"/>
          <a:lstStyle/>
          <a:p>
            <a:pPr algn="ctr" rtl="0">
              <a:defRPr sz="12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134" name="Google Shape;113;p6"/>
          <p:cNvSpPr/>
          <p:nvPr/>
        </p:nvSpPr>
        <p:spPr>
          <a:xfrm flipH="1">
            <a:off x="3256271" y="182870"/>
            <a:ext cx="1229103" cy="47284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6345" y="0"/>
                </a:moveTo>
                <a:lnTo>
                  <a:pt x="5255" y="0"/>
                </a:lnTo>
                <a:cubicBezTo>
                  <a:pt x="3263" y="0"/>
                  <a:pt x="1647" y="4798"/>
                  <a:pt x="1647" y="10718"/>
                </a:cubicBezTo>
                <a:lnTo>
                  <a:pt x="1748" y="16406"/>
                </a:lnTo>
                <a:cubicBezTo>
                  <a:pt x="1748" y="19275"/>
                  <a:pt x="966" y="21600"/>
                  <a:pt x="0" y="21600"/>
                </a:cubicBezTo>
                <a:lnTo>
                  <a:pt x="10800" y="21512"/>
                </a:lnTo>
                <a:lnTo>
                  <a:pt x="21600" y="21600"/>
                </a:lnTo>
                <a:cubicBezTo>
                  <a:pt x="20634" y="21600"/>
                  <a:pt x="19852" y="19275"/>
                  <a:pt x="19852" y="16406"/>
                </a:cubicBezTo>
                <a:lnTo>
                  <a:pt x="19953" y="10718"/>
                </a:lnTo>
                <a:cubicBezTo>
                  <a:pt x="19953" y="4798"/>
                  <a:pt x="18337" y="0"/>
                  <a:pt x="16345" y="0"/>
                </a:cubicBezTo>
                <a:close/>
              </a:path>
            </a:pathLst>
          </a:custGeom>
          <a:ln w="12700">
            <a:solidFill>
              <a:srgbClr val="F2F2F2"/>
            </a:solidFill>
            <a:prstDash val="dash"/>
            <a:miter/>
          </a:ln>
          <a:effectLst>
            <a:outerShdw sx="100000" sy="100000" kx="0" ky="0" algn="b" rotWithShape="0" blurRad="38100" dist="12700" dir="0">
              <a:srgbClr val="000000">
                <a:alpha val="40000"/>
              </a:srgbClr>
            </a:outerShdw>
          </a:effectLst>
        </p:spPr>
        <p:txBody>
          <a:bodyPr lIns="34289" tIns="34289" rIns="34289" bIns="34289" anchor="ctr"/>
          <a:lstStyle/>
          <a:p>
            <a:pPr algn="ctr" rtl="0">
              <a:defRPr sz="12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135" name="Google Shape;114;p6"/>
          <p:cNvSpPr/>
          <p:nvPr/>
        </p:nvSpPr>
        <p:spPr>
          <a:xfrm flipH="1">
            <a:off x="4606418" y="134742"/>
            <a:ext cx="1348500" cy="47284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6345" y="0"/>
                </a:moveTo>
                <a:lnTo>
                  <a:pt x="5255" y="0"/>
                </a:lnTo>
                <a:cubicBezTo>
                  <a:pt x="3263" y="0"/>
                  <a:pt x="1647" y="4798"/>
                  <a:pt x="1647" y="10718"/>
                </a:cubicBezTo>
                <a:lnTo>
                  <a:pt x="1748" y="16406"/>
                </a:lnTo>
                <a:cubicBezTo>
                  <a:pt x="1748" y="19275"/>
                  <a:pt x="966" y="21600"/>
                  <a:pt x="0" y="21600"/>
                </a:cubicBezTo>
                <a:lnTo>
                  <a:pt x="10800" y="21512"/>
                </a:lnTo>
                <a:lnTo>
                  <a:pt x="21600" y="21600"/>
                </a:lnTo>
                <a:cubicBezTo>
                  <a:pt x="20634" y="21600"/>
                  <a:pt x="19852" y="19275"/>
                  <a:pt x="19852" y="16406"/>
                </a:cubicBezTo>
                <a:lnTo>
                  <a:pt x="19953" y="10718"/>
                </a:lnTo>
                <a:cubicBezTo>
                  <a:pt x="19953" y="4798"/>
                  <a:pt x="18337" y="0"/>
                  <a:pt x="16345" y="0"/>
                </a:cubicBezTo>
                <a:close/>
              </a:path>
            </a:pathLst>
          </a:custGeom>
          <a:solidFill>
            <a:schemeClr val="accent4"/>
          </a:solidFill>
          <a:ln w="12700">
            <a:miter lim="400000"/>
          </a:ln>
          <a:effectLst>
            <a:outerShdw sx="100000" sy="100000" kx="0" ky="0" algn="b" rotWithShape="0" blurRad="38100" dist="25400" dir="16200000">
              <a:srgbClr val="000000">
                <a:alpha val="40000"/>
              </a:srgbClr>
            </a:outerShdw>
          </a:effectLst>
        </p:spPr>
        <p:txBody>
          <a:bodyPr lIns="34289" tIns="34289" rIns="34289" bIns="34289" anchor="ctr"/>
          <a:lstStyle/>
          <a:p>
            <a:pPr algn="ctr" rtl="0">
              <a:defRPr sz="12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136" name="Google Shape;115;p6"/>
          <p:cNvSpPr/>
          <p:nvPr/>
        </p:nvSpPr>
        <p:spPr>
          <a:xfrm flipH="1">
            <a:off x="4671183" y="182870"/>
            <a:ext cx="1229103" cy="47284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6345" y="0"/>
                </a:moveTo>
                <a:lnTo>
                  <a:pt x="5255" y="0"/>
                </a:lnTo>
                <a:cubicBezTo>
                  <a:pt x="3263" y="0"/>
                  <a:pt x="1647" y="4798"/>
                  <a:pt x="1647" y="10718"/>
                </a:cubicBezTo>
                <a:lnTo>
                  <a:pt x="1748" y="16406"/>
                </a:lnTo>
                <a:cubicBezTo>
                  <a:pt x="1748" y="19275"/>
                  <a:pt x="966" y="21600"/>
                  <a:pt x="0" y="21600"/>
                </a:cubicBezTo>
                <a:lnTo>
                  <a:pt x="10800" y="21512"/>
                </a:lnTo>
                <a:lnTo>
                  <a:pt x="21600" y="21600"/>
                </a:lnTo>
                <a:cubicBezTo>
                  <a:pt x="20634" y="21600"/>
                  <a:pt x="19852" y="19275"/>
                  <a:pt x="19852" y="16406"/>
                </a:cubicBezTo>
                <a:lnTo>
                  <a:pt x="19953" y="10718"/>
                </a:lnTo>
                <a:cubicBezTo>
                  <a:pt x="19953" y="4798"/>
                  <a:pt x="18337" y="0"/>
                  <a:pt x="16345" y="0"/>
                </a:cubicBezTo>
                <a:close/>
              </a:path>
            </a:pathLst>
          </a:custGeom>
          <a:ln w="12700">
            <a:solidFill>
              <a:srgbClr val="F2F2F2"/>
            </a:solidFill>
            <a:prstDash val="dash"/>
            <a:miter/>
          </a:ln>
          <a:effectLst>
            <a:outerShdw sx="100000" sy="100000" kx="0" ky="0" algn="b" rotWithShape="0" blurRad="38100" dist="12700" dir="5400000">
              <a:srgbClr val="000000">
                <a:alpha val="40000"/>
              </a:srgbClr>
            </a:outerShdw>
          </a:effectLst>
        </p:spPr>
        <p:txBody>
          <a:bodyPr lIns="34289" tIns="34289" rIns="34289" bIns="34289" anchor="ctr"/>
          <a:lstStyle/>
          <a:p>
            <a:pPr algn="ctr" rtl="0">
              <a:defRPr sz="12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137" name="Google Shape;116;p6"/>
          <p:cNvSpPr/>
          <p:nvPr/>
        </p:nvSpPr>
        <p:spPr>
          <a:xfrm flipH="1">
            <a:off x="126330" y="128727"/>
            <a:ext cx="8864870" cy="486076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6430" y="0"/>
                </a:moveTo>
                <a:lnTo>
                  <a:pt x="4744" y="0"/>
                </a:lnTo>
                <a:cubicBezTo>
                  <a:pt x="4441" y="0"/>
                  <a:pt x="4196" y="467"/>
                  <a:pt x="4196" y="1043"/>
                </a:cubicBezTo>
                <a:lnTo>
                  <a:pt x="4211" y="1596"/>
                </a:lnTo>
                <a:cubicBezTo>
                  <a:pt x="4211" y="1805"/>
                  <a:pt x="4144" y="1985"/>
                  <a:pt x="4049" y="2061"/>
                </a:cubicBezTo>
                <a:lnTo>
                  <a:pt x="3959" y="2096"/>
                </a:lnTo>
                <a:lnTo>
                  <a:pt x="416" y="2096"/>
                </a:lnTo>
                <a:cubicBezTo>
                  <a:pt x="186" y="2096"/>
                  <a:pt x="0" y="2435"/>
                  <a:pt x="0" y="2854"/>
                </a:cubicBezTo>
                <a:lnTo>
                  <a:pt x="0" y="20841"/>
                </a:lnTo>
                <a:cubicBezTo>
                  <a:pt x="0" y="21260"/>
                  <a:pt x="186" y="21600"/>
                  <a:pt x="416" y="21600"/>
                </a:cubicBezTo>
                <a:lnTo>
                  <a:pt x="21184" y="21600"/>
                </a:lnTo>
                <a:cubicBezTo>
                  <a:pt x="21414" y="21600"/>
                  <a:pt x="21600" y="21260"/>
                  <a:pt x="21600" y="20841"/>
                </a:cubicBezTo>
                <a:lnTo>
                  <a:pt x="21600" y="2854"/>
                </a:lnTo>
                <a:cubicBezTo>
                  <a:pt x="21600" y="2435"/>
                  <a:pt x="21414" y="2096"/>
                  <a:pt x="21184" y="2096"/>
                </a:cubicBezTo>
                <a:lnTo>
                  <a:pt x="7215" y="2096"/>
                </a:lnTo>
                <a:lnTo>
                  <a:pt x="7125" y="2061"/>
                </a:lnTo>
                <a:cubicBezTo>
                  <a:pt x="7030" y="1985"/>
                  <a:pt x="6963" y="1805"/>
                  <a:pt x="6963" y="1596"/>
                </a:cubicBezTo>
                <a:lnTo>
                  <a:pt x="6978" y="1043"/>
                </a:lnTo>
                <a:cubicBezTo>
                  <a:pt x="6978" y="467"/>
                  <a:pt x="6733" y="0"/>
                  <a:pt x="6430" y="0"/>
                </a:cubicBezTo>
                <a:close/>
              </a:path>
            </a:pathLst>
          </a:custGeom>
          <a:solidFill>
            <a:srgbClr val="84CDB3"/>
          </a:solidFill>
          <a:ln w="12700">
            <a:miter lim="400000"/>
          </a:ln>
          <a:effectLst>
            <a:outerShdw sx="100000" sy="100000" kx="0" ky="0" algn="b" rotWithShape="0" blurRad="38100" dist="25400" dir="16200000">
              <a:srgbClr val="000000">
                <a:alpha val="40000"/>
              </a:srgbClr>
            </a:outerShdw>
          </a:effectLst>
        </p:spPr>
        <p:txBody>
          <a:bodyPr lIns="34289" tIns="34289" rIns="34289" bIns="34289" anchor="ctr"/>
          <a:lstStyle/>
          <a:p>
            <a:pPr algn="ctr" rtl="0">
              <a:defRPr sz="12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138" name="Google Shape;117;p6"/>
          <p:cNvSpPr/>
          <p:nvPr/>
        </p:nvSpPr>
        <p:spPr>
          <a:xfrm>
            <a:off x="229416" y="174447"/>
            <a:ext cx="8685131" cy="469011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591" h="21384" fill="norm" stroke="1" extrusionOk="0">
                <a:moveTo>
                  <a:pt x="16873" y="0"/>
                </a:moveTo>
                <a:lnTo>
                  <a:pt x="15269" y="0"/>
                </a:lnTo>
                <a:cubicBezTo>
                  <a:pt x="14981" y="0"/>
                  <a:pt x="14827" y="461"/>
                  <a:pt x="14827" y="1030"/>
                </a:cubicBezTo>
                <a:lnTo>
                  <a:pt x="14843" y="1576"/>
                </a:lnTo>
                <a:cubicBezTo>
                  <a:pt x="14843" y="1783"/>
                  <a:pt x="14698" y="1960"/>
                  <a:pt x="14608" y="2036"/>
                </a:cubicBezTo>
                <a:lnTo>
                  <a:pt x="852" y="2070"/>
                </a:lnTo>
                <a:cubicBezTo>
                  <a:pt x="633" y="2070"/>
                  <a:pt x="-9" y="1794"/>
                  <a:pt x="0" y="2951"/>
                </a:cubicBezTo>
                <a:cubicBezTo>
                  <a:pt x="25" y="6044"/>
                  <a:pt x="125" y="17487"/>
                  <a:pt x="45" y="20566"/>
                </a:cubicBezTo>
                <a:cubicBezTo>
                  <a:pt x="18" y="21600"/>
                  <a:pt x="433" y="21369"/>
                  <a:pt x="754" y="21348"/>
                </a:cubicBezTo>
                <a:lnTo>
                  <a:pt x="21275" y="21315"/>
                </a:lnTo>
                <a:cubicBezTo>
                  <a:pt x="21494" y="21315"/>
                  <a:pt x="21591" y="20980"/>
                  <a:pt x="21591" y="20566"/>
                </a:cubicBezTo>
                <a:cubicBezTo>
                  <a:pt x="21591" y="14650"/>
                  <a:pt x="21591" y="8735"/>
                  <a:pt x="21591" y="2819"/>
                </a:cubicBezTo>
                <a:cubicBezTo>
                  <a:pt x="21591" y="2405"/>
                  <a:pt x="21502" y="2020"/>
                  <a:pt x="21284" y="2020"/>
                </a:cubicBezTo>
                <a:lnTo>
                  <a:pt x="17620" y="2070"/>
                </a:lnTo>
                <a:lnTo>
                  <a:pt x="17535" y="2036"/>
                </a:lnTo>
                <a:cubicBezTo>
                  <a:pt x="17444" y="1960"/>
                  <a:pt x="17380" y="1783"/>
                  <a:pt x="17380" y="1576"/>
                </a:cubicBezTo>
                <a:lnTo>
                  <a:pt x="17395" y="1030"/>
                </a:lnTo>
                <a:cubicBezTo>
                  <a:pt x="17395" y="461"/>
                  <a:pt x="17161" y="0"/>
                  <a:pt x="16873" y="0"/>
                </a:cubicBezTo>
                <a:close/>
              </a:path>
            </a:pathLst>
          </a:custGeom>
          <a:ln w="12700">
            <a:solidFill>
              <a:srgbClr val="F2F2F2"/>
            </a:solidFill>
            <a:prstDash val="dash"/>
            <a:miter/>
          </a:ln>
          <a:effectLst>
            <a:outerShdw sx="100000" sy="100000" kx="0" ky="0" algn="b" rotWithShape="0" blurRad="38100" dist="12700" dir="0">
              <a:srgbClr val="000000">
                <a:alpha val="40000"/>
              </a:srgbClr>
            </a:outerShdw>
          </a:effectLst>
        </p:spPr>
        <p:txBody>
          <a:bodyPr lIns="34289" tIns="34289" rIns="34289" bIns="34289" anchor="ctr"/>
          <a:lstStyle/>
          <a:p>
            <a:pPr algn="ctr" rtl="0">
              <a:defRPr sz="12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139" name="نص العنوان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نص العنوان</a:t>
            </a:r>
          </a:p>
        </p:txBody>
      </p:sp>
      <p:sp>
        <p:nvSpPr>
          <p:cNvPr id="140" name="مستوى النص الأول…"/>
          <p:cNvSpPr txBox="1"/>
          <p:nvPr>
            <p:ph type="body" sz="half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مستوى النص الأول</a:t>
            </a:r>
          </a:p>
          <a:p>
            <a:pPr lvl="1"/>
            <a:r>
              <a:t>مستوى النص الثاني</a:t>
            </a:r>
          </a:p>
          <a:p>
            <a:pPr lvl="2"/>
            <a:r>
              <a:t>مستوى النص الثالث</a:t>
            </a:r>
          </a:p>
          <a:p>
            <a:pPr lvl="3"/>
            <a:r>
              <a:t>مستوى النص الرابع</a:t>
            </a:r>
          </a:p>
          <a:p>
            <a:pPr lvl="4"/>
            <a:r>
              <a:t>مستوى النص الخامس</a:t>
            </a:r>
          </a:p>
        </p:txBody>
      </p:sp>
      <p:sp>
        <p:nvSpPr>
          <p:cNvPr id="141" name="Google Shape;127;p6"/>
          <p:cNvSpPr txBox="1"/>
          <p:nvPr/>
        </p:nvSpPr>
        <p:spPr>
          <a:xfrm rot="5400000">
            <a:off x="-486157" y="338613"/>
            <a:ext cx="1184853" cy="41653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68567" tIns="68567" rIns="68567" bIns="68567" anchor="b">
            <a:spAutoFit/>
          </a:bodyPr>
          <a:lstStyle>
            <a:lvl1pPr rtl="0">
              <a:defRPr sz="900">
                <a:solidFill>
                  <a:schemeClr val="accent5"/>
                </a:solidFill>
              </a:defRPr>
            </a:lvl1pPr>
          </a:lstStyle>
          <a:p>
            <a:pPr/>
            <a:r>
              <a:t>SLIDESMANIA.COM</a:t>
            </a:r>
          </a:p>
        </p:txBody>
      </p:sp>
      <p:pic>
        <p:nvPicPr>
          <p:cNvPr id="142" name="IMG_1539.png" descr="IMG_1539.png"/>
          <p:cNvPicPr>
            <a:picLocks noChangeAspect="1"/>
          </p:cNvPicPr>
          <p:nvPr/>
        </p:nvPicPr>
        <p:blipFill>
          <a:blip r:embed="rId2">
            <a:alphaModFix amt="7762"/>
            <a:extLst/>
          </a:blip>
          <a:srcRect l="15572" t="21911" r="15572" b="14111"/>
          <a:stretch>
            <a:fillRect/>
          </a:stretch>
        </p:blipFill>
        <p:spPr>
          <a:xfrm>
            <a:off x="368996" y="3290782"/>
            <a:ext cx="1296196" cy="1208880"/>
          </a:xfrm>
          <a:prstGeom prst="rect">
            <a:avLst/>
          </a:prstGeom>
          <a:ln w="12700">
            <a:miter lim="400000"/>
          </a:ln>
        </p:spPr>
      </p:pic>
      <p:pic>
        <p:nvPicPr>
          <p:cNvPr id="143" name="phonto.png" descr="phonto.png"/>
          <p:cNvPicPr>
            <a:picLocks noChangeAspect="1"/>
          </p:cNvPicPr>
          <p:nvPr/>
        </p:nvPicPr>
        <p:blipFill>
          <a:blip r:embed="rId3">
            <a:extLst/>
          </a:blip>
          <a:srcRect l="33573" t="36928" r="26843" b="36928"/>
          <a:stretch>
            <a:fillRect/>
          </a:stretch>
        </p:blipFill>
        <p:spPr>
          <a:xfrm>
            <a:off x="211239" y="4532116"/>
            <a:ext cx="1162980" cy="338898"/>
          </a:xfrm>
          <a:prstGeom prst="rect">
            <a:avLst/>
          </a:prstGeom>
          <a:ln w="12700">
            <a:miter lim="400000"/>
          </a:ln>
        </p:spPr>
      </p:pic>
      <p:sp>
        <p:nvSpPr>
          <p:cNvPr id="144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CUSTOM_6">
    <p:bg>
      <p:bgPr>
        <a:solidFill>
          <a:schemeClr val="accent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6;p1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FFFFFF">
              <a:alpha val="49410"/>
            </a:srgbClr>
          </a:solidFill>
          <a:ln w="12700">
            <a:miter lim="400000"/>
          </a:ln>
        </p:spPr>
        <p:txBody>
          <a:bodyPr lIns="34289" tIns="34289" rIns="34289" bIns="34289" anchor="ctr"/>
          <a:lstStyle/>
          <a:p>
            <a:pPr rtl="0">
              <a:defRPr>
                <a:latin typeface="+mn-lt"/>
                <a:ea typeface="+mn-ea"/>
                <a:cs typeface="+mn-cs"/>
                <a:sym typeface="Arial"/>
              </a:defRPr>
            </a:pPr>
          </a:p>
        </p:txBody>
      </p:sp>
      <p:sp>
        <p:nvSpPr>
          <p:cNvPr id="152" name="Google Shape;7;p1"/>
          <p:cNvSpPr/>
          <p:nvPr/>
        </p:nvSpPr>
        <p:spPr>
          <a:xfrm flipH="1">
            <a:off x="3927804" y="2079524"/>
            <a:ext cx="5216196" cy="306589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0"/>
                </a:moveTo>
                <a:cubicBezTo>
                  <a:pt x="1860" y="3347"/>
                  <a:pt x="3195" y="12345"/>
                  <a:pt x="5581" y="10040"/>
                </a:cubicBezTo>
                <a:cubicBezTo>
                  <a:pt x="7966" y="7734"/>
                  <a:pt x="8822" y="4460"/>
                  <a:pt x="11320" y="11329"/>
                </a:cubicBezTo>
                <a:cubicBezTo>
                  <a:pt x="13817" y="18197"/>
                  <a:pt x="14619" y="10883"/>
                  <a:pt x="16332" y="12595"/>
                </a:cubicBezTo>
                <a:cubicBezTo>
                  <a:pt x="18045" y="14307"/>
                  <a:pt x="19512" y="19762"/>
                  <a:pt x="21600" y="21600"/>
                </a:cubicBez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000000">
              <a:alpha val="5030"/>
            </a:srgbClr>
          </a:solidFill>
          <a:ln w="12700">
            <a:miter lim="400000"/>
          </a:ln>
        </p:spPr>
        <p:txBody>
          <a:bodyPr lIns="34289" tIns="34289" rIns="34289" bIns="34289" anchor="ctr"/>
          <a:lstStyle/>
          <a:p>
            <a:pPr algn="ctr" rtl="0">
              <a:defRPr sz="12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153" name="Google Shape;8;p1"/>
          <p:cNvSpPr/>
          <p:nvPr/>
        </p:nvSpPr>
        <p:spPr>
          <a:xfrm flipH="1" rot="10800000">
            <a:off x="0" y="-919"/>
            <a:ext cx="5879660" cy="354052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0"/>
                </a:moveTo>
                <a:cubicBezTo>
                  <a:pt x="1860" y="3347"/>
                  <a:pt x="3195" y="12345"/>
                  <a:pt x="5581" y="10040"/>
                </a:cubicBezTo>
                <a:cubicBezTo>
                  <a:pt x="7966" y="7734"/>
                  <a:pt x="8822" y="4460"/>
                  <a:pt x="11320" y="11329"/>
                </a:cubicBezTo>
                <a:cubicBezTo>
                  <a:pt x="13817" y="18197"/>
                  <a:pt x="14619" y="10883"/>
                  <a:pt x="16332" y="12595"/>
                </a:cubicBezTo>
                <a:cubicBezTo>
                  <a:pt x="18045" y="14307"/>
                  <a:pt x="19512" y="19762"/>
                  <a:pt x="21600" y="21600"/>
                </a:cubicBez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FFFFFF">
              <a:alpha val="46930"/>
            </a:srgbClr>
          </a:solidFill>
          <a:ln w="12700">
            <a:miter lim="400000"/>
          </a:ln>
        </p:spPr>
        <p:txBody>
          <a:bodyPr lIns="34289" tIns="34289" rIns="34289" bIns="34289" anchor="ctr"/>
          <a:lstStyle/>
          <a:p>
            <a:pPr algn="ctr" rtl="0">
              <a:defRPr sz="12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154" name="Google Shape;12;p1"/>
          <p:cNvSpPr txBox="1"/>
          <p:nvPr/>
        </p:nvSpPr>
        <p:spPr>
          <a:xfrm rot="5400000">
            <a:off x="-486157" y="338613"/>
            <a:ext cx="1184853" cy="41653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68567" tIns="68567" rIns="68567" bIns="68567" anchor="b">
            <a:spAutoFit/>
          </a:bodyPr>
          <a:lstStyle>
            <a:lvl1pPr rtl="0">
              <a:defRPr sz="900"/>
            </a:lvl1pPr>
          </a:lstStyle>
          <a:p>
            <a:pPr/>
            <a:r>
              <a:t>SLIDESMANIA.COM</a:t>
            </a:r>
          </a:p>
        </p:txBody>
      </p:sp>
      <p:sp>
        <p:nvSpPr>
          <p:cNvPr id="155" name="Google Shape;129;p7"/>
          <p:cNvSpPr/>
          <p:nvPr/>
        </p:nvSpPr>
        <p:spPr>
          <a:xfrm flipH="1">
            <a:off x="373241" y="134746"/>
            <a:ext cx="1348499" cy="47284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6345" y="0"/>
                </a:moveTo>
                <a:lnTo>
                  <a:pt x="5255" y="0"/>
                </a:lnTo>
                <a:cubicBezTo>
                  <a:pt x="3263" y="0"/>
                  <a:pt x="1647" y="4798"/>
                  <a:pt x="1647" y="10718"/>
                </a:cubicBezTo>
                <a:lnTo>
                  <a:pt x="1748" y="16406"/>
                </a:lnTo>
                <a:cubicBezTo>
                  <a:pt x="1748" y="19275"/>
                  <a:pt x="966" y="21600"/>
                  <a:pt x="0" y="21600"/>
                </a:cubicBezTo>
                <a:lnTo>
                  <a:pt x="10800" y="21512"/>
                </a:lnTo>
                <a:lnTo>
                  <a:pt x="21600" y="21600"/>
                </a:lnTo>
                <a:cubicBezTo>
                  <a:pt x="20634" y="21600"/>
                  <a:pt x="19852" y="19275"/>
                  <a:pt x="19852" y="16406"/>
                </a:cubicBezTo>
                <a:lnTo>
                  <a:pt x="19953" y="10718"/>
                </a:lnTo>
                <a:cubicBezTo>
                  <a:pt x="19953" y="4798"/>
                  <a:pt x="18337" y="0"/>
                  <a:pt x="16345" y="0"/>
                </a:cubicBezTo>
                <a:close/>
              </a:path>
            </a:pathLst>
          </a:custGeom>
          <a:solidFill>
            <a:schemeClr val="accent1"/>
          </a:solidFill>
          <a:ln w="12700">
            <a:miter lim="400000"/>
          </a:ln>
          <a:effectLst>
            <a:outerShdw sx="100000" sy="100000" kx="0" ky="0" algn="b" rotWithShape="0" blurRad="38100" dist="25400" dir="16200000">
              <a:srgbClr val="000000">
                <a:alpha val="40000"/>
              </a:srgbClr>
            </a:outerShdw>
          </a:effectLst>
        </p:spPr>
        <p:txBody>
          <a:bodyPr lIns="34289" tIns="34289" rIns="34289" bIns="34289" anchor="ctr"/>
          <a:lstStyle/>
          <a:p>
            <a:pPr algn="ctr" rtl="0">
              <a:defRPr sz="12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156" name="Google Shape;130;p7"/>
          <p:cNvSpPr/>
          <p:nvPr/>
        </p:nvSpPr>
        <p:spPr>
          <a:xfrm flipH="1">
            <a:off x="436069" y="174448"/>
            <a:ext cx="1229104" cy="47284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6345" y="0"/>
                </a:moveTo>
                <a:lnTo>
                  <a:pt x="5255" y="0"/>
                </a:lnTo>
                <a:cubicBezTo>
                  <a:pt x="3263" y="0"/>
                  <a:pt x="1647" y="4798"/>
                  <a:pt x="1647" y="10718"/>
                </a:cubicBezTo>
                <a:lnTo>
                  <a:pt x="1748" y="16406"/>
                </a:lnTo>
                <a:cubicBezTo>
                  <a:pt x="1748" y="19275"/>
                  <a:pt x="966" y="21600"/>
                  <a:pt x="0" y="21600"/>
                </a:cubicBezTo>
                <a:lnTo>
                  <a:pt x="10800" y="21512"/>
                </a:lnTo>
                <a:lnTo>
                  <a:pt x="21600" y="21600"/>
                </a:lnTo>
                <a:cubicBezTo>
                  <a:pt x="20634" y="21600"/>
                  <a:pt x="19852" y="19275"/>
                  <a:pt x="19852" y="16406"/>
                </a:cubicBezTo>
                <a:lnTo>
                  <a:pt x="19953" y="10718"/>
                </a:lnTo>
                <a:cubicBezTo>
                  <a:pt x="19953" y="4798"/>
                  <a:pt x="18337" y="0"/>
                  <a:pt x="16345" y="0"/>
                </a:cubicBezTo>
                <a:close/>
              </a:path>
            </a:pathLst>
          </a:custGeom>
          <a:ln w="12700">
            <a:solidFill>
              <a:srgbClr val="F2F2F2"/>
            </a:solidFill>
            <a:prstDash val="dash"/>
            <a:miter/>
          </a:ln>
          <a:effectLst>
            <a:outerShdw sx="100000" sy="100000" kx="0" ky="0" algn="b" rotWithShape="0" blurRad="38100" dist="12700" dir="0">
              <a:srgbClr val="000000">
                <a:alpha val="40000"/>
              </a:srgbClr>
            </a:outerShdw>
          </a:effectLst>
        </p:spPr>
        <p:txBody>
          <a:bodyPr lIns="34289" tIns="34289" rIns="34289" bIns="34289" anchor="ctr"/>
          <a:lstStyle/>
          <a:p>
            <a:pPr algn="ctr" rtl="0">
              <a:defRPr sz="12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157" name="Google Shape;131;p7"/>
          <p:cNvSpPr/>
          <p:nvPr/>
        </p:nvSpPr>
        <p:spPr>
          <a:xfrm flipH="1">
            <a:off x="1779486" y="134742"/>
            <a:ext cx="1348501" cy="47284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6345" y="0"/>
                </a:moveTo>
                <a:lnTo>
                  <a:pt x="5255" y="0"/>
                </a:lnTo>
                <a:cubicBezTo>
                  <a:pt x="3263" y="0"/>
                  <a:pt x="1647" y="4798"/>
                  <a:pt x="1647" y="10718"/>
                </a:cubicBezTo>
                <a:lnTo>
                  <a:pt x="1748" y="16406"/>
                </a:lnTo>
                <a:cubicBezTo>
                  <a:pt x="1748" y="19275"/>
                  <a:pt x="966" y="21600"/>
                  <a:pt x="0" y="21600"/>
                </a:cubicBezTo>
                <a:lnTo>
                  <a:pt x="10800" y="21512"/>
                </a:lnTo>
                <a:lnTo>
                  <a:pt x="21600" y="21600"/>
                </a:lnTo>
                <a:cubicBezTo>
                  <a:pt x="20634" y="21600"/>
                  <a:pt x="19852" y="19275"/>
                  <a:pt x="19852" y="16406"/>
                </a:cubicBezTo>
                <a:lnTo>
                  <a:pt x="19953" y="10718"/>
                </a:lnTo>
                <a:cubicBezTo>
                  <a:pt x="19953" y="4798"/>
                  <a:pt x="18337" y="0"/>
                  <a:pt x="16345" y="0"/>
                </a:cubicBezTo>
                <a:close/>
              </a:path>
            </a:pathLst>
          </a:custGeom>
          <a:solidFill>
            <a:schemeClr val="accent2"/>
          </a:solidFill>
          <a:ln w="12700">
            <a:miter lim="400000"/>
          </a:ln>
          <a:effectLst>
            <a:outerShdw sx="100000" sy="100000" kx="0" ky="0" algn="b" rotWithShape="0" blurRad="38100" dist="25400" dir="16200000">
              <a:srgbClr val="000000">
                <a:alpha val="40000"/>
              </a:srgbClr>
            </a:outerShdw>
          </a:effectLst>
        </p:spPr>
        <p:txBody>
          <a:bodyPr lIns="34289" tIns="34289" rIns="34289" bIns="34289" anchor="ctr"/>
          <a:lstStyle/>
          <a:p>
            <a:pPr algn="ctr" rtl="0">
              <a:defRPr sz="12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158" name="Google Shape;132;p7"/>
          <p:cNvSpPr/>
          <p:nvPr/>
        </p:nvSpPr>
        <p:spPr>
          <a:xfrm flipH="1">
            <a:off x="1828121" y="184072"/>
            <a:ext cx="1229103" cy="47284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6345" y="0"/>
                </a:moveTo>
                <a:lnTo>
                  <a:pt x="5255" y="0"/>
                </a:lnTo>
                <a:cubicBezTo>
                  <a:pt x="3263" y="0"/>
                  <a:pt x="1647" y="4798"/>
                  <a:pt x="1647" y="10718"/>
                </a:cubicBezTo>
                <a:lnTo>
                  <a:pt x="1748" y="16406"/>
                </a:lnTo>
                <a:cubicBezTo>
                  <a:pt x="1748" y="19275"/>
                  <a:pt x="966" y="21600"/>
                  <a:pt x="0" y="21600"/>
                </a:cubicBezTo>
                <a:lnTo>
                  <a:pt x="10800" y="21512"/>
                </a:lnTo>
                <a:lnTo>
                  <a:pt x="21600" y="21600"/>
                </a:lnTo>
                <a:cubicBezTo>
                  <a:pt x="20634" y="21600"/>
                  <a:pt x="19852" y="19275"/>
                  <a:pt x="19852" y="16406"/>
                </a:cubicBezTo>
                <a:lnTo>
                  <a:pt x="19953" y="10718"/>
                </a:lnTo>
                <a:cubicBezTo>
                  <a:pt x="19953" y="4798"/>
                  <a:pt x="18337" y="0"/>
                  <a:pt x="16345" y="0"/>
                </a:cubicBezTo>
                <a:close/>
              </a:path>
            </a:pathLst>
          </a:custGeom>
          <a:ln w="12700">
            <a:solidFill>
              <a:srgbClr val="F2F2F2"/>
            </a:solidFill>
            <a:prstDash val="dash"/>
            <a:miter/>
          </a:ln>
          <a:effectLst>
            <a:outerShdw sx="100000" sy="100000" kx="0" ky="0" algn="b" rotWithShape="0" blurRad="38100" dist="12700" dir="0">
              <a:srgbClr val="000000">
                <a:alpha val="40000"/>
              </a:srgbClr>
            </a:outerShdw>
          </a:effectLst>
        </p:spPr>
        <p:txBody>
          <a:bodyPr lIns="34289" tIns="34289" rIns="34289" bIns="34289" anchor="ctr"/>
          <a:lstStyle/>
          <a:p>
            <a:pPr algn="ctr" rtl="0">
              <a:defRPr sz="12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159" name="Google Shape;133;p7"/>
          <p:cNvSpPr/>
          <p:nvPr/>
        </p:nvSpPr>
        <p:spPr>
          <a:xfrm flipH="1">
            <a:off x="3192952" y="134742"/>
            <a:ext cx="1348501" cy="47284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6345" y="0"/>
                </a:moveTo>
                <a:lnTo>
                  <a:pt x="5255" y="0"/>
                </a:lnTo>
                <a:cubicBezTo>
                  <a:pt x="3263" y="0"/>
                  <a:pt x="1647" y="4798"/>
                  <a:pt x="1647" y="10718"/>
                </a:cubicBezTo>
                <a:lnTo>
                  <a:pt x="1748" y="16406"/>
                </a:lnTo>
                <a:cubicBezTo>
                  <a:pt x="1748" y="19275"/>
                  <a:pt x="966" y="21600"/>
                  <a:pt x="0" y="21600"/>
                </a:cubicBezTo>
                <a:lnTo>
                  <a:pt x="10800" y="21512"/>
                </a:lnTo>
                <a:lnTo>
                  <a:pt x="21600" y="21600"/>
                </a:lnTo>
                <a:cubicBezTo>
                  <a:pt x="20634" y="21600"/>
                  <a:pt x="19852" y="19275"/>
                  <a:pt x="19852" y="16406"/>
                </a:cubicBezTo>
                <a:lnTo>
                  <a:pt x="19953" y="10718"/>
                </a:lnTo>
                <a:cubicBezTo>
                  <a:pt x="19953" y="4798"/>
                  <a:pt x="18337" y="0"/>
                  <a:pt x="16345" y="0"/>
                </a:cubicBezTo>
                <a:close/>
              </a:path>
            </a:pathLst>
          </a:custGeom>
          <a:solidFill>
            <a:schemeClr val="accent3"/>
          </a:solidFill>
          <a:ln w="12700">
            <a:miter lim="400000"/>
          </a:ln>
          <a:effectLst>
            <a:outerShdw sx="100000" sy="100000" kx="0" ky="0" algn="b" rotWithShape="0" blurRad="38100" dist="25400" dir="16200000">
              <a:srgbClr val="000000">
                <a:alpha val="40000"/>
              </a:srgbClr>
            </a:outerShdw>
          </a:effectLst>
        </p:spPr>
        <p:txBody>
          <a:bodyPr lIns="34289" tIns="34289" rIns="34289" bIns="34289" anchor="ctr"/>
          <a:lstStyle/>
          <a:p>
            <a:pPr algn="ctr" rtl="0">
              <a:defRPr sz="12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160" name="Google Shape;134;p7"/>
          <p:cNvSpPr/>
          <p:nvPr/>
        </p:nvSpPr>
        <p:spPr>
          <a:xfrm flipH="1">
            <a:off x="3256271" y="182870"/>
            <a:ext cx="1229103" cy="47284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6345" y="0"/>
                </a:moveTo>
                <a:lnTo>
                  <a:pt x="5255" y="0"/>
                </a:lnTo>
                <a:cubicBezTo>
                  <a:pt x="3263" y="0"/>
                  <a:pt x="1647" y="4798"/>
                  <a:pt x="1647" y="10718"/>
                </a:cubicBezTo>
                <a:lnTo>
                  <a:pt x="1748" y="16406"/>
                </a:lnTo>
                <a:cubicBezTo>
                  <a:pt x="1748" y="19275"/>
                  <a:pt x="966" y="21600"/>
                  <a:pt x="0" y="21600"/>
                </a:cubicBezTo>
                <a:lnTo>
                  <a:pt x="10800" y="21512"/>
                </a:lnTo>
                <a:lnTo>
                  <a:pt x="21600" y="21600"/>
                </a:lnTo>
                <a:cubicBezTo>
                  <a:pt x="20634" y="21600"/>
                  <a:pt x="19852" y="19275"/>
                  <a:pt x="19852" y="16406"/>
                </a:cubicBezTo>
                <a:lnTo>
                  <a:pt x="19953" y="10718"/>
                </a:lnTo>
                <a:cubicBezTo>
                  <a:pt x="19953" y="4798"/>
                  <a:pt x="18337" y="0"/>
                  <a:pt x="16345" y="0"/>
                </a:cubicBezTo>
                <a:close/>
              </a:path>
            </a:pathLst>
          </a:custGeom>
          <a:ln w="12700">
            <a:solidFill>
              <a:srgbClr val="F2F2F2"/>
            </a:solidFill>
            <a:prstDash val="dash"/>
            <a:miter/>
          </a:ln>
          <a:effectLst>
            <a:outerShdw sx="100000" sy="100000" kx="0" ky="0" algn="b" rotWithShape="0" blurRad="38100" dist="12700" dir="0">
              <a:srgbClr val="000000">
                <a:alpha val="40000"/>
              </a:srgbClr>
            </a:outerShdw>
          </a:effectLst>
        </p:spPr>
        <p:txBody>
          <a:bodyPr lIns="34289" tIns="34289" rIns="34289" bIns="34289" anchor="ctr"/>
          <a:lstStyle/>
          <a:p>
            <a:pPr algn="ctr" rtl="0">
              <a:defRPr sz="12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161" name="Google Shape;135;p7"/>
          <p:cNvSpPr/>
          <p:nvPr/>
        </p:nvSpPr>
        <p:spPr>
          <a:xfrm flipH="1">
            <a:off x="4606418" y="134742"/>
            <a:ext cx="1348500" cy="47284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6345" y="0"/>
                </a:moveTo>
                <a:lnTo>
                  <a:pt x="5255" y="0"/>
                </a:lnTo>
                <a:cubicBezTo>
                  <a:pt x="3263" y="0"/>
                  <a:pt x="1647" y="4798"/>
                  <a:pt x="1647" y="10718"/>
                </a:cubicBezTo>
                <a:lnTo>
                  <a:pt x="1748" y="16406"/>
                </a:lnTo>
                <a:cubicBezTo>
                  <a:pt x="1748" y="19275"/>
                  <a:pt x="966" y="21600"/>
                  <a:pt x="0" y="21600"/>
                </a:cubicBezTo>
                <a:lnTo>
                  <a:pt x="10800" y="21512"/>
                </a:lnTo>
                <a:lnTo>
                  <a:pt x="21600" y="21600"/>
                </a:lnTo>
                <a:cubicBezTo>
                  <a:pt x="20634" y="21600"/>
                  <a:pt x="19852" y="19275"/>
                  <a:pt x="19852" y="16406"/>
                </a:cubicBezTo>
                <a:lnTo>
                  <a:pt x="19953" y="10718"/>
                </a:lnTo>
                <a:cubicBezTo>
                  <a:pt x="19953" y="4798"/>
                  <a:pt x="18337" y="0"/>
                  <a:pt x="16345" y="0"/>
                </a:cubicBezTo>
                <a:close/>
              </a:path>
            </a:pathLst>
          </a:custGeom>
          <a:solidFill>
            <a:schemeClr val="accent4"/>
          </a:solidFill>
          <a:ln w="12700">
            <a:miter lim="400000"/>
          </a:ln>
          <a:effectLst>
            <a:outerShdw sx="100000" sy="100000" kx="0" ky="0" algn="b" rotWithShape="0" blurRad="38100" dist="25400" dir="16200000">
              <a:srgbClr val="000000">
                <a:alpha val="40000"/>
              </a:srgbClr>
            </a:outerShdw>
          </a:effectLst>
        </p:spPr>
        <p:txBody>
          <a:bodyPr lIns="34289" tIns="34289" rIns="34289" bIns="34289" anchor="ctr"/>
          <a:lstStyle/>
          <a:p>
            <a:pPr algn="ctr" rtl="0">
              <a:defRPr sz="12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162" name="Google Shape;136;p7"/>
          <p:cNvSpPr/>
          <p:nvPr/>
        </p:nvSpPr>
        <p:spPr>
          <a:xfrm flipH="1">
            <a:off x="4671183" y="182870"/>
            <a:ext cx="1229103" cy="47284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6345" y="0"/>
                </a:moveTo>
                <a:lnTo>
                  <a:pt x="5255" y="0"/>
                </a:lnTo>
                <a:cubicBezTo>
                  <a:pt x="3263" y="0"/>
                  <a:pt x="1647" y="4798"/>
                  <a:pt x="1647" y="10718"/>
                </a:cubicBezTo>
                <a:lnTo>
                  <a:pt x="1748" y="16406"/>
                </a:lnTo>
                <a:cubicBezTo>
                  <a:pt x="1748" y="19275"/>
                  <a:pt x="966" y="21600"/>
                  <a:pt x="0" y="21600"/>
                </a:cubicBezTo>
                <a:lnTo>
                  <a:pt x="10800" y="21512"/>
                </a:lnTo>
                <a:lnTo>
                  <a:pt x="21600" y="21600"/>
                </a:lnTo>
                <a:cubicBezTo>
                  <a:pt x="20634" y="21600"/>
                  <a:pt x="19852" y="19275"/>
                  <a:pt x="19852" y="16406"/>
                </a:cubicBezTo>
                <a:lnTo>
                  <a:pt x="19953" y="10718"/>
                </a:lnTo>
                <a:cubicBezTo>
                  <a:pt x="19953" y="4798"/>
                  <a:pt x="18337" y="0"/>
                  <a:pt x="16345" y="0"/>
                </a:cubicBezTo>
                <a:close/>
              </a:path>
            </a:pathLst>
          </a:custGeom>
          <a:ln w="12700">
            <a:solidFill>
              <a:srgbClr val="F2F2F2"/>
            </a:solidFill>
            <a:prstDash val="dash"/>
            <a:miter/>
          </a:ln>
          <a:effectLst>
            <a:outerShdw sx="100000" sy="100000" kx="0" ky="0" algn="b" rotWithShape="0" blurRad="38100" dist="12700" dir="0">
              <a:srgbClr val="000000">
                <a:alpha val="40000"/>
              </a:srgbClr>
            </a:outerShdw>
          </a:effectLst>
        </p:spPr>
        <p:txBody>
          <a:bodyPr lIns="34289" tIns="34289" rIns="34289" bIns="34289" anchor="ctr"/>
          <a:lstStyle/>
          <a:p>
            <a:pPr algn="ctr" rtl="0">
              <a:defRPr sz="12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163" name="Google Shape;137;p7"/>
          <p:cNvSpPr/>
          <p:nvPr/>
        </p:nvSpPr>
        <p:spPr>
          <a:xfrm flipH="1">
            <a:off x="6019884" y="134742"/>
            <a:ext cx="1348500" cy="47284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6345" y="0"/>
                </a:moveTo>
                <a:lnTo>
                  <a:pt x="5255" y="0"/>
                </a:lnTo>
                <a:cubicBezTo>
                  <a:pt x="3263" y="0"/>
                  <a:pt x="1647" y="4798"/>
                  <a:pt x="1647" y="10718"/>
                </a:cubicBezTo>
                <a:lnTo>
                  <a:pt x="1748" y="16406"/>
                </a:lnTo>
                <a:cubicBezTo>
                  <a:pt x="1748" y="19275"/>
                  <a:pt x="966" y="21600"/>
                  <a:pt x="0" y="21600"/>
                </a:cubicBezTo>
                <a:lnTo>
                  <a:pt x="10800" y="21512"/>
                </a:lnTo>
                <a:lnTo>
                  <a:pt x="21600" y="21600"/>
                </a:lnTo>
                <a:cubicBezTo>
                  <a:pt x="20634" y="21600"/>
                  <a:pt x="19852" y="19275"/>
                  <a:pt x="19852" y="16406"/>
                </a:cubicBezTo>
                <a:lnTo>
                  <a:pt x="19953" y="10718"/>
                </a:lnTo>
                <a:cubicBezTo>
                  <a:pt x="19953" y="4798"/>
                  <a:pt x="18337" y="0"/>
                  <a:pt x="16345" y="0"/>
                </a:cubicBezTo>
                <a:close/>
              </a:path>
            </a:pathLst>
          </a:custGeom>
          <a:solidFill>
            <a:schemeClr val="accent5"/>
          </a:solidFill>
          <a:ln w="12700">
            <a:miter lim="400000"/>
          </a:ln>
          <a:effectLst>
            <a:outerShdw sx="100000" sy="100000" kx="0" ky="0" algn="b" rotWithShape="0" blurRad="38100" dist="25400" dir="16200000">
              <a:srgbClr val="000000">
                <a:alpha val="40000"/>
              </a:srgbClr>
            </a:outerShdw>
          </a:effectLst>
        </p:spPr>
        <p:txBody>
          <a:bodyPr lIns="34289" tIns="34289" rIns="34289" bIns="34289" anchor="ctr"/>
          <a:lstStyle/>
          <a:p>
            <a:pPr algn="ctr" rtl="0">
              <a:defRPr sz="12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164" name="Google Shape;138;p7"/>
          <p:cNvSpPr/>
          <p:nvPr/>
        </p:nvSpPr>
        <p:spPr>
          <a:xfrm flipH="1">
            <a:off x="6078880" y="186479"/>
            <a:ext cx="1229103" cy="47284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6345" y="0"/>
                </a:moveTo>
                <a:lnTo>
                  <a:pt x="5255" y="0"/>
                </a:lnTo>
                <a:cubicBezTo>
                  <a:pt x="3263" y="0"/>
                  <a:pt x="1647" y="4798"/>
                  <a:pt x="1647" y="10718"/>
                </a:cubicBezTo>
                <a:lnTo>
                  <a:pt x="1748" y="16406"/>
                </a:lnTo>
                <a:cubicBezTo>
                  <a:pt x="1748" y="19275"/>
                  <a:pt x="966" y="21600"/>
                  <a:pt x="0" y="21600"/>
                </a:cubicBezTo>
                <a:lnTo>
                  <a:pt x="10800" y="21512"/>
                </a:lnTo>
                <a:lnTo>
                  <a:pt x="21600" y="21600"/>
                </a:lnTo>
                <a:cubicBezTo>
                  <a:pt x="20634" y="21600"/>
                  <a:pt x="19852" y="19275"/>
                  <a:pt x="19852" y="16406"/>
                </a:cubicBezTo>
                <a:lnTo>
                  <a:pt x="19953" y="10718"/>
                </a:lnTo>
                <a:cubicBezTo>
                  <a:pt x="19953" y="4798"/>
                  <a:pt x="18337" y="0"/>
                  <a:pt x="16345" y="0"/>
                </a:cubicBezTo>
                <a:close/>
              </a:path>
            </a:pathLst>
          </a:custGeom>
          <a:ln w="12700">
            <a:solidFill>
              <a:srgbClr val="F2F2F2"/>
            </a:solidFill>
            <a:prstDash val="dash"/>
            <a:miter/>
          </a:ln>
          <a:effectLst>
            <a:outerShdw sx="100000" sy="100000" kx="0" ky="0" algn="b" rotWithShape="0" blurRad="38100" dist="12700" dir="0">
              <a:srgbClr val="000000">
                <a:alpha val="40000"/>
              </a:srgbClr>
            </a:outerShdw>
          </a:effectLst>
        </p:spPr>
        <p:txBody>
          <a:bodyPr lIns="34289" tIns="34289" rIns="34289" bIns="34289" anchor="ctr"/>
          <a:lstStyle/>
          <a:p>
            <a:pPr algn="ctr" rtl="0">
              <a:defRPr sz="12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165" name="Google Shape;139;p7"/>
          <p:cNvSpPr/>
          <p:nvPr/>
        </p:nvSpPr>
        <p:spPr>
          <a:xfrm flipH="1">
            <a:off x="126330" y="128727"/>
            <a:ext cx="8864870" cy="486076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2986" y="0"/>
                </a:moveTo>
                <a:lnTo>
                  <a:pt x="1300" y="0"/>
                </a:lnTo>
                <a:cubicBezTo>
                  <a:pt x="997" y="0"/>
                  <a:pt x="752" y="467"/>
                  <a:pt x="752" y="1043"/>
                </a:cubicBezTo>
                <a:lnTo>
                  <a:pt x="767" y="1596"/>
                </a:lnTo>
                <a:cubicBezTo>
                  <a:pt x="767" y="1805"/>
                  <a:pt x="700" y="1985"/>
                  <a:pt x="605" y="2061"/>
                </a:cubicBezTo>
                <a:lnTo>
                  <a:pt x="515" y="2096"/>
                </a:lnTo>
                <a:lnTo>
                  <a:pt x="416" y="2096"/>
                </a:lnTo>
                <a:cubicBezTo>
                  <a:pt x="186" y="2096"/>
                  <a:pt x="0" y="2435"/>
                  <a:pt x="0" y="2854"/>
                </a:cubicBezTo>
                <a:lnTo>
                  <a:pt x="0" y="20841"/>
                </a:lnTo>
                <a:cubicBezTo>
                  <a:pt x="0" y="21260"/>
                  <a:pt x="186" y="21600"/>
                  <a:pt x="416" y="21600"/>
                </a:cubicBezTo>
                <a:lnTo>
                  <a:pt x="21184" y="21600"/>
                </a:lnTo>
                <a:cubicBezTo>
                  <a:pt x="21414" y="21600"/>
                  <a:pt x="21600" y="21260"/>
                  <a:pt x="21600" y="20841"/>
                </a:cubicBezTo>
                <a:lnTo>
                  <a:pt x="21600" y="2854"/>
                </a:lnTo>
                <a:cubicBezTo>
                  <a:pt x="21600" y="2435"/>
                  <a:pt x="21414" y="2096"/>
                  <a:pt x="21184" y="2096"/>
                </a:cubicBezTo>
                <a:lnTo>
                  <a:pt x="3771" y="2096"/>
                </a:lnTo>
                <a:lnTo>
                  <a:pt x="3681" y="2061"/>
                </a:lnTo>
                <a:cubicBezTo>
                  <a:pt x="3586" y="1985"/>
                  <a:pt x="3519" y="1805"/>
                  <a:pt x="3519" y="1596"/>
                </a:cubicBezTo>
                <a:lnTo>
                  <a:pt x="3534" y="1043"/>
                </a:lnTo>
                <a:cubicBezTo>
                  <a:pt x="3534" y="467"/>
                  <a:pt x="3289" y="0"/>
                  <a:pt x="2986" y="0"/>
                </a:cubicBezTo>
                <a:close/>
              </a:path>
            </a:pathLst>
          </a:custGeom>
          <a:solidFill>
            <a:srgbClr val="B0BBE8"/>
          </a:solidFill>
          <a:ln w="12700">
            <a:miter lim="400000"/>
          </a:ln>
          <a:effectLst>
            <a:outerShdw sx="100000" sy="100000" kx="0" ky="0" algn="b" rotWithShape="0" blurRad="38100" dist="25400" dir="16200000">
              <a:srgbClr val="000000">
                <a:alpha val="40000"/>
              </a:srgbClr>
            </a:outerShdw>
          </a:effectLst>
        </p:spPr>
        <p:txBody>
          <a:bodyPr lIns="34289" tIns="34289" rIns="34289" bIns="34289" anchor="ctr"/>
          <a:lstStyle/>
          <a:p>
            <a:pPr algn="ctr" rtl="0">
              <a:defRPr sz="12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166" name="Google Shape;140;p7"/>
          <p:cNvSpPr/>
          <p:nvPr/>
        </p:nvSpPr>
        <p:spPr>
          <a:xfrm>
            <a:off x="236842" y="174447"/>
            <a:ext cx="8689366" cy="472709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20320" y="0"/>
                </a:moveTo>
                <a:lnTo>
                  <a:pt x="18772" y="0"/>
                </a:lnTo>
                <a:cubicBezTo>
                  <a:pt x="18494" y="0"/>
                  <a:pt x="18269" y="467"/>
                  <a:pt x="18269" y="1043"/>
                </a:cubicBezTo>
                <a:lnTo>
                  <a:pt x="18283" y="1596"/>
                </a:lnTo>
                <a:cubicBezTo>
                  <a:pt x="18283" y="1805"/>
                  <a:pt x="18221" y="1985"/>
                  <a:pt x="18134" y="2061"/>
                </a:cubicBezTo>
                <a:lnTo>
                  <a:pt x="18052" y="2096"/>
                </a:lnTo>
                <a:lnTo>
                  <a:pt x="382" y="2096"/>
                </a:lnTo>
                <a:cubicBezTo>
                  <a:pt x="171" y="2096"/>
                  <a:pt x="0" y="2337"/>
                  <a:pt x="0" y="2756"/>
                </a:cubicBezTo>
                <a:cubicBezTo>
                  <a:pt x="9" y="8702"/>
                  <a:pt x="18" y="14648"/>
                  <a:pt x="27" y="20594"/>
                </a:cubicBezTo>
                <a:cubicBezTo>
                  <a:pt x="27" y="21013"/>
                  <a:pt x="135" y="21584"/>
                  <a:pt x="346" y="21584"/>
                </a:cubicBezTo>
                <a:lnTo>
                  <a:pt x="21218" y="21600"/>
                </a:lnTo>
                <a:cubicBezTo>
                  <a:pt x="21429" y="21600"/>
                  <a:pt x="21600" y="21260"/>
                  <a:pt x="21600" y="20841"/>
                </a:cubicBezTo>
                <a:lnTo>
                  <a:pt x="21600" y="2854"/>
                </a:lnTo>
                <a:cubicBezTo>
                  <a:pt x="21600" y="2435"/>
                  <a:pt x="21429" y="2096"/>
                  <a:pt x="21218" y="2096"/>
                </a:cubicBezTo>
                <a:lnTo>
                  <a:pt x="21041" y="2096"/>
                </a:lnTo>
                <a:lnTo>
                  <a:pt x="20959" y="2061"/>
                </a:lnTo>
                <a:cubicBezTo>
                  <a:pt x="20871" y="1985"/>
                  <a:pt x="20810" y="1805"/>
                  <a:pt x="20810" y="1596"/>
                </a:cubicBezTo>
                <a:lnTo>
                  <a:pt x="20824" y="1043"/>
                </a:lnTo>
                <a:cubicBezTo>
                  <a:pt x="20824" y="467"/>
                  <a:pt x="20598" y="0"/>
                  <a:pt x="20320" y="0"/>
                </a:cubicBezTo>
                <a:close/>
              </a:path>
            </a:pathLst>
          </a:custGeom>
          <a:ln w="12700">
            <a:solidFill>
              <a:srgbClr val="F2F2F2"/>
            </a:solidFill>
            <a:prstDash val="dash"/>
            <a:miter/>
          </a:ln>
          <a:effectLst>
            <a:outerShdw sx="100000" sy="100000" kx="0" ky="0" algn="b" rotWithShape="0" blurRad="38100" dist="12700" dir="0">
              <a:srgbClr val="000000">
                <a:alpha val="40000"/>
              </a:srgbClr>
            </a:outerShdw>
          </a:effectLst>
        </p:spPr>
        <p:txBody>
          <a:bodyPr lIns="34289" tIns="34289" rIns="34289" bIns="34289" anchor="ctr"/>
          <a:lstStyle/>
          <a:p>
            <a:pPr algn="ctr" rtl="0">
              <a:defRPr sz="12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167" name="نص العنوان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نص العنوان</a:t>
            </a:r>
          </a:p>
        </p:txBody>
      </p:sp>
      <p:sp>
        <p:nvSpPr>
          <p:cNvPr id="168" name="مستوى النص الأول…"/>
          <p:cNvSpPr txBox="1"/>
          <p:nvPr>
            <p:ph type="body" sz="half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مستوى النص الأول</a:t>
            </a:r>
          </a:p>
          <a:p>
            <a:pPr lvl="1"/>
            <a:r>
              <a:t>مستوى النص الثاني</a:t>
            </a:r>
          </a:p>
          <a:p>
            <a:pPr lvl="2"/>
            <a:r>
              <a:t>مستوى النص الثالث</a:t>
            </a:r>
          </a:p>
          <a:p>
            <a:pPr lvl="3"/>
            <a:r>
              <a:t>مستوى النص الرابع</a:t>
            </a:r>
          </a:p>
          <a:p>
            <a:pPr lvl="4"/>
            <a:r>
              <a:t>مستوى النص الخامس</a:t>
            </a:r>
          </a:p>
        </p:txBody>
      </p:sp>
      <p:sp>
        <p:nvSpPr>
          <p:cNvPr id="169" name="Google Shape;150;p7"/>
          <p:cNvSpPr txBox="1"/>
          <p:nvPr/>
        </p:nvSpPr>
        <p:spPr>
          <a:xfrm rot="5400000">
            <a:off x="-486157" y="338613"/>
            <a:ext cx="1184853" cy="41653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68567" tIns="68567" rIns="68567" bIns="68567" anchor="b">
            <a:spAutoFit/>
          </a:bodyPr>
          <a:lstStyle>
            <a:lvl1pPr rtl="0">
              <a:defRPr sz="900">
                <a:solidFill>
                  <a:schemeClr val="accent6"/>
                </a:solidFill>
              </a:defRPr>
            </a:lvl1pPr>
          </a:lstStyle>
          <a:p>
            <a:pPr/>
            <a:r>
              <a:t>SLIDESMANIA.COM</a:t>
            </a:r>
          </a:p>
        </p:txBody>
      </p:sp>
      <p:pic>
        <p:nvPicPr>
          <p:cNvPr id="170" name="IMG_1539.png" descr="IMG_1539.png"/>
          <p:cNvPicPr>
            <a:picLocks noChangeAspect="1"/>
          </p:cNvPicPr>
          <p:nvPr/>
        </p:nvPicPr>
        <p:blipFill>
          <a:blip r:embed="rId2">
            <a:alphaModFix amt="7762"/>
            <a:extLst/>
          </a:blip>
          <a:srcRect l="15572" t="21911" r="15572" b="14111"/>
          <a:stretch>
            <a:fillRect/>
          </a:stretch>
        </p:blipFill>
        <p:spPr>
          <a:xfrm>
            <a:off x="368996" y="3290782"/>
            <a:ext cx="1296196" cy="1208880"/>
          </a:xfrm>
          <a:prstGeom prst="rect">
            <a:avLst/>
          </a:prstGeom>
          <a:ln w="12700">
            <a:miter lim="400000"/>
          </a:ln>
        </p:spPr>
      </p:pic>
      <p:pic>
        <p:nvPicPr>
          <p:cNvPr id="171" name="phonto.png" descr="phonto.png"/>
          <p:cNvPicPr>
            <a:picLocks noChangeAspect="1"/>
          </p:cNvPicPr>
          <p:nvPr/>
        </p:nvPicPr>
        <p:blipFill>
          <a:blip r:embed="rId3">
            <a:extLst/>
          </a:blip>
          <a:srcRect l="33573" t="36928" r="26843" b="36928"/>
          <a:stretch>
            <a:fillRect/>
          </a:stretch>
        </p:blipFill>
        <p:spPr>
          <a:xfrm>
            <a:off x="230492" y="4610704"/>
            <a:ext cx="915829" cy="266876"/>
          </a:xfrm>
          <a:prstGeom prst="rect">
            <a:avLst/>
          </a:prstGeom>
          <a:ln w="12700">
            <a:miter lim="400000"/>
          </a:ln>
        </p:spPr>
      </p:pic>
      <p:sp>
        <p:nvSpPr>
          <p:cNvPr id="172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CUSTOM_1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6;p1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FFFFFF">
              <a:alpha val="49410"/>
            </a:srgbClr>
          </a:solidFill>
          <a:ln w="12700">
            <a:miter lim="400000"/>
          </a:ln>
        </p:spPr>
        <p:txBody>
          <a:bodyPr lIns="34289" tIns="34289" rIns="34289" bIns="34289" anchor="ctr"/>
          <a:lstStyle/>
          <a:p>
            <a:pPr rtl="0">
              <a:defRPr>
                <a:latin typeface="+mn-lt"/>
                <a:ea typeface="+mn-ea"/>
                <a:cs typeface="+mn-cs"/>
                <a:sym typeface="Arial"/>
              </a:defRPr>
            </a:pPr>
          </a:p>
        </p:txBody>
      </p:sp>
      <p:sp>
        <p:nvSpPr>
          <p:cNvPr id="180" name="Google Shape;7;p1"/>
          <p:cNvSpPr/>
          <p:nvPr/>
        </p:nvSpPr>
        <p:spPr>
          <a:xfrm flipH="1">
            <a:off x="3927804" y="2079524"/>
            <a:ext cx="5216196" cy="306589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0"/>
                </a:moveTo>
                <a:cubicBezTo>
                  <a:pt x="1860" y="3347"/>
                  <a:pt x="3195" y="12345"/>
                  <a:pt x="5581" y="10040"/>
                </a:cubicBezTo>
                <a:cubicBezTo>
                  <a:pt x="7966" y="7734"/>
                  <a:pt x="8822" y="4460"/>
                  <a:pt x="11320" y="11329"/>
                </a:cubicBezTo>
                <a:cubicBezTo>
                  <a:pt x="13817" y="18197"/>
                  <a:pt x="14619" y="10883"/>
                  <a:pt x="16332" y="12595"/>
                </a:cubicBezTo>
                <a:cubicBezTo>
                  <a:pt x="18045" y="14307"/>
                  <a:pt x="19512" y="19762"/>
                  <a:pt x="21600" y="21600"/>
                </a:cubicBez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000000">
              <a:alpha val="5030"/>
            </a:srgbClr>
          </a:solidFill>
          <a:ln w="12700">
            <a:miter lim="400000"/>
          </a:ln>
        </p:spPr>
        <p:txBody>
          <a:bodyPr lIns="34289" tIns="34289" rIns="34289" bIns="34289" anchor="ctr"/>
          <a:lstStyle/>
          <a:p>
            <a:pPr algn="ctr" rtl="0">
              <a:defRPr sz="12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181" name="Google Shape;8;p1"/>
          <p:cNvSpPr/>
          <p:nvPr/>
        </p:nvSpPr>
        <p:spPr>
          <a:xfrm flipH="1" rot="10800000">
            <a:off x="0" y="-919"/>
            <a:ext cx="5879660" cy="354052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0"/>
                </a:moveTo>
                <a:cubicBezTo>
                  <a:pt x="1860" y="3347"/>
                  <a:pt x="3195" y="12345"/>
                  <a:pt x="5581" y="10040"/>
                </a:cubicBezTo>
                <a:cubicBezTo>
                  <a:pt x="7966" y="7734"/>
                  <a:pt x="8822" y="4460"/>
                  <a:pt x="11320" y="11329"/>
                </a:cubicBezTo>
                <a:cubicBezTo>
                  <a:pt x="13817" y="18197"/>
                  <a:pt x="14619" y="10883"/>
                  <a:pt x="16332" y="12595"/>
                </a:cubicBezTo>
                <a:cubicBezTo>
                  <a:pt x="18045" y="14307"/>
                  <a:pt x="19512" y="19762"/>
                  <a:pt x="21600" y="21600"/>
                </a:cubicBez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FFFFFF">
              <a:alpha val="46930"/>
            </a:srgbClr>
          </a:solidFill>
          <a:ln w="12700">
            <a:miter lim="400000"/>
          </a:ln>
        </p:spPr>
        <p:txBody>
          <a:bodyPr lIns="34289" tIns="34289" rIns="34289" bIns="34289" anchor="ctr"/>
          <a:lstStyle/>
          <a:p>
            <a:pPr algn="ctr" rtl="0">
              <a:defRPr sz="12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182" name="Google Shape;12;p1"/>
          <p:cNvSpPr txBox="1"/>
          <p:nvPr/>
        </p:nvSpPr>
        <p:spPr>
          <a:xfrm rot="5400000">
            <a:off x="-486157" y="338613"/>
            <a:ext cx="1184853" cy="41653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68567" tIns="68567" rIns="68567" bIns="68567" anchor="b">
            <a:spAutoFit/>
          </a:bodyPr>
          <a:lstStyle>
            <a:lvl1pPr rtl="0">
              <a:defRPr sz="900"/>
            </a:lvl1pPr>
          </a:lstStyle>
          <a:p>
            <a:pPr/>
            <a:r>
              <a:t>SLIDESMANIA.COM</a:t>
            </a:r>
          </a:p>
        </p:txBody>
      </p:sp>
      <p:grpSp>
        <p:nvGrpSpPr>
          <p:cNvPr id="192" name="Google Shape;152;p8"/>
          <p:cNvGrpSpPr/>
          <p:nvPr/>
        </p:nvGrpSpPr>
        <p:grpSpPr>
          <a:xfrm>
            <a:off x="0" y="0"/>
            <a:ext cx="9144000" cy="5143500"/>
            <a:chOff x="0" y="0"/>
            <a:chExt cx="9144000" cy="5143500"/>
          </a:xfrm>
        </p:grpSpPr>
        <p:sp>
          <p:nvSpPr>
            <p:cNvPr id="183" name="Google Shape;153;p8"/>
            <p:cNvSpPr/>
            <p:nvPr/>
          </p:nvSpPr>
          <p:spPr>
            <a:xfrm>
              <a:off x="0" y="0"/>
              <a:ext cx="9144000" cy="5143500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34289" tIns="34289" rIns="34289" bIns="34289" numCol="1" anchor="ctr">
              <a:noAutofit/>
            </a:bodyPr>
            <a:lstStyle/>
            <a:p>
              <a:pPr rtl="0">
                <a:defRPr>
                  <a:latin typeface="+mn-lt"/>
                  <a:ea typeface="+mn-ea"/>
                  <a:cs typeface="+mn-cs"/>
                  <a:sym typeface="Arial"/>
                </a:defRPr>
              </a:pPr>
            </a:p>
          </p:txBody>
        </p:sp>
        <p:pic>
          <p:nvPicPr>
            <p:cNvPr id="184" name="Google Shape;154;p8" descr="Google Shape;154;p8">
              <a:hlinkClick r:id="rId2" invalidUrl="" action="" tgtFrame="" tooltip="" history="1" highlightClick="0" endSnd="0"/>
            </p:cNvPr>
            <p:cNvPicPr>
              <a:picLocks noChangeAspect="1"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349198" y="248324"/>
              <a:ext cx="3826102" cy="1650976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185" name="Google Shape;155;p8"/>
            <p:cNvSpPr txBox="1"/>
            <p:nvPr/>
          </p:nvSpPr>
          <p:spPr>
            <a:xfrm>
              <a:off x="381918" y="2143544"/>
              <a:ext cx="6648789" cy="267205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34275" tIns="34275" rIns="34275" bIns="34275" numCol="1" anchor="t">
              <a:spAutoFit/>
            </a:bodyPr>
            <a:lstStyle/>
            <a:p>
              <a:pPr rtl="0">
                <a:defRPr b="1" sz="2600">
                  <a:solidFill>
                    <a:srgbClr val="3F3F3F"/>
                  </a:solidFill>
                </a:defRPr>
              </a:pPr>
              <a:r>
                <a:t>Free </a:t>
              </a:r>
              <a:r>
                <a:rPr b="0"/>
                <a:t>themes and templates for </a:t>
              </a:r>
              <a:r>
                <a:t>Google Slides</a:t>
              </a:r>
              <a:r>
                <a:rPr b="0"/>
                <a:t> or </a:t>
              </a:r>
              <a:r>
                <a:t>PowerPoint</a:t>
              </a:r>
            </a:p>
            <a:p>
              <a:pPr rtl="0">
                <a:defRPr b="1" sz="2600">
                  <a:solidFill>
                    <a:srgbClr val="3F3F3F"/>
                  </a:solidFill>
                </a:defRPr>
              </a:pPr>
            </a:p>
            <a:p>
              <a:pPr rtl="0">
                <a:defRPr b="1" sz="2600">
                  <a:solidFill>
                    <a:srgbClr val="3F3F3F"/>
                  </a:solidFill>
                </a:defRPr>
              </a:pPr>
            </a:p>
            <a:p>
              <a:pPr rtl="0">
                <a:defRPr b="1" sz="2200">
                  <a:solidFill>
                    <a:srgbClr val="FFCB25"/>
                  </a:solidFill>
                </a:defRPr>
              </a:pPr>
              <a:r>
                <a:t>NOT to be sold as is or modified!</a:t>
              </a:r>
            </a:p>
            <a:p>
              <a:pPr rtl="0">
                <a:defRPr sz="2000">
                  <a:solidFill>
                    <a:srgbClr val="3F3F3F"/>
                  </a:solidFill>
                </a:defRPr>
              </a:pPr>
              <a:r>
                <a:t>Read </a:t>
              </a:r>
              <a:r>
                <a:rPr u="sng">
                  <a:solidFill>
                    <a:srgbClr val="0000FF"/>
                  </a:solidFill>
                  <a:uFill>
                    <a:solidFill>
                      <a:srgbClr val="0000FF"/>
                    </a:solidFill>
                  </a:uFill>
                  <a:hlinkClick r:id="rId4" invalidUrl="" action="" tgtFrame="" tooltip="" history="1" highlightClick="0" endSnd="0"/>
                </a:rPr>
                <a:t>FAQ</a:t>
              </a:r>
              <a:r>
                <a:rPr b="1" sz="3200">
                  <a:solidFill>
                    <a:srgbClr val="FFCB25"/>
                  </a:solidFill>
                </a:rPr>
                <a:t> </a:t>
              </a:r>
              <a:r>
                <a:t>on slidesmania.com</a:t>
              </a:r>
            </a:p>
            <a:p>
              <a:pPr rtl="0">
                <a:defRPr sz="1400">
                  <a:solidFill>
                    <a:srgbClr val="3F3F3F"/>
                  </a:solidFill>
                </a:defRPr>
              </a:pPr>
              <a:r>
                <a:t>Do not remove the slidesmania.com text on the sides.</a:t>
              </a:r>
            </a:p>
          </p:txBody>
        </p:sp>
        <p:sp>
          <p:nvSpPr>
            <p:cNvPr id="186" name="Google Shape;156;p8"/>
            <p:cNvSpPr/>
            <p:nvPr/>
          </p:nvSpPr>
          <p:spPr>
            <a:xfrm>
              <a:off x="7817525" y="4266643"/>
              <a:ext cx="1121402" cy="9677"/>
            </a:xfrm>
            <a:prstGeom prst="line">
              <a:avLst/>
            </a:prstGeom>
            <a:noFill/>
            <a:ln w="25400" cap="flat">
              <a:solidFill>
                <a:srgbClr val="FFCB25"/>
              </a:solidFill>
              <a:prstDash val="solid"/>
              <a:round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/>
            </a:p>
          </p:txBody>
        </p:sp>
        <p:pic>
          <p:nvPicPr>
            <p:cNvPr id="187" name="Google Shape;157;p8" descr="Google Shape;157;p8">
              <a:hlinkClick r:id="rId5" invalidUrl="" action="" tgtFrame="" tooltip="" history="1" highlightClick="0" endSnd="0"/>
            </p:cNvPr>
            <p:cNvPicPr>
              <a:picLocks noChangeAspect="1"/>
            </p:cNvPicPr>
            <p:nvPr/>
          </p:nvPicPr>
          <p:blipFill>
            <a:blip r:embed="rId6">
              <a:extLst/>
            </a:blip>
            <a:stretch>
              <a:fillRect/>
            </a:stretch>
          </p:blipFill>
          <p:spPr>
            <a:xfrm>
              <a:off x="6736918" y="4434228"/>
              <a:ext cx="534926" cy="478399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188" name="Google Shape;158;p8" descr="Google Shape;158;p8">
              <a:hlinkClick r:id="rId7" invalidUrl="" action="" tgtFrame="" tooltip="" history="1" highlightClick="0" endSnd="0"/>
            </p:cNvPr>
            <p:cNvPicPr>
              <a:picLocks noChangeAspect="1"/>
            </p:cNvPicPr>
            <p:nvPr/>
          </p:nvPicPr>
          <p:blipFill>
            <a:blip r:embed="rId8">
              <a:extLst/>
            </a:blip>
            <a:stretch>
              <a:fillRect/>
            </a:stretch>
          </p:blipFill>
          <p:spPr>
            <a:xfrm>
              <a:off x="7323321" y="4437598"/>
              <a:ext cx="531497" cy="471661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189" name="Google Shape;159;p8" descr="Google Shape;159;p8">
              <a:hlinkClick r:id="rId9" invalidUrl="" action="" tgtFrame="" tooltip="" history="1" highlightClick="0" endSnd="0"/>
            </p:cNvPr>
            <p:cNvPicPr>
              <a:picLocks noChangeAspect="1"/>
            </p:cNvPicPr>
            <p:nvPr/>
          </p:nvPicPr>
          <p:blipFill>
            <a:blip r:embed="rId10">
              <a:extLst/>
            </a:blip>
            <a:stretch>
              <a:fillRect/>
            </a:stretch>
          </p:blipFill>
          <p:spPr>
            <a:xfrm>
              <a:off x="7906286" y="4429176"/>
              <a:ext cx="459488" cy="468293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190" name="Google Shape;160;p8" descr="Google Shape;160;p8">
              <a:hlinkClick r:id="rId11" invalidUrl="" action="" tgtFrame="" tooltip="" history="1" highlightClick="0" endSnd="0"/>
            </p:cNvPr>
            <p:cNvPicPr>
              <a:picLocks noChangeAspect="1"/>
            </p:cNvPicPr>
            <p:nvPr/>
          </p:nvPicPr>
          <p:blipFill>
            <a:blip r:embed="rId12">
              <a:extLst/>
            </a:blip>
            <a:stretch>
              <a:fillRect/>
            </a:stretch>
          </p:blipFill>
          <p:spPr>
            <a:xfrm>
              <a:off x="8414287" y="4437598"/>
              <a:ext cx="524639" cy="451447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191" name="Google Shape;161;p8"/>
            <p:cNvSpPr txBox="1"/>
            <p:nvPr/>
          </p:nvSpPr>
          <p:spPr>
            <a:xfrm>
              <a:off x="5304375" y="3610031"/>
              <a:ext cx="3686627" cy="416537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68567" tIns="68567" rIns="68567" bIns="68567" numCol="1" anchor="t">
              <a:spAutoFit/>
            </a:bodyPr>
            <a:lstStyle>
              <a:lvl1pPr algn="r" rtl="0">
                <a:defRPr b="1" sz="1800">
                  <a:solidFill>
                    <a:srgbClr val="252525"/>
                  </a:solidFill>
                </a:defRPr>
              </a:lvl1pPr>
            </a:lstStyle>
            <a:p>
              <a:pPr/>
              <a:r>
                <a:t>Sharing is caring!</a:t>
              </a:r>
            </a:p>
          </p:txBody>
        </p:sp>
      </p:grpSp>
      <p:sp>
        <p:nvSpPr>
          <p:cNvPr id="193" name="رقم الشريحة"/>
          <p:cNvSpPr txBox="1"/>
          <p:nvPr>
            <p:ph type="sldNum" sz="quarter" idx="2"/>
          </p:nvPr>
        </p:nvSpPr>
        <p:spPr>
          <a:xfrm>
            <a:off x="6237436" y="4614208"/>
            <a:ext cx="315765" cy="306109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slideLayout" Target="../slideLayouts/slideLayout1.xml"/><Relationship Id="rId5" Type="http://schemas.openxmlformats.org/officeDocument/2006/relationships/slideLayout" Target="../slideLayouts/slideLayout2.xml"/><Relationship Id="rId6" Type="http://schemas.openxmlformats.org/officeDocument/2006/relationships/slideLayout" Target="../slideLayouts/slideLayout3.xml"/><Relationship Id="rId7" Type="http://schemas.openxmlformats.org/officeDocument/2006/relationships/slideLayout" Target="../slideLayouts/slideLayout4.xml"/><Relationship Id="rId8" Type="http://schemas.openxmlformats.org/officeDocument/2006/relationships/slideLayout" Target="../slideLayouts/slideLayout5.xml"/><Relationship Id="rId9" Type="http://schemas.openxmlformats.org/officeDocument/2006/relationships/slideLayout" Target="../slideLayouts/slideLayout6.xml"/><Relationship Id="rId10" Type="http://schemas.openxmlformats.org/officeDocument/2006/relationships/slideLayout" Target="../slideLayouts/slideLayout7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bg>
      <p:bgPr>
        <a:solidFill>
          <a:schemeClr val="accent1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26;p2"/>
          <p:cNvSpPr/>
          <p:nvPr/>
        </p:nvSpPr>
        <p:spPr>
          <a:xfrm flipH="1">
            <a:off x="214084" y="167756"/>
            <a:ext cx="8689363" cy="473191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20320" y="0"/>
                </a:moveTo>
                <a:lnTo>
                  <a:pt x="18772" y="0"/>
                </a:lnTo>
                <a:cubicBezTo>
                  <a:pt x="18494" y="0"/>
                  <a:pt x="18269" y="467"/>
                  <a:pt x="18269" y="1043"/>
                </a:cubicBezTo>
                <a:lnTo>
                  <a:pt x="18283" y="1596"/>
                </a:lnTo>
                <a:cubicBezTo>
                  <a:pt x="18283" y="1805"/>
                  <a:pt x="18221" y="1985"/>
                  <a:pt x="18134" y="2061"/>
                </a:cubicBezTo>
                <a:lnTo>
                  <a:pt x="18052" y="2096"/>
                </a:lnTo>
                <a:lnTo>
                  <a:pt x="382" y="2096"/>
                </a:lnTo>
                <a:cubicBezTo>
                  <a:pt x="171" y="2096"/>
                  <a:pt x="0" y="2337"/>
                  <a:pt x="0" y="2756"/>
                </a:cubicBezTo>
                <a:cubicBezTo>
                  <a:pt x="9" y="8702"/>
                  <a:pt x="18" y="14648"/>
                  <a:pt x="27" y="20594"/>
                </a:cubicBezTo>
                <a:cubicBezTo>
                  <a:pt x="27" y="21013"/>
                  <a:pt x="135" y="21584"/>
                  <a:pt x="346" y="21584"/>
                </a:cubicBezTo>
                <a:lnTo>
                  <a:pt x="21218" y="21600"/>
                </a:lnTo>
                <a:cubicBezTo>
                  <a:pt x="21429" y="21600"/>
                  <a:pt x="21600" y="21260"/>
                  <a:pt x="21600" y="20841"/>
                </a:cubicBezTo>
                <a:lnTo>
                  <a:pt x="21600" y="2854"/>
                </a:lnTo>
                <a:cubicBezTo>
                  <a:pt x="21600" y="2435"/>
                  <a:pt x="21429" y="2096"/>
                  <a:pt x="21218" y="2096"/>
                </a:cubicBezTo>
                <a:lnTo>
                  <a:pt x="21041" y="2096"/>
                </a:lnTo>
                <a:lnTo>
                  <a:pt x="20959" y="2061"/>
                </a:lnTo>
                <a:cubicBezTo>
                  <a:pt x="20871" y="1985"/>
                  <a:pt x="20810" y="1805"/>
                  <a:pt x="20810" y="1596"/>
                </a:cubicBezTo>
                <a:lnTo>
                  <a:pt x="20824" y="1043"/>
                </a:lnTo>
                <a:cubicBezTo>
                  <a:pt x="20824" y="467"/>
                  <a:pt x="20598" y="0"/>
                  <a:pt x="20320" y="0"/>
                </a:cubicBezTo>
                <a:close/>
              </a:path>
            </a:pathLst>
          </a:custGeom>
          <a:ln w="12700">
            <a:solidFill>
              <a:srgbClr val="F2F2F2"/>
            </a:solidFill>
            <a:prstDash val="dash"/>
            <a:miter/>
          </a:ln>
          <a:effectLst>
            <a:outerShdw sx="100000" sy="100000" kx="0" ky="0" algn="b" rotWithShape="0" blurRad="38100" dist="12700" dir="5400000">
              <a:srgbClr val="000000">
                <a:alpha val="40000"/>
              </a:srgbClr>
            </a:outerShdw>
          </a:effectLst>
        </p:spPr>
        <p:txBody>
          <a:bodyPr lIns="34289" tIns="34289" rIns="34289" bIns="34289" anchor="ctr"/>
          <a:lstStyle/>
          <a:p>
            <a:pPr algn="ctr" rtl="0">
              <a:defRPr sz="12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3" name="Google Shape;6;p1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FFFFFF">
              <a:alpha val="49410"/>
            </a:srgbClr>
          </a:solidFill>
          <a:ln w="12700">
            <a:miter lim="400000"/>
          </a:ln>
        </p:spPr>
        <p:txBody>
          <a:bodyPr lIns="34289" tIns="34289" rIns="34289" bIns="34289" anchor="ctr"/>
          <a:lstStyle/>
          <a:p>
            <a:pPr rtl="0">
              <a:defRPr>
                <a:latin typeface="+mn-lt"/>
                <a:ea typeface="+mn-ea"/>
                <a:cs typeface="+mn-cs"/>
                <a:sym typeface="Arial"/>
              </a:defRPr>
            </a:pPr>
          </a:p>
        </p:txBody>
      </p:sp>
      <p:sp>
        <p:nvSpPr>
          <p:cNvPr id="4" name="Google Shape;7;p1"/>
          <p:cNvSpPr/>
          <p:nvPr/>
        </p:nvSpPr>
        <p:spPr>
          <a:xfrm flipH="1">
            <a:off x="3927804" y="2079524"/>
            <a:ext cx="5216196" cy="306589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0"/>
                </a:moveTo>
                <a:cubicBezTo>
                  <a:pt x="1860" y="3347"/>
                  <a:pt x="3195" y="12345"/>
                  <a:pt x="5581" y="10040"/>
                </a:cubicBezTo>
                <a:cubicBezTo>
                  <a:pt x="7966" y="7734"/>
                  <a:pt x="8822" y="4460"/>
                  <a:pt x="11320" y="11329"/>
                </a:cubicBezTo>
                <a:cubicBezTo>
                  <a:pt x="13817" y="18197"/>
                  <a:pt x="14619" y="10883"/>
                  <a:pt x="16332" y="12595"/>
                </a:cubicBezTo>
                <a:cubicBezTo>
                  <a:pt x="18045" y="14307"/>
                  <a:pt x="19512" y="19762"/>
                  <a:pt x="21600" y="21600"/>
                </a:cubicBez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000000">
              <a:alpha val="5030"/>
            </a:srgbClr>
          </a:solidFill>
          <a:ln w="12700">
            <a:miter lim="400000"/>
          </a:ln>
        </p:spPr>
        <p:txBody>
          <a:bodyPr lIns="34289" tIns="34289" rIns="34289" bIns="34289" anchor="ctr"/>
          <a:lstStyle/>
          <a:p>
            <a:pPr algn="ctr" rtl="0">
              <a:defRPr sz="12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5" name="Google Shape;8;p1"/>
          <p:cNvSpPr/>
          <p:nvPr/>
        </p:nvSpPr>
        <p:spPr>
          <a:xfrm flipH="1" rot="10800000">
            <a:off x="0" y="-919"/>
            <a:ext cx="5879660" cy="354052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0"/>
                </a:moveTo>
                <a:cubicBezTo>
                  <a:pt x="1860" y="3347"/>
                  <a:pt x="3195" y="12345"/>
                  <a:pt x="5581" y="10040"/>
                </a:cubicBezTo>
                <a:cubicBezTo>
                  <a:pt x="7966" y="7734"/>
                  <a:pt x="8822" y="4460"/>
                  <a:pt x="11320" y="11329"/>
                </a:cubicBezTo>
                <a:cubicBezTo>
                  <a:pt x="13817" y="18197"/>
                  <a:pt x="14619" y="10883"/>
                  <a:pt x="16332" y="12595"/>
                </a:cubicBezTo>
                <a:cubicBezTo>
                  <a:pt x="18045" y="14307"/>
                  <a:pt x="19512" y="19762"/>
                  <a:pt x="21600" y="21600"/>
                </a:cubicBez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FFFFFF">
              <a:alpha val="46930"/>
            </a:srgbClr>
          </a:solidFill>
          <a:ln w="12700">
            <a:miter lim="400000"/>
          </a:ln>
        </p:spPr>
        <p:txBody>
          <a:bodyPr lIns="34289" tIns="34289" rIns="34289" bIns="34289" anchor="ctr"/>
          <a:lstStyle/>
          <a:p>
            <a:pPr algn="ctr" rtl="0">
              <a:defRPr sz="12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6" name="Google Shape;12;p1"/>
          <p:cNvSpPr txBox="1"/>
          <p:nvPr/>
        </p:nvSpPr>
        <p:spPr>
          <a:xfrm rot="5400000">
            <a:off x="-486157" y="338613"/>
            <a:ext cx="1184853" cy="41653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68567" tIns="68567" rIns="68567" bIns="68567" anchor="b">
            <a:spAutoFit/>
          </a:bodyPr>
          <a:lstStyle>
            <a:lvl1pPr rtl="0">
              <a:defRPr sz="900"/>
            </a:lvl1pPr>
          </a:lstStyle>
          <a:p>
            <a:pPr/>
            <a:r>
              <a:t>SLIDESMANIA.COM</a:t>
            </a:r>
          </a:p>
        </p:txBody>
      </p:sp>
      <p:sp>
        <p:nvSpPr>
          <p:cNvPr id="7" name="Google Shape;15;p2"/>
          <p:cNvSpPr/>
          <p:nvPr/>
        </p:nvSpPr>
        <p:spPr>
          <a:xfrm flipH="1">
            <a:off x="7433350" y="134742"/>
            <a:ext cx="1348500" cy="47284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6345" y="0"/>
                </a:moveTo>
                <a:lnTo>
                  <a:pt x="5255" y="0"/>
                </a:lnTo>
                <a:cubicBezTo>
                  <a:pt x="3263" y="0"/>
                  <a:pt x="1647" y="4798"/>
                  <a:pt x="1647" y="10718"/>
                </a:cubicBezTo>
                <a:lnTo>
                  <a:pt x="1748" y="16406"/>
                </a:lnTo>
                <a:cubicBezTo>
                  <a:pt x="1748" y="19275"/>
                  <a:pt x="966" y="21600"/>
                  <a:pt x="0" y="21600"/>
                </a:cubicBezTo>
                <a:lnTo>
                  <a:pt x="10800" y="21512"/>
                </a:lnTo>
                <a:lnTo>
                  <a:pt x="21600" y="21600"/>
                </a:lnTo>
                <a:cubicBezTo>
                  <a:pt x="20634" y="21600"/>
                  <a:pt x="19852" y="19275"/>
                  <a:pt x="19852" y="16406"/>
                </a:cubicBezTo>
                <a:lnTo>
                  <a:pt x="19953" y="10718"/>
                </a:lnTo>
                <a:cubicBezTo>
                  <a:pt x="19953" y="4798"/>
                  <a:pt x="18337" y="0"/>
                  <a:pt x="16345" y="0"/>
                </a:cubicBezTo>
                <a:close/>
              </a:path>
            </a:pathLst>
          </a:custGeom>
          <a:solidFill>
            <a:schemeClr val="accent6"/>
          </a:solidFill>
          <a:ln w="12700">
            <a:miter lim="400000"/>
          </a:ln>
          <a:effectLst>
            <a:outerShdw sx="100000" sy="100000" kx="0" ky="0" algn="b" rotWithShape="0" blurRad="38100" dist="25400" dir="16200000">
              <a:srgbClr val="000000">
                <a:alpha val="40000"/>
              </a:srgbClr>
            </a:outerShdw>
          </a:effectLst>
        </p:spPr>
        <p:txBody>
          <a:bodyPr lIns="34289" tIns="34289" rIns="34289" bIns="34289" anchor="ctr"/>
          <a:lstStyle/>
          <a:p>
            <a:pPr algn="ctr" rtl="0">
              <a:defRPr sz="12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8" name="Google Shape;16;p2"/>
          <p:cNvSpPr/>
          <p:nvPr/>
        </p:nvSpPr>
        <p:spPr>
          <a:xfrm flipH="1">
            <a:off x="7493792" y="182870"/>
            <a:ext cx="1229103" cy="47284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6345" y="0"/>
                </a:moveTo>
                <a:lnTo>
                  <a:pt x="5255" y="0"/>
                </a:lnTo>
                <a:cubicBezTo>
                  <a:pt x="3263" y="0"/>
                  <a:pt x="1647" y="4798"/>
                  <a:pt x="1647" y="10718"/>
                </a:cubicBezTo>
                <a:lnTo>
                  <a:pt x="1748" y="16406"/>
                </a:lnTo>
                <a:cubicBezTo>
                  <a:pt x="1748" y="19275"/>
                  <a:pt x="966" y="21600"/>
                  <a:pt x="0" y="21600"/>
                </a:cubicBezTo>
                <a:lnTo>
                  <a:pt x="10800" y="21512"/>
                </a:lnTo>
                <a:lnTo>
                  <a:pt x="21600" y="21600"/>
                </a:lnTo>
                <a:cubicBezTo>
                  <a:pt x="20634" y="21600"/>
                  <a:pt x="19852" y="19275"/>
                  <a:pt x="19852" y="16406"/>
                </a:cubicBezTo>
                <a:lnTo>
                  <a:pt x="19953" y="10718"/>
                </a:lnTo>
                <a:cubicBezTo>
                  <a:pt x="19953" y="4798"/>
                  <a:pt x="18337" y="0"/>
                  <a:pt x="16345" y="0"/>
                </a:cubicBezTo>
                <a:close/>
              </a:path>
            </a:pathLst>
          </a:custGeom>
          <a:ln w="12700">
            <a:solidFill>
              <a:srgbClr val="F2F2F2"/>
            </a:solidFill>
            <a:prstDash val="dash"/>
            <a:miter/>
          </a:ln>
          <a:effectLst>
            <a:outerShdw sx="100000" sy="100000" kx="0" ky="0" algn="b" rotWithShape="0" blurRad="38100" dist="12700" dir="5400000">
              <a:srgbClr val="000000">
                <a:alpha val="40000"/>
              </a:srgbClr>
            </a:outerShdw>
          </a:effectLst>
        </p:spPr>
        <p:txBody>
          <a:bodyPr lIns="34289" tIns="34289" rIns="34289" bIns="34289" anchor="ctr"/>
          <a:lstStyle/>
          <a:p>
            <a:pPr algn="ctr" rtl="0">
              <a:defRPr sz="12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9" name="Google Shape;17;p2"/>
          <p:cNvSpPr/>
          <p:nvPr/>
        </p:nvSpPr>
        <p:spPr>
          <a:xfrm flipH="1">
            <a:off x="6019884" y="134742"/>
            <a:ext cx="1348500" cy="47284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6345" y="0"/>
                </a:moveTo>
                <a:lnTo>
                  <a:pt x="5255" y="0"/>
                </a:lnTo>
                <a:cubicBezTo>
                  <a:pt x="3263" y="0"/>
                  <a:pt x="1647" y="4798"/>
                  <a:pt x="1647" y="10718"/>
                </a:cubicBezTo>
                <a:lnTo>
                  <a:pt x="1748" y="16406"/>
                </a:lnTo>
                <a:cubicBezTo>
                  <a:pt x="1748" y="19275"/>
                  <a:pt x="966" y="21600"/>
                  <a:pt x="0" y="21600"/>
                </a:cubicBezTo>
                <a:lnTo>
                  <a:pt x="10800" y="21512"/>
                </a:lnTo>
                <a:lnTo>
                  <a:pt x="21600" y="21600"/>
                </a:lnTo>
                <a:cubicBezTo>
                  <a:pt x="20634" y="21600"/>
                  <a:pt x="19852" y="19275"/>
                  <a:pt x="19852" y="16406"/>
                </a:cubicBezTo>
                <a:lnTo>
                  <a:pt x="19953" y="10718"/>
                </a:lnTo>
                <a:cubicBezTo>
                  <a:pt x="19953" y="4798"/>
                  <a:pt x="18337" y="0"/>
                  <a:pt x="16345" y="0"/>
                </a:cubicBezTo>
                <a:close/>
              </a:path>
            </a:pathLst>
          </a:custGeom>
          <a:solidFill>
            <a:schemeClr val="accent5"/>
          </a:solidFill>
          <a:ln w="12700">
            <a:miter lim="400000"/>
          </a:ln>
          <a:effectLst>
            <a:outerShdw sx="100000" sy="100000" kx="0" ky="0" algn="b" rotWithShape="0" blurRad="38100" dist="25400" dir="16200000">
              <a:srgbClr val="000000">
                <a:alpha val="40000"/>
              </a:srgbClr>
            </a:outerShdw>
          </a:effectLst>
        </p:spPr>
        <p:txBody>
          <a:bodyPr lIns="34289" tIns="34289" rIns="34289" bIns="34289" anchor="ctr"/>
          <a:lstStyle/>
          <a:p>
            <a:pPr algn="ctr" rtl="0">
              <a:defRPr sz="12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10" name="Google Shape;18;p2"/>
          <p:cNvSpPr/>
          <p:nvPr/>
        </p:nvSpPr>
        <p:spPr>
          <a:xfrm flipH="1">
            <a:off x="6078880" y="186479"/>
            <a:ext cx="1229103" cy="47284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6345" y="0"/>
                </a:moveTo>
                <a:lnTo>
                  <a:pt x="5255" y="0"/>
                </a:lnTo>
                <a:cubicBezTo>
                  <a:pt x="3263" y="0"/>
                  <a:pt x="1647" y="4798"/>
                  <a:pt x="1647" y="10718"/>
                </a:cubicBezTo>
                <a:lnTo>
                  <a:pt x="1748" y="16406"/>
                </a:lnTo>
                <a:cubicBezTo>
                  <a:pt x="1748" y="19275"/>
                  <a:pt x="966" y="21600"/>
                  <a:pt x="0" y="21600"/>
                </a:cubicBezTo>
                <a:lnTo>
                  <a:pt x="10800" y="21512"/>
                </a:lnTo>
                <a:lnTo>
                  <a:pt x="21600" y="21600"/>
                </a:lnTo>
                <a:cubicBezTo>
                  <a:pt x="20634" y="21600"/>
                  <a:pt x="19852" y="19275"/>
                  <a:pt x="19852" y="16406"/>
                </a:cubicBezTo>
                <a:lnTo>
                  <a:pt x="19953" y="10718"/>
                </a:lnTo>
                <a:cubicBezTo>
                  <a:pt x="19953" y="4798"/>
                  <a:pt x="18337" y="0"/>
                  <a:pt x="16345" y="0"/>
                </a:cubicBezTo>
                <a:close/>
              </a:path>
            </a:pathLst>
          </a:custGeom>
          <a:ln w="12700">
            <a:solidFill>
              <a:srgbClr val="F2F2F2"/>
            </a:solidFill>
            <a:prstDash val="dash"/>
            <a:miter/>
          </a:ln>
          <a:effectLst>
            <a:outerShdw sx="100000" sy="100000" kx="0" ky="0" algn="b" rotWithShape="0" blurRad="38100" dist="12700" dir="5400000">
              <a:srgbClr val="000000">
                <a:alpha val="40000"/>
              </a:srgbClr>
            </a:outerShdw>
          </a:effectLst>
        </p:spPr>
        <p:txBody>
          <a:bodyPr lIns="34289" tIns="34289" rIns="34289" bIns="34289" anchor="ctr"/>
          <a:lstStyle/>
          <a:p>
            <a:pPr algn="ctr" rtl="0">
              <a:defRPr sz="12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11" name="Google Shape;19;p2"/>
          <p:cNvSpPr/>
          <p:nvPr/>
        </p:nvSpPr>
        <p:spPr>
          <a:xfrm flipH="1">
            <a:off x="4606418" y="134742"/>
            <a:ext cx="1348500" cy="47284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6345" y="0"/>
                </a:moveTo>
                <a:lnTo>
                  <a:pt x="5255" y="0"/>
                </a:lnTo>
                <a:cubicBezTo>
                  <a:pt x="3263" y="0"/>
                  <a:pt x="1647" y="4798"/>
                  <a:pt x="1647" y="10718"/>
                </a:cubicBezTo>
                <a:lnTo>
                  <a:pt x="1748" y="16406"/>
                </a:lnTo>
                <a:cubicBezTo>
                  <a:pt x="1748" y="19275"/>
                  <a:pt x="966" y="21600"/>
                  <a:pt x="0" y="21600"/>
                </a:cubicBezTo>
                <a:lnTo>
                  <a:pt x="10800" y="21512"/>
                </a:lnTo>
                <a:lnTo>
                  <a:pt x="21600" y="21600"/>
                </a:lnTo>
                <a:cubicBezTo>
                  <a:pt x="20634" y="21600"/>
                  <a:pt x="19852" y="19275"/>
                  <a:pt x="19852" y="16406"/>
                </a:cubicBezTo>
                <a:lnTo>
                  <a:pt x="19953" y="10718"/>
                </a:lnTo>
                <a:cubicBezTo>
                  <a:pt x="19953" y="4798"/>
                  <a:pt x="18337" y="0"/>
                  <a:pt x="16345" y="0"/>
                </a:cubicBezTo>
                <a:close/>
              </a:path>
            </a:pathLst>
          </a:custGeom>
          <a:solidFill>
            <a:schemeClr val="accent4"/>
          </a:solidFill>
          <a:ln w="12700">
            <a:miter lim="400000"/>
          </a:ln>
          <a:effectLst>
            <a:outerShdw sx="100000" sy="100000" kx="0" ky="0" algn="b" rotWithShape="0" blurRad="38100" dist="25400" dir="16200000">
              <a:srgbClr val="000000">
                <a:alpha val="40000"/>
              </a:srgbClr>
            </a:outerShdw>
          </a:effectLst>
        </p:spPr>
        <p:txBody>
          <a:bodyPr lIns="34289" tIns="34289" rIns="34289" bIns="34289" anchor="ctr"/>
          <a:lstStyle/>
          <a:p>
            <a:pPr algn="ctr" rtl="0">
              <a:defRPr sz="12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12" name="Google Shape;20;p2"/>
          <p:cNvSpPr/>
          <p:nvPr/>
        </p:nvSpPr>
        <p:spPr>
          <a:xfrm flipH="1">
            <a:off x="4671183" y="182870"/>
            <a:ext cx="1229103" cy="47284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6345" y="0"/>
                </a:moveTo>
                <a:lnTo>
                  <a:pt x="5255" y="0"/>
                </a:lnTo>
                <a:cubicBezTo>
                  <a:pt x="3263" y="0"/>
                  <a:pt x="1647" y="4798"/>
                  <a:pt x="1647" y="10718"/>
                </a:cubicBezTo>
                <a:lnTo>
                  <a:pt x="1748" y="16406"/>
                </a:lnTo>
                <a:cubicBezTo>
                  <a:pt x="1748" y="19275"/>
                  <a:pt x="966" y="21600"/>
                  <a:pt x="0" y="21600"/>
                </a:cubicBezTo>
                <a:lnTo>
                  <a:pt x="10800" y="21512"/>
                </a:lnTo>
                <a:lnTo>
                  <a:pt x="21600" y="21600"/>
                </a:lnTo>
                <a:cubicBezTo>
                  <a:pt x="20634" y="21600"/>
                  <a:pt x="19852" y="19275"/>
                  <a:pt x="19852" y="16406"/>
                </a:cubicBezTo>
                <a:lnTo>
                  <a:pt x="19953" y="10718"/>
                </a:lnTo>
                <a:cubicBezTo>
                  <a:pt x="19953" y="4798"/>
                  <a:pt x="18337" y="0"/>
                  <a:pt x="16345" y="0"/>
                </a:cubicBezTo>
                <a:close/>
              </a:path>
            </a:pathLst>
          </a:custGeom>
          <a:ln w="12700">
            <a:solidFill>
              <a:srgbClr val="F2F2F2"/>
            </a:solidFill>
            <a:prstDash val="dash"/>
            <a:miter/>
          </a:ln>
          <a:effectLst>
            <a:outerShdw sx="100000" sy="100000" kx="0" ky="0" algn="b" rotWithShape="0" blurRad="38100" dist="12700" dir="5400000">
              <a:srgbClr val="000000">
                <a:alpha val="40000"/>
              </a:srgbClr>
            </a:outerShdw>
          </a:effectLst>
        </p:spPr>
        <p:txBody>
          <a:bodyPr lIns="34289" tIns="34289" rIns="34289" bIns="34289" anchor="ctr"/>
          <a:lstStyle/>
          <a:p>
            <a:pPr algn="ctr" rtl="0">
              <a:defRPr sz="12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13" name="Google Shape;21;p2"/>
          <p:cNvSpPr/>
          <p:nvPr/>
        </p:nvSpPr>
        <p:spPr>
          <a:xfrm flipH="1">
            <a:off x="3192952" y="134742"/>
            <a:ext cx="1348501" cy="47284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6345" y="0"/>
                </a:moveTo>
                <a:lnTo>
                  <a:pt x="5255" y="0"/>
                </a:lnTo>
                <a:cubicBezTo>
                  <a:pt x="3263" y="0"/>
                  <a:pt x="1647" y="4798"/>
                  <a:pt x="1647" y="10718"/>
                </a:cubicBezTo>
                <a:lnTo>
                  <a:pt x="1748" y="16406"/>
                </a:lnTo>
                <a:cubicBezTo>
                  <a:pt x="1748" y="19275"/>
                  <a:pt x="966" y="21600"/>
                  <a:pt x="0" y="21600"/>
                </a:cubicBezTo>
                <a:lnTo>
                  <a:pt x="10800" y="21512"/>
                </a:lnTo>
                <a:lnTo>
                  <a:pt x="21600" y="21600"/>
                </a:lnTo>
                <a:cubicBezTo>
                  <a:pt x="20634" y="21600"/>
                  <a:pt x="19852" y="19275"/>
                  <a:pt x="19852" y="16406"/>
                </a:cubicBezTo>
                <a:lnTo>
                  <a:pt x="19953" y="10718"/>
                </a:lnTo>
                <a:cubicBezTo>
                  <a:pt x="19953" y="4798"/>
                  <a:pt x="18337" y="0"/>
                  <a:pt x="16345" y="0"/>
                </a:cubicBezTo>
                <a:close/>
              </a:path>
            </a:pathLst>
          </a:custGeom>
          <a:solidFill>
            <a:schemeClr val="accent3"/>
          </a:solidFill>
          <a:ln w="12700">
            <a:miter lim="400000"/>
          </a:ln>
          <a:effectLst>
            <a:outerShdw sx="100000" sy="100000" kx="0" ky="0" algn="b" rotWithShape="0" blurRad="38100" dist="25400" dir="16200000">
              <a:srgbClr val="000000">
                <a:alpha val="40000"/>
              </a:srgbClr>
            </a:outerShdw>
          </a:effectLst>
        </p:spPr>
        <p:txBody>
          <a:bodyPr lIns="34289" tIns="34289" rIns="34289" bIns="34289" anchor="ctr"/>
          <a:lstStyle/>
          <a:p>
            <a:pPr algn="ctr" rtl="0">
              <a:defRPr sz="12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14" name="Google Shape;22;p2"/>
          <p:cNvSpPr/>
          <p:nvPr/>
        </p:nvSpPr>
        <p:spPr>
          <a:xfrm flipH="1">
            <a:off x="3256271" y="182870"/>
            <a:ext cx="1229103" cy="47284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6345" y="0"/>
                </a:moveTo>
                <a:lnTo>
                  <a:pt x="5255" y="0"/>
                </a:lnTo>
                <a:cubicBezTo>
                  <a:pt x="3263" y="0"/>
                  <a:pt x="1647" y="4798"/>
                  <a:pt x="1647" y="10718"/>
                </a:cubicBezTo>
                <a:lnTo>
                  <a:pt x="1748" y="16406"/>
                </a:lnTo>
                <a:cubicBezTo>
                  <a:pt x="1748" y="19275"/>
                  <a:pt x="966" y="21600"/>
                  <a:pt x="0" y="21600"/>
                </a:cubicBezTo>
                <a:lnTo>
                  <a:pt x="10800" y="21512"/>
                </a:lnTo>
                <a:lnTo>
                  <a:pt x="21600" y="21600"/>
                </a:lnTo>
                <a:cubicBezTo>
                  <a:pt x="20634" y="21600"/>
                  <a:pt x="19852" y="19275"/>
                  <a:pt x="19852" y="16406"/>
                </a:cubicBezTo>
                <a:lnTo>
                  <a:pt x="19953" y="10718"/>
                </a:lnTo>
                <a:cubicBezTo>
                  <a:pt x="19953" y="4798"/>
                  <a:pt x="18337" y="0"/>
                  <a:pt x="16345" y="0"/>
                </a:cubicBezTo>
                <a:close/>
              </a:path>
            </a:pathLst>
          </a:custGeom>
          <a:ln w="12700">
            <a:solidFill>
              <a:srgbClr val="F2F2F2"/>
            </a:solidFill>
            <a:prstDash val="dash"/>
            <a:miter/>
          </a:ln>
          <a:effectLst>
            <a:outerShdw sx="100000" sy="100000" kx="0" ky="0" algn="b" rotWithShape="0" blurRad="38100" dist="12700" dir="5400000">
              <a:srgbClr val="000000">
                <a:alpha val="40000"/>
              </a:srgbClr>
            </a:outerShdw>
          </a:effectLst>
        </p:spPr>
        <p:txBody>
          <a:bodyPr lIns="34289" tIns="34289" rIns="34289" bIns="34289" anchor="ctr"/>
          <a:lstStyle/>
          <a:p>
            <a:pPr algn="ctr" rtl="0">
              <a:defRPr sz="12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15" name="Google Shape;23;p2"/>
          <p:cNvSpPr/>
          <p:nvPr/>
        </p:nvSpPr>
        <p:spPr>
          <a:xfrm flipH="1">
            <a:off x="1779486" y="134742"/>
            <a:ext cx="1348501" cy="47284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6345" y="0"/>
                </a:moveTo>
                <a:lnTo>
                  <a:pt x="5255" y="0"/>
                </a:lnTo>
                <a:cubicBezTo>
                  <a:pt x="3263" y="0"/>
                  <a:pt x="1647" y="4798"/>
                  <a:pt x="1647" y="10718"/>
                </a:cubicBezTo>
                <a:lnTo>
                  <a:pt x="1748" y="16406"/>
                </a:lnTo>
                <a:cubicBezTo>
                  <a:pt x="1748" y="19275"/>
                  <a:pt x="966" y="21600"/>
                  <a:pt x="0" y="21600"/>
                </a:cubicBezTo>
                <a:lnTo>
                  <a:pt x="10800" y="21512"/>
                </a:lnTo>
                <a:lnTo>
                  <a:pt x="21600" y="21600"/>
                </a:lnTo>
                <a:cubicBezTo>
                  <a:pt x="20634" y="21600"/>
                  <a:pt x="19852" y="19275"/>
                  <a:pt x="19852" y="16406"/>
                </a:cubicBezTo>
                <a:lnTo>
                  <a:pt x="19953" y="10718"/>
                </a:lnTo>
                <a:cubicBezTo>
                  <a:pt x="19953" y="4798"/>
                  <a:pt x="18337" y="0"/>
                  <a:pt x="16345" y="0"/>
                </a:cubicBezTo>
                <a:close/>
              </a:path>
            </a:pathLst>
          </a:custGeom>
          <a:solidFill>
            <a:schemeClr val="accent2"/>
          </a:solidFill>
          <a:ln w="12700">
            <a:miter lim="400000"/>
          </a:ln>
          <a:effectLst>
            <a:outerShdw sx="100000" sy="100000" kx="0" ky="0" algn="b" rotWithShape="0" blurRad="38100" dist="25400" dir="16200000">
              <a:srgbClr val="000000">
                <a:alpha val="40000"/>
              </a:srgbClr>
            </a:outerShdw>
          </a:effectLst>
        </p:spPr>
        <p:txBody>
          <a:bodyPr lIns="34289" tIns="34289" rIns="34289" bIns="34289" anchor="ctr"/>
          <a:lstStyle/>
          <a:p>
            <a:pPr algn="ctr" rtl="0">
              <a:defRPr sz="12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16" name="Google Shape;24;p2"/>
          <p:cNvSpPr/>
          <p:nvPr/>
        </p:nvSpPr>
        <p:spPr>
          <a:xfrm flipH="1">
            <a:off x="1828121" y="184072"/>
            <a:ext cx="1229103" cy="47284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6345" y="0"/>
                </a:moveTo>
                <a:lnTo>
                  <a:pt x="5255" y="0"/>
                </a:lnTo>
                <a:cubicBezTo>
                  <a:pt x="3263" y="0"/>
                  <a:pt x="1647" y="4798"/>
                  <a:pt x="1647" y="10718"/>
                </a:cubicBezTo>
                <a:lnTo>
                  <a:pt x="1748" y="16406"/>
                </a:lnTo>
                <a:cubicBezTo>
                  <a:pt x="1748" y="19275"/>
                  <a:pt x="966" y="21600"/>
                  <a:pt x="0" y="21600"/>
                </a:cubicBezTo>
                <a:lnTo>
                  <a:pt x="10800" y="21512"/>
                </a:lnTo>
                <a:lnTo>
                  <a:pt x="21600" y="21600"/>
                </a:lnTo>
                <a:cubicBezTo>
                  <a:pt x="20634" y="21600"/>
                  <a:pt x="19852" y="19275"/>
                  <a:pt x="19852" y="16406"/>
                </a:cubicBezTo>
                <a:lnTo>
                  <a:pt x="19953" y="10718"/>
                </a:lnTo>
                <a:cubicBezTo>
                  <a:pt x="19953" y="4798"/>
                  <a:pt x="18337" y="0"/>
                  <a:pt x="16345" y="0"/>
                </a:cubicBezTo>
                <a:close/>
              </a:path>
            </a:pathLst>
          </a:custGeom>
          <a:ln w="12700">
            <a:solidFill>
              <a:srgbClr val="F2F2F2"/>
            </a:solidFill>
            <a:prstDash val="dash"/>
            <a:miter/>
          </a:ln>
          <a:effectLst>
            <a:outerShdw sx="100000" sy="100000" kx="0" ky="0" algn="b" rotWithShape="0" blurRad="38100" dist="12700" dir="0">
              <a:srgbClr val="000000">
                <a:alpha val="40000"/>
              </a:srgbClr>
            </a:outerShdw>
          </a:effectLst>
        </p:spPr>
        <p:txBody>
          <a:bodyPr lIns="34289" tIns="34289" rIns="34289" bIns="34289" anchor="ctr"/>
          <a:lstStyle/>
          <a:p>
            <a:pPr algn="ctr" rtl="0">
              <a:defRPr sz="12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17" name="Google Shape;25;p2"/>
          <p:cNvSpPr/>
          <p:nvPr/>
        </p:nvSpPr>
        <p:spPr>
          <a:xfrm flipH="1">
            <a:off x="126330" y="128727"/>
            <a:ext cx="8864870" cy="486076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20206" y="0"/>
                </a:moveTo>
                <a:lnTo>
                  <a:pt x="18520" y="0"/>
                </a:lnTo>
                <a:cubicBezTo>
                  <a:pt x="18217" y="0"/>
                  <a:pt x="17972" y="467"/>
                  <a:pt x="17972" y="1043"/>
                </a:cubicBezTo>
                <a:lnTo>
                  <a:pt x="17987" y="1596"/>
                </a:lnTo>
                <a:cubicBezTo>
                  <a:pt x="17987" y="1805"/>
                  <a:pt x="17920" y="1985"/>
                  <a:pt x="17825" y="2061"/>
                </a:cubicBezTo>
                <a:lnTo>
                  <a:pt x="17735" y="2096"/>
                </a:lnTo>
                <a:lnTo>
                  <a:pt x="416" y="2096"/>
                </a:lnTo>
                <a:cubicBezTo>
                  <a:pt x="186" y="2096"/>
                  <a:pt x="0" y="2435"/>
                  <a:pt x="0" y="2854"/>
                </a:cubicBezTo>
                <a:lnTo>
                  <a:pt x="0" y="20841"/>
                </a:lnTo>
                <a:cubicBezTo>
                  <a:pt x="0" y="21260"/>
                  <a:pt x="186" y="21600"/>
                  <a:pt x="416" y="21600"/>
                </a:cubicBezTo>
                <a:lnTo>
                  <a:pt x="21184" y="21600"/>
                </a:lnTo>
                <a:cubicBezTo>
                  <a:pt x="21414" y="21600"/>
                  <a:pt x="21600" y="21260"/>
                  <a:pt x="21600" y="20841"/>
                </a:cubicBezTo>
                <a:lnTo>
                  <a:pt x="21600" y="2854"/>
                </a:lnTo>
                <a:cubicBezTo>
                  <a:pt x="21600" y="2435"/>
                  <a:pt x="21414" y="2096"/>
                  <a:pt x="21184" y="2096"/>
                </a:cubicBezTo>
                <a:lnTo>
                  <a:pt x="20991" y="2096"/>
                </a:lnTo>
                <a:lnTo>
                  <a:pt x="20901" y="2061"/>
                </a:lnTo>
                <a:cubicBezTo>
                  <a:pt x="20806" y="1985"/>
                  <a:pt x="20739" y="1805"/>
                  <a:pt x="20739" y="1596"/>
                </a:cubicBezTo>
                <a:lnTo>
                  <a:pt x="20754" y="1043"/>
                </a:lnTo>
                <a:cubicBezTo>
                  <a:pt x="20754" y="467"/>
                  <a:pt x="20509" y="0"/>
                  <a:pt x="20206" y="0"/>
                </a:cubicBezTo>
                <a:close/>
              </a:path>
            </a:pathLst>
          </a:custGeom>
          <a:solidFill>
            <a:srgbClr val="FF9DA6"/>
          </a:solidFill>
          <a:ln w="12700">
            <a:miter lim="400000"/>
          </a:ln>
          <a:effectLst>
            <a:outerShdw sx="100000" sy="100000" kx="0" ky="0" algn="b" rotWithShape="0" blurRad="38100" dist="25400" dir="16200000">
              <a:srgbClr val="000000">
                <a:alpha val="40000"/>
              </a:srgbClr>
            </a:outerShdw>
          </a:effectLst>
        </p:spPr>
        <p:txBody>
          <a:bodyPr lIns="34289" tIns="34289" rIns="34289" bIns="34289" anchor="ctr"/>
          <a:lstStyle/>
          <a:p>
            <a:pPr algn="ctr" rtl="0">
              <a:defRPr sz="12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18" name="نص العنوان"/>
          <p:cNvSpPr txBox="1"/>
          <p:nvPr>
            <p:ph type="title"/>
          </p:nvPr>
        </p:nvSpPr>
        <p:spPr>
          <a:xfrm>
            <a:off x="4581525" y="898893"/>
            <a:ext cx="4139775" cy="498826"/>
          </a:xfrm>
          <a:prstGeom prst="rect">
            <a:avLst/>
          </a:prstGeom>
          <a:ln w="12700">
            <a:miter lim="400000"/>
          </a:ln>
          <a:effectLst>
            <a:outerShdw sx="100000" sy="100000" kx="0" ky="0" algn="b" rotWithShape="0" blurRad="38100" dist="12700" dir="300000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91423" tIns="91423" rIns="91423" bIns="91423" anchor="ctr">
            <a:normAutofit fontScale="100000" lnSpcReduction="0"/>
          </a:bodyPr>
          <a:lstStyle/>
          <a:p>
            <a:pPr/>
            <a:r>
              <a:t>نص العنوان</a:t>
            </a:r>
          </a:p>
        </p:txBody>
      </p:sp>
      <p:sp>
        <p:nvSpPr>
          <p:cNvPr id="19" name="مستوى النص الأول…"/>
          <p:cNvSpPr txBox="1"/>
          <p:nvPr>
            <p:ph type="body" idx="1"/>
          </p:nvPr>
        </p:nvSpPr>
        <p:spPr>
          <a:xfrm>
            <a:off x="4581525" y="1547927"/>
            <a:ext cx="4139775" cy="3196128"/>
          </a:xfrm>
          <a:prstGeom prst="rect">
            <a:avLst/>
          </a:prstGeom>
          <a:ln w="12700">
            <a:miter lim="400000"/>
          </a:ln>
          <a:effectLst>
            <a:outerShdw sx="100000" sy="100000" kx="0" ky="0" algn="b" rotWithShape="0" blurRad="38100" dist="12700" dir="5400000">
              <a:srgbClr val="000000">
                <a:alpha val="58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68567" tIns="68567" rIns="68567" bIns="68567">
            <a:normAutofit fontScale="100000" lnSpcReduction="0"/>
          </a:bodyPr>
          <a:lstStyle/>
          <a:p>
            <a:pPr/>
            <a:r>
              <a:t>مستوى النص الأول</a:t>
            </a:r>
          </a:p>
          <a:p>
            <a:pPr lvl="1"/>
            <a:r>
              <a:t>مستوى النص الثاني</a:t>
            </a:r>
          </a:p>
          <a:p>
            <a:pPr lvl="2"/>
            <a:r>
              <a:t>مستوى النص الثالث</a:t>
            </a:r>
          </a:p>
          <a:p>
            <a:pPr lvl="3"/>
            <a:r>
              <a:t>مستوى النص الرابع</a:t>
            </a:r>
          </a:p>
          <a:p>
            <a:pPr lvl="4"/>
            <a:r>
              <a:t>مستوى النص الخامس</a:t>
            </a:r>
          </a:p>
        </p:txBody>
      </p:sp>
      <p:sp>
        <p:nvSpPr>
          <p:cNvPr id="20" name="Google Shape;35;p2"/>
          <p:cNvSpPr txBox="1"/>
          <p:nvPr/>
        </p:nvSpPr>
        <p:spPr>
          <a:xfrm rot="5400000">
            <a:off x="-486157" y="338613"/>
            <a:ext cx="1184853" cy="41653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68567" tIns="68567" rIns="68567" bIns="68567" anchor="b">
            <a:spAutoFit/>
          </a:bodyPr>
          <a:lstStyle>
            <a:lvl1pPr rtl="0">
              <a:defRPr sz="900">
                <a:solidFill>
                  <a:schemeClr val="accent1"/>
                </a:solidFill>
              </a:defRPr>
            </a:lvl1pPr>
          </a:lstStyle>
          <a:p>
            <a:pPr/>
            <a:r>
              <a:t>SLIDESMANIA.COM</a:t>
            </a:r>
          </a:p>
        </p:txBody>
      </p:sp>
      <p:pic>
        <p:nvPicPr>
          <p:cNvPr id="21" name="IMG_1539.png" descr="IMG_1539.png"/>
          <p:cNvPicPr>
            <a:picLocks noChangeAspect="1"/>
          </p:cNvPicPr>
          <p:nvPr/>
        </p:nvPicPr>
        <p:blipFill>
          <a:blip r:embed="rId2">
            <a:alphaModFix amt="30365"/>
            <a:extLst/>
          </a:blip>
          <a:srcRect l="12843" t="22788" r="8092" b="17177"/>
          <a:stretch>
            <a:fillRect/>
          </a:stretch>
        </p:blipFill>
        <p:spPr>
          <a:xfrm>
            <a:off x="7710483" y="662063"/>
            <a:ext cx="1280860" cy="976239"/>
          </a:xfrm>
          <a:prstGeom prst="rect">
            <a:avLst/>
          </a:prstGeom>
          <a:ln w="12700">
            <a:miter lim="400000"/>
          </a:ln>
        </p:spPr>
      </p:pic>
      <p:pic>
        <p:nvPicPr>
          <p:cNvPr id="22" name="phonto.png" descr="phonto.png"/>
          <p:cNvPicPr>
            <a:picLocks noChangeAspect="1"/>
          </p:cNvPicPr>
          <p:nvPr/>
        </p:nvPicPr>
        <p:blipFill>
          <a:blip r:embed="rId3">
            <a:extLst/>
          </a:blip>
          <a:srcRect l="33573" t="36928" r="26843" b="36928"/>
          <a:stretch>
            <a:fillRect/>
          </a:stretch>
        </p:blipFill>
        <p:spPr>
          <a:xfrm>
            <a:off x="7825577" y="4574191"/>
            <a:ext cx="1165566" cy="339651"/>
          </a:xfrm>
          <a:prstGeom prst="rect">
            <a:avLst/>
          </a:prstGeom>
          <a:ln w="12700">
            <a:miter lim="400000"/>
          </a:ln>
        </p:spPr>
      </p:pic>
      <p:sp>
        <p:nvSpPr>
          <p:cNvPr id="23" name="رقم الشريحة"/>
          <p:cNvSpPr txBox="1"/>
          <p:nvPr>
            <p:ph type="sldNum" sz="quarter" idx="2"/>
          </p:nvPr>
        </p:nvSpPr>
        <p:spPr>
          <a:xfrm>
            <a:off x="8705469" y="4706924"/>
            <a:ext cx="315765" cy="306110"/>
          </a:xfrm>
          <a:prstGeom prst="rect">
            <a:avLst/>
          </a:prstGeom>
          <a:ln w="12700">
            <a:miter lim="400000"/>
          </a:ln>
        </p:spPr>
        <p:txBody>
          <a:bodyPr wrap="none" lIns="91423" tIns="91423" rIns="91423" bIns="91423" anchor="ctr">
            <a:spAutoFit/>
          </a:bodyPr>
          <a:lstStyle>
            <a:lvl1pPr algn="r">
              <a:defRPr sz="900">
                <a:solidFill>
                  <a:srgbClr val="1E4E79"/>
                </a:solidFill>
                <a:latin typeface="+mn-lt"/>
                <a:ea typeface="+mn-ea"/>
                <a:cs typeface="+mn-cs"/>
                <a:sym typeface="Arial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4"/>
    <p:sldLayoutId id="2147483650" r:id="rId5"/>
    <p:sldLayoutId id="2147483651" r:id="rId6"/>
    <p:sldLayoutId id="2147483652" r:id="rId7"/>
    <p:sldLayoutId id="2147483653" r:id="rId8"/>
    <p:sldLayoutId id="2147483654" r:id="rId9"/>
    <p:sldLayoutId id="2147483655" r:id="rId10"/>
  </p:sldLayoutIdLst>
  <p:transition xmlns:p14="http://schemas.microsoft.com/office/powerpoint/2010/main" spd="med" advClick="1"/>
  <p:txStyles>
    <p:titleStyle>
      <a:lvl1pPr marL="0" marR="0" indent="0" algn="l" defTabSz="6858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600" u="none">
          <a:solidFill>
            <a:srgbClr val="FFFFFF"/>
          </a:solidFill>
          <a:uFillTx/>
          <a:latin typeface="+mj-lt"/>
          <a:ea typeface="+mj-ea"/>
          <a:cs typeface="+mj-cs"/>
          <a:sym typeface="Helvetica"/>
        </a:defRPr>
      </a:lvl1pPr>
      <a:lvl2pPr marL="0" marR="0" indent="0" algn="l" defTabSz="6858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600" u="none">
          <a:solidFill>
            <a:srgbClr val="FFFFFF"/>
          </a:solidFill>
          <a:uFillTx/>
          <a:latin typeface="+mj-lt"/>
          <a:ea typeface="+mj-ea"/>
          <a:cs typeface="+mj-cs"/>
          <a:sym typeface="Helvetica"/>
        </a:defRPr>
      </a:lvl2pPr>
      <a:lvl3pPr marL="0" marR="0" indent="0" algn="l" defTabSz="6858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600" u="none">
          <a:solidFill>
            <a:srgbClr val="FFFFFF"/>
          </a:solidFill>
          <a:uFillTx/>
          <a:latin typeface="+mj-lt"/>
          <a:ea typeface="+mj-ea"/>
          <a:cs typeface="+mj-cs"/>
          <a:sym typeface="Helvetica"/>
        </a:defRPr>
      </a:lvl3pPr>
      <a:lvl4pPr marL="0" marR="0" indent="0" algn="l" defTabSz="6858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600" u="none">
          <a:solidFill>
            <a:srgbClr val="FFFFFF"/>
          </a:solidFill>
          <a:uFillTx/>
          <a:latin typeface="+mj-lt"/>
          <a:ea typeface="+mj-ea"/>
          <a:cs typeface="+mj-cs"/>
          <a:sym typeface="Helvetica"/>
        </a:defRPr>
      </a:lvl4pPr>
      <a:lvl5pPr marL="0" marR="0" indent="0" algn="l" defTabSz="6858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600" u="none">
          <a:solidFill>
            <a:srgbClr val="FFFFFF"/>
          </a:solidFill>
          <a:uFillTx/>
          <a:latin typeface="+mj-lt"/>
          <a:ea typeface="+mj-ea"/>
          <a:cs typeface="+mj-cs"/>
          <a:sym typeface="Helvetica"/>
        </a:defRPr>
      </a:lvl5pPr>
      <a:lvl6pPr marL="0" marR="0" indent="0" algn="l" defTabSz="6858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600" u="none">
          <a:solidFill>
            <a:srgbClr val="FFFFFF"/>
          </a:solidFill>
          <a:uFillTx/>
          <a:latin typeface="+mj-lt"/>
          <a:ea typeface="+mj-ea"/>
          <a:cs typeface="+mj-cs"/>
          <a:sym typeface="Helvetica"/>
        </a:defRPr>
      </a:lvl6pPr>
      <a:lvl7pPr marL="0" marR="0" indent="0" algn="l" defTabSz="6858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600" u="none">
          <a:solidFill>
            <a:srgbClr val="FFFFFF"/>
          </a:solidFill>
          <a:uFillTx/>
          <a:latin typeface="+mj-lt"/>
          <a:ea typeface="+mj-ea"/>
          <a:cs typeface="+mj-cs"/>
          <a:sym typeface="Helvetica"/>
        </a:defRPr>
      </a:lvl7pPr>
      <a:lvl8pPr marL="0" marR="0" indent="0" algn="l" defTabSz="6858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600" u="none">
          <a:solidFill>
            <a:srgbClr val="FFFFFF"/>
          </a:solidFill>
          <a:uFillTx/>
          <a:latin typeface="+mj-lt"/>
          <a:ea typeface="+mj-ea"/>
          <a:cs typeface="+mj-cs"/>
          <a:sym typeface="Helvetica"/>
        </a:defRPr>
      </a:lvl8pPr>
      <a:lvl9pPr marL="0" marR="0" indent="0" algn="l" defTabSz="6858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600" u="none">
          <a:solidFill>
            <a:srgbClr val="FFFFFF"/>
          </a:solidFill>
          <a:uFillTx/>
          <a:latin typeface="+mj-lt"/>
          <a:ea typeface="+mj-ea"/>
          <a:cs typeface="+mj-cs"/>
          <a:sym typeface="Helvetica"/>
        </a:defRPr>
      </a:lvl9pPr>
    </p:titleStyle>
    <p:bodyStyle>
      <a:lvl1pPr marL="361950" marR="0" indent="-285750" algn="l" defTabSz="685800" rtl="1" latinLnBrk="0">
        <a:lnSpc>
          <a:spcPct val="100000"/>
        </a:lnSpc>
        <a:spcBef>
          <a:spcPts val="0"/>
        </a:spcBef>
        <a:spcAft>
          <a:spcPts val="0"/>
        </a:spcAft>
        <a:buClr>
          <a:srgbClr val="FFFFFF"/>
        </a:buClr>
        <a:buSzPts val="1800"/>
        <a:buFont typeface="Helvetica"/>
        <a:buChar char="●"/>
        <a:tabLst/>
        <a:defRPr b="0" baseline="0" cap="none" i="0" spc="0" strike="noStrike" sz="1800" u="none">
          <a:solidFill>
            <a:srgbClr val="FFFFFF"/>
          </a:solidFill>
          <a:uFillTx/>
          <a:latin typeface="+mj-lt"/>
          <a:ea typeface="+mj-ea"/>
          <a:cs typeface="+mj-cs"/>
          <a:sym typeface="Helvetica"/>
        </a:defRPr>
      </a:lvl1pPr>
      <a:lvl2pPr marL="819150" marR="0" indent="-285750" algn="l" defTabSz="685800" rtl="1" latinLnBrk="0">
        <a:lnSpc>
          <a:spcPct val="100000"/>
        </a:lnSpc>
        <a:spcBef>
          <a:spcPts val="0"/>
        </a:spcBef>
        <a:spcAft>
          <a:spcPts val="0"/>
        </a:spcAft>
        <a:buClr>
          <a:srgbClr val="FFFFFF"/>
        </a:buClr>
        <a:buSzPts val="1800"/>
        <a:buFont typeface="Helvetica"/>
        <a:buChar char="○"/>
        <a:tabLst/>
        <a:defRPr b="0" baseline="0" cap="none" i="0" spc="0" strike="noStrike" sz="1800" u="none">
          <a:solidFill>
            <a:srgbClr val="FFFFFF"/>
          </a:solidFill>
          <a:uFillTx/>
          <a:latin typeface="+mj-lt"/>
          <a:ea typeface="+mj-ea"/>
          <a:cs typeface="+mj-cs"/>
          <a:sym typeface="Helvetica"/>
        </a:defRPr>
      </a:lvl2pPr>
      <a:lvl3pPr marL="1276350" marR="0" indent="-285750" algn="l" defTabSz="685800" rtl="1" latinLnBrk="0">
        <a:lnSpc>
          <a:spcPct val="100000"/>
        </a:lnSpc>
        <a:spcBef>
          <a:spcPts val="0"/>
        </a:spcBef>
        <a:spcAft>
          <a:spcPts val="0"/>
        </a:spcAft>
        <a:buClr>
          <a:srgbClr val="FFFFFF"/>
        </a:buClr>
        <a:buSzPts val="1800"/>
        <a:buFont typeface="Helvetica"/>
        <a:buChar char="■"/>
        <a:tabLst/>
        <a:defRPr b="0" baseline="0" cap="none" i="0" spc="0" strike="noStrike" sz="1800" u="none">
          <a:solidFill>
            <a:srgbClr val="FFFFFF"/>
          </a:solidFill>
          <a:uFillTx/>
          <a:latin typeface="+mj-lt"/>
          <a:ea typeface="+mj-ea"/>
          <a:cs typeface="+mj-cs"/>
          <a:sym typeface="Helvetica"/>
        </a:defRPr>
      </a:lvl3pPr>
      <a:lvl4pPr marL="1733550" marR="0" indent="-285750" algn="l" defTabSz="685800" rtl="1" latinLnBrk="0">
        <a:lnSpc>
          <a:spcPct val="100000"/>
        </a:lnSpc>
        <a:spcBef>
          <a:spcPts val="0"/>
        </a:spcBef>
        <a:spcAft>
          <a:spcPts val="0"/>
        </a:spcAft>
        <a:buClr>
          <a:srgbClr val="FFFFFF"/>
        </a:buClr>
        <a:buSzPts val="1800"/>
        <a:buFont typeface="Helvetica"/>
        <a:buChar char="●"/>
        <a:tabLst/>
        <a:defRPr b="0" baseline="0" cap="none" i="0" spc="0" strike="noStrike" sz="1800" u="none">
          <a:solidFill>
            <a:srgbClr val="FFFFFF"/>
          </a:solidFill>
          <a:uFillTx/>
          <a:latin typeface="+mj-lt"/>
          <a:ea typeface="+mj-ea"/>
          <a:cs typeface="+mj-cs"/>
          <a:sym typeface="Helvetica"/>
        </a:defRPr>
      </a:lvl4pPr>
      <a:lvl5pPr marL="2190750" marR="0" indent="-285750" algn="l" defTabSz="685800" rtl="1" latinLnBrk="0">
        <a:lnSpc>
          <a:spcPct val="100000"/>
        </a:lnSpc>
        <a:spcBef>
          <a:spcPts val="0"/>
        </a:spcBef>
        <a:spcAft>
          <a:spcPts val="0"/>
        </a:spcAft>
        <a:buClr>
          <a:srgbClr val="FFFFFF"/>
        </a:buClr>
        <a:buSzPts val="1800"/>
        <a:buFont typeface="Helvetica"/>
        <a:buChar char="○"/>
        <a:tabLst/>
        <a:defRPr b="0" baseline="0" cap="none" i="0" spc="0" strike="noStrike" sz="1800" u="none">
          <a:solidFill>
            <a:srgbClr val="FFFFFF"/>
          </a:solidFill>
          <a:uFillTx/>
          <a:latin typeface="+mj-lt"/>
          <a:ea typeface="+mj-ea"/>
          <a:cs typeface="+mj-cs"/>
          <a:sym typeface="Helvetica"/>
        </a:defRPr>
      </a:lvl5pPr>
      <a:lvl6pPr marL="2647950" marR="0" indent="-285750" algn="l" defTabSz="685800" rtl="1" latinLnBrk="0">
        <a:lnSpc>
          <a:spcPct val="100000"/>
        </a:lnSpc>
        <a:spcBef>
          <a:spcPts val="0"/>
        </a:spcBef>
        <a:spcAft>
          <a:spcPts val="0"/>
        </a:spcAft>
        <a:buClr>
          <a:srgbClr val="FFFFFF"/>
        </a:buClr>
        <a:buSzPts val="1800"/>
        <a:buFont typeface="Helvetica"/>
        <a:buChar char="■"/>
        <a:tabLst/>
        <a:defRPr b="0" baseline="0" cap="none" i="0" spc="0" strike="noStrike" sz="1800" u="none">
          <a:solidFill>
            <a:srgbClr val="FFFFFF"/>
          </a:solidFill>
          <a:uFillTx/>
          <a:latin typeface="+mj-lt"/>
          <a:ea typeface="+mj-ea"/>
          <a:cs typeface="+mj-cs"/>
          <a:sym typeface="Helvetica"/>
        </a:defRPr>
      </a:lvl6pPr>
      <a:lvl7pPr marL="3105150" marR="0" indent="-285750" algn="l" defTabSz="685800" rtl="1" latinLnBrk="0">
        <a:lnSpc>
          <a:spcPct val="100000"/>
        </a:lnSpc>
        <a:spcBef>
          <a:spcPts val="0"/>
        </a:spcBef>
        <a:spcAft>
          <a:spcPts val="0"/>
        </a:spcAft>
        <a:buClr>
          <a:srgbClr val="FFFFFF"/>
        </a:buClr>
        <a:buSzPts val="1800"/>
        <a:buFont typeface="Helvetica"/>
        <a:buChar char="●"/>
        <a:tabLst/>
        <a:defRPr b="0" baseline="0" cap="none" i="0" spc="0" strike="noStrike" sz="1800" u="none">
          <a:solidFill>
            <a:srgbClr val="FFFFFF"/>
          </a:solidFill>
          <a:uFillTx/>
          <a:latin typeface="+mj-lt"/>
          <a:ea typeface="+mj-ea"/>
          <a:cs typeface="+mj-cs"/>
          <a:sym typeface="Helvetica"/>
        </a:defRPr>
      </a:lvl7pPr>
      <a:lvl8pPr marL="3562350" marR="0" indent="-285750" algn="l" defTabSz="685800" rtl="1" latinLnBrk="0">
        <a:lnSpc>
          <a:spcPct val="100000"/>
        </a:lnSpc>
        <a:spcBef>
          <a:spcPts val="0"/>
        </a:spcBef>
        <a:spcAft>
          <a:spcPts val="0"/>
        </a:spcAft>
        <a:buClr>
          <a:srgbClr val="FFFFFF"/>
        </a:buClr>
        <a:buSzPts val="1800"/>
        <a:buFont typeface="Helvetica"/>
        <a:buChar char="○"/>
        <a:tabLst/>
        <a:defRPr b="0" baseline="0" cap="none" i="0" spc="0" strike="noStrike" sz="1800" u="none">
          <a:solidFill>
            <a:srgbClr val="FFFFFF"/>
          </a:solidFill>
          <a:uFillTx/>
          <a:latin typeface="+mj-lt"/>
          <a:ea typeface="+mj-ea"/>
          <a:cs typeface="+mj-cs"/>
          <a:sym typeface="Helvetica"/>
        </a:defRPr>
      </a:lvl8pPr>
      <a:lvl9pPr marL="4019550" marR="0" indent="-285750" algn="l" defTabSz="685800" rtl="1" latinLnBrk="0">
        <a:lnSpc>
          <a:spcPct val="100000"/>
        </a:lnSpc>
        <a:spcBef>
          <a:spcPts val="0"/>
        </a:spcBef>
        <a:spcAft>
          <a:spcPts val="0"/>
        </a:spcAft>
        <a:buClr>
          <a:srgbClr val="FFFFFF"/>
        </a:buClr>
        <a:buSzPts val="1800"/>
        <a:buFont typeface="Helvetica"/>
        <a:buChar char="■"/>
        <a:tabLst/>
        <a:defRPr b="0" baseline="0" cap="none" i="0" spc="0" strike="noStrike" sz="1800" u="none">
          <a:solidFill>
            <a:srgbClr val="FFFFFF"/>
          </a:solidFill>
          <a:uFillTx/>
          <a:latin typeface="+mj-lt"/>
          <a:ea typeface="+mj-ea"/>
          <a:cs typeface="+mj-cs"/>
          <a:sym typeface="Helvetica"/>
        </a:defRPr>
      </a:lvl9pPr>
    </p:bodyStyle>
    <p:otherStyle>
      <a:lvl1pPr marL="0" marR="0" indent="0" algn="r" defTabSz="6858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900" u="none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1pPr>
      <a:lvl2pPr marL="0" marR="0" indent="0" algn="r" defTabSz="6858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900" u="none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2pPr>
      <a:lvl3pPr marL="0" marR="0" indent="0" algn="r" defTabSz="6858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900" u="none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3pPr>
      <a:lvl4pPr marL="0" marR="0" indent="0" algn="r" defTabSz="6858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900" u="none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4pPr>
      <a:lvl5pPr marL="0" marR="0" indent="0" algn="r" defTabSz="6858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900" u="none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5pPr>
      <a:lvl6pPr marL="0" marR="0" indent="0" algn="r" defTabSz="6858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900" u="none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6pPr>
      <a:lvl7pPr marL="0" marR="0" indent="0" algn="r" defTabSz="6858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900" u="none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7pPr>
      <a:lvl8pPr marL="0" marR="0" indent="0" algn="r" defTabSz="6858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900" u="none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8pPr>
      <a:lvl9pPr marL="0" marR="0" indent="0" algn="r" defTabSz="6858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900" u="none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9pPr>
    </p:otherStyle>
  </p:txStyles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" Target="slide2.xml"/><Relationship Id="rId3" Type="http://schemas.openxmlformats.org/officeDocument/2006/relationships/slide" Target="slide3.xml"/><Relationship Id="rId4" Type="http://schemas.openxmlformats.org/officeDocument/2006/relationships/image" Target="../media/image8.png"/><Relationship Id="rId5" Type="http://schemas.openxmlformats.org/officeDocument/2006/relationships/slide" Target="slide9.xml"/><Relationship Id="rId6" Type="http://schemas.openxmlformats.org/officeDocument/2006/relationships/slide" Target="slide6.xml"/><Relationship Id="rId7" Type="http://schemas.openxmlformats.org/officeDocument/2006/relationships/slide" Target="slide12.xml"/></Relationships>

</file>

<file path=ppt/slides/_rels/slide1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slide" Target="slide2.xml"/><Relationship Id="rId3" Type="http://schemas.openxmlformats.org/officeDocument/2006/relationships/slide" Target="slide3.xml"/><Relationship Id="rId4" Type="http://schemas.openxmlformats.org/officeDocument/2006/relationships/slide" Target="slide12.xml"/><Relationship Id="rId5" Type="http://schemas.openxmlformats.org/officeDocument/2006/relationships/slide" Target="slide1.xml"/><Relationship Id="rId6" Type="http://schemas.openxmlformats.org/officeDocument/2006/relationships/slide" Target="slide6.xml"/><Relationship Id="rId7" Type="http://schemas.openxmlformats.org/officeDocument/2006/relationships/image" Target="../media/image12.png"/></Relationships>

</file>

<file path=ppt/slides/_rels/slide1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slide" Target="slide2.xml"/><Relationship Id="rId3" Type="http://schemas.openxmlformats.org/officeDocument/2006/relationships/slide" Target="slide3.xml"/><Relationship Id="rId4" Type="http://schemas.openxmlformats.org/officeDocument/2006/relationships/slide" Target="slide12.xml"/><Relationship Id="rId5" Type="http://schemas.openxmlformats.org/officeDocument/2006/relationships/slide" Target="slide1.xml"/><Relationship Id="rId6" Type="http://schemas.openxmlformats.org/officeDocument/2006/relationships/slide" Target="slide6.xml"/><Relationship Id="rId7" Type="http://schemas.openxmlformats.org/officeDocument/2006/relationships/image" Target="../media/image18.png"/></Relationships>

</file>

<file path=ppt/slides/_rels/slide1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slide" Target="slide2.xml"/><Relationship Id="rId3" Type="http://schemas.openxmlformats.org/officeDocument/2006/relationships/slide" Target="slide3.xml"/><Relationship Id="rId4" Type="http://schemas.openxmlformats.org/officeDocument/2006/relationships/slide" Target="slide1.xml"/><Relationship Id="rId5" Type="http://schemas.openxmlformats.org/officeDocument/2006/relationships/slide" Target="slide6.xml"/><Relationship Id="rId6" Type="http://schemas.openxmlformats.org/officeDocument/2006/relationships/image" Target="../media/image19.png"/><Relationship Id="rId7" Type="http://schemas.openxmlformats.org/officeDocument/2006/relationships/slide" Target="slide9.xml"/></Relationships>

</file>

<file path=ppt/slides/_rels/slide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Relationship Id="rId3" Type="http://schemas.openxmlformats.org/officeDocument/2006/relationships/image" Target="../media/image10.png"/><Relationship Id="rId4" Type="http://schemas.openxmlformats.org/officeDocument/2006/relationships/slide" Target="slide3.xml"/><Relationship Id="rId5" Type="http://schemas.openxmlformats.org/officeDocument/2006/relationships/slide" Target="slide6.xml"/><Relationship Id="rId6" Type="http://schemas.openxmlformats.org/officeDocument/2006/relationships/slide" Target="slide12.xml"/><Relationship Id="rId7" Type="http://schemas.openxmlformats.org/officeDocument/2006/relationships/slide" Target="slide1.xml"/><Relationship Id="rId8" Type="http://schemas.openxmlformats.org/officeDocument/2006/relationships/slide" Target="slide9.xml"/><Relationship Id="rId9" Type="http://schemas.openxmlformats.org/officeDocument/2006/relationships/image" Target="../media/image11.png"/><Relationship Id="rId10" Type="http://schemas.openxmlformats.org/officeDocument/2006/relationships/image" Target="../media/image12.png"/></Relationships>

</file>

<file path=ppt/slides/_rels/slide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slide" Target="slide2.xml"/><Relationship Id="rId3" Type="http://schemas.openxmlformats.org/officeDocument/2006/relationships/slide" Target="slide6.xml"/><Relationship Id="rId4" Type="http://schemas.openxmlformats.org/officeDocument/2006/relationships/slide" Target="slide12.xml"/><Relationship Id="rId5" Type="http://schemas.openxmlformats.org/officeDocument/2006/relationships/slide" Target="slide1.xml"/><Relationship Id="rId6" Type="http://schemas.openxmlformats.org/officeDocument/2006/relationships/slide" Target="slide9.xml"/><Relationship Id="rId7" Type="http://schemas.openxmlformats.org/officeDocument/2006/relationships/image" Target="../media/image13.png"/></Relationships>

</file>

<file path=ppt/slides/_rels/slide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slide" Target="slide2.xml"/><Relationship Id="rId3" Type="http://schemas.openxmlformats.org/officeDocument/2006/relationships/slide" Target="slide6.xml"/><Relationship Id="rId4" Type="http://schemas.openxmlformats.org/officeDocument/2006/relationships/slide" Target="slide12.xml"/><Relationship Id="rId5" Type="http://schemas.openxmlformats.org/officeDocument/2006/relationships/slide" Target="slide1.xml"/><Relationship Id="rId6" Type="http://schemas.openxmlformats.org/officeDocument/2006/relationships/slide" Target="slide9.xml"/><Relationship Id="rId7" Type="http://schemas.openxmlformats.org/officeDocument/2006/relationships/image" Target="../media/image14.png"/><Relationship Id="rId8" Type="http://schemas.openxmlformats.org/officeDocument/2006/relationships/image" Target="../media/image15.png"/><Relationship Id="rId9" Type="http://schemas.openxmlformats.org/officeDocument/2006/relationships/image" Target="../media/image12.png"/></Relationships>

</file>

<file path=ppt/slides/_rels/slide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slide" Target="slide2.xml"/><Relationship Id="rId3" Type="http://schemas.openxmlformats.org/officeDocument/2006/relationships/slide" Target="slide6.xml"/><Relationship Id="rId4" Type="http://schemas.openxmlformats.org/officeDocument/2006/relationships/slide" Target="slide12.xml"/><Relationship Id="rId5" Type="http://schemas.openxmlformats.org/officeDocument/2006/relationships/slide" Target="slide1.xml"/><Relationship Id="rId6" Type="http://schemas.openxmlformats.org/officeDocument/2006/relationships/slide" Target="slide9.xml"/><Relationship Id="rId7" Type="http://schemas.openxmlformats.org/officeDocument/2006/relationships/image" Target="../media/image15.png"/></Relationships>

</file>

<file path=ppt/slides/_rels/slide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slide" Target="slide2.xml"/><Relationship Id="rId3" Type="http://schemas.openxmlformats.org/officeDocument/2006/relationships/slide" Target="slide3.xml"/><Relationship Id="rId4" Type="http://schemas.openxmlformats.org/officeDocument/2006/relationships/slide" Target="slide12.xml"/><Relationship Id="rId5" Type="http://schemas.openxmlformats.org/officeDocument/2006/relationships/slide" Target="slide1.xml"/><Relationship Id="rId6" Type="http://schemas.openxmlformats.org/officeDocument/2006/relationships/slide" Target="slide9.xml"/><Relationship Id="rId7" Type="http://schemas.openxmlformats.org/officeDocument/2006/relationships/image" Target="../media/image13.png"/></Relationships>

</file>

<file path=ppt/slides/_rels/slide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slide" Target="slide2.xml"/><Relationship Id="rId3" Type="http://schemas.openxmlformats.org/officeDocument/2006/relationships/slide" Target="slide3.xml"/><Relationship Id="rId4" Type="http://schemas.openxmlformats.org/officeDocument/2006/relationships/slide" Target="slide12.xml"/><Relationship Id="rId5" Type="http://schemas.openxmlformats.org/officeDocument/2006/relationships/slide" Target="slide1.xml"/><Relationship Id="rId6" Type="http://schemas.openxmlformats.org/officeDocument/2006/relationships/slide" Target="slide9.xml"/><Relationship Id="rId7" Type="http://schemas.openxmlformats.org/officeDocument/2006/relationships/image" Target="../media/image16.png"/><Relationship Id="rId8" Type="http://schemas.openxmlformats.org/officeDocument/2006/relationships/image" Target="../media/image12.png"/></Relationships>

</file>

<file path=ppt/slides/_rels/slide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slide" Target="slide2.xml"/><Relationship Id="rId3" Type="http://schemas.openxmlformats.org/officeDocument/2006/relationships/slide" Target="slide3.xml"/><Relationship Id="rId4" Type="http://schemas.openxmlformats.org/officeDocument/2006/relationships/slide" Target="slide12.xml"/><Relationship Id="rId5" Type="http://schemas.openxmlformats.org/officeDocument/2006/relationships/slide" Target="slide1.xml"/><Relationship Id="rId6" Type="http://schemas.openxmlformats.org/officeDocument/2006/relationships/slide" Target="slide9.xml"/><Relationship Id="rId7" Type="http://schemas.openxmlformats.org/officeDocument/2006/relationships/image" Target="../media/image17.png"/></Relationships>

</file>

<file path=ppt/slides/_rels/slide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slide" Target="slide2.xml"/><Relationship Id="rId3" Type="http://schemas.openxmlformats.org/officeDocument/2006/relationships/slide" Target="slide3.xml"/><Relationship Id="rId4" Type="http://schemas.openxmlformats.org/officeDocument/2006/relationships/slide" Target="slide12.xml"/><Relationship Id="rId5" Type="http://schemas.openxmlformats.org/officeDocument/2006/relationships/slide" Target="slide1.xml"/><Relationship Id="rId6" Type="http://schemas.openxmlformats.org/officeDocument/2006/relationships/slide" Target="slide6.xml"/><Relationship Id="rId7" Type="http://schemas.openxmlformats.org/officeDocument/2006/relationships/image" Target="../media/image13.png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Google Shape;166;p9"/>
          <p:cNvSpPr/>
          <p:nvPr/>
        </p:nvSpPr>
        <p:spPr>
          <a:xfrm>
            <a:off x="3947831" y="1225519"/>
            <a:ext cx="4580845" cy="3308626"/>
          </a:xfrm>
          <a:prstGeom prst="roundRect">
            <a:avLst>
              <a:gd name="adj" fmla="val 9327"/>
            </a:avLst>
          </a:prstGeom>
          <a:ln w="12700">
            <a:solidFill>
              <a:srgbClr val="F2F2F2"/>
            </a:solidFill>
            <a:prstDash val="dash"/>
            <a:miter/>
          </a:ln>
          <a:effectLst>
            <a:outerShdw sx="100000" sy="100000" kx="0" ky="0" algn="b" rotWithShape="0" blurRad="38100" dist="0" dir="5400000">
              <a:srgbClr val="000000">
                <a:alpha val="40000"/>
              </a:srgbClr>
            </a:outerShdw>
          </a:effectLst>
        </p:spPr>
        <p:txBody>
          <a:bodyPr lIns="34289" tIns="34289" rIns="34289" bIns="34289" anchor="ctr"/>
          <a:lstStyle/>
          <a:p>
            <a:pPr algn="ctr" rtl="0">
              <a:defRPr sz="12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203" name="Google Shape;167;p9"/>
          <p:cNvSpPr/>
          <p:nvPr/>
        </p:nvSpPr>
        <p:spPr>
          <a:xfrm>
            <a:off x="599172" y="1059857"/>
            <a:ext cx="2595152" cy="671401"/>
          </a:xfrm>
          <a:prstGeom prst="roundRect">
            <a:avLst>
              <a:gd name="adj" fmla="val 50000"/>
            </a:avLst>
          </a:prstGeom>
          <a:solidFill>
            <a:srgbClr val="FFFFFF">
              <a:alpha val="25140"/>
            </a:srgbClr>
          </a:solidFill>
          <a:ln w="12700">
            <a:miter lim="400000"/>
          </a:ln>
        </p:spPr>
        <p:txBody>
          <a:bodyPr lIns="34289" tIns="34289" rIns="34289" bIns="34289" anchor="ctr"/>
          <a:lstStyle/>
          <a:p>
            <a:pPr algn="ctr" rtl="0">
              <a:defRPr sz="12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204" name="Google Shape;168;p9"/>
          <p:cNvSpPr/>
          <p:nvPr/>
        </p:nvSpPr>
        <p:spPr>
          <a:xfrm>
            <a:off x="673768" y="1116408"/>
            <a:ext cx="2437653" cy="546302"/>
          </a:xfrm>
          <a:prstGeom prst="roundRect">
            <a:avLst>
              <a:gd name="adj" fmla="val 50000"/>
            </a:avLst>
          </a:prstGeom>
          <a:ln w="12700">
            <a:solidFill>
              <a:srgbClr val="F2F2F2"/>
            </a:solidFill>
            <a:prstDash val="dash"/>
            <a:miter/>
          </a:ln>
          <a:effectLst>
            <a:outerShdw sx="100000" sy="100000" kx="0" ky="0" algn="b" rotWithShape="0" blurRad="38100" dist="0" dir="5400000">
              <a:srgbClr val="000000">
                <a:alpha val="40000"/>
              </a:srgbClr>
            </a:outerShdw>
          </a:effectLst>
        </p:spPr>
        <p:txBody>
          <a:bodyPr lIns="34289" tIns="34289" rIns="34289" bIns="34289" anchor="ctr"/>
          <a:lstStyle/>
          <a:p>
            <a:pPr algn="ctr" rtl="0">
              <a:defRPr sz="12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205" name="Google Shape;169;p9"/>
          <p:cNvSpPr/>
          <p:nvPr/>
        </p:nvSpPr>
        <p:spPr>
          <a:xfrm>
            <a:off x="595009" y="2017006"/>
            <a:ext cx="2595153" cy="671402"/>
          </a:xfrm>
          <a:prstGeom prst="roundRect">
            <a:avLst>
              <a:gd name="adj" fmla="val 50000"/>
            </a:avLst>
          </a:prstGeom>
          <a:solidFill>
            <a:srgbClr val="FFFFFF">
              <a:alpha val="25140"/>
            </a:srgbClr>
          </a:solidFill>
          <a:ln w="12700">
            <a:miter lim="400000"/>
          </a:ln>
        </p:spPr>
        <p:txBody>
          <a:bodyPr lIns="34289" tIns="34289" rIns="34289" bIns="34289" anchor="ctr"/>
          <a:lstStyle/>
          <a:p>
            <a:pPr algn="ctr" rtl="0">
              <a:defRPr sz="12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206" name="Google Shape;170;p9"/>
          <p:cNvSpPr/>
          <p:nvPr/>
        </p:nvSpPr>
        <p:spPr>
          <a:xfrm>
            <a:off x="669605" y="2073557"/>
            <a:ext cx="2437652" cy="546302"/>
          </a:xfrm>
          <a:prstGeom prst="roundRect">
            <a:avLst>
              <a:gd name="adj" fmla="val 50000"/>
            </a:avLst>
          </a:prstGeom>
          <a:ln w="12700">
            <a:solidFill>
              <a:srgbClr val="F2F2F2"/>
            </a:solidFill>
            <a:prstDash val="dash"/>
            <a:miter/>
          </a:ln>
          <a:effectLst>
            <a:outerShdw sx="100000" sy="100000" kx="0" ky="0" algn="b" rotWithShape="0" blurRad="38100" dist="0" dir="5400000">
              <a:srgbClr val="000000">
                <a:alpha val="40000"/>
              </a:srgbClr>
            </a:outerShdw>
          </a:effectLst>
        </p:spPr>
        <p:txBody>
          <a:bodyPr lIns="34289" tIns="34289" rIns="34289" bIns="34289" anchor="ctr"/>
          <a:lstStyle/>
          <a:p>
            <a:pPr algn="ctr" rtl="0">
              <a:defRPr sz="12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207" name="Google Shape;171;p9"/>
          <p:cNvSpPr/>
          <p:nvPr/>
        </p:nvSpPr>
        <p:spPr>
          <a:xfrm>
            <a:off x="599172" y="2974157"/>
            <a:ext cx="2595152" cy="671403"/>
          </a:xfrm>
          <a:prstGeom prst="roundRect">
            <a:avLst>
              <a:gd name="adj" fmla="val 50000"/>
            </a:avLst>
          </a:prstGeom>
          <a:solidFill>
            <a:srgbClr val="FFFFFF">
              <a:alpha val="25140"/>
            </a:srgbClr>
          </a:solidFill>
          <a:ln w="12700">
            <a:miter lim="400000"/>
          </a:ln>
        </p:spPr>
        <p:txBody>
          <a:bodyPr lIns="34289" tIns="34289" rIns="34289" bIns="34289" anchor="ctr"/>
          <a:lstStyle/>
          <a:p>
            <a:pPr algn="ctr" rtl="0">
              <a:defRPr sz="12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208" name="Google Shape;172;p9"/>
          <p:cNvSpPr/>
          <p:nvPr/>
        </p:nvSpPr>
        <p:spPr>
          <a:xfrm>
            <a:off x="673768" y="3030708"/>
            <a:ext cx="2437653" cy="546302"/>
          </a:xfrm>
          <a:prstGeom prst="roundRect">
            <a:avLst>
              <a:gd name="adj" fmla="val 50000"/>
            </a:avLst>
          </a:prstGeom>
          <a:ln w="12700">
            <a:solidFill>
              <a:srgbClr val="F2F2F2"/>
            </a:solidFill>
            <a:prstDash val="dash"/>
            <a:miter/>
          </a:ln>
          <a:effectLst>
            <a:outerShdw sx="100000" sy="100000" kx="0" ky="0" algn="b" rotWithShape="0" blurRad="38100" dist="0" dir="5400000">
              <a:srgbClr val="000000">
                <a:alpha val="40000"/>
              </a:srgbClr>
            </a:outerShdw>
          </a:effectLst>
        </p:spPr>
        <p:txBody>
          <a:bodyPr lIns="34289" tIns="34289" rIns="34289" bIns="34289" anchor="ctr"/>
          <a:lstStyle/>
          <a:p>
            <a:pPr algn="ctr" rtl="0">
              <a:defRPr sz="12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209" name="Google Shape;173;p9"/>
          <p:cNvSpPr/>
          <p:nvPr/>
        </p:nvSpPr>
        <p:spPr>
          <a:xfrm>
            <a:off x="599172" y="3931308"/>
            <a:ext cx="2595152" cy="671402"/>
          </a:xfrm>
          <a:prstGeom prst="roundRect">
            <a:avLst>
              <a:gd name="adj" fmla="val 50000"/>
            </a:avLst>
          </a:prstGeom>
          <a:solidFill>
            <a:srgbClr val="FFFFFF">
              <a:alpha val="25140"/>
            </a:srgbClr>
          </a:solidFill>
          <a:ln w="12700">
            <a:miter lim="400000"/>
          </a:ln>
        </p:spPr>
        <p:txBody>
          <a:bodyPr lIns="34289" tIns="34289" rIns="34289" bIns="34289" anchor="ctr"/>
          <a:lstStyle/>
          <a:p>
            <a:pPr algn="ctr" rtl="0">
              <a:defRPr sz="12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210" name="Google Shape;174;p9"/>
          <p:cNvSpPr/>
          <p:nvPr/>
        </p:nvSpPr>
        <p:spPr>
          <a:xfrm>
            <a:off x="673768" y="3987858"/>
            <a:ext cx="2437653" cy="546302"/>
          </a:xfrm>
          <a:prstGeom prst="roundRect">
            <a:avLst>
              <a:gd name="adj" fmla="val 50000"/>
            </a:avLst>
          </a:prstGeom>
          <a:ln w="12700">
            <a:solidFill>
              <a:srgbClr val="F2F2F2"/>
            </a:solidFill>
            <a:prstDash val="dash"/>
            <a:miter/>
          </a:ln>
          <a:effectLst>
            <a:outerShdw sx="100000" sy="100000" kx="0" ky="0" algn="b" rotWithShape="0" blurRad="38100" dist="0" dir="5400000">
              <a:srgbClr val="000000">
                <a:alpha val="40000"/>
              </a:srgbClr>
            </a:outerShdw>
          </a:effectLst>
        </p:spPr>
        <p:txBody>
          <a:bodyPr lIns="34289" tIns="34289" rIns="34289" bIns="34289" anchor="ctr"/>
          <a:lstStyle/>
          <a:p>
            <a:pPr algn="ctr" rtl="0">
              <a:defRPr sz="12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grpSp>
        <p:nvGrpSpPr>
          <p:cNvPr id="221" name="Google Shape;180;p9"/>
          <p:cNvGrpSpPr/>
          <p:nvPr/>
        </p:nvGrpSpPr>
        <p:grpSpPr>
          <a:xfrm>
            <a:off x="3012081" y="3305845"/>
            <a:ext cx="946405" cy="1263992"/>
            <a:chOff x="0" y="-1"/>
            <a:chExt cx="946404" cy="1263990"/>
          </a:xfrm>
        </p:grpSpPr>
        <p:sp>
          <p:nvSpPr>
            <p:cNvPr id="211" name="Google Shape;181;p9"/>
            <p:cNvSpPr/>
            <p:nvPr/>
          </p:nvSpPr>
          <p:spPr>
            <a:xfrm flipH="1" rot="11710897">
              <a:off x="135732" y="68717"/>
              <a:ext cx="674939" cy="112655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3965" y="21554"/>
                  </a:moveTo>
                  <a:cubicBezTo>
                    <a:pt x="17508" y="21554"/>
                    <a:pt x="20465" y="20175"/>
                    <a:pt x="21149" y="18342"/>
                  </a:cubicBezTo>
                  <a:lnTo>
                    <a:pt x="21265" y="17706"/>
                  </a:lnTo>
                  <a:lnTo>
                    <a:pt x="21354" y="17686"/>
                  </a:lnTo>
                  <a:cubicBezTo>
                    <a:pt x="21506" y="17602"/>
                    <a:pt x="21600" y="17487"/>
                    <a:pt x="21600" y="17360"/>
                  </a:cubicBezTo>
                  <a:lnTo>
                    <a:pt x="21600" y="15517"/>
                  </a:lnTo>
                  <a:cubicBezTo>
                    <a:pt x="21600" y="15390"/>
                    <a:pt x="21506" y="15275"/>
                    <a:pt x="21354" y="15191"/>
                  </a:cubicBezTo>
                  <a:lnTo>
                    <a:pt x="21311" y="15182"/>
                  </a:lnTo>
                  <a:lnTo>
                    <a:pt x="21295" y="9538"/>
                  </a:lnTo>
                  <a:lnTo>
                    <a:pt x="21367" y="9538"/>
                  </a:lnTo>
                  <a:lnTo>
                    <a:pt x="21367" y="4009"/>
                  </a:lnTo>
                  <a:lnTo>
                    <a:pt x="21154" y="4009"/>
                  </a:lnTo>
                  <a:lnTo>
                    <a:pt x="14063" y="1302"/>
                  </a:lnTo>
                  <a:lnTo>
                    <a:pt x="14127" y="1283"/>
                  </a:lnTo>
                  <a:lnTo>
                    <a:pt x="11103" y="129"/>
                  </a:lnTo>
                  <a:lnTo>
                    <a:pt x="11103" y="0"/>
                  </a:lnTo>
                  <a:lnTo>
                    <a:pt x="10934" y="65"/>
                  </a:lnTo>
                  <a:lnTo>
                    <a:pt x="10773" y="3"/>
                  </a:lnTo>
                  <a:lnTo>
                    <a:pt x="7428" y="1280"/>
                  </a:lnTo>
                  <a:lnTo>
                    <a:pt x="7538" y="1313"/>
                  </a:lnTo>
                  <a:lnTo>
                    <a:pt x="615" y="3955"/>
                  </a:lnTo>
                  <a:lnTo>
                    <a:pt x="576" y="3927"/>
                  </a:lnTo>
                  <a:lnTo>
                    <a:pt x="576" y="3970"/>
                  </a:lnTo>
                  <a:lnTo>
                    <a:pt x="413" y="4032"/>
                  </a:lnTo>
                  <a:lnTo>
                    <a:pt x="564" y="4032"/>
                  </a:lnTo>
                  <a:lnTo>
                    <a:pt x="564" y="9538"/>
                  </a:lnTo>
                  <a:lnTo>
                    <a:pt x="593" y="9538"/>
                  </a:lnTo>
                  <a:lnTo>
                    <a:pt x="609" y="15090"/>
                  </a:lnTo>
                  <a:lnTo>
                    <a:pt x="256" y="15167"/>
                  </a:lnTo>
                  <a:cubicBezTo>
                    <a:pt x="98" y="15251"/>
                    <a:pt x="0" y="15366"/>
                    <a:pt x="0" y="15493"/>
                  </a:cubicBezTo>
                  <a:lnTo>
                    <a:pt x="0" y="17336"/>
                  </a:lnTo>
                  <a:cubicBezTo>
                    <a:pt x="0" y="17463"/>
                    <a:pt x="98" y="17579"/>
                    <a:pt x="256" y="17662"/>
                  </a:cubicBezTo>
                  <a:lnTo>
                    <a:pt x="597" y="17736"/>
                  </a:lnTo>
                  <a:lnTo>
                    <a:pt x="708" y="18342"/>
                  </a:lnTo>
                  <a:lnTo>
                    <a:pt x="746" y="18395"/>
                  </a:lnTo>
                  <a:lnTo>
                    <a:pt x="794" y="18637"/>
                  </a:lnTo>
                  <a:cubicBezTo>
                    <a:pt x="1478" y="20328"/>
                    <a:pt x="4434" y="21600"/>
                    <a:pt x="7978" y="21600"/>
                  </a:cubicBezTo>
                  <a:lnTo>
                    <a:pt x="11047" y="21600"/>
                  </a:lnTo>
                  <a:lnTo>
                    <a:pt x="11047" y="21554"/>
                  </a:lnTo>
                  <a:close/>
                </a:path>
              </a:pathLst>
            </a:custGeom>
            <a:solidFill>
              <a:srgbClr val="FFFFFF">
                <a:alpha val="4824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34289" tIns="34289" rIns="34289" bIns="34289" numCol="1" anchor="ctr">
              <a:noAutofit/>
            </a:bodyPr>
            <a:lstStyle/>
            <a:p>
              <a:pPr algn="ctr" rtl="0">
                <a:defRPr sz="12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defRPr>
              </a:pPr>
            </a:p>
          </p:txBody>
        </p:sp>
        <p:grpSp>
          <p:nvGrpSpPr>
            <p:cNvPr id="219" name="Google Shape;182;p9"/>
            <p:cNvGrpSpPr/>
            <p:nvPr/>
          </p:nvGrpSpPr>
          <p:grpSpPr>
            <a:xfrm>
              <a:off x="84062" y="73420"/>
              <a:ext cx="778939" cy="1109654"/>
              <a:chOff x="-1" y="0"/>
              <a:chExt cx="778938" cy="1109652"/>
            </a:xfrm>
          </p:grpSpPr>
          <p:sp>
            <p:nvSpPr>
              <p:cNvPr id="212" name="Google Shape;183;p9"/>
              <p:cNvSpPr/>
              <p:nvPr/>
            </p:nvSpPr>
            <p:spPr>
              <a:xfrm flipH="1" rot="11718710">
                <a:off x="49138" y="602804"/>
                <a:ext cx="535039" cy="44408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1600" y="21600"/>
                    </a:moveTo>
                    <a:lnTo>
                      <a:pt x="155" y="21600"/>
                    </a:lnTo>
                    <a:lnTo>
                      <a:pt x="155" y="9049"/>
                    </a:lnTo>
                    <a:lnTo>
                      <a:pt x="0" y="9049"/>
                    </a:lnTo>
                    <a:lnTo>
                      <a:pt x="10722" y="0"/>
                    </a:lnTo>
                    <a:lnTo>
                      <a:pt x="21381" y="8996"/>
                    </a:lnTo>
                    <a:lnTo>
                      <a:pt x="21600" y="8996"/>
                    </a:lnTo>
                    <a:close/>
                  </a:path>
                </a:pathLst>
              </a:custGeom>
              <a:solidFill>
                <a:srgbClr val="F7D38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34289" tIns="34289" rIns="34289" bIns="34289" numCol="1" anchor="ctr">
                <a:noAutofit/>
              </a:bodyPr>
              <a:lstStyle/>
              <a:p>
                <a:pPr algn="ctr" rtl="0">
                  <a:defRPr sz="1200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defRPr>
                </a:pPr>
              </a:p>
            </p:txBody>
          </p:sp>
          <p:sp>
            <p:nvSpPr>
              <p:cNvPr id="213" name="Google Shape;184;p9"/>
              <p:cNvSpPr/>
              <p:nvPr/>
            </p:nvSpPr>
            <p:spPr>
              <a:xfrm flipH="1" rot="11718710">
                <a:off x="63268" y="573943"/>
                <a:ext cx="262847" cy="44216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1600" y="21600"/>
                    </a:moveTo>
                    <a:lnTo>
                      <a:pt x="316" y="21600"/>
                    </a:lnTo>
                    <a:lnTo>
                      <a:pt x="316" y="8995"/>
                    </a:lnTo>
                    <a:lnTo>
                      <a:pt x="0" y="8995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FFFFFF">
                  <a:alpha val="27060"/>
                </a:srgbClr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34289" tIns="34289" rIns="34289" bIns="34289" numCol="1" anchor="ctr">
                <a:noAutofit/>
              </a:bodyPr>
              <a:lstStyle/>
              <a:p>
                <a:pPr algn="ctr" rtl="0">
                  <a:defRPr sz="1200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defRPr>
                </a:pPr>
              </a:p>
            </p:txBody>
          </p:sp>
          <p:sp>
            <p:nvSpPr>
              <p:cNvPr id="214" name="Google Shape;185;p9"/>
              <p:cNvSpPr/>
              <p:nvPr/>
            </p:nvSpPr>
            <p:spPr>
              <a:xfrm flipH="1" rot="918708">
                <a:off x="149363" y="64115"/>
                <a:ext cx="529540" cy="81542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7638" y="0"/>
                    </a:moveTo>
                    <a:lnTo>
                      <a:pt x="13962" y="0"/>
                    </a:lnTo>
                    <a:cubicBezTo>
                      <a:pt x="18181" y="0"/>
                      <a:pt x="21600" y="2252"/>
                      <a:pt x="21600" y="5029"/>
                    </a:cubicBezTo>
                    <a:lnTo>
                      <a:pt x="21600" y="21600"/>
                    </a:lnTo>
                    <a:lnTo>
                      <a:pt x="17785" y="18299"/>
                    </a:lnTo>
                    <a:lnTo>
                      <a:pt x="14218" y="21578"/>
                    </a:lnTo>
                    <a:lnTo>
                      <a:pt x="10563" y="18299"/>
                    </a:lnTo>
                    <a:lnTo>
                      <a:pt x="6908" y="21179"/>
                    </a:lnTo>
                    <a:lnTo>
                      <a:pt x="3342" y="18299"/>
                    </a:lnTo>
                    <a:lnTo>
                      <a:pt x="0" y="21201"/>
                    </a:lnTo>
                    <a:lnTo>
                      <a:pt x="0" y="5029"/>
                    </a:lnTo>
                    <a:cubicBezTo>
                      <a:pt x="0" y="2252"/>
                      <a:pt x="3419" y="0"/>
                      <a:pt x="7638" y="0"/>
                    </a:cubicBezTo>
                    <a:close/>
                  </a:path>
                </a:pathLst>
              </a:custGeom>
              <a:solidFill>
                <a:srgbClr val="EFB436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34289" tIns="34289" rIns="34289" bIns="34289" numCol="1" anchor="ctr">
                <a:noAutofit/>
              </a:bodyPr>
              <a:lstStyle/>
              <a:p>
                <a:pPr algn="ctr" rtl="0">
                  <a:defRPr sz="1200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defRPr>
                </a:pPr>
              </a:p>
            </p:txBody>
          </p:sp>
          <p:sp>
            <p:nvSpPr>
              <p:cNvPr id="215" name="Google Shape;186;p9"/>
              <p:cNvSpPr/>
              <p:nvPr/>
            </p:nvSpPr>
            <p:spPr>
              <a:xfrm flipH="1" rot="918708">
                <a:off x="237300" y="62906"/>
                <a:ext cx="347293" cy="81977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3179" y="0"/>
                    </a:moveTo>
                    <a:lnTo>
                      <a:pt x="15406" y="0"/>
                    </a:lnTo>
                    <a:cubicBezTo>
                      <a:pt x="17014" y="0"/>
                      <a:pt x="18546" y="141"/>
                      <a:pt x="19939" y="396"/>
                    </a:cubicBezTo>
                    <a:lnTo>
                      <a:pt x="21600" y="785"/>
                    </a:lnTo>
                    <a:lnTo>
                      <a:pt x="20812" y="18573"/>
                    </a:lnTo>
                    <a:lnTo>
                      <a:pt x="15796" y="21600"/>
                    </a:lnTo>
                    <a:lnTo>
                      <a:pt x="14092" y="20596"/>
                    </a:lnTo>
                    <a:close/>
                    <a:moveTo>
                      <a:pt x="5762" y="0"/>
                    </a:moveTo>
                    <a:lnTo>
                      <a:pt x="7376" y="0"/>
                    </a:lnTo>
                    <a:lnTo>
                      <a:pt x="8233" y="19347"/>
                    </a:lnTo>
                    <a:lnTo>
                      <a:pt x="4650" y="21201"/>
                    </a:lnTo>
                    <a:lnTo>
                      <a:pt x="0" y="18736"/>
                    </a:lnTo>
                    <a:lnTo>
                      <a:pt x="808" y="494"/>
                    </a:lnTo>
                    <a:lnTo>
                      <a:pt x="1229" y="396"/>
                    </a:lnTo>
                    <a:cubicBezTo>
                      <a:pt x="2622" y="141"/>
                      <a:pt x="4154" y="0"/>
                      <a:pt x="5762" y="0"/>
                    </a:cubicBezTo>
                    <a:close/>
                  </a:path>
                </a:pathLst>
              </a:custGeom>
              <a:solidFill>
                <a:srgbClr val="FFFFFF">
                  <a:alpha val="27060"/>
                </a:srgbClr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34289" tIns="34289" rIns="34289" bIns="34289" numCol="1" anchor="ctr">
                <a:noAutofit/>
              </a:bodyPr>
              <a:lstStyle/>
              <a:p>
                <a:pPr algn="ctr" rtl="0">
                  <a:defRPr sz="1200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defRPr>
                </a:pPr>
              </a:p>
            </p:txBody>
          </p:sp>
          <p:sp>
            <p:nvSpPr>
              <p:cNvPr id="216" name="Google Shape;187;p9"/>
              <p:cNvSpPr/>
              <p:nvPr/>
            </p:nvSpPr>
            <p:spPr>
              <a:xfrm flipH="1" rot="918708">
                <a:off x="233500" y="66517"/>
                <a:ext cx="529540" cy="19158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7638" y="0"/>
                    </a:moveTo>
                    <a:lnTo>
                      <a:pt x="13962" y="0"/>
                    </a:lnTo>
                    <a:cubicBezTo>
                      <a:pt x="18181" y="0"/>
                      <a:pt x="21600" y="9517"/>
                      <a:pt x="21600" y="21257"/>
                    </a:cubicBezTo>
                    <a:lnTo>
                      <a:pt x="21600" y="21600"/>
                    </a:lnTo>
                    <a:lnTo>
                      <a:pt x="0" y="21600"/>
                    </a:lnTo>
                    <a:lnTo>
                      <a:pt x="0" y="21257"/>
                    </a:lnTo>
                    <a:cubicBezTo>
                      <a:pt x="0" y="9517"/>
                      <a:pt x="3419" y="0"/>
                      <a:pt x="7638" y="0"/>
                    </a:cubicBezTo>
                    <a:close/>
                  </a:path>
                </a:pathLst>
              </a:custGeom>
              <a:solidFill>
                <a:srgbClr val="EB8CA1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34289" tIns="34289" rIns="34289" bIns="34289" numCol="1" anchor="ctr">
                <a:noAutofit/>
              </a:bodyPr>
              <a:lstStyle/>
              <a:p>
                <a:pPr algn="ctr" rtl="0">
                  <a:defRPr sz="1200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defRPr>
                </a:pPr>
              </a:p>
            </p:txBody>
          </p:sp>
          <p:sp>
            <p:nvSpPr>
              <p:cNvPr id="217" name="Google Shape;188;p9"/>
              <p:cNvSpPr/>
              <p:nvPr/>
            </p:nvSpPr>
            <p:spPr>
              <a:xfrm flipH="1" rot="918708">
                <a:off x="180783" y="956439"/>
                <a:ext cx="171052" cy="8582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0780" y="0"/>
                    </a:moveTo>
                    <a:cubicBezTo>
                      <a:pt x="13499" y="0"/>
                      <a:pt x="16088" y="1105"/>
                      <a:pt x="18443" y="3105"/>
                    </a:cubicBezTo>
                    <a:lnTo>
                      <a:pt x="21600" y="6544"/>
                    </a:lnTo>
                    <a:lnTo>
                      <a:pt x="10815" y="21600"/>
                    </a:lnTo>
                    <a:lnTo>
                      <a:pt x="0" y="6501"/>
                    </a:lnTo>
                    <a:lnTo>
                      <a:pt x="3118" y="3105"/>
                    </a:lnTo>
                    <a:cubicBezTo>
                      <a:pt x="5473" y="1105"/>
                      <a:pt x="8062" y="0"/>
                      <a:pt x="10780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34289" tIns="34289" rIns="34289" bIns="34289" numCol="1" anchor="ctr">
                <a:noAutofit/>
              </a:bodyPr>
              <a:lstStyle/>
              <a:p>
                <a:pPr algn="ctr" rtl="0">
                  <a:defRPr sz="1200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defRPr>
                </a:pPr>
              </a:p>
            </p:txBody>
          </p:sp>
          <p:sp>
            <p:nvSpPr>
              <p:cNvPr id="218" name="Google Shape;189;p9"/>
              <p:cNvSpPr/>
              <p:nvPr/>
            </p:nvSpPr>
            <p:spPr>
              <a:xfrm flipH="1" rot="913942">
                <a:off x="184793" y="235848"/>
                <a:ext cx="548575" cy="129169"/>
              </a:xfrm>
              <a:prstGeom prst="roundRect">
                <a:avLst>
                  <a:gd name="adj" fmla="val 16667"/>
                </a:avLst>
              </a:prstGeom>
              <a:solidFill>
                <a:srgbClr val="A8BFD6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34289" tIns="34289" rIns="34289" bIns="34289" numCol="1" anchor="ctr">
                <a:noAutofit/>
              </a:bodyPr>
              <a:lstStyle/>
              <a:p>
                <a:pPr algn="ctr" rtl="0">
                  <a:defRPr sz="1200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defRPr>
                </a:pPr>
              </a:p>
            </p:txBody>
          </p:sp>
        </p:grpSp>
        <p:sp>
          <p:nvSpPr>
            <p:cNvPr id="220" name="Google Shape;190;p9"/>
            <p:cNvSpPr/>
            <p:nvPr/>
          </p:nvSpPr>
          <p:spPr>
            <a:xfrm flipH="1" rot="11715854">
              <a:off x="156102" y="105791"/>
              <a:ext cx="638932" cy="106331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3965" y="21554"/>
                  </a:moveTo>
                  <a:cubicBezTo>
                    <a:pt x="17508" y="21554"/>
                    <a:pt x="20465" y="20175"/>
                    <a:pt x="21149" y="18342"/>
                  </a:cubicBezTo>
                  <a:lnTo>
                    <a:pt x="21265" y="17706"/>
                  </a:lnTo>
                  <a:lnTo>
                    <a:pt x="21354" y="17686"/>
                  </a:lnTo>
                  <a:cubicBezTo>
                    <a:pt x="21506" y="17602"/>
                    <a:pt x="21600" y="17487"/>
                    <a:pt x="21600" y="17360"/>
                  </a:cubicBezTo>
                  <a:lnTo>
                    <a:pt x="21600" y="15517"/>
                  </a:lnTo>
                  <a:cubicBezTo>
                    <a:pt x="21600" y="15390"/>
                    <a:pt x="21506" y="15275"/>
                    <a:pt x="21354" y="15191"/>
                  </a:cubicBezTo>
                  <a:lnTo>
                    <a:pt x="21311" y="15182"/>
                  </a:lnTo>
                  <a:lnTo>
                    <a:pt x="21295" y="9538"/>
                  </a:lnTo>
                  <a:lnTo>
                    <a:pt x="21367" y="9538"/>
                  </a:lnTo>
                  <a:lnTo>
                    <a:pt x="21367" y="4009"/>
                  </a:lnTo>
                  <a:lnTo>
                    <a:pt x="21154" y="4009"/>
                  </a:lnTo>
                  <a:lnTo>
                    <a:pt x="14063" y="1302"/>
                  </a:lnTo>
                  <a:lnTo>
                    <a:pt x="14127" y="1283"/>
                  </a:lnTo>
                  <a:lnTo>
                    <a:pt x="11103" y="129"/>
                  </a:lnTo>
                  <a:lnTo>
                    <a:pt x="11103" y="0"/>
                  </a:lnTo>
                  <a:lnTo>
                    <a:pt x="10934" y="65"/>
                  </a:lnTo>
                  <a:lnTo>
                    <a:pt x="10773" y="3"/>
                  </a:lnTo>
                  <a:lnTo>
                    <a:pt x="7428" y="1280"/>
                  </a:lnTo>
                  <a:lnTo>
                    <a:pt x="7538" y="1313"/>
                  </a:lnTo>
                  <a:lnTo>
                    <a:pt x="615" y="3955"/>
                  </a:lnTo>
                  <a:lnTo>
                    <a:pt x="576" y="3927"/>
                  </a:lnTo>
                  <a:lnTo>
                    <a:pt x="576" y="3970"/>
                  </a:lnTo>
                  <a:lnTo>
                    <a:pt x="413" y="4032"/>
                  </a:lnTo>
                  <a:lnTo>
                    <a:pt x="564" y="4032"/>
                  </a:lnTo>
                  <a:lnTo>
                    <a:pt x="564" y="9538"/>
                  </a:lnTo>
                  <a:lnTo>
                    <a:pt x="593" y="9538"/>
                  </a:lnTo>
                  <a:lnTo>
                    <a:pt x="609" y="15090"/>
                  </a:lnTo>
                  <a:lnTo>
                    <a:pt x="256" y="15167"/>
                  </a:lnTo>
                  <a:cubicBezTo>
                    <a:pt x="98" y="15251"/>
                    <a:pt x="0" y="15366"/>
                    <a:pt x="0" y="15493"/>
                  </a:cubicBezTo>
                  <a:lnTo>
                    <a:pt x="0" y="17336"/>
                  </a:lnTo>
                  <a:cubicBezTo>
                    <a:pt x="0" y="17463"/>
                    <a:pt x="98" y="17579"/>
                    <a:pt x="256" y="17662"/>
                  </a:cubicBezTo>
                  <a:lnTo>
                    <a:pt x="597" y="17736"/>
                  </a:lnTo>
                  <a:lnTo>
                    <a:pt x="708" y="18342"/>
                  </a:lnTo>
                  <a:lnTo>
                    <a:pt x="746" y="18395"/>
                  </a:lnTo>
                  <a:lnTo>
                    <a:pt x="794" y="18637"/>
                  </a:lnTo>
                  <a:cubicBezTo>
                    <a:pt x="1478" y="20328"/>
                    <a:pt x="4434" y="21600"/>
                    <a:pt x="7978" y="21600"/>
                  </a:cubicBezTo>
                  <a:lnTo>
                    <a:pt x="11047" y="21600"/>
                  </a:lnTo>
                  <a:lnTo>
                    <a:pt x="11047" y="21554"/>
                  </a:lnTo>
                  <a:close/>
                </a:path>
              </a:pathLst>
            </a:custGeom>
            <a:noFill/>
            <a:ln w="12700" cap="flat">
              <a:solidFill>
                <a:srgbClr val="FFFFFF"/>
              </a:solidFill>
              <a:prstDash val="dash"/>
              <a:miter lim="800000"/>
            </a:ln>
            <a:effectLst>
              <a:outerShdw sx="100000" sy="100000" kx="0" ky="0" algn="b" rotWithShape="0" blurRad="38100" dist="0" dir="5400000">
                <a:srgbClr val="000000">
                  <a:alpha val="40000"/>
                </a:srgbClr>
              </a:outerShdw>
            </a:effectLst>
          </p:spPr>
          <p:txBody>
            <a:bodyPr wrap="square" lIns="34289" tIns="34289" rIns="34289" bIns="34289" numCol="1" anchor="ctr">
              <a:noAutofit/>
            </a:bodyPr>
            <a:lstStyle/>
            <a:p>
              <a:pPr algn="ctr" rtl="0">
                <a:defRPr sz="12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defRPr>
              </a:pPr>
            </a:p>
          </p:txBody>
        </p:sp>
      </p:grpSp>
      <p:sp>
        <p:nvSpPr>
          <p:cNvPr id="222" name="المقدمة">
            <a:hlinkClick r:id="rId2" invalidUrl="" action="ppaction://hlinksldjump" tgtFrame="" tooltip="" history="1" highlightClick="0" endSnd="0"/>
          </p:cNvPr>
          <p:cNvSpPr txBox="1"/>
          <p:nvPr/>
        </p:nvSpPr>
        <p:spPr>
          <a:xfrm>
            <a:off x="1881535" y="250185"/>
            <a:ext cx="1122277" cy="2921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spAutoFit/>
          </a:bodyPr>
          <a:lstStyle>
            <a:lvl1pPr algn="ctr" defTabSz="825500">
              <a:defRPr sz="1500">
                <a:solidFill>
                  <a:srgbClr val="FFFFFF"/>
                </a:solidFill>
                <a:latin typeface="Khalid Art bold"/>
                <a:ea typeface="Khalid Art bold"/>
                <a:cs typeface="Khalid Art bold"/>
                <a:sym typeface="Khalid Art bold"/>
              </a:defRPr>
            </a:lvl1pPr>
          </a:lstStyle>
          <a:p>
            <a:pPr rtl="0">
              <a:defRPr/>
            </a:pPr>
            <a:r>
              <a:t>المقدمة</a:t>
            </a:r>
          </a:p>
        </p:txBody>
      </p:sp>
      <p:sp>
        <p:nvSpPr>
          <p:cNvPr id="223" name="مسألة  ٥">
            <a:hlinkClick r:id="rId3" invalidUrl="" action="ppaction://hlinksldjump" tgtFrame="" tooltip="" history="1" highlightClick="0" endSnd="0"/>
          </p:cNvPr>
          <p:cNvSpPr txBox="1"/>
          <p:nvPr/>
        </p:nvSpPr>
        <p:spPr>
          <a:xfrm>
            <a:off x="3290797" y="237814"/>
            <a:ext cx="1122277" cy="2921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spAutoFit/>
          </a:bodyPr>
          <a:lstStyle>
            <a:lvl1pPr algn="ctr" defTabSz="825500">
              <a:defRPr sz="1500">
                <a:solidFill>
                  <a:srgbClr val="FFFFFF"/>
                </a:solidFill>
                <a:latin typeface="Khalid Art bold"/>
                <a:ea typeface="Khalid Art bold"/>
                <a:cs typeface="Khalid Art bold"/>
                <a:sym typeface="Khalid Art bold"/>
              </a:defRPr>
            </a:lvl1pPr>
          </a:lstStyle>
          <a:p>
            <a:pPr rtl="0">
              <a:defRPr/>
            </a:pPr>
            <a:r>
              <a:t>مسألة  ٣</a:t>
            </a:r>
          </a:p>
        </p:txBody>
      </p:sp>
      <p:pic>
        <p:nvPicPr>
          <p:cNvPr id="224" name="IMG_2581.png" descr="IMG_2581.pn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3796210" y="349613"/>
            <a:ext cx="4884087" cy="4639884"/>
          </a:xfrm>
          <a:prstGeom prst="rect">
            <a:avLst/>
          </a:prstGeom>
          <a:ln w="12700">
            <a:miter lim="400000"/>
          </a:ln>
        </p:spPr>
      </p:pic>
      <p:sp>
        <p:nvSpPr>
          <p:cNvPr id="225" name="التاريخ"/>
          <p:cNvSpPr txBox="1"/>
          <p:nvPr/>
        </p:nvSpPr>
        <p:spPr>
          <a:xfrm>
            <a:off x="1917729" y="1229447"/>
            <a:ext cx="1122278" cy="2921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spAutoFit/>
          </a:bodyPr>
          <a:lstStyle>
            <a:lvl1pPr algn="ctr" defTabSz="825500">
              <a:defRPr sz="1500">
                <a:ln w="3175" cap="flat">
                  <a:solidFill>
                    <a:srgbClr val="000000"/>
                  </a:solidFill>
                  <a:prstDash val="solid"/>
                  <a:miter lim="400000"/>
                </a:ln>
                <a:solidFill>
                  <a:schemeClr val="accent5">
                    <a:satOff val="-7608"/>
                    <a:lumOff val="-10980"/>
                  </a:schemeClr>
                </a:solidFill>
                <a:latin typeface="Khalid Art bold"/>
                <a:ea typeface="Khalid Art bold"/>
                <a:cs typeface="Khalid Art bold"/>
                <a:sym typeface="Khalid Art bold"/>
              </a:defRPr>
            </a:lvl1pPr>
          </a:lstStyle>
          <a:p>
            <a:pPr rtl="0">
              <a:defRPr/>
            </a:pPr>
            <a:r>
              <a:t>التاريخ </a:t>
            </a:r>
          </a:p>
        </p:txBody>
      </p:sp>
      <p:sp>
        <p:nvSpPr>
          <p:cNvPr id="226" name="صفحة ١٢٨"/>
          <p:cNvSpPr txBox="1"/>
          <p:nvPr/>
        </p:nvSpPr>
        <p:spPr>
          <a:xfrm>
            <a:off x="1293433" y="4134663"/>
            <a:ext cx="1122277" cy="2921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spAutoFit/>
          </a:bodyPr>
          <a:lstStyle/>
          <a:p>
            <a:pPr algn="ctr" defTabSz="825500" rtl="0">
              <a:defRPr sz="1500">
                <a:ln w="3175" cap="flat">
                  <a:solidFill>
                    <a:srgbClr val="000000"/>
                  </a:solidFill>
                  <a:prstDash val="solid"/>
                  <a:miter lim="400000"/>
                </a:ln>
                <a:solidFill>
                  <a:schemeClr val="accent5">
                    <a:satOff val="-7608"/>
                    <a:lumOff val="-10980"/>
                  </a:schemeClr>
                </a:solidFill>
                <a:latin typeface="Khalid Art bold"/>
                <a:ea typeface="Khalid Art bold"/>
                <a:cs typeface="Khalid Art bold"/>
                <a:sym typeface="Khalid Art bold"/>
              </a:defRPr>
            </a:pPr>
            <a:r>
              <a:t>صفحة </a:t>
            </a:r>
            <a:r>
              <a:t>٢٢</a:t>
            </a:r>
            <a:r>
              <a:t> </a:t>
            </a:r>
          </a:p>
        </p:txBody>
      </p:sp>
      <p:sp>
        <p:nvSpPr>
          <p:cNvPr id="227" name="الحصة"/>
          <p:cNvSpPr txBox="1"/>
          <p:nvPr/>
        </p:nvSpPr>
        <p:spPr>
          <a:xfrm>
            <a:off x="1861487" y="2188124"/>
            <a:ext cx="1122277" cy="2921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spAutoFit/>
          </a:bodyPr>
          <a:lstStyle>
            <a:lvl1pPr algn="ctr" defTabSz="825500">
              <a:defRPr sz="1500">
                <a:ln w="3175" cap="flat">
                  <a:solidFill>
                    <a:srgbClr val="000000"/>
                  </a:solidFill>
                  <a:prstDash val="solid"/>
                  <a:miter lim="400000"/>
                </a:ln>
                <a:solidFill>
                  <a:schemeClr val="accent5">
                    <a:satOff val="-7608"/>
                    <a:lumOff val="-10980"/>
                  </a:schemeClr>
                </a:solidFill>
                <a:latin typeface="Khalid Art bold"/>
                <a:ea typeface="Khalid Art bold"/>
                <a:cs typeface="Khalid Art bold"/>
                <a:sym typeface="Khalid Art bold"/>
              </a:defRPr>
            </a:lvl1pPr>
          </a:lstStyle>
          <a:p>
            <a:pPr rtl="0">
              <a:defRPr/>
            </a:pPr>
            <a:r>
              <a:t>الحصة </a:t>
            </a:r>
          </a:p>
        </p:txBody>
      </p:sp>
      <p:sp>
        <p:nvSpPr>
          <p:cNvPr id="228" name="الفصل"/>
          <p:cNvSpPr txBox="1"/>
          <p:nvPr/>
        </p:nvSpPr>
        <p:spPr>
          <a:xfrm>
            <a:off x="1806450" y="3172036"/>
            <a:ext cx="1122276" cy="2921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spAutoFit/>
          </a:bodyPr>
          <a:lstStyle>
            <a:lvl1pPr algn="ctr" defTabSz="825500">
              <a:defRPr sz="1500">
                <a:ln w="3175" cap="flat">
                  <a:solidFill>
                    <a:srgbClr val="000000"/>
                  </a:solidFill>
                  <a:prstDash val="solid"/>
                  <a:miter lim="400000"/>
                </a:ln>
                <a:solidFill>
                  <a:schemeClr val="accent5">
                    <a:satOff val="-7608"/>
                    <a:lumOff val="-10980"/>
                  </a:schemeClr>
                </a:solidFill>
                <a:latin typeface="Khalid Art bold"/>
                <a:ea typeface="Khalid Art bold"/>
                <a:cs typeface="Khalid Art bold"/>
                <a:sym typeface="Khalid Art bold"/>
              </a:defRPr>
            </a:lvl1pPr>
          </a:lstStyle>
          <a:p>
            <a:pPr rtl="0">
              <a:defRPr/>
            </a:pPr>
            <a:r>
              <a:t>الفصل </a:t>
            </a:r>
          </a:p>
        </p:txBody>
      </p:sp>
      <p:sp>
        <p:nvSpPr>
          <p:cNvPr id="229" name="٤-٥ خطة تمثيل المعطيات"/>
          <p:cNvSpPr txBox="1"/>
          <p:nvPr/>
        </p:nvSpPr>
        <p:spPr>
          <a:xfrm>
            <a:off x="3927804" y="3645559"/>
            <a:ext cx="4532233" cy="62415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 anchor="ctr">
            <a:normAutofit fontScale="100000" lnSpcReduction="0"/>
          </a:bodyPr>
          <a:lstStyle/>
          <a:p>
            <a:pPr algn="ctr" defTabSz="365760" rtl="0">
              <a:lnSpc>
                <a:spcPct val="90000"/>
              </a:lnSpc>
              <a:spcBef>
                <a:spcPts val="400"/>
              </a:spcBef>
              <a:defRPr sz="1600">
                <a:solidFill>
                  <a:srgbClr val="6E85E0"/>
                </a:solidFill>
                <a:latin typeface="Almarai Extrabold"/>
                <a:ea typeface="Almarai Extrabold"/>
                <a:cs typeface="Almarai Extrabold"/>
                <a:sym typeface="Almarai Extrabold"/>
              </a:defRPr>
            </a:pPr>
            <a:r>
              <a:rPr>
                <a:solidFill>
                  <a:schemeClr val="accent1">
                    <a:satOff val="-49514"/>
                    <a:lumOff val="-14901"/>
                  </a:schemeClr>
                </a:solidFill>
              </a:rPr>
              <a:t>٢-٣</a:t>
            </a:r>
            <a:r>
              <a:t> مهارة حل المسألة </a:t>
            </a:r>
          </a:p>
        </p:txBody>
      </p:sp>
      <p:sp>
        <p:nvSpPr>
          <p:cNvPr id="230" name="مسألة ١٠">
            <a:hlinkClick r:id="rId5" invalidUrl="" action="ppaction://hlinksldjump" tgtFrame="" tooltip="" history="1" highlightClick="0" endSnd="0"/>
          </p:cNvPr>
          <p:cNvSpPr txBox="1"/>
          <p:nvPr/>
        </p:nvSpPr>
        <p:spPr>
          <a:xfrm>
            <a:off x="6158395" y="250185"/>
            <a:ext cx="1122278" cy="2921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spAutoFit/>
          </a:bodyPr>
          <a:lstStyle/>
          <a:p>
            <a:pPr algn="ctr" defTabSz="825500" rtl="0">
              <a:defRPr sz="1500">
                <a:solidFill>
                  <a:srgbClr val="FFFFFF"/>
                </a:solidFill>
                <a:latin typeface="Khalid Art bold"/>
                <a:ea typeface="Khalid Art bold"/>
                <a:cs typeface="Khalid Art bold"/>
                <a:sym typeface="Khalid Art bold"/>
              </a:defRPr>
            </a:pPr>
            <a:r>
              <a:t>مسألة </a:t>
            </a:r>
            <a:r>
              <a:t>٥</a:t>
            </a:r>
          </a:p>
        </p:txBody>
      </p:sp>
      <p:sp>
        <p:nvSpPr>
          <p:cNvPr id="231" name="مسألة  ٦">
            <a:hlinkClick r:id="rId6" invalidUrl="" action="ppaction://hlinksldjump" tgtFrame="" tooltip="" history="1" highlightClick="0" endSnd="0"/>
          </p:cNvPr>
          <p:cNvSpPr txBox="1"/>
          <p:nvPr/>
        </p:nvSpPr>
        <p:spPr>
          <a:xfrm>
            <a:off x="4725666" y="237814"/>
            <a:ext cx="1122278" cy="2921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spAutoFit/>
          </a:bodyPr>
          <a:lstStyle>
            <a:lvl1pPr algn="ctr" defTabSz="825500">
              <a:defRPr sz="1500">
                <a:solidFill>
                  <a:srgbClr val="FFFFFF"/>
                </a:solidFill>
                <a:latin typeface="Khalid Art bold"/>
                <a:ea typeface="Khalid Art bold"/>
                <a:cs typeface="Khalid Art bold"/>
                <a:sym typeface="Khalid Art bold"/>
              </a:defRPr>
            </a:lvl1pPr>
          </a:lstStyle>
          <a:p>
            <a:pPr rtl="0">
              <a:defRPr/>
            </a:pPr>
            <a:r>
              <a:t>مسألة  ٤</a:t>
            </a:r>
          </a:p>
        </p:txBody>
      </p:sp>
      <p:sp>
        <p:nvSpPr>
          <p:cNvPr id="232" name="الواجب">
            <a:hlinkClick r:id="rId7" invalidUrl="" action="ppaction://hlinksldjump" tgtFrame="" tooltip="" history="1" highlightClick="0" endSnd="0"/>
          </p:cNvPr>
          <p:cNvSpPr txBox="1"/>
          <p:nvPr/>
        </p:nvSpPr>
        <p:spPr>
          <a:xfrm>
            <a:off x="7531055" y="237814"/>
            <a:ext cx="1122278" cy="2921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spAutoFit/>
          </a:bodyPr>
          <a:lstStyle>
            <a:lvl1pPr algn="ctr" defTabSz="825500">
              <a:defRPr sz="1500">
                <a:solidFill>
                  <a:srgbClr val="FFFFFF"/>
                </a:solidFill>
                <a:latin typeface="Khalid Art bold"/>
                <a:ea typeface="Khalid Art bold"/>
                <a:cs typeface="Khalid Art bold"/>
                <a:sym typeface="Khalid Art bold"/>
              </a:defRPr>
            </a:lvl1pPr>
          </a:lstStyle>
          <a:p>
            <a:pPr rtl="0">
              <a:defRPr/>
            </a:pPr>
            <a:r>
              <a:t>الواجب</a:t>
            </a:r>
          </a:p>
        </p:txBody>
      </p:sp>
      <p:sp>
        <p:nvSpPr>
          <p:cNvPr id="233" name="المنزل"/>
          <p:cNvSpPr/>
          <p:nvPr/>
        </p:nvSpPr>
        <p:spPr>
          <a:xfrm>
            <a:off x="864594" y="228027"/>
            <a:ext cx="364838" cy="32678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0800" y="0"/>
                </a:moveTo>
                <a:lnTo>
                  <a:pt x="0" y="11938"/>
                </a:lnTo>
                <a:lnTo>
                  <a:pt x="3392" y="11938"/>
                </a:lnTo>
                <a:lnTo>
                  <a:pt x="3392" y="21600"/>
                </a:lnTo>
                <a:lnTo>
                  <a:pt x="8837" y="21600"/>
                </a:lnTo>
                <a:lnTo>
                  <a:pt x="8837" y="13819"/>
                </a:lnTo>
                <a:lnTo>
                  <a:pt x="12694" y="13819"/>
                </a:lnTo>
                <a:lnTo>
                  <a:pt x="12694" y="21600"/>
                </a:lnTo>
                <a:lnTo>
                  <a:pt x="18160" y="21600"/>
                </a:lnTo>
                <a:lnTo>
                  <a:pt x="18160" y="11938"/>
                </a:lnTo>
                <a:lnTo>
                  <a:pt x="21600" y="11938"/>
                </a:lnTo>
                <a:lnTo>
                  <a:pt x="18160" y="8135"/>
                </a:lnTo>
                <a:lnTo>
                  <a:pt x="18160" y="3553"/>
                </a:lnTo>
                <a:lnTo>
                  <a:pt x="16218" y="3553"/>
                </a:lnTo>
                <a:lnTo>
                  <a:pt x="16218" y="5984"/>
                </a:lnTo>
                <a:lnTo>
                  <a:pt x="10800" y="0"/>
                </a:lnTo>
                <a:close/>
              </a:path>
            </a:pathLst>
          </a:custGeom>
          <a:ln w="3175">
            <a:solidFill>
              <a:srgbClr val="5C5C5C">
                <a:alpha val="60502"/>
              </a:srgbClr>
            </a:solidFill>
          </a:ln>
        </p:spPr>
        <p:txBody>
          <a:bodyPr lIns="34289" tIns="34289" rIns="34289" bIns="34289" anchor="ctr"/>
          <a:lstStyle/>
          <a:p>
            <a:pPr rtl="0">
              <a:defRPr>
                <a:latin typeface="+mn-lt"/>
                <a:ea typeface="+mn-ea"/>
                <a:cs typeface="+mn-cs"/>
                <a:sym typeface="Arial"/>
              </a:defRPr>
            </a:pPr>
          </a:p>
        </p:txBody>
      </p:sp>
      <p:sp>
        <p:nvSpPr>
          <p:cNvPr id="234" name="الفصل الثاني: الجمع والطرح"/>
          <p:cNvSpPr txBox="1"/>
          <p:nvPr/>
        </p:nvSpPr>
        <p:spPr>
          <a:xfrm>
            <a:off x="4386024" y="3154003"/>
            <a:ext cx="3869153" cy="57657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34289" tIns="34289" rIns="34289" bIns="34289">
            <a:spAutoFit/>
          </a:bodyPr>
          <a:lstStyle>
            <a:lvl1pPr defTabSz="914400" rtl="0">
              <a:lnSpc>
                <a:spcPct val="90000"/>
              </a:lnSpc>
              <a:spcBef>
                <a:spcPts val="1000"/>
              </a:spcBef>
              <a:buClr>
                <a:srgbClr val="FFFFFF"/>
              </a:buClr>
              <a:buFont typeface="Helvetica"/>
              <a:defRPr sz="2600">
                <a:solidFill>
                  <a:srgbClr val="2BB673"/>
                </a:solidFill>
                <a:latin typeface="Khalid Art bold"/>
                <a:ea typeface="Khalid Art bold"/>
                <a:cs typeface="Khalid Art bold"/>
                <a:sym typeface="Khalid Art bold"/>
              </a:defRPr>
            </a:lvl1pPr>
          </a:lstStyle>
          <a:p>
            <a:pPr/>
            <a:r>
              <a:t>الفصل الثاني: الجمع والطرح</a:t>
            </a:r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  <p:cond evt="onBegin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afterEffect" presetSubtype="2" presetID="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229" grpId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59" name="تجميع"/>
          <p:cNvGrpSpPr/>
          <p:nvPr/>
        </p:nvGrpSpPr>
        <p:grpSpPr>
          <a:xfrm>
            <a:off x="7730411" y="607584"/>
            <a:ext cx="1222693" cy="717775"/>
            <a:chOff x="0" y="0"/>
            <a:chExt cx="1222692" cy="717773"/>
          </a:xfrm>
        </p:grpSpPr>
        <p:grpSp>
          <p:nvGrpSpPr>
            <p:cNvPr id="547" name="تجميع"/>
            <p:cNvGrpSpPr/>
            <p:nvPr/>
          </p:nvGrpSpPr>
          <p:grpSpPr>
            <a:xfrm>
              <a:off x="0" y="97123"/>
              <a:ext cx="1122281" cy="620651"/>
              <a:chOff x="0" y="0"/>
              <a:chExt cx="1122280" cy="620649"/>
            </a:xfrm>
          </p:grpSpPr>
          <p:grpSp>
            <p:nvGrpSpPr>
              <p:cNvPr id="545" name="تجميع"/>
              <p:cNvGrpSpPr/>
              <p:nvPr/>
            </p:nvGrpSpPr>
            <p:grpSpPr>
              <a:xfrm>
                <a:off x="238115" y="0"/>
                <a:ext cx="620649" cy="620650"/>
                <a:chOff x="-1" y="0"/>
                <a:chExt cx="620648" cy="620649"/>
              </a:xfrm>
            </p:grpSpPr>
            <p:sp>
              <p:nvSpPr>
                <p:cNvPr id="543" name="Google Shape;324;p12"/>
                <p:cNvSpPr/>
                <p:nvPr/>
              </p:nvSpPr>
              <p:spPr>
                <a:xfrm>
                  <a:off x="-2" y="-1"/>
                  <a:ext cx="620650" cy="620650"/>
                </a:xfrm>
                <a:prstGeom prst="ellipse">
                  <a:avLst/>
                </a:prstGeom>
                <a:solidFill>
                  <a:srgbClr val="FFFFFF">
                    <a:alpha val="25140"/>
                  </a:srgbClr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34289" tIns="34289" rIns="34289" bIns="34289" numCol="1" anchor="ctr">
                  <a:noAutofit/>
                </a:bodyPr>
                <a:lstStyle/>
                <a:p>
                  <a:pPr algn="ctr" rtl="0">
                    <a:defRPr sz="1200">
                      <a:solidFill>
                        <a:srgbClr val="FFFFFF"/>
                      </a:solidFill>
                      <a:latin typeface="Calibri"/>
                      <a:ea typeface="Calibri"/>
                      <a:cs typeface="Calibri"/>
                      <a:sym typeface="Calibri"/>
                    </a:defRPr>
                  </a:pPr>
                </a:p>
              </p:txBody>
            </p:sp>
            <p:sp>
              <p:nvSpPr>
                <p:cNvPr id="544" name="Google Shape;325;p12"/>
                <p:cNvSpPr/>
                <p:nvPr/>
              </p:nvSpPr>
              <p:spPr>
                <a:xfrm>
                  <a:off x="29640" y="21739"/>
                  <a:ext cx="577169" cy="577171"/>
                </a:xfrm>
                <a:prstGeom prst="ellipse">
                  <a:avLst/>
                </a:prstGeom>
                <a:noFill/>
                <a:ln w="12700" cap="flat">
                  <a:solidFill>
                    <a:srgbClr val="F2F2F2"/>
                  </a:solidFill>
                  <a:prstDash val="dash"/>
                  <a:miter lim="8000"/>
                </a:ln>
                <a:effectLst>
                  <a:outerShdw sx="100000" sy="100000" kx="0" ky="0" algn="b" rotWithShape="0" blurRad="38100" dist="0" dir="5400000">
                    <a:srgbClr val="000000">
                      <a:alpha val="40000"/>
                    </a:srgbClr>
                  </a:outerShdw>
                </a:effectLst>
              </p:spPr>
              <p:txBody>
                <a:bodyPr wrap="square" lIns="34289" tIns="34289" rIns="34289" bIns="34289" numCol="1" anchor="ctr">
                  <a:noAutofit/>
                </a:bodyPr>
                <a:lstStyle/>
                <a:p>
                  <a:pPr algn="ctr" rtl="0">
                    <a:defRPr sz="1200">
                      <a:solidFill>
                        <a:srgbClr val="FFFFFF"/>
                      </a:solidFill>
                      <a:latin typeface="Calibri"/>
                      <a:ea typeface="Calibri"/>
                      <a:cs typeface="Calibri"/>
                      <a:sym typeface="Calibri"/>
                    </a:defRPr>
                  </a:pPr>
                </a:p>
              </p:txBody>
            </p:sp>
          </p:grpSp>
          <p:sp>
            <p:nvSpPr>
              <p:cNvPr id="546" name="١٠"/>
              <p:cNvSpPr/>
              <p:nvPr/>
            </p:nvSpPr>
            <p:spPr>
              <a:xfrm>
                <a:off x="0" y="333427"/>
                <a:ext cx="1122281" cy="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0" fill="norm" stroke="1" extrusionOk="0">
                    <a:moveTo>
                      <a:pt x="0" y="0"/>
                    </a:moveTo>
                    <a:lnTo>
                      <a:pt x="21600" y="0"/>
                    </a:lnTo>
                    <a:lnTo>
                      <a:pt x="21600" y="0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0" tIns="0" rIns="0" bIns="0" numCol="1" anchor="ctr">
                <a:spAutoFit/>
              </a:bodyPr>
              <a:lstStyle>
                <a:lvl1pPr algn="ctr" defTabSz="825500">
                  <a:defRPr b="1" sz="3000">
                    <a:solidFill>
                      <a:schemeClr val="accent1">
                        <a:satOff val="-49514"/>
                        <a:lumOff val="-14901"/>
                      </a:schemeClr>
                    </a:solidFill>
                  </a:defRPr>
                </a:lvl1pPr>
              </a:lstStyle>
              <a:p>
                <a:pPr rtl="0">
                  <a:defRPr/>
                </a:pPr>
                <a:r>
                  <a:t>٥</a:t>
                </a:r>
              </a:p>
            </p:txBody>
          </p:sp>
        </p:grpSp>
        <p:grpSp>
          <p:nvGrpSpPr>
            <p:cNvPr id="558" name="Google Shape;358;p12"/>
            <p:cNvGrpSpPr/>
            <p:nvPr/>
          </p:nvGrpSpPr>
          <p:grpSpPr>
            <a:xfrm>
              <a:off x="683355" y="0"/>
              <a:ext cx="539338" cy="602394"/>
              <a:chOff x="0" y="-1"/>
              <a:chExt cx="539337" cy="602393"/>
            </a:xfrm>
          </p:grpSpPr>
          <p:sp>
            <p:nvSpPr>
              <p:cNvPr id="548" name="Google Shape;359;p12"/>
              <p:cNvSpPr/>
              <p:nvPr/>
            </p:nvSpPr>
            <p:spPr>
              <a:xfrm flipH="1" rot="12754542">
                <a:off x="114806" y="42714"/>
                <a:ext cx="309724" cy="51696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3965" y="21554"/>
                    </a:moveTo>
                    <a:cubicBezTo>
                      <a:pt x="17508" y="21554"/>
                      <a:pt x="20465" y="20175"/>
                      <a:pt x="21149" y="18342"/>
                    </a:cubicBezTo>
                    <a:lnTo>
                      <a:pt x="21265" y="17706"/>
                    </a:lnTo>
                    <a:lnTo>
                      <a:pt x="21354" y="17686"/>
                    </a:lnTo>
                    <a:cubicBezTo>
                      <a:pt x="21506" y="17602"/>
                      <a:pt x="21600" y="17487"/>
                      <a:pt x="21600" y="17360"/>
                    </a:cubicBezTo>
                    <a:lnTo>
                      <a:pt x="21600" y="15517"/>
                    </a:lnTo>
                    <a:cubicBezTo>
                      <a:pt x="21600" y="15390"/>
                      <a:pt x="21506" y="15275"/>
                      <a:pt x="21354" y="15191"/>
                    </a:cubicBezTo>
                    <a:lnTo>
                      <a:pt x="21311" y="15182"/>
                    </a:lnTo>
                    <a:lnTo>
                      <a:pt x="21295" y="9538"/>
                    </a:lnTo>
                    <a:lnTo>
                      <a:pt x="21367" y="9538"/>
                    </a:lnTo>
                    <a:lnTo>
                      <a:pt x="21367" y="4009"/>
                    </a:lnTo>
                    <a:lnTo>
                      <a:pt x="21154" y="4009"/>
                    </a:lnTo>
                    <a:lnTo>
                      <a:pt x="14063" y="1302"/>
                    </a:lnTo>
                    <a:lnTo>
                      <a:pt x="14127" y="1283"/>
                    </a:lnTo>
                    <a:lnTo>
                      <a:pt x="11103" y="129"/>
                    </a:lnTo>
                    <a:lnTo>
                      <a:pt x="11103" y="0"/>
                    </a:lnTo>
                    <a:lnTo>
                      <a:pt x="10934" y="65"/>
                    </a:lnTo>
                    <a:lnTo>
                      <a:pt x="10773" y="3"/>
                    </a:lnTo>
                    <a:lnTo>
                      <a:pt x="7428" y="1280"/>
                    </a:lnTo>
                    <a:lnTo>
                      <a:pt x="7538" y="1313"/>
                    </a:lnTo>
                    <a:lnTo>
                      <a:pt x="615" y="3955"/>
                    </a:lnTo>
                    <a:lnTo>
                      <a:pt x="576" y="3927"/>
                    </a:lnTo>
                    <a:lnTo>
                      <a:pt x="576" y="3970"/>
                    </a:lnTo>
                    <a:lnTo>
                      <a:pt x="413" y="4032"/>
                    </a:lnTo>
                    <a:lnTo>
                      <a:pt x="564" y="4032"/>
                    </a:lnTo>
                    <a:lnTo>
                      <a:pt x="564" y="9538"/>
                    </a:lnTo>
                    <a:lnTo>
                      <a:pt x="593" y="9538"/>
                    </a:lnTo>
                    <a:lnTo>
                      <a:pt x="609" y="15090"/>
                    </a:lnTo>
                    <a:lnTo>
                      <a:pt x="256" y="15167"/>
                    </a:lnTo>
                    <a:cubicBezTo>
                      <a:pt x="98" y="15251"/>
                      <a:pt x="0" y="15366"/>
                      <a:pt x="0" y="15493"/>
                    </a:cubicBezTo>
                    <a:lnTo>
                      <a:pt x="0" y="17336"/>
                    </a:lnTo>
                    <a:cubicBezTo>
                      <a:pt x="0" y="17463"/>
                      <a:pt x="98" y="17579"/>
                      <a:pt x="256" y="17662"/>
                    </a:cubicBezTo>
                    <a:lnTo>
                      <a:pt x="597" y="17736"/>
                    </a:lnTo>
                    <a:lnTo>
                      <a:pt x="708" y="18342"/>
                    </a:lnTo>
                    <a:lnTo>
                      <a:pt x="746" y="18395"/>
                    </a:lnTo>
                    <a:lnTo>
                      <a:pt x="794" y="18637"/>
                    </a:lnTo>
                    <a:cubicBezTo>
                      <a:pt x="1478" y="20328"/>
                      <a:pt x="4434" y="21600"/>
                      <a:pt x="7978" y="21600"/>
                    </a:cubicBezTo>
                    <a:lnTo>
                      <a:pt x="11047" y="21600"/>
                    </a:lnTo>
                    <a:lnTo>
                      <a:pt x="11047" y="21554"/>
                    </a:lnTo>
                    <a:close/>
                  </a:path>
                </a:pathLst>
              </a:custGeom>
              <a:solidFill>
                <a:srgbClr val="FFFFFF">
                  <a:alpha val="48240"/>
                </a:srgbClr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34289" tIns="34289" rIns="34289" bIns="34289" numCol="1" anchor="ctr">
                <a:noAutofit/>
              </a:bodyPr>
              <a:lstStyle/>
              <a:p>
                <a:pPr algn="ctr" rtl="0">
                  <a:defRPr sz="1200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defRPr>
                </a:pPr>
              </a:p>
            </p:txBody>
          </p:sp>
          <p:grpSp>
            <p:nvGrpSpPr>
              <p:cNvPr id="556" name="Google Shape;360;p12"/>
              <p:cNvGrpSpPr/>
              <p:nvPr/>
            </p:nvGrpSpPr>
            <p:grpSpPr>
              <a:xfrm>
                <a:off x="43045" y="40002"/>
                <a:ext cx="454762" cy="519925"/>
                <a:chOff x="-1" y="-1"/>
                <a:chExt cx="454761" cy="519924"/>
              </a:xfrm>
            </p:grpSpPr>
            <p:sp>
              <p:nvSpPr>
                <p:cNvPr id="549" name="Google Shape;361;p12"/>
                <p:cNvSpPr/>
                <p:nvPr/>
              </p:nvSpPr>
              <p:spPr>
                <a:xfrm flipH="1" rot="12762355">
                  <a:off x="35591" y="265959"/>
                  <a:ext cx="245526" cy="203787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21600" y="21600"/>
                      </a:moveTo>
                      <a:lnTo>
                        <a:pt x="155" y="21600"/>
                      </a:lnTo>
                      <a:lnTo>
                        <a:pt x="155" y="9049"/>
                      </a:lnTo>
                      <a:lnTo>
                        <a:pt x="0" y="9049"/>
                      </a:lnTo>
                      <a:lnTo>
                        <a:pt x="10722" y="0"/>
                      </a:lnTo>
                      <a:lnTo>
                        <a:pt x="21381" y="8996"/>
                      </a:lnTo>
                      <a:lnTo>
                        <a:pt x="21600" y="8996"/>
                      </a:lnTo>
                      <a:close/>
                    </a:path>
                  </a:pathLst>
                </a:custGeom>
                <a:solidFill>
                  <a:srgbClr val="F7D38F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34289" tIns="34289" rIns="34289" bIns="34289" numCol="1" anchor="ctr">
                  <a:noAutofit/>
                </a:bodyPr>
                <a:lstStyle/>
                <a:p>
                  <a:pPr algn="ctr" rtl="0">
                    <a:defRPr sz="1200">
                      <a:solidFill>
                        <a:srgbClr val="FFFFFF"/>
                      </a:solidFill>
                      <a:latin typeface="Calibri"/>
                      <a:ea typeface="Calibri"/>
                      <a:cs typeface="Calibri"/>
                      <a:sym typeface="Calibri"/>
                    </a:defRPr>
                  </a:pPr>
                </a:p>
              </p:txBody>
            </p:sp>
            <p:sp>
              <p:nvSpPr>
                <p:cNvPr id="550" name="Google Shape;362;p12"/>
                <p:cNvSpPr/>
                <p:nvPr/>
              </p:nvSpPr>
              <p:spPr>
                <a:xfrm flipH="1" rot="12762355">
                  <a:off x="48726" y="236609"/>
                  <a:ext cx="120619" cy="202904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21600" y="21600"/>
                      </a:moveTo>
                      <a:lnTo>
                        <a:pt x="316" y="21600"/>
                      </a:lnTo>
                      <a:lnTo>
                        <a:pt x="316" y="8995"/>
                      </a:lnTo>
                      <a:lnTo>
                        <a:pt x="0" y="8995"/>
                      </a:lnTo>
                      <a:lnTo>
                        <a:pt x="21600" y="0"/>
                      </a:lnTo>
                      <a:close/>
                    </a:path>
                  </a:pathLst>
                </a:custGeom>
                <a:solidFill>
                  <a:srgbClr val="FFFFFF">
                    <a:alpha val="27060"/>
                  </a:srgbClr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34289" tIns="34289" rIns="34289" bIns="34289" numCol="1" anchor="ctr">
                  <a:noAutofit/>
                </a:bodyPr>
                <a:lstStyle/>
                <a:p>
                  <a:pPr algn="ctr" rtl="0">
                    <a:defRPr sz="1200">
                      <a:solidFill>
                        <a:srgbClr val="FFFFFF"/>
                      </a:solidFill>
                      <a:latin typeface="Calibri"/>
                      <a:ea typeface="Calibri"/>
                      <a:cs typeface="Calibri"/>
                      <a:sym typeface="Calibri"/>
                    </a:defRPr>
                  </a:pPr>
                </a:p>
              </p:txBody>
            </p:sp>
            <p:sp>
              <p:nvSpPr>
                <p:cNvPr id="551" name="Google Shape;363;p12"/>
                <p:cNvSpPr/>
                <p:nvPr/>
              </p:nvSpPr>
              <p:spPr>
                <a:xfrm flipH="1" rot="1962354">
                  <a:off x="127966" y="39540"/>
                  <a:ext cx="243002" cy="374191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7638" y="0"/>
                      </a:moveTo>
                      <a:lnTo>
                        <a:pt x="13962" y="0"/>
                      </a:lnTo>
                      <a:cubicBezTo>
                        <a:pt x="18181" y="0"/>
                        <a:pt x="21600" y="2252"/>
                        <a:pt x="21600" y="5029"/>
                      </a:cubicBezTo>
                      <a:lnTo>
                        <a:pt x="21600" y="21600"/>
                      </a:lnTo>
                      <a:lnTo>
                        <a:pt x="17785" y="18299"/>
                      </a:lnTo>
                      <a:lnTo>
                        <a:pt x="14218" y="21578"/>
                      </a:lnTo>
                      <a:lnTo>
                        <a:pt x="10563" y="18299"/>
                      </a:lnTo>
                      <a:lnTo>
                        <a:pt x="6908" y="21179"/>
                      </a:lnTo>
                      <a:lnTo>
                        <a:pt x="3342" y="18299"/>
                      </a:lnTo>
                      <a:lnTo>
                        <a:pt x="0" y="21201"/>
                      </a:lnTo>
                      <a:lnTo>
                        <a:pt x="0" y="5029"/>
                      </a:lnTo>
                      <a:cubicBezTo>
                        <a:pt x="0" y="2252"/>
                        <a:pt x="3419" y="0"/>
                        <a:pt x="7638" y="0"/>
                      </a:cubicBezTo>
                      <a:close/>
                    </a:path>
                  </a:pathLst>
                </a:custGeom>
                <a:solidFill>
                  <a:srgbClr val="EFB436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34289" tIns="34289" rIns="34289" bIns="34289" numCol="1" anchor="ctr">
                  <a:noAutofit/>
                </a:bodyPr>
                <a:lstStyle/>
                <a:p>
                  <a:pPr algn="ctr" rtl="0">
                    <a:defRPr sz="1200">
                      <a:solidFill>
                        <a:srgbClr val="FFFFFF"/>
                      </a:solidFill>
                      <a:latin typeface="Calibri"/>
                      <a:ea typeface="Calibri"/>
                      <a:cs typeface="Calibri"/>
                      <a:sym typeface="Calibri"/>
                    </a:defRPr>
                  </a:pPr>
                </a:p>
              </p:txBody>
            </p:sp>
            <p:sp>
              <p:nvSpPr>
                <p:cNvPr id="552" name="Google Shape;364;p12"/>
                <p:cNvSpPr/>
                <p:nvPr/>
              </p:nvSpPr>
              <p:spPr>
                <a:xfrm flipH="1" rot="1962354">
                  <a:off x="168254" y="38528"/>
                  <a:ext cx="159370" cy="376188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13179" y="0"/>
                      </a:moveTo>
                      <a:lnTo>
                        <a:pt x="15406" y="0"/>
                      </a:lnTo>
                      <a:cubicBezTo>
                        <a:pt x="17014" y="0"/>
                        <a:pt x="18546" y="141"/>
                        <a:pt x="19939" y="396"/>
                      </a:cubicBezTo>
                      <a:lnTo>
                        <a:pt x="21600" y="785"/>
                      </a:lnTo>
                      <a:lnTo>
                        <a:pt x="20812" y="18573"/>
                      </a:lnTo>
                      <a:lnTo>
                        <a:pt x="15796" y="21600"/>
                      </a:lnTo>
                      <a:lnTo>
                        <a:pt x="14092" y="20596"/>
                      </a:lnTo>
                      <a:close/>
                      <a:moveTo>
                        <a:pt x="5762" y="0"/>
                      </a:moveTo>
                      <a:lnTo>
                        <a:pt x="7376" y="0"/>
                      </a:lnTo>
                      <a:lnTo>
                        <a:pt x="8233" y="19347"/>
                      </a:lnTo>
                      <a:lnTo>
                        <a:pt x="4650" y="21201"/>
                      </a:lnTo>
                      <a:lnTo>
                        <a:pt x="0" y="18736"/>
                      </a:lnTo>
                      <a:lnTo>
                        <a:pt x="808" y="494"/>
                      </a:lnTo>
                      <a:lnTo>
                        <a:pt x="1229" y="396"/>
                      </a:lnTo>
                      <a:cubicBezTo>
                        <a:pt x="2622" y="141"/>
                        <a:pt x="4154" y="0"/>
                        <a:pt x="5762" y="0"/>
                      </a:cubicBezTo>
                      <a:close/>
                    </a:path>
                  </a:pathLst>
                </a:custGeom>
                <a:solidFill>
                  <a:srgbClr val="FFFFFF">
                    <a:alpha val="27060"/>
                  </a:srgbClr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34289" tIns="34289" rIns="34289" bIns="34289" numCol="1" anchor="ctr">
                  <a:noAutofit/>
                </a:bodyPr>
                <a:lstStyle/>
                <a:p>
                  <a:pPr algn="ctr" rtl="0">
                    <a:defRPr sz="1200">
                      <a:solidFill>
                        <a:srgbClr val="FFFFFF"/>
                      </a:solidFill>
                      <a:latin typeface="Calibri"/>
                      <a:ea typeface="Calibri"/>
                      <a:cs typeface="Calibri"/>
                      <a:sym typeface="Calibri"/>
                    </a:defRPr>
                  </a:pPr>
                </a:p>
              </p:txBody>
            </p:sp>
            <p:sp>
              <p:nvSpPr>
                <p:cNvPr id="553" name="Google Shape;365;p12"/>
                <p:cNvSpPr/>
                <p:nvPr/>
              </p:nvSpPr>
              <p:spPr>
                <a:xfrm flipH="1" rot="1962354">
                  <a:off x="207270" y="58679"/>
                  <a:ext cx="243002" cy="87920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7638" y="0"/>
                      </a:moveTo>
                      <a:lnTo>
                        <a:pt x="13962" y="0"/>
                      </a:lnTo>
                      <a:cubicBezTo>
                        <a:pt x="18181" y="0"/>
                        <a:pt x="21600" y="9517"/>
                        <a:pt x="21600" y="21257"/>
                      </a:cubicBezTo>
                      <a:lnTo>
                        <a:pt x="21600" y="21600"/>
                      </a:lnTo>
                      <a:lnTo>
                        <a:pt x="0" y="21600"/>
                      </a:lnTo>
                      <a:lnTo>
                        <a:pt x="0" y="21257"/>
                      </a:lnTo>
                      <a:cubicBezTo>
                        <a:pt x="0" y="9517"/>
                        <a:pt x="3419" y="0"/>
                        <a:pt x="7638" y="0"/>
                      </a:cubicBezTo>
                      <a:close/>
                    </a:path>
                  </a:pathLst>
                </a:custGeom>
                <a:solidFill>
                  <a:srgbClr val="EB8CA1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34289" tIns="34289" rIns="34289" bIns="34289" numCol="1" anchor="ctr">
                  <a:noAutofit/>
                </a:bodyPr>
                <a:lstStyle/>
                <a:p>
                  <a:pPr algn="ctr" rtl="0">
                    <a:defRPr sz="1200">
                      <a:solidFill>
                        <a:srgbClr val="FFFFFF"/>
                      </a:solidFill>
                      <a:latin typeface="Calibri"/>
                      <a:ea typeface="Calibri"/>
                      <a:cs typeface="Calibri"/>
                      <a:sym typeface="Calibri"/>
                    </a:defRPr>
                  </a:pPr>
                </a:p>
              </p:txBody>
            </p:sp>
            <p:sp>
              <p:nvSpPr>
                <p:cNvPr id="554" name="Google Shape;366;p12"/>
                <p:cNvSpPr/>
                <p:nvPr/>
              </p:nvSpPr>
              <p:spPr>
                <a:xfrm flipH="1" rot="1962354">
                  <a:off x="73119" y="417670"/>
                  <a:ext cx="78496" cy="39386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10781" y="0"/>
                      </a:moveTo>
                      <a:cubicBezTo>
                        <a:pt x="13499" y="0"/>
                        <a:pt x="16088" y="1105"/>
                        <a:pt x="18443" y="3105"/>
                      </a:cubicBezTo>
                      <a:lnTo>
                        <a:pt x="21600" y="6544"/>
                      </a:lnTo>
                      <a:lnTo>
                        <a:pt x="10815" y="21600"/>
                      </a:lnTo>
                      <a:lnTo>
                        <a:pt x="0" y="6501"/>
                      </a:lnTo>
                      <a:lnTo>
                        <a:pt x="3118" y="3105"/>
                      </a:lnTo>
                      <a:cubicBezTo>
                        <a:pt x="5473" y="1105"/>
                        <a:pt x="8062" y="0"/>
                        <a:pt x="10781" y="0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34289" tIns="34289" rIns="34289" bIns="34289" numCol="1" anchor="ctr">
                  <a:noAutofit/>
                </a:bodyPr>
                <a:lstStyle/>
                <a:p>
                  <a:pPr algn="ctr" rtl="0">
                    <a:defRPr sz="1200">
                      <a:solidFill>
                        <a:srgbClr val="FFFFFF"/>
                      </a:solidFill>
                      <a:latin typeface="Calibri"/>
                      <a:ea typeface="Calibri"/>
                      <a:cs typeface="Calibri"/>
                      <a:sym typeface="Calibri"/>
                    </a:defRPr>
                  </a:pPr>
                </a:p>
              </p:txBody>
            </p:sp>
            <p:sp>
              <p:nvSpPr>
                <p:cNvPr id="555" name="Google Shape;367;p12"/>
                <p:cNvSpPr/>
                <p:nvPr/>
              </p:nvSpPr>
              <p:spPr>
                <a:xfrm flipH="1" rot="1957588">
                  <a:off x="166793" y="128110"/>
                  <a:ext cx="251738" cy="59275"/>
                </a:xfrm>
                <a:prstGeom prst="roundRect">
                  <a:avLst>
                    <a:gd name="adj" fmla="val 16667"/>
                  </a:avLst>
                </a:prstGeom>
                <a:solidFill>
                  <a:srgbClr val="A8BFD6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34289" tIns="34289" rIns="34289" bIns="34289" numCol="1" anchor="ctr">
                  <a:noAutofit/>
                </a:bodyPr>
                <a:lstStyle/>
                <a:p>
                  <a:pPr algn="ctr" rtl="0">
                    <a:defRPr sz="1200">
                      <a:solidFill>
                        <a:srgbClr val="FFFFFF"/>
                      </a:solidFill>
                      <a:latin typeface="Calibri"/>
                      <a:ea typeface="Calibri"/>
                      <a:cs typeface="Calibri"/>
                      <a:sym typeface="Calibri"/>
                    </a:defRPr>
                  </a:pPr>
                </a:p>
              </p:txBody>
            </p:sp>
          </p:grpSp>
          <p:sp>
            <p:nvSpPr>
              <p:cNvPr id="557" name="Google Shape;368;p12"/>
              <p:cNvSpPr/>
              <p:nvPr/>
            </p:nvSpPr>
            <p:spPr>
              <a:xfrm flipH="1" rot="12759500">
                <a:off x="123356" y="59937"/>
                <a:ext cx="293200" cy="48794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3965" y="21554"/>
                    </a:moveTo>
                    <a:cubicBezTo>
                      <a:pt x="17508" y="21554"/>
                      <a:pt x="20465" y="20175"/>
                      <a:pt x="21149" y="18342"/>
                    </a:cubicBezTo>
                    <a:lnTo>
                      <a:pt x="21265" y="17706"/>
                    </a:lnTo>
                    <a:lnTo>
                      <a:pt x="21354" y="17686"/>
                    </a:lnTo>
                    <a:cubicBezTo>
                      <a:pt x="21506" y="17602"/>
                      <a:pt x="21600" y="17487"/>
                      <a:pt x="21600" y="17360"/>
                    </a:cubicBezTo>
                    <a:lnTo>
                      <a:pt x="21600" y="15517"/>
                    </a:lnTo>
                    <a:cubicBezTo>
                      <a:pt x="21600" y="15390"/>
                      <a:pt x="21506" y="15275"/>
                      <a:pt x="21354" y="15191"/>
                    </a:cubicBezTo>
                    <a:lnTo>
                      <a:pt x="21311" y="15182"/>
                    </a:lnTo>
                    <a:lnTo>
                      <a:pt x="21295" y="9538"/>
                    </a:lnTo>
                    <a:lnTo>
                      <a:pt x="21367" y="9538"/>
                    </a:lnTo>
                    <a:lnTo>
                      <a:pt x="21367" y="4009"/>
                    </a:lnTo>
                    <a:lnTo>
                      <a:pt x="21154" y="4009"/>
                    </a:lnTo>
                    <a:lnTo>
                      <a:pt x="14063" y="1302"/>
                    </a:lnTo>
                    <a:lnTo>
                      <a:pt x="14127" y="1283"/>
                    </a:lnTo>
                    <a:lnTo>
                      <a:pt x="11103" y="129"/>
                    </a:lnTo>
                    <a:lnTo>
                      <a:pt x="11103" y="0"/>
                    </a:lnTo>
                    <a:lnTo>
                      <a:pt x="10934" y="65"/>
                    </a:lnTo>
                    <a:lnTo>
                      <a:pt x="10773" y="3"/>
                    </a:lnTo>
                    <a:lnTo>
                      <a:pt x="7428" y="1280"/>
                    </a:lnTo>
                    <a:lnTo>
                      <a:pt x="7538" y="1313"/>
                    </a:lnTo>
                    <a:lnTo>
                      <a:pt x="615" y="3955"/>
                    </a:lnTo>
                    <a:lnTo>
                      <a:pt x="576" y="3927"/>
                    </a:lnTo>
                    <a:lnTo>
                      <a:pt x="576" y="3970"/>
                    </a:lnTo>
                    <a:lnTo>
                      <a:pt x="413" y="4032"/>
                    </a:lnTo>
                    <a:lnTo>
                      <a:pt x="564" y="4032"/>
                    </a:lnTo>
                    <a:lnTo>
                      <a:pt x="564" y="9538"/>
                    </a:lnTo>
                    <a:lnTo>
                      <a:pt x="593" y="9538"/>
                    </a:lnTo>
                    <a:lnTo>
                      <a:pt x="609" y="15090"/>
                    </a:lnTo>
                    <a:lnTo>
                      <a:pt x="256" y="15167"/>
                    </a:lnTo>
                    <a:cubicBezTo>
                      <a:pt x="98" y="15251"/>
                      <a:pt x="0" y="15366"/>
                      <a:pt x="0" y="15493"/>
                    </a:cubicBezTo>
                    <a:lnTo>
                      <a:pt x="0" y="17336"/>
                    </a:lnTo>
                    <a:cubicBezTo>
                      <a:pt x="0" y="17463"/>
                      <a:pt x="98" y="17579"/>
                      <a:pt x="256" y="17662"/>
                    </a:cubicBezTo>
                    <a:lnTo>
                      <a:pt x="597" y="17736"/>
                    </a:lnTo>
                    <a:lnTo>
                      <a:pt x="708" y="18342"/>
                    </a:lnTo>
                    <a:lnTo>
                      <a:pt x="746" y="18395"/>
                    </a:lnTo>
                    <a:lnTo>
                      <a:pt x="794" y="18637"/>
                    </a:lnTo>
                    <a:cubicBezTo>
                      <a:pt x="1478" y="20328"/>
                      <a:pt x="4434" y="21600"/>
                      <a:pt x="7978" y="21600"/>
                    </a:cubicBezTo>
                    <a:lnTo>
                      <a:pt x="11047" y="21600"/>
                    </a:lnTo>
                    <a:lnTo>
                      <a:pt x="11047" y="21554"/>
                    </a:lnTo>
                    <a:close/>
                  </a:path>
                </a:pathLst>
              </a:custGeom>
              <a:noFill/>
              <a:ln w="12700" cap="flat">
                <a:solidFill>
                  <a:srgbClr val="FFFFFF"/>
                </a:solidFill>
                <a:prstDash val="dash"/>
                <a:miter lim="800000"/>
              </a:ln>
              <a:effectLst>
                <a:outerShdw sx="100000" sy="100000" kx="0" ky="0" algn="b" rotWithShape="0" blurRad="38100" dist="0" dir="5400000">
                  <a:srgbClr val="000000">
                    <a:alpha val="40000"/>
                  </a:srgbClr>
                </a:outerShdw>
              </a:effectLst>
            </p:spPr>
            <p:txBody>
              <a:bodyPr wrap="square" lIns="34289" tIns="34289" rIns="34289" bIns="34289" numCol="1" anchor="ctr">
                <a:noAutofit/>
              </a:bodyPr>
              <a:lstStyle/>
              <a:p>
                <a:pPr algn="ctr" rtl="0">
                  <a:defRPr sz="1200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defRPr>
                </a:pPr>
              </a:p>
            </p:txBody>
          </p:sp>
        </p:grpSp>
      </p:grpSp>
      <p:sp>
        <p:nvSpPr>
          <p:cNvPr id="560" name="مستطيل"/>
          <p:cNvSpPr/>
          <p:nvPr/>
        </p:nvSpPr>
        <p:spPr>
          <a:xfrm>
            <a:off x="8035318" y="1385846"/>
            <a:ext cx="585915" cy="1952090"/>
          </a:xfrm>
          <a:prstGeom prst="rect">
            <a:avLst/>
          </a:prstGeom>
          <a:solidFill>
            <a:srgbClr val="ADDECC"/>
          </a:solidFill>
          <a:ln w="3175">
            <a:solidFill>
              <a:schemeClr val="accent5">
                <a:satOff val="-7608"/>
                <a:lumOff val="-10980"/>
              </a:schemeClr>
            </a:solidFill>
          </a:ln>
          <a:effectLst>
            <a:outerShdw sx="100000" sy="100000" kx="0" ky="0" algn="b" rotWithShape="0" blurRad="25400" dist="12700" dir="5400000">
              <a:srgbClr val="000000">
                <a:alpha val="38000"/>
              </a:srgbClr>
            </a:outerShdw>
          </a:effectLst>
        </p:spPr>
        <p:txBody>
          <a:bodyPr lIns="34289" tIns="34289" rIns="34289" bIns="34289" anchor="ctr"/>
          <a:lstStyle/>
          <a:p>
            <a:pPr rtl="0">
              <a:defRPr>
                <a:latin typeface="+mn-lt"/>
                <a:ea typeface="+mn-ea"/>
                <a:cs typeface="+mn-cs"/>
                <a:sym typeface="Arial"/>
              </a:defRPr>
            </a:pPr>
          </a:p>
        </p:txBody>
      </p:sp>
      <p:sp>
        <p:nvSpPr>
          <p:cNvPr id="561" name="Google Shape;145;p11"/>
          <p:cNvSpPr txBox="1"/>
          <p:nvPr/>
        </p:nvSpPr>
        <p:spPr>
          <a:xfrm>
            <a:off x="7980071" y="1861213"/>
            <a:ext cx="696408" cy="84323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88653" tIns="88653" rIns="88653" bIns="88653" anchor="ctr">
            <a:normAutofit fontScale="100000" lnSpcReduction="0"/>
          </a:bodyPr>
          <a:lstStyle>
            <a:lvl1pPr defTabSz="886689">
              <a:lnSpc>
                <a:spcPct val="115000"/>
              </a:lnSpc>
              <a:spcBef>
                <a:spcPts val="1500"/>
              </a:spcBef>
              <a:defRPr sz="2600">
                <a:latin typeface="Muna Bold"/>
                <a:ea typeface="Muna Bold"/>
                <a:cs typeface="Muna Bold"/>
                <a:sym typeface="Muna Bold"/>
              </a:defRPr>
            </a:lvl1pPr>
          </a:lstStyle>
          <a:p>
            <a:pPr rtl="0">
              <a:defRPr/>
            </a:pPr>
            <a:r>
              <a:t>افهم</a:t>
            </a:r>
          </a:p>
        </p:txBody>
      </p:sp>
      <p:sp>
        <p:nvSpPr>
          <p:cNvPr id="562" name="مستطيل"/>
          <p:cNvSpPr/>
          <p:nvPr/>
        </p:nvSpPr>
        <p:spPr>
          <a:xfrm>
            <a:off x="8035318" y="3896810"/>
            <a:ext cx="585915" cy="486936"/>
          </a:xfrm>
          <a:prstGeom prst="rect">
            <a:avLst/>
          </a:prstGeom>
          <a:solidFill>
            <a:srgbClr val="ADDECC"/>
          </a:solidFill>
          <a:ln w="3175">
            <a:solidFill>
              <a:schemeClr val="accent5">
                <a:satOff val="-7608"/>
                <a:lumOff val="-10980"/>
              </a:schemeClr>
            </a:solidFill>
          </a:ln>
          <a:effectLst>
            <a:outerShdw sx="100000" sy="100000" kx="0" ky="0" algn="b" rotWithShape="0" blurRad="25400" dist="12700" dir="5400000">
              <a:srgbClr val="000000">
                <a:alpha val="38000"/>
              </a:srgbClr>
            </a:outerShdw>
          </a:effectLst>
        </p:spPr>
        <p:txBody>
          <a:bodyPr lIns="34289" tIns="34289" rIns="34289" bIns="34289" anchor="ctr"/>
          <a:lstStyle/>
          <a:p>
            <a:pPr rtl="0">
              <a:defRPr>
                <a:latin typeface="+mn-lt"/>
                <a:ea typeface="+mn-ea"/>
                <a:cs typeface="+mn-cs"/>
                <a:sym typeface="Arial"/>
              </a:defRPr>
            </a:pPr>
          </a:p>
        </p:txBody>
      </p:sp>
      <p:sp>
        <p:nvSpPr>
          <p:cNvPr id="563" name="Google Shape;145;p11"/>
          <p:cNvSpPr txBox="1"/>
          <p:nvPr/>
        </p:nvSpPr>
        <p:spPr>
          <a:xfrm>
            <a:off x="7992771" y="3707234"/>
            <a:ext cx="747153" cy="84323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88653" tIns="88653" rIns="88653" bIns="88653" anchor="ctr">
            <a:normAutofit fontScale="100000" lnSpcReduction="0"/>
          </a:bodyPr>
          <a:lstStyle>
            <a:lvl1pPr defTabSz="886689">
              <a:lnSpc>
                <a:spcPct val="115000"/>
              </a:lnSpc>
              <a:spcBef>
                <a:spcPts val="1500"/>
              </a:spcBef>
              <a:defRPr sz="2100">
                <a:latin typeface="Muna Bold"/>
                <a:ea typeface="Muna Bold"/>
                <a:cs typeface="Muna Bold"/>
                <a:sym typeface="Muna Bold"/>
              </a:defRPr>
            </a:lvl1pPr>
          </a:lstStyle>
          <a:p>
            <a:pPr rtl="0">
              <a:defRPr/>
            </a:pPr>
            <a:r>
              <a:t>خطط</a:t>
            </a:r>
          </a:p>
        </p:txBody>
      </p:sp>
      <p:sp>
        <p:nvSpPr>
          <p:cNvPr id="564" name="المقدمة">
            <a:hlinkClick r:id="rId2" invalidUrl="" action="ppaction://hlinksldjump" tgtFrame="" tooltip="" history="1" highlightClick="0" endSnd="0"/>
          </p:cNvPr>
          <p:cNvSpPr txBox="1"/>
          <p:nvPr/>
        </p:nvSpPr>
        <p:spPr>
          <a:xfrm>
            <a:off x="1906935" y="250185"/>
            <a:ext cx="1122277" cy="2921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spAutoFit/>
          </a:bodyPr>
          <a:lstStyle>
            <a:lvl1pPr algn="ctr" defTabSz="825500">
              <a:defRPr sz="1500">
                <a:solidFill>
                  <a:srgbClr val="FFFFFF"/>
                </a:solidFill>
                <a:latin typeface="Khalid Art bold"/>
                <a:ea typeface="Khalid Art bold"/>
                <a:cs typeface="Khalid Art bold"/>
                <a:sym typeface="Khalid Art bold"/>
              </a:defRPr>
            </a:lvl1pPr>
          </a:lstStyle>
          <a:p>
            <a:pPr rtl="0">
              <a:defRPr/>
            </a:pPr>
            <a:r>
              <a:t>المقدمة</a:t>
            </a:r>
          </a:p>
        </p:txBody>
      </p:sp>
      <p:sp>
        <p:nvSpPr>
          <p:cNvPr id="565" name="مسألة  ٥">
            <a:hlinkClick r:id="rId3" invalidUrl="" action="ppaction://hlinksldjump" tgtFrame="" tooltip="" history="1" highlightClick="0" endSnd="0"/>
          </p:cNvPr>
          <p:cNvSpPr txBox="1"/>
          <p:nvPr/>
        </p:nvSpPr>
        <p:spPr>
          <a:xfrm>
            <a:off x="3341597" y="237814"/>
            <a:ext cx="1122277" cy="2921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spAutoFit/>
          </a:bodyPr>
          <a:lstStyle>
            <a:lvl1pPr algn="ctr" defTabSz="825500">
              <a:defRPr sz="1500">
                <a:solidFill>
                  <a:srgbClr val="FFFFFF"/>
                </a:solidFill>
                <a:latin typeface="Khalid Art bold"/>
                <a:ea typeface="Khalid Art bold"/>
                <a:cs typeface="Khalid Art bold"/>
                <a:sym typeface="Khalid Art bold"/>
              </a:defRPr>
            </a:lvl1pPr>
          </a:lstStyle>
          <a:p>
            <a:pPr rtl="0">
              <a:defRPr/>
            </a:pPr>
            <a:r>
              <a:t>مسألة ٣</a:t>
            </a:r>
          </a:p>
        </p:txBody>
      </p:sp>
      <p:sp>
        <p:nvSpPr>
          <p:cNvPr id="566" name="الواجب">
            <a:hlinkClick r:id="rId4" invalidUrl="" action="ppaction://hlinksldjump" tgtFrame="" tooltip="" history="1" highlightClick="0" endSnd="0"/>
          </p:cNvPr>
          <p:cNvSpPr txBox="1"/>
          <p:nvPr/>
        </p:nvSpPr>
        <p:spPr>
          <a:xfrm>
            <a:off x="7569155" y="237814"/>
            <a:ext cx="1122278" cy="2921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spAutoFit/>
          </a:bodyPr>
          <a:lstStyle>
            <a:lvl1pPr algn="ctr" defTabSz="825500">
              <a:defRPr sz="1500">
                <a:solidFill>
                  <a:srgbClr val="FFFFFF"/>
                </a:solidFill>
                <a:latin typeface="Khalid Art bold"/>
                <a:ea typeface="Khalid Art bold"/>
                <a:cs typeface="Khalid Art bold"/>
                <a:sym typeface="Khalid Art bold"/>
              </a:defRPr>
            </a:lvl1pPr>
          </a:lstStyle>
          <a:p>
            <a:pPr rtl="0">
              <a:defRPr/>
            </a:pPr>
            <a:r>
              <a:t>الواجب</a:t>
            </a:r>
          </a:p>
        </p:txBody>
      </p:sp>
      <p:sp>
        <p:nvSpPr>
          <p:cNvPr id="567" name="المنزل">
            <a:hlinkClick r:id="rId5" invalidUrl="" action="ppaction://hlinksldjump" tgtFrame="" tooltip="" history="1" highlightClick="0" endSnd="0"/>
          </p:cNvPr>
          <p:cNvSpPr/>
          <p:nvPr/>
        </p:nvSpPr>
        <p:spPr>
          <a:xfrm>
            <a:off x="864594" y="228027"/>
            <a:ext cx="364838" cy="32678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0800" y="0"/>
                </a:moveTo>
                <a:lnTo>
                  <a:pt x="0" y="11938"/>
                </a:lnTo>
                <a:lnTo>
                  <a:pt x="3392" y="11938"/>
                </a:lnTo>
                <a:lnTo>
                  <a:pt x="3392" y="21600"/>
                </a:lnTo>
                <a:lnTo>
                  <a:pt x="8837" y="21600"/>
                </a:lnTo>
                <a:lnTo>
                  <a:pt x="8837" y="13819"/>
                </a:lnTo>
                <a:lnTo>
                  <a:pt x="12694" y="13819"/>
                </a:lnTo>
                <a:lnTo>
                  <a:pt x="12694" y="21600"/>
                </a:lnTo>
                <a:lnTo>
                  <a:pt x="18160" y="21600"/>
                </a:lnTo>
                <a:lnTo>
                  <a:pt x="18160" y="11938"/>
                </a:lnTo>
                <a:lnTo>
                  <a:pt x="21600" y="11938"/>
                </a:lnTo>
                <a:lnTo>
                  <a:pt x="18160" y="8135"/>
                </a:lnTo>
                <a:lnTo>
                  <a:pt x="18160" y="3553"/>
                </a:lnTo>
                <a:lnTo>
                  <a:pt x="16218" y="3553"/>
                </a:lnTo>
                <a:lnTo>
                  <a:pt x="16218" y="5984"/>
                </a:lnTo>
                <a:lnTo>
                  <a:pt x="10800" y="0"/>
                </a:lnTo>
                <a:close/>
              </a:path>
            </a:pathLst>
          </a:custGeom>
          <a:ln w="3175">
            <a:solidFill>
              <a:srgbClr val="5C5C5C">
                <a:alpha val="60502"/>
              </a:srgbClr>
            </a:solidFill>
          </a:ln>
        </p:spPr>
        <p:txBody>
          <a:bodyPr lIns="34289" tIns="34289" rIns="34289" bIns="34289" anchor="ctr"/>
          <a:lstStyle/>
          <a:p>
            <a:pPr rtl="0">
              <a:defRPr>
                <a:latin typeface="+mn-lt"/>
                <a:ea typeface="+mn-ea"/>
                <a:cs typeface="+mn-cs"/>
                <a:sym typeface="Arial"/>
              </a:defRPr>
            </a:pPr>
          </a:p>
        </p:txBody>
      </p:sp>
      <p:sp>
        <p:nvSpPr>
          <p:cNvPr id="568" name="مسألة  ٦">
            <a:hlinkClick r:id="rId6" invalidUrl="" action="ppaction://hlinksldjump" tgtFrame="" tooltip="" history="1" highlightClick="0" endSnd="0"/>
          </p:cNvPr>
          <p:cNvSpPr txBox="1"/>
          <p:nvPr/>
        </p:nvSpPr>
        <p:spPr>
          <a:xfrm>
            <a:off x="4751066" y="237814"/>
            <a:ext cx="1122278" cy="2921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spAutoFit/>
          </a:bodyPr>
          <a:lstStyle>
            <a:lvl1pPr algn="ctr" defTabSz="825500">
              <a:defRPr sz="1500">
                <a:solidFill>
                  <a:srgbClr val="FFFFFF"/>
                </a:solidFill>
                <a:latin typeface="Khalid Art bold"/>
                <a:ea typeface="Khalid Art bold"/>
                <a:cs typeface="Khalid Art bold"/>
                <a:sym typeface="Khalid Art bold"/>
              </a:defRPr>
            </a:lvl1pPr>
          </a:lstStyle>
          <a:p>
            <a:pPr rtl="0">
              <a:defRPr/>
            </a:pPr>
            <a:r>
              <a:t>مسألة  ٤</a:t>
            </a:r>
          </a:p>
        </p:txBody>
      </p:sp>
      <p:grpSp>
        <p:nvGrpSpPr>
          <p:cNvPr id="583" name="تجميع">
            <a:hlinkClick r:id="" invalidUrl="" action="ppaction://hlinkshowjump?jump=nextslide" tgtFrame="" tooltip="" history="1" highlightClick="0" endSnd="0"/>
          </p:cNvPr>
          <p:cNvGrpSpPr/>
          <p:nvPr/>
        </p:nvGrpSpPr>
        <p:grpSpPr>
          <a:xfrm>
            <a:off x="673768" y="913740"/>
            <a:ext cx="1606328" cy="764679"/>
            <a:chOff x="0" y="0"/>
            <a:chExt cx="1606327" cy="764678"/>
          </a:xfrm>
        </p:grpSpPr>
        <p:grpSp>
          <p:nvGrpSpPr>
            <p:cNvPr id="581" name="تجميع"/>
            <p:cNvGrpSpPr/>
            <p:nvPr/>
          </p:nvGrpSpPr>
          <p:grpSpPr>
            <a:xfrm>
              <a:off x="-1" y="0"/>
              <a:ext cx="1606329" cy="764679"/>
              <a:chOff x="0" y="0"/>
              <a:chExt cx="1606327" cy="764678"/>
            </a:xfrm>
          </p:grpSpPr>
          <p:sp>
            <p:nvSpPr>
              <p:cNvPr id="569" name="Google Shape;278;p11"/>
              <p:cNvSpPr/>
              <p:nvPr/>
            </p:nvSpPr>
            <p:spPr>
              <a:xfrm>
                <a:off x="0" y="202668"/>
                <a:ext cx="1147987" cy="454296"/>
              </a:xfrm>
              <a:prstGeom prst="roundRect">
                <a:avLst>
                  <a:gd name="adj" fmla="val 50000"/>
                </a:avLst>
              </a:prstGeom>
              <a:noFill/>
              <a:ln w="12700" cap="flat">
                <a:solidFill>
                  <a:srgbClr val="F2F2F2"/>
                </a:solidFill>
                <a:prstDash val="dash"/>
                <a:miter lim="800000"/>
              </a:ln>
              <a:effectLst>
                <a:outerShdw sx="100000" sy="100000" kx="0" ky="0" algn="b" rotWithShape="0" blurRad="38100" dist="0" dir="5400000">
                  <a:srgbClr val="000000">
                    <a:alpha val="40000"/>
                  </a:srgbClr>
                </a:outerShdw>
              </a:effectLst>
            </p:spPr>
            <p:txBody>
              <a:bodyPr wrap="square" lIns="34289" tIns="34289" rIns="34289" bIns="34289" numCol="1" anchor="ctr">
                <a:noAutofit/>
              </a:bodyPr>
              <a:lstStyle/>
              <a:p>
                <a:pPr algn="ctr" rtl="0">
                  <a:defRPr sz="1200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defRPr>
                </a:pPr>
              </a:p>
            </p:txBody>
          </p:sp>
          <p:grpSp>
            <p:nvGrpSpPr>
              <p:cNvPr id="580" name="Google Shape;302;p11"/>
              <p:cNvGrpSpPr/>
              <p:nvPr/>
            </p:nvGrpSpPr>
            <p:grpSpPr>
              <a:xfrm>
                <a:off x="853620" y="0"/>
                <a:ext cx="752708" cy="764679"/>
                <a:chOff x="0" y="0"/>
                <a:chExt cx="752706" cy="764678"/>
              </a:xfrm>
            </p:grpSpPr>
            <p:sp>
              <p:nvSpPr>
                <p:cNvPr id="570" name="Google Shape;303;p11"/>
                <p:cNvSpPr/>
                <p:nvPr/>
              </p:nvSpPr>
              <p:spPr>
                <a:xfrm flipH="1" rot="13391842">
                  <a:off x="175260" y="46690"/>
                  <a:ext cx="402187" cy="671299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13965" y="21554"/>
                      </a:moveTo>
                      <a:cubicBezTo>
                        <a:pt x="17508" y="21554"/>
                        <a:pt x="20465" y="20175"/>
                        <a:pt x="21149" y="18342"/>
                      </a:cubicBezTo>
                      <a:lnTo>
                        <a:pt x="21265" y="17706"/>
                      </a:lnTo>
                      <a:lnTo>
                        <a:pt x="21354" y="17686"/>
                      </a:lnTo>
                      <a:cubicBezTo>
                        <a:pt x="21506" y="17602"/>
                        <a:pt x="21600" y="17487"/>
                        <a:pt x="21600" y="17360"/>
                      </a:cubicBezTo>
                      <a:lnTo>
                        <a:pt x="21600" y="15517"/>
                      </a:lnTo>
                      <a:cubicBezTo>
                        <a:pt x="21600" y="15390"/>
                        <a:pt x="21506" y="15275"/>
                        <a:pt x="21354" y="15191"/>
                      </a:cubicBezTo>
                      <a:lnTo>
                        <a:pt x="21311" y="15182"/>
                      </a:lnTo>
                      <a:lnTo>
                        <a:pt x="21295" y="9538"/>
                      </a:lnTo>
                      <a:lnTo>
                        <a:pt x="21367" y="9538"/>
                      </a:lnTo>
                      <a:lnTo>
                        <a:pt x="21367" y="4009"/>
                      </a:lnTo>
                      <a:lnTo>
                        <a:pt x="21154" y="4009"/>
                      </a:lnTo>
                      <a:lnTo>
                        <a:pt x="14063" y="1302"/>
                      </a:lnTo>
                      <a:lnTo>
                        <a:pt x="14127" y="1283"/>
                      </a:lnTo>
                      <a:lnTo>
                        <a:pt x="11103" y="129"/>
                      </a:lnTo>
                      <a:lnTo>
                        <a:pt x="11103" y="0"/>
                      </a:lnTo>
                      <a:lnTo>
                        <a:pt x="10934" y="65"/>
                      </a:lnTo>
                      <a:lnTo>
                        <a:pt x="10773" y="3"/>
                      </a:lnTo>
                      <a:lnTo>
                        <a:pt x="7428" y="1280"/>
                      </a:lnTo>
                      <a:lnTo>
                        <a:pt x="7538" y="1313"/>
                      </a:lnTo>
                      <a:lnTo>
                        <a:pt x="615" y="3955"/>
                      </a:lnTo>
                      <a:lnTo>
                        <a:pt x="576" y="3927"/>
                      </a:lnTo>
                      <a:lnTo>
                        <a:pt x="576" y="3970"/>
                      </a:lnTo>
                      <a:lnTo>
                        <a:pt x="413" y="4032"/>
                      </a:lnTo>
                      <a:lnTo>
                        <a:pt x="564" y="4032"/>
                      </a:lnTo>
                      <a:lnTo>
                        <a:pt x="564" y="9538"/>
                      </a:lnTo>
                      <a:lnTo>
                        <a:pt x="593" y="9538"/>
                      </a:lnTo>
                      <a:lnTo>
                        <a:pt x="609" y="15090"/>
                      </a:lnTo>
                      <a:lnTo>
                        <a:pt x="256" y="15167"/>
                      </a:lnTo>
                      <a:cubicBezTo>
                        <a:pt x="98" y="15251"/>
                        <a:pt x="0" y="15366"/>
                        <a:pt x="0" y="15493"/>
                      </a:cubicBezTo>
                      <a:lnTo>
                        <a:pt x="0" y="17336"/>
                      </a:lnTo>
                      <a:cubicBezTo>
                        <a:pt x="0" y="17463"/>
                        <a:pt x="98" y="17579"/>
                        <a:pt x="256" y="17662"/>
                      </a:cubicBezTo>
                      <a:lnTo>
                        <a:pt x="597" y="17736"/>
                      </a:lnTo>
                      <a:lnTo>
                        <a:pt x="708" y="18342"/>
                      </a:lnTo>
                      <a:lnTo>
                        <a:pt x="746" y="18395"/>
                      </a:lnTo>
                      <a:lnTo>
                        <a:pt x="794" y="18637"/>
                      </a:lnTo>
                      <a:cubicBezTo>
                        <a:pt x="1478" y="20328"/>
                        <a:pt x="4434" y="21600"/>
                        <a:pt x="7978" y="21600"/>
                      </a:cubicBezTo>
                      <a:lnTo>
                        <a:pt x="11047" y="21600"/>
                      </a:lnTo>
                      <a:lnTo>
                        <a:pt x="11047" y="21554"/>
                      </a:lnTo>
                      <a:close/>
                    </a:path>
                  </a:pathLst>
                </a:custGeom>
                <a:solidFill>
                  <a:srgbClr val="FFFFFF">
                    <a:alpha val="48240"/>
                  </a:srgbClr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34289" tIns="34289" rIns="34289" bIns="34289" numCol="1" anchor="ctr">
                  <a:noAutofit/>
                </a:bodyPr>
                <a:lstStyle/>
                <a:p>
                  <a:pPr algn="ctr" rtl="0">
                    <a:defRPr sz="1200">
                      <a:solidFill>
                        <a:srgbClr val="FFFFFF"/>
                      </a:solidFill>
                      <a:latin typeface="Calibri"/>
                      <a:ea typeface="Calibri"/>
                      <a:cs typeface="Calibri"/>
                      <a:sym typeface="Calibri"/>
                    </a:defRPr>
                  </a:pPr>
                </a:p>
              </p:txBody>
            </p:sp>
            <p:grpSp>
              <p:nvGrpSpPr>
                <p:cNvPr id="578" name="Google Shape;304;p11"/>
                <p:cNvGrpSpPr/>
                <p:nvPr/>
              </p:nvGrpSpPr>
              <p:grpSpPr>
                <a:xfrm>
                  <a:off x="56943" y="54644"/>
                  <a:ext cx="641672" cy="653117"/>
                  <a:chOff x="0" y="0"/>
                  <a:chExt cx="641671" cy="653116"/>
                </a:xfrm>
              </p:grpSpPr>
              <p:sp>
                <p:nvSpPr>
                  <p:cNvPr id="571" name="Google Shape;305;p11"/>
                  <p:cNvSpPr/>
                  <p:nvPr/>
                </p:nvSpPr>
                <p:spPr>
                  <a:xfrm flipH="1" rot="13399655">
                    <a:off x="47339" y="315171"/>
                    <a:ext cx="318825" cy="264625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600" h="21600" fill="norm" stroke="1" extrusionOk="0">
                        <a:moveTo>
                          <a:pt x="21600" y="21600"/>
                        </a:moveTo>
                        <a:lnTo>
                          <a:pt x="155" y="21600"/>
                        </a:lnTo>
                        <a:lnTo>
                          <a:pt x="155" y="9049"/>
                        </a:lnTo>
                        <a:lnTo>
                          <a:pt x="0" y="9049"/>
                        </a:lnTo>
                        <a:lnTo>
                          <a:pt x="10722" y="0"/>
                        </a:lnTo>
                        <a:lnTo>
                          <a:pt x="21381" y="8996"/>
                        </a:lnTo>
                        <a:lnTo>
                          <a:pt x="21600" y="8996"/>
                        </a:lnTo>
                        <a:close/>
                      </a:path>
                    </a:pathLst>
                  </a:custGeom>
                  <a:solidFill>
                    <a:srgbClr val="F7D38F"/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34289" tIns="34289" rIns="34289" bIns="34289" numCol="1" anchor="ctr">
                    <a:noAutofit/>
                  </a:bodyPr>
                  <a:lstStyle/>
                  <a:p>
                    <a:pPr algn="ctr" rtl="0">
                      <a:defRPr sz="1200">
                        <a:solidFill>
                          <a:srgbClr val="FFFFFF"/>
                        </a:solidFill>
                        <a:latin typeface="Calibri"/>
                        <a:ea typeface="Calibri"/>
                        <a:cs typeface="Calibri"/>
                        <a:sym typeface="Calibri"/>
                      </a:defRPr>
                    </a:pPr>
                  </a:p>
                </p:txBody>
              </p:sp>
              <p:sp>
                <p:nvSpPr>
                  <p:cNvPr id="572" name="Google Shape;306;p11"/>
                  <p:cNvSpPr/>
                  <p:nvPr/>
                </p:nvSpPr>
                <p:spPr>
                  <a:xfrm flipH="1" rot="13399655">
                    <a:off x="72623" y="265918"/>
                    <a:ext cx="156629" cy="263478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600" h="21600" fill="norm" stroke="1" extrusionOk="0">
                        <a:moveTo>
                          <a:pt x="21600" y="21600"/>
                        </a:moveTo>
                        <a:lnTo>
                          <a:pt x="316" y="21600"/>
                        </a:lnTo>
                        <a:lnTo>
                          <a:pt x="316" y="8995"/>
                        </a:lnTo>
                        <a:lnTo>
                          <a:pt x="0" y="8995"/>
                        </a:lnTo>
                        <a:lnTo>
                          <a:pt x="21600" y="0"/>
                        </a:lnTo>
                        <a:close/>
                      </a:path>
                    </a:pathLst>
                  </a:custGeom>
                  <a:solidFill>
                    <a:srgbClr val="FFFFFF">
                      <a:alpha val="27060"/>
                    </a:srgbClr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34289" tIns="34289" rIns="34289" bIns="34289" numCol="1" anchor="ctr">
                    <a:noAutofit/>
                  </a:bodyPr>
                  <a:lstStyle/>
                  <a:p>
                    <a:pPr algn="ctr" rtl="0">
                      <a:defRPr sz="1200">
                        <a:solidFill>
                          <a:srgbClr val="FFFFFF"/>
                        </a:solidFill>
                        <a:latin typeface="Calibri"/>
                        <a:ea typeface="Calibri"/>
                        <a:cs typeface="Calibri"/>
                        <a:sym typeface="Calibri"/>
                      </a:defRPr>
                    </a:pPr>
                  </a:p>
                </p:txBody>
              </p:sp>
              <p:sp>
                <p:nvSpPr>
                  <p:cNvPr id="573" name="Google Shape;307;p11"/>
                  <p:cNvSpPr/>
                  <p:nvPr/>
                </p:nvSpPr>
                <p:spPr>
                  <a:xfrm flipH="1" rot="2599655">
                    <a:off x="199064" y="46106"/>
                    <a:ext cx="315548" cy="485902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600" h="21600" fill="norm" stroke="1" extrusionOk="0">
                        <a:moveTo>
                          <a:pt x="7638" y="0"/>
                        </a:moveTo>
                        <a:lnTo>
                          <a:pt x="13962" y="0"/>
                        </a:lnTo>
                        <a:cubicBezTo>
                          <a:pt x="18181" y="0"/>
                          <a:pt x="21600" y="2252"/>
                          <a:pt x="21600" y="5029"/>
                        </a:cubicBezTo>
                        <a:lnTo>
                          <a:pt x="21600" y="21600"/>
                        </a:lnTo>
                        <a:lnTo>
                          <a:pt x="17785" y="18299"/>
                        </a:lnTo>
                        <a:lnTo>
                          <a:pt x="14218" y="21578"/>
                        </a:lnTo>
                        <a:lnTo>
                          <a:pt x="10563" y="18299"/>
                        </a:lnTo>
                        <a:lnTo>
                          <a:pt x="6908" y="21179"/>
                        </a:lnTo>
                        <a:lnTo>
                          <a:pt x="3342" y="18299"/>
                        </a:lnTo>
                        <a:lnTo>
                          <a:pt x="0" y="21201"/>
                        </a:lnTo>
                        <a:lnTo>
                          <a:pt x="0" y="5029"/>
                        </a:lnTo>
                        <a:cubicBezTo>
                          <a:pt x="0" y="2252"/>
                          <a:pt x="3419" y="0"/>
                          <a:pt x="7638" y="0"/>
                        </a:cubicBezTo>
                        <a:close/>
                      </a:path>
                    </a:pathLst>
                  </a:custGeom>
                  <a:solidFill>
                    <a:srgbClr val="EFB436"/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34289" tIns="34289" rIns="34289" bIns="34289" numCol="1" anchor="ctr">
                    <a:noAutofit/>
                  </a:bodyPr>
                  <a:lstStyle/>
                  <a:p>
                    <a:pPr algn="ctr" rtl="0">
                      <a:defRPr sz="1200">
                        <a:solidFill>
                          <a:srgbClr val="FFFFFF"/>
                        </a:solidFill>
                        <a:latin typeface="Calibri"/>
                        <a:ea typeface="Calibri"/>
                        <a:cs typeface="Calibri"/>
                        <a:sym typeface="Calibri"/>
                      </a:defRPr>
                    </a:pPr>
                  </a:p>
                </p:txBody>
              </p:sp>
              <p:sp>
                <p:nvSpPr>
                  <p:cNvPr id="574" name="Google Shape;308;p11"/>
                  <p:cNvSpPr/>
                  <p:nvPr/>
                </p:nvSpPr>
                <p:spPr>
                  <a:xfrm flipH="1" rot="2599655">
                    <a:off x="251417" y="44427"/>
                    <a:ext cx="206949" cy="488495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600" h="21600" fill="norm" stroke="1" extrusionOk="0">
                        <a:moveTo>
                          <a:pt x="13179" y="0"/>
                        </a:moveTo>
                        <a:lnTo>
                          <a:pt x="15406" y="0"/>
                        </a:lnTo>
                        <a:cubicBezTo>
                          <a:pt x="17014" y="0"/>
                          <a:pt x="18546" y="141"/>
                          <a:pt x="19939" y="396"/>
                        </a:cubicBezTo>
                        <a:lnTo>
                          <a:pt x="21600" y="785"/>
                        </a:lnTo>
                        <a:lnTo>
                          <a:pt x="20812" y="18573"/>
                        </a:lnTo>
                        <a:lnTo>
                          <a:pt x="15796" y="21600"/>
                        </a:lnTo>
                        <a:lnTo>
                          <a:pt x="14092" y="20596"/>
                        </a:lnTo>
                        <a:close/>
                        <a:moveTo>
                          <a:pt x="5762" y="0"/>
                        </a:moveTo>
                        <a:lnTo>
                          <a:pt x="7376" y="0"/>
                        </a:lnTo>
                        <a:lnTo>
                          <a:pt x="8233" y="19347"/>
                        </a:lnTo>
                        <a:lnTo>
                          <a:pt x="4650" y="21201"/>
                        </a:lnTo>
                        <a:lnTo>
                          <a:pt x="0" y="18736"/>
                        </a:lnTo>
                        <a:lnTo>
                          <a:pt x="808" y="494"/>
                        </a:lnTo>
                        <a:lnTo>
                          <a:pt x="1229" y="396"/>
                        </a:lnTo>
                        <a:cubicBezTo>
                          <a:pt x="2622" y="141"/>
                          <a:pt x="4154" y="0"/>
                          <a:pt x="5762" y="0"/>
                        </a:cubicBezTo>
                        <a:close/>
                      </a:path>
                    </a:pathLst>
                  </a:custGeom>
                  <a:solidFill>
                    <a:srgbClr val="FFFFFF">
                      <a:alpha val="27060"/>
                    </a:srgbClr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34289" tIns="34289" rIns="34289" bIns="34289" numCol="1" anchor="ctr">
                    <a:noAutofit/>
                  </a:bodyPr>
                  <a:lstStyle/>
                  <a:p>
                    <a:pPr algn="ctr" rtl="0">
                      <a:defRPr sz="1200">
                        <a:solidFill>
                          <a:srgbClr val="FFFFFF"/>
                        </a:solidFill>
                        <a:latin typeface="Calibri"/>
                        <a:ea typeface="Calibri"/>
                        <a:cs typeface="Calibri"/>
                        <a:sym typeface="Calibri"/>
                      </a:defRPr>
                    </a:pPr>
                  </a:p>
                </p:txBody>
              </p:sp>
              <p:sp>
                <p:nvSpPr>
                  <p:cNvPr id="575" name="Google Shape;309;p11"/>
                  <p:cNvSpPr/>
                  <p:nvPr/>
                </p:nvSpPr>
                <p:spPr>
                  <a:xfrm flipH="1" rot="2599655">
                    <a:off x="329958" y="92701"/>
                    <a:ext cx="315548" cy="114165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600" h="21600" fill="norm" stroke="1" extrusionOk="0">
                        <a:moveTo>
                          <a:pt x="7638" y="0"/>
                        </a:moveTo>
                        <a:lnTo>
                          <a:pt x="13962" y="0"/>
                        </a:lnTo>
                        <a:cubicBezTo>
                          <a:pt x="18181" y="0"/>
                          <a:pt x="21600" y="9517"/>
                          <a:pt x="21600" y="21257"/>
                        </a:cubicBezTo>
                        <a:lnTo>
                          <a:pt x="21600" y="21600"/>
                        </a:lnTo>
                        <a:lnTo>
                          <a:pt x="0" y="21600"/>
                        </a:lnTo>
                        <a:lnTo>
                          <a:pt x="0" y="21257"/>
                        </a:lnTo>
                        <a:cubicBezTo>
                          <a:pt x="0" y="9517"/>
                          <a:pt x="3419" y="0"/>
                          <a:pt x="7638" y="0"/>
                        </a:cubicBezTo>
                        <a:close/>
                      </a:path>
                    </a:pathLst>
                  </a:custGeom>
                  <a:solidFill>
                    <a:srgbClr val="EB8CA1"/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34289" tIns="34289" rIns="34289" bIns="34289" numCol="1" anchor="ctr">
                    <a:noAutofit/>
                  </a:bodyPr>
                  <a:lstStyle/>
                  <a:p>
                    <a:pPr algn="ctr" rtl="0">
                      <a:defRPr sz="1200">
                        <a:solidFill>
                          <a:srgbClr val="FFFFFF"/>
                        </a:solidFill>
                        <a:latin typeface="Calibri"/>
                        <a:ea typeface="Calibri"/>
                        <a:cs typeface="Calibri"/>
                        <a:sym typeface="Calibri"/>
                      </a:defRPr>
                    </a:pPr>
                  </a:p>
                </p:txBody>
              </p:sp>
              <p:sp>
                <p:nvSpPr>
                  <p:cNvPr id="576" name="Google Shape;310;p11"/>
                  <p:cNvSpPr/>
                  <p:nvPr/>
                </p:nvSpPr>
                <p:spPr>
                  <a:xfrm flipH="1" rot="2599655">
                    <a:off x="80456" y="499620"/>
                    <a:ext cx="101930" cy="51146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600" h="21600" fill="norm" stroke="1" extrusionOk="0">
                        <a:moveTo>
                          <a:pt x="10781" y="0"/>
                        </a:moveTo>
                        <a:cubicBezTo>
                          <a:pt x="13499" y="0"/>
                          <a:pt x="16088" y="1105"/>
                          <a:pt x="18443" y="3105"/>
                        </a:cubicBezTo>
                        <a:lnTo>
                          <a:pt x="21600" y="6544"/>
                        </a:lnTo>
                        <a:lnTo>
                          <a:pt x="10815" y="21600"/>
                        </a:lnTo>
                        <a:lnTo>
                          <a:pt x="0" y="6501"/>
                        </a:lnTo>
                        <a:lnTo>
                          <a:pt x="3118" y="3105"/>
                        </a:lnTo>
                        <a:cubicBezTo>
                          <a:pt x="5473" y="1105"/>
                          <a:pt x="8062" y="0"/>
                          <a:pt x="10781" y="0"/>
                        </a:cubicBezTo>
                        <a:close/>
                      </a:path>
                    </a:pathLst>
                  </a:custGeom>
                  <a:solidFill>
                    <a:srgbClr val="000000"/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34289" tIns="34289" rIns="34289" bIns="34289" numCol="1" anchor="ctr">
                    <a:noAutofit/>
                  </a:bodyPr>
                  <a:lstStyle/>
                  <a:p>
                    <a:pPr algn="ctr" rtl="0">
                      <a:defRPr sz="1200">
                        <a:solidFill>
                          <a:srgbClr val="FFFFFF"/>
                        </a:solidFill>
                        <a:latin typeface="Calibri"/>
                        <a:ea typeface="Calibri"/>
                        <a:cs typeface="Calibri"/>
                        <a:sym typeface="Calibri"/>
                      </a:defRPr>
                    </a:pPr>
                  </a:p>
                </p:txBody>
              </p:sp>
              <p:sp>
                <p:nvSpPr>
                  <p:cNvPr id="577" name="Google Shape;311;p11"/>
                  <p:cNvSpPr/>
                  <p:nvPr/>
                </p:nvSpPr>
                <p:spPr>
                  <a:xfrm flipH="1" rot="2594888">
                    <a:off x="265011" y="172989"/>
                    <a:ext cx="326891" cy="76971"/>
                  </a:xfrm>
                  <a:prstGeom prst="roundRect">
                    <a:avLst>
                      <a:gd name="adj" fmla="val 16667"/>
                    </a:avLst>
                  </a:prstGeom>
                  <a:solidFill>
                    <a:srgbClr val="A8BFD6"/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34289" tIns="34289" rIns="34289" bIns="34289" numCol="1" anchor="ctr">
                    <a:noAutofit/>
                  </a:bodyPr>
                  <a:lstStyle/>
                  <a:p>
                    <a:pPr algn="ctr" rtl="0">
                      <a:defRPr sz="1200">
                        <a:solidFill>
                          <a:srgbClr val="FFFFFF"/>
                        </a:solidFill>
                        <a:latin typeface="Calibri"/>
                        <a:ea typeface="Calibri"/>
                        <a:cs typeface="Calibri"/>
                        <a:sym typeface="Calibri"/>
                      </a:defRPr>
                    </a:pPr>
                  </a:p>
                </p:txBody>
              </p:sp>
            </p:grpSp>
            <p:sp>
              <p:nvSpPr>
                <p:cNvPr id="579" name="Google Shape;312;p11"/>
                <p:cNvSpPr/>
                <p:nvPr/>
              </p:nvSpPr>
              <p:spPr>
                <a:xfrm flipH="1" rot="13396800">
                  <a:off x="185705" y="69063"/>
                  <a:ext cx="380732" cy="633616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13965" y="21554"/>
                      </a:moveTo>
                      <a:cubicBezTo>
                        <a:pt x="17508" y="21554"/>
                        <a:pt x="20465" y="20175"/>
                        <a:pt x="21149" y="18342"/>
                      </a:cubicBezTo>
                      <a:lnTo>
                        <a:pt x="21265" y="17706"/>
                      </a:lnTo>
                      <a:lnTo>
                        <a:pt x="21354" y="17686"/>
                      </a:lnTo>
                      <a:cubicBezTo>
                        <a:pt x="21506" y="17602"/>
                        <a:pt x="21600" y="17487"/>
                        <a:pt x="21600" y="17360"/>
                      </a:cubicBezTo>
                      <a:lnTo>
                        <a:pt x="21600" y="15517"/>
                      </a:lnTo>
                      <a:cubicBezTo>
                        <a:pt x="21600" y="15390"/>
                        <a:pt x="21506" y="15275"/>
                        <a:pt x="21354" y="15191"/>
                      </a:cubicBezTo>
                      <a:lnTo>
                        <a:pt x="21311" y="15182"/>
                      </a:lnTo>
                      <a:lnTo>
                        <a:pt x="21295" y="9538"/>
                      </a:lnTo>
                      <a:lnTo>
                        <a:pt x="21367" y="9538"/>
                      </a:lnTo>
                      <a:lnTo>
                        <a:pt x="21367" y="4009"/>
                      </a:lnTo>
                      <a:lnTo>
                        <a:pt x="21154" y="4009"/>
                      </a:lnTo>
                      <a:lnTo>
                        <a:pt x="14063" y="1302"/>
                      </a:lnTo>
                      <a:lnTo>
                        <a:pt x="14127" y="1283"/>
                      </a:lnTo>
                      <a:lnTo>
                        <a:pt x="11103" y="129"/>
                      </a:lnTo>
                      <a:lnTo>
                        <a:pt x="11103" y="0"/>
                      </a:lnTo>
                      <a:lnTo>
                        <a:pt x="10934" y="65"/>
                      </a:lnTo>
                      <a:lnTo>
                        <a:pt x="10773" y="3"/>
                      </a:lnTo>
                      <a:lnTo>
                        <a:pt x="7428" y="1280"/>
                      </a:lnTo>
                      <a:lnTo>
                        <a:pt x="7538" y="1313"/>
                      </a:lnTo>
                      <a:lnTo>
                        <a:pt x="615" y="3955"/>
                      </a:lnTo>
                      <a:lnTo>
                        <a:pt x="576" y="3927"/>
                      </a:lnTo>
                      <a:lnTo>
                        <a:pt x="576" y="3970"/>
                      </a:lnTo>
                      <a:lnTo>
                        <a:pt x="413" y="4032"/>
                      </a:lnTo>
                      <a:lnTo>
                        <a:pt x="564" y="4032"/>
                      </a:lnTo>
                      <a:lnTo>
                        <a:pt x="564" y="9538"/>
                      </a:lnTo>
                      <a:lnTo>
                        <a:pt x="593" y="9538"/>
                      </a:lnTo>
                      <a:lnTo>
                        <a:pt x="609" y="15090"/>
                      </a:lnTo>
                      <a:lnTo>
                        <a:pt x="256" y="15167"/>
                      </a:lnTo>
                      <a:cubicBezTo>
                        <a:pt x="98" y="15251"/>
                        <a:pt x="0" y="15366"/>
                        <a:pt x="0" y="15493"/>
                      </a:cubicBezTo>
                      <a:lnTo>
                        <a:pt x="0" y="17336"/>
                      </a:lnTo>
                      <a:cubicBezTo>
                        <a:pt x="0" y="17463"/>
                        <a:pt x="98" y="17579"/>
                        <a:pt x="256" y="17662"/>
                      </a:cubicBezTo>
                      <a:lnTo>
                        <a:pt x="597" y="17736"/>
                      </a:lnTo>
                      <a:lnTo>
                        <a:pt x="708" y="18342"/>
                      </a:lnTo>
                      <a:lnTo>
                        <a:pt x="746" y="18395"/>
                      </a:lnTo>
                      <a:lnTo>
                        <a:pt x="794" y="18637"/>
                      </a:lnTo>
                      <a:cubicBezTo>
                        <a:pt x="1478" y="20328"/>
                        <a:pt x="4434" y="21600"/>
                        <a:pt x="7978" y="21600"/>
                      </a:cubicBezTo>
                      <a:lnTo>
                        <a:pt x="11047" y="21600"/>
                      </a:lnTo>
                      <a:lnTo>
                        <a:pt x="11047" y="21554"/>
                      </a:lnTo>
                      <a:close/>
                    </a:path>
                  </a:pathLst>
                </a:custGeom>
                <a:noFill/>
                <a:ln w="12700" cap="flat">
                  <a:solidFill>
                    <a:srgbClr val="FFFFFF"/>
                  </a:solidFill>
                  <a:prstDash val="dash"/>
                  <a:miter lim="800000"/>
                </a:ln>
                <a:effectLst>
                  <a:outerShdw sx="100000" sy="100000" kx="0" ky="0" algn="b" rotWithShape="0" blurRad="38100" dist="0" dir="5400000">
                    <a:srgbClr val="000000">
                      <a:alpha val="40000"/>
                    </a:srgbClr>
                  </a:outerShdw>
                </a:effectLst>
              </p:spPr>
              <p:txBody>
                <a:bodyPr wrap="square" lIns="34289" tIns="34289" rIns="34289" bIns="34289" numCol="1" anchor="ctr">
                  <a:noAutofit/>
                </a:bodyPr>
                <a:lstStyle/>
                <a:p>
                  <a:pPr algn="ctr" rtl="0">
                    <a:defRPr sz="1200">
                      <a:solidFill>
                        <a:srgbClr val="FFFFFF"/>
                      </a:solidFill>
                      <a:latin typeface="Calibri"/>
                      <a:ea typeface="Calibri"/>
                      <a:cs typeface="Calibri"/>
                      <a:sym typeface="Calibri"/>
                    </a:defRPr>
                  </a:pPr>
                </a:p>
              </p:txBody>
            </p:sp>
          </p:grpSp>
        </p:grpSp>
        <p:sp>
          <p:nvSpPr>
            <p:cNvPr id="582" name="سهم ١٣"/>
            <p:cNvSpPr/>
            <p:nvPr/>
          </p:nvSpPr>
          <p:spPr>
            <a:xfrm rot="16200000">
              <a:off x="381854" y="-3781"/>
              <a:ext cx="227226" cy="87663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800" y="0"/>
                  </a:moveTo>
                  <a:cubicBezTo>
                    <a:pt x="10800" y="1825"/>
                    <a:pt x="6290" y="7557"/>
                    <a:pt x="0" y="9640"/>
                  </a:cubicBezTo>
                  <a:cubicBezTo>
                    <a:pt x="285" y="9632"/>
                    <a:pt x="561" y="9621"/>
                    <a:pt x="839" y="9608"/>
                  </a:cubicBezTo>
                  <a:cubicBezTo>
                    <a:pt x="3841" y="9463"/>
                    <a:pt x="6421" y="9023"/>
                    <a:pt x="8209" y="8583"/>
                  </a:cubicBezTo>
                  <a:lnTo>
                    <a:pt x="8209" y="16961"/>
                  </a:lnTo>
                  <a:cubicBezTo>
                    <a:pt x="6575" y="17360"/>
                    <a:pt x="4283" y="17749"/>
                    <a:pt x="1646" y="17876"/>
                  </a:cubicBezTo>
                  <a:cubicBezTo>
                    <a:pt x="1110" y="17901"/>
                    <a:pt x="561" y="17919"/>
                    <a:pt x="0" y="17922"/>
                  </a:cubicBezTo>
                  <a:lnTo>
                    <a:pt x="0" y="21600"/>
                  </a:lnTo>
                  <a:cubicBezTo>
                    <a:pt x="561" y="21597"/>
                    <a:pt x="1110" y="21581"/>
                    <a:pt x="1646" y="21555"/>
                  </a:cubicBezTo>
                  <a:cubicBezTo>
                    <a:pt x="6897" y="21303"/>
                    <a:pt x="10800" y="20063"/>
                    <a:pt x="10800" y="19722"/>
                  </a:cubicBezTo>
                  <a:cubicBezTo>
                    <a:pt x="10800" y="20063"/>
                    <a:pt x="14702" y="21303"/>
                    <a:pt x="19954" y="21555"/>
                  </a:cubicBezTo>
                  <a:cubicBezTo>
                    <a:pt x="20490" y="21581"/>
                    <a:pt x="21039" y="21597"/>
                    <a:pt x="21600" y="21600"/>
                  </a:cubicBezTo>
                  <a:lnTo>
                    <a:pt x="21600" y="17922"/>
                  </a:lnTo>
                  <a:cubicBezTo>
                    <a:pt x="21039" y="17919"/>
                    <a:pt x="20490" y="17901"/>
                    <a:pt x="19954" y="17876"/>
                  </a:cubicBezTo>
                  <a:cubicBezTo>
                    <a:pt x="17317" y="17749"/>
                    <a:pt x="15025" y="17360"/>
                    <a:pt x="13391" y="16961"/>
                  </a:cubicBezTo>
                  <a:lnTo>
                    <a:pt x="13391" y="8583"/>
                  </a:lnTo>
                  <a:cubicBezTo>
                    <a:pt x="15179" y="9023"/>
                    <a:pt x="17752" y="9463"/>
                    <a:pt x="20754" y="9608"/>
                  </a:cubicBezTo>
                  <a:cubicBezTo>
                    <a:pt x="21033" y="9621"/>
                    <a:pt x="21315" y="9632"/>
                    <a:pt x="21600" y="9640"/>
                  </a:cubicBezTo>
                  <a:cubicBezTo>
                    <a:pt x="15310" y="7557"/>
                    <a:pt x="10800" y="1825"/>
                    <a:pt x="10800" y="0"/>
                  </a:cubicBezTo>
                  <a:close/>
                </a:path>
              </a:pathLst>
            </a:custGeom>
            <a:noFill/>
            <a:ln w="12700" cap="flat">
              <a:solidFill>
                <a:schemeClr val="accent1">
                  <a:satOff val="-49514"/>
                  <a:lumOff val="-14901"/>
                  <a:alpha val="56620"/>
                </a:schemeClr>
              </a:solidFill>
              <a:prstDash val="solid"/>
              <a:round/>
            </a:ln>
            <a:effectLst/>
          </p:spPr>
          <p:txBody>
            <a:bodyPr wrap="square" lIns="34289" tIns="34289" rIns="34289" bIns="34289" numCol="1" anchor="ctr">
              <a:noAutofit/>
            </a:bodyPr>
            <a:lstStyle/>
            <a:p>
              <a:pPr rtl="0">
                <a:defRPr>
                  <a:latin typeface="+mn-lt"/>
                  <a:ea typeface="+mn-ea"/>
                  <a:cs typeface="+mn-cs"/>
                  <a:sym typeface="Arial"/>
                </a:defRPr>
              </a:pPr>
            </a:p>
          </p:txBody>
        </p:sp>
      </p:grpSp>
      <p:sp>
        <p:nvSpPr>
          <p:cNvPr id="584" name="عدد   أفراد المجموعة  الأولى  ٩٢ طالب…"/>
          <p:cNvSpPr txBox="1"/>
          <p:nvPr/>
        </p:nvSpPr>
        <p:spPr>
          <a:xfrm>
            <a:off x="3341597" y="1212196"/>
            <a:ext cx="4227559" cy="149224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34289" tIns="34289" rIns="34289" bIns="34289">
            <a:spAutoFit/>
          </a:bodyPr>
          <a:lstStyle/>
          <a:p>
            <a:pPr algn="ctr" defTabSz="886689" rtl="0">
              <a:lnSpc>
                <a:spcPct val="103500"/>
              </a:lnSpc>
              <a:spcBef>
                <a:spcPts val="1500"/>
              </a:spcBef>
              <a:defRPr sz="1900">
                <a:latin typeface="Muna Bold"/>
                <a:ea typeface="Muna Bold"/>
                <a:cs typeface="Muna Bold"/>
                <a:sym typeface="Muna Bold"/>
              </a:defRPr>
            </a:pPr>
            <a:r>
              <a:t> عدد   أفراد المجموعة  الأولى  ٩٢ طالب</a:t>
            </a:r>
          </a:p>
          <a:p>
            <a:pPr algn="ctr" defTabSz="886689" rtl="0">
              <a:lnSpc>
                <a:spcPct val="103500"/>
              </a:lnSpc>
              <a:spcBef>
                <a:spcPts val="1500"/>
              </a:spcBef>
              <a:defRPr sz="1900">
                <a:latin typeface="Muna Bold"/>
                <a:ea typeface="Muna Bold"/>
                <a:cs typeface="Muna Bold"/>
                <a:sym typeface="Muna Bold"/>
              </a:defRPr>
            </a:pPr>
            <a:r>
              <a:t>عدد أفراد المجموعة الثانية ١٠٧ طلاب </a:t>
            </a:r>
          </a:p>
          <a:p>
            <a:pPr algn="ctr" defTabSz="886689" rtl="0">
              <a:lnSpc>
                <a:spcPct val="103500"/>
              </a:lnSpc>
              <a:spcBef>
                <a:spcPts val="1500"/>
              </a:spcBef>
              <a:defRPr sz="1900">
                <a:latin typeface="Muna Bold"/>
                <a:ea typeface="Muna Bold"/>
                <a:cs typeface="Muna Bold"/>
                <a:sym typeface="Muna Bold"/>
              </a:defRPr>
            </a:pPr>
            <a:r>
              <a:t>أرادوا حضور الحفل المدرسي في مدرج  يتسع لـ ٢٠٠ شخص  </a:t>
            </a:r>
          </a:p>
        </p:txBody>
      </p:sp>
      <p:sp>
        <p:nvSpPr>
          <p:cNvPr id="585" name="هل يمكنهم الجلوس في المدرج"/>
          <p:cNvSpPr txBox="1"/>
          <p:nvPr/>
        </p:nvSpPr>
        <p:spPr>
          <a:xfrm>
            <a:off x="4341131" y="3178233"/>
            <a:ext cx="2449742" cy="32257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34289" tIns="34289" rIns="34289" bIns="34289">
            <a:spAutoFit/>
          </a:bodyPr>
          <a:lstStyle>
            <a:lvl1pPr algn="ctr" defTabSz="886689">
              <a:lnSpc>
                <a:spcPct val="103500"/>
              </a:lnSpc>
              <a:spcBef>
                <a:spcPts val="1500"/>
              </a:spcBef>
              <a:defRPr sz="1900">
                <a:solidFill>
                  <a:srgbClr val="99244F"/>
                </a:solidFill>
                <a:latin typeface="Muna Bold"/>
                <a:ea typeface="Muna Bold"/>
                <a:cs typeface="Muna Bold"/>
                <a:sym typeface="Muna Bold"/>
              </a:defRPr>
            </a:lvl1pPr>
          </a:lstStyle>
          <a:p>
            <a:pPr rtl="0">
              <a:defRPr/>
            </a:pPr>
            <a:r>
              <a:t>هل يمكنهم الجلوس في المدرج </a:t>
            </a:r>
          </a:p>
        </p:txBody>
      </p:sp>
      <p:sp>
        <p:nvSpPr>
          <p:cNvPr id="586" name="المطلوب"/>
          <p:cNvSpPr txBox="1"/>
          <p:nvPr/>
        </p:nvSpPr>
        <p:spPr>
          <a:xfrm>
            <a:off x="5280668" y="2855655"/>
            <a:ext cx="804118" cy="32257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34289" tIns="34289" rIns="34289" bIns="34289">
            <a:spAutoFit/>
          </a:bodyPr>
          <a:lstStyle>
            <a:lvl1pPr algn="ctr" defTabSz="886689">
              <a:lnSpc>
                <a:spcPct val="103500"/>
              </a:lnSpc>
              <a:spcBef>
                <a:spcPts val="1500"/>
              </a:spcBef>
              <a:defRPr sz="1900">
                <a:solidFill>
                  <a:srgbClr val="831100"/>
                </a:solidFill>
                <a:latin typeface="Muna Bold"/>
                <a:ea typeface="Muna Bold"/>
                <a:cs typeface="Muna Bold"/>
                <a:sym typeface="Muna Bold"/>
              </a:defRPr>
            </a:lvl1pPr>
          </a:lstStyle>
          <a:p>
            <a:pPr rtl="0">
              <a:defRPr/>
            </a:pPr>
            <a:r>
              <a:t>المطلوب </a:t>
            </a:r>
          </a:p>
        </p:txBody>
      </p:sp>
      <p:pic>
        <p:nvPicPr>
          <p:cNvPr id="587" name="IMG_2726.png" descr="IMG_2726.png"/>
          <p:cNvPicPr>
            <a:picLocks noChangeAspect="1"/>
          </p:cNvPicPr>
          <p:nvPr/>
        </p:nvPicPr>
        <p:blipFill>
          <a:blip r:embed="rId7">
            <a:extLst/>
          </a:blip>
          <a:srcRect l="1084" t="54292" r="0" b="8588"/>
          <a:stretch>
            <a:fillRect/>
          </a:stretch>
        </p:blipFill>
        <p:spPr>
          <a:xfrm>
            <a:off x="2851105" y="3816214"/>
            <a:ext cx="4718021" cy="569132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  <p:cond evt="onBegin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afterEffect" presetSubtype="1" presetID="2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5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up)" transition="in">
                                      <p:cBhvr>
                                        <p:cTn id="7" dur="1000"/>
                                        <p:tgtEl>
                                          <p:spTgt spid="5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Class="entr" nodeType="afterEffect" presetSubtype="2" presetID="22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5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right)" transition="in">
                                      <p:cBhvr>
                                        <p:cTn id="11" dur="1000"/>
                                        <p:tgtEl>
                                          <p:spTgt spid="5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Class="entr" nodeType="clickEffect" presetSubtype="1" presetID="22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5" fill="hold"/>
                                        <p:tgtEl>
                                          <p:spTgt spid="5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up)" transition="in">
                                      <p:cBhvr>
                                        <p:cTn id="16" dur="1000"/>
                                        <p:tgtEl>
                                          <p:spTgt spid="5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Class="entr" nodeType="afterEffect" presetSubtype="2" presetID="22" grpId="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9" fill="hold"/>
                                        <p:tgtEl>
                                          <p:spTgt spid="5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right)" transition="in">
                                      <p:cBhvr>
                                        <p:cTn id="20" dur="1000"/>
                                        <p:tgtEl>
                                          <p:spTgt spid="5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Class="entr" nodeType="clickEffect" presetSubtype="5" presetID="3" grpId="5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4" fill="hold"/>
                                        <p:tgtEl>
                                          <p:spTgt spid="5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linds(vertical)" transition="in">
                                      <p:cBhvr>
                                        <p:cTn id="25" dur="1000"/>
                                        <p:tgtEl>
                                          <p:spTgt spid="5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560" grpId="1"/>
      <p:bldP build="whole" bldLvl="1" animBg="1" rev="0" advAuto="0" spid="563" grpId="4"/>
      <p:bldP build="whole" bldLvl="1" animBg="1" rev="0" advAuto="0" spid="561" grpId="2"/>
      <p:bldP build="whole" bldLvl="1" animBg="1" rev="0" advAuto="0" spid="562" grpId="3"/>
      <p:bldP build="whole" bldLvl="1" animBg="1" rev="0" advAuto="0" spid="583" grpId="5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05" name="تجميع"/>
          <p:cNvGrpSpPr/>
          <p:nvPr/>
        </p:nvGrpSpPr>
        <p:grpSpPr>
          <a:xfrm>
            <a:off x="7717710" y="607583"/>
            <a:ext cx="1235394" cy="717775"/>
            <a:chOff x="0" y="-1"/>
            <a:chExt cx="1235392" cy="717773"/>
          </a:xfrm>
        </p:grpSpPr>
        <p:grpSp>
          <p:nvGrpSpPr>
            <p:cNvPr id="593" name="تجميع"/>
            <p:cNvGrpSpPr/>
            <p:nvPr/>
          </p:nvGrpSpPr>
          <p:grpSpPr>
            <a:xfrm>
              <a:off x="0" y="97122"/>
              <a:ext cx="1122281" cy="620651"/>
              <a:chOff x="0" y="0"/>
              <a:chExt cx="1122280" cy="620649"/>
            </a:xfrm>
          </p:grpSpPr>
          <p:grpSp>
            <p:nvGrpSpPr>
              <p:cNvPr id="591" name="تجميع"/>
              <p:cNvGrpSpPr/>
              <p:nvPr/>
            </p:nvGrpSpPr>
            <p:grpSpPr>
              <a:xfrm>
                <a:off x="250815" y="-1"/>
                <a:ext cx="620649" cy="620650"/>
                <a:chOff x="-1" y="0"/>
                <a:chExt cx="620648" cy="620649"/>
              </a:xfrm>
            </p:grpSpPr>
            <p:sp>
              <p:nvSpPr>
                <p:cNvPr id="589" name="Google Shape;324;p12"/>
                <p:cNvSpPr/>
                <p:nvPr/>
              </p:nvSpPr>
              <p:spPr>
                <a:xfrm>
                  <a:off x="-2" y="-1"/>
                  <a:ext cx="620650" cy="620650"/>
                </a:xfrm>
                <a:prstGeom prst="ellipse">
                  <a:avLst/>
                </a:prstGeom>
                <a:solidFill>
                  <a:srgbClr val="FFFFFF">
                    <a:alpha val="25140"/>
                  </a:srgbClr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34289" tIns="34289" rIns="34289" bIns="34289" numCol="1" anchor="ctr">
                  <a:noAutofit/>
                </a:bodyPr>
                <a:lstStyle/>
                <a:p>
                  <a:pPr algn="ctr" rtl="0">
                    <a:defRPr sz="1200">
                      <a:solidFill>
                        <a:srgbClr val="FFFFFF"/>
                      </a:solidFill>
                      <a:latin typeface="Calibri"/>
                      <a:ea typeface="Calibri"/>
                      <a:cs typeface="Calibri"/>
                      <a:sym typeface="Calibri"/>
                    </a:defRPr>
                  </a:pPr>
                </a:p>
              </p:txBody>
            </p:sp>
            <p:sp>
              <p:nvSpPr>
                <p:cNvPr id="590" name="Google Shape;325;p12"/>
                <p:cNvSpPr/>
                <p:nvPr/>
              </p:nvSpPr>
              <p:spPr>
                <a:xfrm>
                  <a:off x="29640" y="21739"/>
                  <a:ext cx="577169" cy="577171"/>
                </a:xfrm>
                <a:prstGeom prst="ellipse">
                  <a:avLst/>
                </a:prstGeom>
                <a:noFill/>
                <a:ln w="12700" cap="flat">
                  <a:solidFill>
                    <a:srgbClr val="F2F2F2"/>
                  </a:solidFill>
                  <a:prstDash val="dash"/>
                  <a:miter lim="8000"/>
                </a:ln>
                <a:effectLst>
                  <a:outerShdw sx="100000" sy="100000" kx="0" ky="0" algn="b" rotWithShape="0" blurRad="38100" dist="0" dir="5400000">
                    <a:srgbClr val="000000">
                      <a:alpha val="40000"/>
                    </a:srgbClr>
                  </a:outerShdw>
                </a:effectLst>
              </p:spPr>
              <p:txBody>
                <a:bodyPr wrap="square" lIns="34289" tIns="34289" rIns="34289" bIns="34289" numCol="1" anchor="ctr">
                  <a:noAutofit/>
                </a:bodyPr>
                <a:lstStyle/>
                <a:p>
                  <a:pPr algn="ctr" rtl="0">
                    <a:defRPr sz="1200">
                      <a:solidFill>
                        <a:srgbClr val="FFFFFF"/>
                      </a:solidFill>
                      <a:latin typeface="Calibri"/>
                      <a:ea typeface="Calibri"/>
                      <a:cs typeface="Calibri"/>
                      <a:sym typeface="Calibri"/>
                    </a:defRPr>
                  </a:pPr>
                </a:p>
              </p:txBody>
            </p:sp>
          </p:grpSp>
          <p:sp>
            <p:nvSpPr>
              <p:cNvPr id="592" name="١٠"/>
              <p:cNvSpPr/>
              <p:nvPr/>
            </p:nvSpPr>
            <p:spPr>
              <a:xfrm>
                <a:off x="0" y="310324"/>
                <a:ext cx="1122281" cy="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0" fill="norm" stroke="1" extrusionOk="0">
                    <a:moveTo>
                      <a:pt x="0" y="0"/>
                    </a:moveTo>
                    <a:lnTo>
                      <a:pt x="21600" y="0"/>
                    </a:lnTo>
                    <a:lnTo>
                      <a:pt x="21600" y="0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0" tIns="0" rIns="0" bIns="0" numCol="1" anchor="ctr">
                <a:spAutoFit/>
              </a:bodyPr>
              <a:lstStyle>
                <a:lvl1pPr algn="ctr" defTabSz="825500">
                  <a:defRPr b="1" sz="3000">
                    <a:solidFill>
                      <a:schemeClr val="accent1">
                        <a:satOff val="-49514"/>
                        <a:lumOff val="-14901"/>
                      </a:schemeClr>
                    </a:solidFill>
                  </a:defRPr>
                </a:lvl1pPr>
              </a:lstStyle>
              <a:p>
                <a:pPr rtl="0">
                  <a:defRPr/>
                </a:pPr>
                <a:r>
                  <a:t>٥</a:t>
                </a:r>
              </a:p>
            </p:txBody>
          </p:sp>
        </p:grpSp>
        <p:grpSp>
          <p:nvGrpSpPr>
            <p:cNvPr id="604" name="Google Shape;358;p12"/>
            <p:cNvGrpSpPr/>
            <p:nvPr/>
          </p:nvGrpSpPr>
          <p:grpSpPr>
            <a:xfrm>
              <a:off x="696055" y="-2"/>
              <a:ext cx="539338" cy="602395"/>
              <a:chOff x="0" y="-1"/>
              <a:chExt cx="539337" cy="602393"/>
            </a:xfrm>
          </p:grpSpPr>
          <p:sp>
            <p:nvSpPr>
              <p:cNvPr id="594" name="Google Shape;359;p12"/>
              <p:cNvSpPr/>
              <p:nvPr/>
            </p:nvSpPr>
            <p:spPr>
              <a:xfrm flipH="1" rot="12754542">
                <a:off x="114806" y="42714"/>
                <a:ext cx="309724" cy="51696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3965" y="21554"/>
                    </a:moveTo>
                    <a:cubicBezTo>
                      <a:pt x="17508" y="21554"/>
                      <a:pt x="20465" y="20175"/>
                      <a:pt x="21149" y="18342"/>
                    </a:cubicBezTo>
                    <a:lnTo>
                      <a:pt x="21265" y="17706"/>
                    </a:lnTo>
                    <a:lnTo>
                      <a:pt x="21354" y="17686"/>
                    </a:lnTo>
                    <a:cubicBezTo>
                      <a:pt x="21506" y="17602"/>
                      <a:pt x="21600" y="17487"/>
                      <a:pt x="21600" y="17360"/>
                    </a:cubicBezTo>
                    <a:lnTo>
                      <a:pt x="21600" y="15517"/>
                    </a:lnTo>
                    <a:cubicBezTo>
                      <a:pt x="21600" y="15390"/>
                      <a:pt x="21506" y="15275"/>
                      <a:pt x="21354" y="15191"/>
                    </a:cubicBezTo>
                    <a:lnTo>
                      <a:pt x="21311" y="15182"/>
                    </a:lnTo>
                    <a:lnTo>
                      <a:pt x="21295" y="9538"/>
                    </a:lnTo>
                    <a:lnTo>
                      <a:pt x="21367" y="9538"/>
                    </a:lnTo>
                    <a:lnTo>
                      <a:pt x="21367" y="4009"/>
                    </a:lnTo>
                    <a:lnTo>
                      <a:pt x="21154" y="4009"/>
                    </a:lnTo>
                    <a:lnTo>
                      <a:pt x="14063" y="1302"/>
                    </a:lnTo>
                    <a:lnTo>
                      <a:pt x="14127" y="1283"/>
                    </a:lnTo>
                    <a:lnTo>
                      <a:pt x="11103" y="129"/>
                    </a:lnTo>
                    <a:lnTo>
                      <a:pt x="11103" y="0"/>
                    </a:lnTo>
                    <a:lnTo>
                      <a:pt x="10934" y="65"/>
                    </a:lnTo>
                    <a:lnTo>
                      <a:pt x="10773" y="3"/>
                    </a:lnTo>
                    <a:lnTo>
                      <a:pt x="7428" y="1280"/>
                    </a:lnTo>
                    <a:lnTo>
                      <a:pt x="7538" y="1313"/>
                    </a:lnTo>
                    <a:lnTo>
                      <a:pt x="615" y="3955"/>
                    </a:lnTo>
                    <a:lnTo>
                      <a:pt x="576" y="3927"/>
                    </a:lnTo>
                    <a:lnTo>
                      <a:pt x="576" y="3970"/>
                    </a:lnTo>
                    <a:lnTo>
                      <a:pt x="413" y="4032"/>
                    </a:lnTo>
                    <a:lnTo>
                      <a:pt x="564" y="4032"/>
                    </a:lnTo>
                    <a:lnTo>
                      <a:pt x="564" y="9538"/>
                    </a:lnTo>
                    <a:lnTo>
                      <a:pt x="593" y="9538"/>
                    </a:lnTo>
                    <a:lnTo>
                      <a:pt x="609" y="15090"/>
                    </a:lnTo>
                    <a:lnTo>
                      <a:pt x="256" y="15167"/>
                    </a:lnTo>
                    <a:cubicBezTo>
                      <a:pt x="98" y="15251"/>
                      <a:pt x="0" y="15366"/>
                      <a:pt x="0" y="15493"/>
                    </a:cubicBezTo>
                    <a:lnTo>
                      <a:pt x="0" y="17336"/>
                    </a:lnTo>
                    <a:cubicBezTo>
                      <a:pt x="0" y="17463"/>
                      <a:pt x="98" y="17579"/>
                      <a:pt x="256" y="17662"/>
                    </a:cubicBezTo>
                    <a:lnTo>
                      <a:pt x="597" y="17736"/>
                    </a:lnTo>
                    <a:lnTo>
                      <a:pt x="708" y="18342"/>
                    </a:lnTo>
                    <a:lnTo>
                      <a:pt x="746" y="18395"/>
                    </a:lnTo>
                    <a:lnTo>
                      <a:pt x="794" y="18637"/>
                    </a:lnTo>
                    <a:cubicBezTo>
                      <a:pt x="1478" y="20328"/>
                      <a:pt x="4434" y="21600"/>
                      <a:pt x="7978" y="21600"/>
                    </a:cubicBezTo>
                    <a:lnTo>
                      <a:pt x="11047" y="21600"/>
                    </a:lnTo>
                    <a:lnTo>
                      <a:pt x="11047" y="21554"/>
                    </a:lnTo>
                    <a:close/>
                  </a:path>
                </a:pathLst>
              </a:custGeom>
              <a:solidFill>
                <a:srgbClr val="FFFFFF">
                  <a:alpha val="48240"/>
                </a:srgbClr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34289" tIns="34289" rIns="34289" bIns="34289" numCol="1" anchor="ctr">
                <a:noAutofit/>
              </a:bodyPr>
              <a:lstStyle/>
              <a:p>
                <a:pPr algn="ctr" rtl="0">
                  <a:defRPr sz="1200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defRPr>
                </a:pPr>
              </a:p>
            </p:txBody>
          </p:sp>
          <p:grpSp>
            <p:nvGrpSpPr>
              <p:cNvPr id="602" name="Google Shape;360;p12"/>
              <p:cNvGrpSpPr/>
              <p:nvPr/>
            </p:nvGrpSpPr>
            <p:grpSpPr>
              <a:xfrm>
                <a:off x="43045" y="40002"/>
                <a:ext cx="454762" cy="519925"/>
                <a:chOff x="-1" y="-1"/>
                <a:chExt cx="454761" cy="519924"/>
              </a:xfrm>
            </p:grpSpPr>
            <p:sp>
              <p:nvSpPr>
                <p:cNvPr id="595" name="Google Shape;361;p12"/>
                <p:cNvSpPr/>
                <p:nvPr/>
              </p:nvSpPr>
              <p:spPr>
                <a:xfrm flipH="1" rot="12762355">
                  <a:off x="35591" y="265959"/>
                  <a:ext cx="245526" cy="203787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21600" y="21600"/>
                      </a:moveTo>
                      <a:lnTo>
                        <a:pt x="155" y="21600"/>
                      </a:lnTo>
                      <a:lnTo>
                        <a:pt x="155" y="9049"/>
                      </a:lnTo>
                      <a:lnTo>
                        <a:pt x="0" y="9049"/>
                      </a:lnTo>
                      <a:lnTo>
                        <a:pt x="10722" y="0"/>
                      </a:lnTo>
                      <a:lnTo>
                        <a:pt x="21381" y="8996"/>
                      </a:lnTo>
                      <a:lnTo>
                        <a:pt x="21600" y="8996"/>
                      </a:lnTo>
                      <a:close/>
                    </a:path>
                  </a:pathLst>
                </a:custGeom>
                <a:solidFill>
                  <a:srgbClr val="F7D38F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34289" tIns="34289" rIns="34289" bIns="34289" numCol="1" anchor="ctr">
                  <a:noAutofit/>
                </a:bodyPr>
                <a:lstStyle/>
                <a:p>
                  <a:pPr algn="ctr" rtl="0">
                    <a:defRPr sz="1200">
                      <a:solidFill>
                        <a:srgbClr val="FFFFFF"/>
                      </a:solidFill>
                      <a:latin typeface="Calibri"/>
                      <a:ea typeface="Calibri"/>
                      <a:cs typeface="Calibri"/>
                      <a:sym typeface="Calibri"/>
                    </a:defRPr>
                  </a:pPr>
                </a:p>
              </p:txBody>
            </p:sp>
            <p:sp>
              <p:nvSpPr>
                <p:cNvPr id="596" name="Google Shape;362;p12"/>
                <p:cNvSpPr/>
                <p:nvPr/>
              </p:nvSpPr>
              <p:spPr>
                <a:xfrm flipH="1" rot="12762355">
                  <a:off x="48726" y="236609"/>
                  <a:ext cx="120619" cy="202904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21600" y="21600"/>
                      </a:moveTo>
                      <a:lnTo>
                        <a:pt x="316" y="21600"/>
                      </a:lnTo>
                      <a:lnTo>
                        <a:pt x="316" y="8995"/>
                      </a:lnTo>
                      <a:lnTo>
                        <a:pt x="0" y="8995"/>
                      </a:lnTo>
                      <a:lnTo>
                        <a:pt x="21600" y="0"/>
                      </a:lnTo>
                      <a:close/>
                    </a:path>
                  </a:pathLst>
                </a:custGeom>
                <a:solidFill>
                  <a:srgbClr val="FFFFFF">
                    <a:alpha val="27060"/>
                  </a:srgbClr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34289" tIns="34289" rIns="34289" bIns="34289" numCol="1" anchor="ctr">
                  <a:noAutofit/>
                </a:bodyPr>
                <a:lstStyle/>
                <a:p>
                  <a:pPr algn="ctr" rtl="0">
                    <a:defRPr sz="1200">
                      <a:solidFill>
                        <a:srgbClr val="FFFFFF"/>
                      </a:solidFill>
                      <a:latin typeface="Calibri"/>
                      <a:ea typeface="Calibri"/>
                      <a:cs typeface="Calibri"/>
                      <a:sym typeface="Calibri"/>
                    </a:defRPr>
                  </a:pPr>
                </a:p>
              </p:txBody>
            </p:sp>
            <p:sp>
              <p:nvSpPr>
                <p:cNvPr id="597" name="Google Shape;363;p12"/>
                <p:cNvSpPr/>
                <p:nvPr/>
              </p:nvSpPr>
              <p:spPr>
                <a:xfrm flipH="1" rot="1962354">
                  <a:off x="127966" y="39540"/>
                  <a:ext cx="243002" cy="374191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7638" y="0"/>
                      </a:moveTo>
                      <a:lnTo>
                        <a:pt x="13962" y="0"/>
                      </a:lnTo>
                      <a:cubicBezTo>
                        <a:pt x="18181" y="0"/>
                        <a:pt x="21600" y="2252"/>
                        <a:pt x="21600" y="5029"/>
                      </a:cubicBezTo>
                      <a:lnTo>
                        <a:pt x="21600" y="21600"/>
                      </a:lnTo>
                      <a:lnTo>
                        <a:pt x="17785" y="18299"/>
                      </a:lnTo>
                      <a:lnTo>
                        <a:pt x="14218" y="21578"/>
                      </a:lnTo>
                      <a:lnTo>
                        <a:pt x="10563" y="18299"/>
                      </a:lnTo>
                      <a:lnTo>
                        <a:pt x="6908" y="21179"/>
                      </a:lnTo>
                      <a:lnTo>
                        <a:pt x="3342" y="18299"/>
                      </a:lnTo>
                      <a:lnTo>
                        <a:pt x="0" y="21201"/>
                      </a:lnTo>
                      <a:lnTo>
                        <a:pt x="0" y="5029"/>
                      </a:lnTo>
                      <a:cubicBezTo>
                        <a:pt x="0" y="2252"/>
                        <a:pt x="3419" y="0"/>
                        <a:pt x="7638" y="0"/>
                      </a:cubicBezTo>
                      <a:close/>
                    </a:path>
                  </a:pathLst>
                </a:custGeom>
                <a:solidFill>
                  <a:srgbClr val="EFB436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34289" tIns="34289" rIns="34289" bIns="34289" numCol="1" anchor="ctr">
                  <a:noAutofit/>
                </a:bodyPr>
                <a:lstStyle/>
                <a:p>
                  <a:pPr algn="ctr" rtl="0">
                    <a:defRPr sz="1200">
                      <a:solidFill>
                        <a:srgbClr val="FFFFFF"/>
                      </a:solidFill>
                      <a:latin typeface="Calibri"/>
                      <a:ea typeface="Calibri"/>
                      <a:cs typeface="Calibri"/>
                      <a:sym typeface="Calibri"/>
                    </a:defRPr>
                  </a:pPr>
                </a:p>
              </p:txBody>
            </p:sp>
            <p:sp>
              <p:nvSpPr>
                <p:cNvPr id="598" name="Google Shape;364;p12"/>
                <p:cNvSpPr/>
                <p:nvPr/>
              </p:nvSpPr>
              <p:spPr>
                <a:xfrm flipH="1" rot="1962354">
                  <a:off x="168254" y="38528"/>
                  <a:ext cx="159370" cy="376188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13179" y="0"/>
                      </a:moveTo>
                      <a:lnTo>
                        <a:pt x="15406" y="0"/>
                      </a:lnTo>
                      <a:cubicBezTo>
                        <a:pt x="17014" y="0"/>
                        <a:pt x="18546" y="141"/>
                        <a:pt x="19939" y="396"/>
                      </a:cubicBezTo>
                      <a:lnTo>
                        <a:pt x="21600" y="785"/>
                      </a:lnTo>
                      <a:lnTo>
                        <a:pt x="20812" y="18573"/>
                      </a:lnTo>
                      <a:lnTo>
                        <a:pt x="15796" y="21600"/>
                      </a:lnTo>
                      <a:lnTo>
                        <a:pt x="14092" y="20596"/>
                      </a:lnTo>
                      <a:close/>
                      <a:moveTo>
                        <a:pt x="5762" y="0"/>
                      </a:moveTo>
                      <a:lnTo>
                        <a:pt x="7376" y="0"/>
                      </a:lnTo>
                      <a:lnTo>
                        <a:pt x="8233" y="19347"/>
                      </a:lnTo>
                      <a:lnTo>
                        <a:pt x="4650" y="21201"/>
                      </a:lnTo>
                      <a:lnTo>
                        <a:pt x="0" y="18736"/>
                      </a:lnTo>
                      <a:lnTo>
                        <a:pt x="808" y="494"/>
                      </a:lnTo>
                      <a:lnTo>
                        <a:pt x="1229" y="396"/>
                      </a:lnTo>
                      <a:cubicBezTo>
                        <a:pt x="2622" y="141"/>
                        <a:pt x="4154" y="0"/>
                        <a:pt x="5762" y="0"/>
                      </a:cubicBezTo>
                      <a:close/>
                    </a:path>
                  </a:pathLst>
                </a:custGeom>
                <a:solidFill>
                  <a:srgbClr val="FFFFFF">
                    <a:alpha val="27060"/>
                  </a:srgbClr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34289" tIns="34289" rIns="34289" bIns="34289" numCol="1" anchor="ctr">
                  <a:noAutofit/>
                </a:bodyPr>
                <a:lstStyle/>
                <a:p>
                  <a:pPr algn="ctr" rtl="0">
                    <a:defRPr sz="1200">
                      <a:solidFill>
                        <a:srgbClr val="FFFFFF"/>
                      </a:solidFill>
                      <a:latin typeface="Calibri"/>
                      <a:ea typeface="Calibri"/>
                      <a:cs typeface="Calibri"/>
                      <a:sym typeface="Calibri"/>
                    </a:defRPr>
                  </a:pPr>
                </a:p>
              </p:txBody>
            </p:sp>
            <p:sp>
              <p:nvSpPr>
                <p:cNvPr id="599" name="Google Shape;365;p12"/>
                <p:cNvSpPr/>
                <p:nvPr/>
              </p:nvSpPr>
              <p:spPr>
                <a:xfrm flipH="1" rot="1962354">
                  <a:off x="207270" y="58679"/>
                  <a:ext cx="243002" cy="87920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7638" y="0"/>
                      </a:moveTo>
                      <a:lnTo>
                        <a:pt x="13962" y="0"/>
                      </a:lnTo>
                      <a:cubicBezTo>
                        <a:pt x="18181" y="0"/>
                        <a:pt x="21600" y="9517"/>
                        <a:pt x="21600" y="21257"/>
                      </a:cubicBezTo>
                      <a:lnTo>
                        <a:pt x="21600" y="21600"/>
                      </a:lnTo>
                      <a:lnTo>
                        <a:pt x="0" y="21600"/>
                      </a:lnTo>
                      <a:lnTo>
                        <a:pt x="0" y="21257"/>
                      </a:lnTo>
                      <a:cubicBezTo>
                        <a:pt x="0" y="9517"/>
                        <a:pt x="3419" y="0"/>
                        <a:pt x="7638" y="0"/>
                      </a:cubicBezTo>
                      <a:close/>
                    </a:path>
                  </a:pathLst>
                </a:custGeom>
                <a:solidFill>
                  <a:srgbClr val="EB8CA1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34289" tIns="34289" rIns="34289" bIns="34289" numCol="1" anchor="ctr">
                  <a:noAutofit/>
                </a:bodyPr>
                <a:lstStyle/>
                <a:p>
                  <a:pPr algn="ctr" rtl="0">
                    <a:defRPr sz="1200">
                      <a:solidFill>
                        <a:srgbClr val="FFFFFF"/>
                      </a:solidFill>
                      <a:latin typeface="Calibri"/>
                      <a:ea typeface="Calibri"/>
                      <a:cs typeface="Calibri"/>
                      <a:sym typeface="Calibri"/>
                    </a:defRPr>
                  </a:pPr>
                </a:p>
              </p:txBody>
            </p:sp>
            <p:sp>
              <p:nvSpPr>
                <p:cNvPr id="600" name="Google Shape;366;p12"/>
                <p:cNvSpPr/>
                <p:nvPr/>
              </p:nvSpPr>
              <p:spPr>
                <a:xfrm flipH="1" rot="1962354">
                  <a:off x="73119" y="417670"/>
                  <a:ext cx="78496" cy="39386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10781" y="0"/>
                      </a:moveTo>
                      <a:cubicBezTo>
                        <a:pt x="13499" y="0"/>
                        <a:pt x="16088" y="1105"/>
                        <a:pt x="18443" y="3105"/>
                      </a:cubicBezTo>
                      <a:lnTo>
                        <a:pt x="21600" y="6544"/>
                      </a:lnTo>
                      <a:lnTo>
                        <a:pt x="10815" y="21600"/>
                      </a:lnTo>
                      <a:lnTo>
                        <a:pt x="0" y="6501"/>
                      </a:lnTo>
                      <a:lnTo>
                        <a:pt x="3118" y="3105"/>
                      </a:lnTo>
                      <a:cubicBezTo>
                        <a:pt x="5473" y="1105"/>
                        <a:pt x="8062" y="0"/>
                        <a:pt x="10781" y="0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34289" tIns="34289" rIns="34289" bIns="34289" numCol="1" anchor="ctr">
                  <a:noAutofit/>
                </a:bodyPr>
                <a:lstStyle/>
                <a:p>
                  <a:pPr algn="ctr" rtl="0">
                    <a:defRPr sz="1200">
                      <a:solidFill>
                        <a:srgbClr val="FFFFFF"/>
                      </a:solidFill>
                      <a:latin typeface="Calibri"/>
                      <a:ea typeface="Calibri"/>
                      <a:cs typeface="Calibri"/>
                      <a:sym typeface="Calibri"/>
                    </a:defRPr>
                  </a:pPr>
                </a:p>
              </p:txBody>
            </p:sp>
            <p:sp>
              <p:nvSpPr>
                <p:cNvPr id="601" name="Google Shape;367;p12"/>
                <p:cNvSpPr/>
                <p:nvPr/>
              </p:nvSpPr>
              <p:spPr>
                <a:xfrm flipH="1" rot="1957588">
                  <a:off x="166793" y="128110"/>
                  <a:ext cx="251738" cy="59275"/>
                </a:xfrm>
                <a:prstGeom prst="roundRect">
                  <a:avLst>
                    <a:gd name="adj" fmla="val 16667"/>
                  </a:avLst>
                </a:prstGeom>
                <a:solidFill>
                  <a:srgbClr val="A8BFD6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34289" tIns="34289" rIns="34289" bIns="34289" numCol="1" anchor="ctr">
                  <a:noAutofit/>
                </a:bodyPr>
                <a:lstStyle/>
                <a:p>
                  <a:pPr algn="ctr" rtl="0">
                    <a:defRPr sz="1200">
                      <a:solidFill>
                        <a:srgbClr val="FFFFFF"/>
                      </a:solidFill>
                      <a:latin typeface="Calibri"/>
                      <a:ea typeface="Calibri"/>
                      <a:cs typeface="Calibri"/>
                      <a:sym typeface="Calibri"/>
                    </a:defRPr>
                  </a:pPr>
                </a:p>
              </p:txBody>
            </p:sp>
          </p:grpSp>
          <p:sp>
            <p:nvSpPr>
              <p:cNvPr id="603" name="Google Shape;368;p12"/>
              <p:cNvSpPr/>
              <p:nvPr/>
            </p:nvSpPr>
            <p:spPr>
              <a:xfrm flipH="1" rot="12759500">
                <a:off x="123356" y="59937"/>
                <a:ext cx="293200" cy="48794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3965" y="21554"/>
                    </a:moveTo>
                    <a:cubicBezTo>
                      <a:pt x="17508" y="21554"/>
                      <a:pt x="20465" y="20175"/>
                      <a:pt x="21149" y="18342"/>
                    </a:cubicBezTo>
                    <a:lnTo>
                      <a:pt x="21265" y="17706"/>
                    </a:lnTo>
                    <a:lnTo>
                      <a:pt x="21354" y="17686"/>
                    </a:lnTo>
                    <a:cubicBezTo>
                      <a:pt x="21506" y="17602"/>
                      <a:pt x="21600" y="17487"/>
                      <a:pt x="21600" y="17360"/>
                    </a:cubicBezTo>
                    <a:lnTo>
                      <a:pt x="21600" y="15517"/>
                    </a:lnTo>
                    <a:cubicBezTo>
                      <a:pt x="21600" y="15390"/>
                      <a:pt x="21506" y="15275"/>
                      <a:pt x="21354" y="15191"/>
                    </a:cubicBezTo>
                    <a:lnTo>
                      <a:pt x="21311" y="15182"/>
                    </a:lnTo>
                    <a:lnTo>
                      <a:pt x="21295" y="9538"/>
                    </a:lnTo>
                    <a:lnTo>
                      <a:pt x="21367" y="9538"/>
                    </a:lnTo>
                    <a:lnTo>
                      <a:pt x="21367" y="4009"/>
                    </a:lnTo>
                    <a:lnTo>
                      <a:pt x="21154" y="4009"/>
                    </a:lnTo>
                    <a:lnTo>
                      <a:pt x="14063" y="1302"/>
                    </a:lnTo>
                    <a:lnTo>
                      <a:pt x="14127" y="1283"/>
                    </a:lnTo>
                    <a:lnTo>
                      <a:pt x="11103" y="129"/>
                    </a:lnTo>
                    <a:lnTo>
                      <a:pt x="11103" y="0"/>
                    </a:lnTo>
                    <a:lnTo>
                      <a:pt x="10934" y="65"/>
                    </a:lnTo>
                    <a:lnTo>
                      <a:pt x="10773" y="3"/>
                    </a:lnTo>
                    <a:lnTo>
                      <a:pt x="7428" y="1280"/>
                    </a:lnTo>
                    <a:lnTo>
                      <a:pt x="7538" y="1313"/>
                    </a:lnTo>
                    <a:lnTo>
                      <a:pt x="615" y="3955"/>
                    </a:lnTo>
                    <a:lnTo>
                      <a:pt x="576" y="3927"/>
                    </a:lnTo>
                    <a:lnTo>
                      <a:pt x="576" y="3970"/>
                    </a:lnTo>
                    <a:lnTo>
                      <a:pt x="413" y="4032"/>
                    </a:lnTo>
                    <a:lnTo>
                      <a:pt x="564" y="4032"/>
                    </a:lnTo>
                    <a:lnTo>
                      <a:pt x="564" y="9538"/>
                    </a:lnTo>
                    <a:lnTo>
                      <a:pt x="593" y="9538"/>
                    </a:lnTo>
                    <a:lnTo>
                      <a:pt x="609" y="15090"/>
                    </a:lnTo>
                    <a:lnTo>
                      <a:pt x="256" y="15167"/>
                    </a:lnTo>
                    <a:cubicBezTo>
                      <a:pt x="98" y="15251"/>
                      <a:pt x="0" y="15366"/>
                      <a:pt x="0" y="15493"/>
                    </a:cubicBezTo>
                    <a:lnTo>
                      <a:pt x="0" y="17336"/>
                    </a:lnTo>
                    <a:cubicBezTo>
                      <a:pt x="0" y="17463"/>
                      <a:pt x="98" y="17579"/>
                      <a:pt x="256" y="17662"/>
                    </a:cubicBezTo>
                    <a:lnTo>
                      <a:pt x="597" y="17736"/>
                    </a:lnTo>
                    <a:lnTo>
                      <a:pt x="708" y="18342"/>
                    </a:lnTo>
                    <a:lnTo>
                      <a:pt x="746" y="18395"/>
                    </a:lnTo>
                    <a:lnTo>
                      <a:pt x="794" y="18637"/>
                    </a:lnTo>
                    <a:cubicBezTo>
                      <a:pt x="1478" y="20328"/>
                      <a:pt x="4434" y="21600"/>
                      <a:pt x="7978" y="21600"/>
                    </a:cubicBezTo>
                    <a:lnTo>
                      <a:pt x="11047" y="21600"/>
                    </a:lnTo>
                    <a:lnTo>
                      <a:pt x="11047" y="21554"/>
                    </a:lnTo>
                    <a:close/>
                  </a:path>
                </a:pathLst>
              </a:custGeom>
              <a:noFill/>
              <a:ln w="12700" cap="flat">
                <a:solidFill>
                  <a:srgbClr val="FFFFFF"/>
                </a:solidFill>
                <a:prstDash val="dash"/>
                <a:miter lim="800000"/>
              </a:ln>
              <a:effectLst>
                <a:outerShdw sx="100000" sy="100000" kx="0" ky="0" algn="b" rotWithShape="0" blurRad="38100" dist="0" dir="5400000">
                  <a:srgbClr val="000000">
                    <a:alpha val="40000"/>
                  </a:srgbClr>
                </a:outerShdw>
              </a:effectLst>
            </p:spPr>
            <p:txBody>
              <a:bodyPr wrap="square" lIns="34289" tIns="34289" rIns="34289" bIns="34289" numCol="1" anchor="ctr">
                <a:noAutofit/>
              </a:bodyPr>
              <a:lstStyle/>
              <a:p>
                <a:pPr algn="ctr" rtl="0">
                  <a:defRPr sz="1200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defRPr>
                </a:pPr>
              </a:p>
            </p:txBody>
          </p:sp>
        </p:grpSp>
      </p:grpSp>
      <p:sp>
        <p:nvSpPr>
          <p:cNvPr id="606" name="مستطيل"/>
          <p:cNvSpPr/>
          <p:nvPr/>
        </p:nvSpPr>
        <p:spPr>
          <a:xfrm>
            <a:off x="8035318" y="1385846"/>
            <a:ext cx="585915" cy="1952090"/>
          </a:xfrm>
          <a:prstGeom prst="rect">
            <a:avLst/>
          </a:prstGeom>
          <a:solidFill>
            <a:srgbClr val="ADDECC"/>
          </a:solidFill>
          <a:ln w="3175">
            <a:solidFill>
              <a:schemeClr val="accent5">
                <a:satOff val="-7608"/>
                <a:lumOff val="-10980"/>
              </a:schemeClr>
            </a:solidFill>
          </a:ln>
          <a:effectLst>
            <a:outerShdw sx="100000" sy="100000" kx="0" ky="0" algn="b" rotWithShape="0" blurRad="25400" dist="12700" dir="5400000">
              <a:srgbClr val="000000">
                <a:alpha val="38000"/>
              </a:srgbClr>
            </a:outerShdw>
          </a:effectLst>
        </p:spPr>
        <p:txBody>
          <a:bodyPr lIns="34289" tIns="34289" rIns="34289" bIns="34289" anchor="ctr"/>
          <a:lstStyle/>
          <a:p>
            <a:pPr rtl="0">
              <a:defRPr>
                <a:latin typeface="+mn-lt"/>
                <a:ea typeface="+mn-ea"/>
                <a:cs typeface="+mn-cs"/>
                <a:sym typeface="Arial"/>
              </a:defRPr>
            </a:pPr>
          </a:p>
        </p:txBody>
      </p:sp>
      <p:sp>
        <p:nvSpPr>
          <p:cNvPr id="607" name="Google Shape;145;p11"/>
          <p:cNvSpPr txBox="1"/>
          <p:nvPr/>
        </p:nvSpPr>
        <p:spPr>
          <a:xfrm>
            <a:off x="8030871" y="1861213"/>
            <a:ext cx="696408" cy="84323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88653" tIns="88653" rIns="88653" bIns="88653" anchor="ctr">
            <a:normAutofit fontScale="100000" lnSpcReduction="0"/>
          </a:bodyPr>
          <a:lstStyle>
            <a:lvl1pPr defTabSz="886689">
              <a:lnSpc>
                <a:spcPct val="115000"/>
              </a:lnSpc>
              <a:spcBef>
                <a:spcPts val="1500"/>
              </a:spcBef>
              <a:defRPr sz="2900">
                <a:latin typeface="Muna Bold"/>
                <a:ea typeface="Muna Bold"/>
                <a:cs typeface="Muna Bold"/>
                <a:sym typeface="Muna Bold"/>
              </a:defRPr>
            </a:lvl1pPr>
          </a:lstStyle>
          <a:p>
            <a:pPr rtl="0">
              <a:defRPr/>
            </a:pPr>
            <a:r>
              <a:t>حل</a:t>
            </a:r>
          </a:p>
        </p:txBody>
      </p:sp>
      <p:sp>
        <p:nvSpPr>
          <p:cNvPr id="608" name="مستطيل"/>
          <p:cNvSpPr/>
          <p:nvPr/>
        </p:nvSpPr>
        <p:spPr>
          <a:xfrm>
            <a:off x="8032457" y="3923207"/>
            <a:ext cx="585916" cy="486936"/>
          </a:xfrm>
          <a:prstGeom prst="rect">
            <a:avLst/>
          </a:prstGeom>
          <a:solidFill>
            <a:srgbClr val="ADDECC"/>
          </a:solidFill>
          <a:ln w="3175">
            <a:solidFill>
              <a:schemeClr val="accent5">
                <a:satOff val="-7608"/>
                <a:lumOff val="-10980"/>
              </a:schemeClr>
            </a:solidFill>
          </a:ln>
          <a:effectLst>
            <a:outerShdw sx="100000" sy="100000" kx="0" ky="0" algn="b" rotWithShape="0" blurRad="25400" dist="12700" dir="5400000">
              <a:srgbClr val="000000">
                <a:alpha val="38000"/>
              </a:srgbClr>
            </a:outerShdw>
          </a:effectLst>
        </p:spPr>
        <p:txBody>
          <a:bodyPr lIns="34289" tIns="34289" rIns="34289" bIns="34289" anchor="ctr"/>
          <a:lstStyle/>
          <a:p>
            <a:pPr rtl="0">
              <a:defRPr>
                <a:latin typeface="+mn-lt"/>
                <a:ea typeface="+mn-ea"/>
                <a:cs typeface="+mn-cs"/>
                <a:sym typeface="Arial"/>
              </a:defRPr>
            </a:pPr>
          </a:p>
        </p:txBody>
      </p:sp>
      <p:sp>
        <p:nvSpPr>
          <p:cNvPr id="609" name="Google Shape;145;p11"/>
          <p:cNvSpPr txBox="1"/>
          <p:nvPr/>
        </p:nvSpPr>
        <p:spPr>
          <a:xfrm>
            <a:off x="7992771" y="3921619"/>
            <a:ext cx="671008" cy="49011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88653" tIns="88653" rIns="88653" bIns="88653" anchor="ctr">
            <a:normAutofit fontScale="100000" lnSpcReduction="0"/>
          </a:bodyPr>
          <a:lstStyle>
            <a:lvl1pPr defTabSz="886689">
              <a:lnSpc>
                <a:spcPct val="103500"/>
              </a:lnSpc>
              <a:spcBef>
                <a:spcPts val="1500"/>
              </a:spcBef>
              <a:defRPr sz="1900">
                <a:latin typeface="Muna Bold"/>
                <a:ea typeface="Muna Bold"/>
                <a:cs typeface="Muna Bold"/>
                <a:sym typeface="Muna Bold"/>
              </a:defRPr>
            </a:lvl1pPr>
          </a:lstStyle>
          <a:p>
            <a:pPr rtl="0">
              <a:defRPr/>
            </a:pPr>
            <a:r>
              <a:t>تحقق</a:t>
            </a:r>
          </a:p>
        </p:txBody>
      </p:sp>
      <p:sp>
        <p:nvSpPr>
          <p:cNvPr id="610" name="المقدمة">
            <a:hlinkClick r:id="rId2" invalidUrl="" action="ppaction://hlinksldjump" tgtFrame="" tooltip="" history="1" highlightClick="0" endSnd="0"/>
          </p:cNvPr>
          <p:cNvSpPr txBox="1"/>
          <p:nvPr/>
        </p:nvSpPr>
        <p:spPr>
          <a:xfrm>
            <a:off x="1906935" y="250185"/>
            <a:ext cx="1122277" cy="2921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spAutoFit/>
          </a:bodyPr>
          <a:lstStyle>
            <a:lvl1pPr algn="ctr" defTabSz="825500">
              <a:defRPr sz="1500">
                <a:solidFill>
                  <a:srgbClr val="FFFFFF"/>
                </a:solidFill>
                <a:latin typeface="Khalid Art bold"/>
                <a:ea typeface="Khalid Art bold"/>
                <a:cs typeface="Khalid Art bold"/>
                <a:sym typeface="Khalid Art bold"/>
              </a:defRPr>
            </a:lvl1pPr>
          </a:lstStyle>
          <a:p>
            <a:pPr rtl="0">
              <a:defRPr/>
            </a:pPr>
            <a:r>
              <a:t>المقدمة</a:t>
            </a:r>
          </a:p>
        </p:txBody>
      </p:sp>
      <p:sp>
        <p:nvSpPr>
          <p:cNvPr id="611" name="مسألة  ٥">
            <a:hlinkClick r:id="rId3" invalidUrl="" action="ppaction://hlinksldjump" tgtFrame="" tooltip="" history="1" highlightClick="0" endSnd="0"/>
          </p:cNvPr>
          <p:cNvSpPr txBox="1"/>
          <p:nvPr/>
        </p:nvSpPr>
        <p:spPr>
          <a:xfrm>
            <a:off x="3341597" y="237814"/>
            <a:ext cx="1122277" cy="2921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spAutoFit/>
          </a:bodyPr>
          <a:lstStyle>
            <a:lvl1pPr algn="ctr" defTabSz="825500">
              <a:defRPr sz="1500">
                <a:solidFill>
                  <a:srgbClr val="FFFFFF"/>
                </a:solidFill>
                <a:latin typeface="Khalid Art bold"/>
                <a:ea typeface="Khalid Art bold"/>
                <a:cs typeface="Khalid Art bold"/>
                <a:sym typeface="Khalid Art bold"/>
              </a:defRPr>
            </a:lvl1pPr>
          </a:lstStyle>
          <a:p>
            <a:pPr rtl="0">
              <a:defRPr/>
            </a:pPr>
            <a:r>
              <a:t>مسألة  ٣</a:t>
            </a:r>
          </a:p>
        </p:txBody>
      </p:sp>
      <p:sp>
        <p:nvSpPr>
          <p:cNvPr id="612" name="الواجب">
            <a:hlinkClick r:id="rId4" invalidUrl="" action="ppaction://hlinksldjump" tgtFrame="" tooltip="" history="1" highlightClick="0" endSnd="0"/>
          </p:cNvPr>
          <p:cNvSpPr txBox="1"/>
          <p:nvPr/>
        </p:nvSpPr>
        <p:spPr>
          <a:xfrm>
            <a:off x="7569155" y="237814"/>
            <a:ext cx="1122278" cy="2921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spAutoFit/>
          </a:bodyPr>
          <a:lstStyle>
            <a:lvl1pPr algn="ctr" defTabSz="825500">
              <a:defRPr sz="1500">
                <a:solidFill>
                  <a:srgbClr val="FFFFFF"/>
                </a:solidFill>
                <a:latin typeface="Khalid Art bold"/>
                <a:ea typeface="Khalid Art bold"/>
                <a:cs typeface="Khalid Art bold"/>
                <a:sym typeface="Khalid Art bold"/>
              </a:defRPr>
            </a:lvl1pPr>
          </a:lstStyle>
          <a:p>
            <a:pPr rtl="0">
              <a:defRPr/>
            </a:pPr>
            <a:r>
              <a:t>الواجب</a:t>
            </a:r>
          </a:p>
        </p:txBody>
      </p:sp>
      <p:sp>
        <p:nvSpPr>
          <p:cNvPr id="613" name="المنزل">
            <a:hlinkClick r:id="rId5" invalidUrl="" action="ppaction://hlinksldjump" tgtFrame="" tooltip="" history="1" highlightClick="0" endSnd="0"/>
          </p:cNvPr>
          <p:cNvSpPr/>
          <p:nvPr/>
        </p:nvSpPr>
        <p:spPr>
          <a:xfrm>
            <a:off x="864594" y="228027"/>
            <a:ext cx="364838" cy="32678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0800" y="0"/>
                </a:moveTo>
                <a:lnTo>
                  <a:pt x="0" y="11938"/>
                </a:lnTo>
                <a:lnTo>
                  <a:pt x="3392" y="11938"/>
                </a:lnTo>
                <a:lnTo>
                  <a:pt x="3392" y="21600"/>
                </a:lnTo>
                <a:lnTo>
                  <a:pt x="8837" y="21600"/>
                </a:lnTo>
                <a:lnTo>
                  <a:pt x="8837" y="13819"/>
                </a:lnTo>
                <a:lnTo>
                  <a:pt x="12694" y="13819"/>
                </a:lnTo>
                <a:lnTo>
                  <a:pt x="12694" y="21600"/>
                </a:lnTo>
                <a:lnTo>
                  <a:pt x="18160" y="21600"/>
                </a:lnTo>
                <a:lnTo>
                  <a:pt x="18160" y="11938"/>
                </a:lnTo>
                <a:lnTo>
                  <a:pt x="21600" y="11938"/>
                </a:lnTo>
                <a:lnTo>
                  <a:pt x="18160" y="8135"/>
                </a:lnTo>
                <a:lnTo>
                  <a:pt x="18160" y="3553"/>
                </a:lnTo>
                <a:lnTo>
                  <a:pt x="16218" y="3553"/>
                </a:lnTo>
                <a:lnTo>
                  <a:pt x="16218" y="5984"/>
                </a:lnTo>
                <a:lnTo>
                  <a:pt x="10800" y="0"/>
                </a:lnTo>
                <a:close/>
              </a:path>
            </a:pathLst>
          </a:custGeom>
          <a:ln w="3175">
            <a:solidFill>
              <a:srgbClr val="5C5C5C">
                <a:alpha val="60502"/>
              </a:srgbClr>
            </a:solidFill>
          </a:ln>
        </p:spPr>
        <p:txBody>
          <a:bodyPr lIns="34289" tIns="34289" rIns="34289" bIns="34289" anchor="ctr"/>
          <a:lstStyle/>
          <a:p>
            <a:pPr rtl="0">
              <a:defRPr>
                <a:latin typeface="+mn-lt"/>
                <a:ea typeface="+mn-ea"/>
                <a:cs typeface="+mn-cs"/>
                <a:sym typeface="Arial"/>
              </a:defRPr>
            </a:pPr>
          </a:p>
        </p:txBody>
      </p:sp>
      <p:sp>
        <p:nvSpPr>
          <p:cNvPr id="614" name="مسألة  ٦">
            <a:hlinkClick r:id="rId6" invalidUrl="" action="ppaction://hlinksldjump" tgtFrame="" tooltip="" history="1" highlightClick="0" endSnd="0"/>
          </p:cNvPr>
          <p:cNvSpPr txBox="1"/>
          <p:nvPr/>
        </p:nvSpPr>
        <p:spPr>
          <a:xfrm>
            <a:off x="4751066" y="237814"/>
            <a:ext cx="1122278" cy="2921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spAutoFit/>
          </a:bodyPr>
          <a:lstStyle>
            <a:lvl1pPr algn="ctr" defTabSz="825500">
              <a:defRPr sz="1500">
                <a:solidFill>
                  <a:srgbClr val="FFFFFF"/>
                </a:solidFill>
                <a:latin typeface="Khalid Art bold"/>
                <a:ea typeface="Khalid Art bold"/>
                <a:cs typeface="Khalid Art bold"/>
                <a:sym typeface="Khalid Art bold"/>
              </a:defRPr>
            </a:lvl1pPr>
          </a:lstStyle>
          <a:p>
            <a:pPr rtl="0">
              <a:defRPr/>
            </a:pPr>
            <a:r>
              <a:t>مسألة  ٤</a:t>
            </a:r>
          </a:p>
        </p:txBody>
      </p:sp>
      <p:sp>
        <p:nvSpPr>
          <p:cNvPr id="615" name="الإجابة معقولة"/>
          <p:cNvSpPr txBox="1"/>
          <p:nvPr/>
        </p:nvSpPr>
        <p:spPr>
          <a:xfrm>
            <a:off x="6048460" y="4005385"/>
            <a:ext cx="1267632" cy="32257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34289" tIns="34289" rIns="34289" bIns="34289">
            <a:spAutoFit/>
          </a:bodyPr>
          <a:lstStyle>
            <a:lvl1pPr defTabSz="886689">
              <a:lnSpc>
                <a:spcPct val="103500"/>
              </a:lnSpc>
              <a:spcBef>
                <a:spcPts val="1500"/>
              </a:spcBef>
              <a:defRPr sz="1900">
                <a:latin typeface="Muna Bold"/>
                <a:ea typeface="Muna Bold"/>
                <a:cs typeface="Muna Bold"/>
                <a:sym typeface="Muna Bold"/>
              </a:defRPr>
            </a:lvl1pPr>
          </a:lstStyle>
          <a:p>
            <a:pPr rtl="0">
              <a:defRPr/>
            </a:pPr>
            <a:r>
              <a:t> الإجابة معقولة</a:t>
            </a:r>
          </a:p>
        </p:txBody>
      </p:sp>
      <p:pic>
        <p:nvPicPr>
          <p:cNvPr id="616" name="IMG_2734.png" descr="IMG_2734.png"/>
          <p:cNvPicPr>
            <a:picLocks noChangeAspect="1"/>
          </p:cNvPicPr>
          <p:nvPr/>
        </p:nvPicPr>
        <p:blipFill>
          <a:blip r:embed="rId7">
            <a:extLst/>
          </a:blip>
          <a:srcRect l="0" t="0" r="0" b="76068"/>
          <a:stretch>
            <a:fillRect/>
          </a:stretch>
        </p:blipFill>
        <p:spPr>
          <a:xfrm>
            <a:off x="86380" y="1403028"/>
            <a:ext cx="8944904" cy="1974483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  <p:cond evt="onBegin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afterEffect" presetSubtype="1" presetID="2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6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up)" transition="in">
                                      <p:cBhvr>
                                        <p:cTn id="7" dur="1000"/>
                                        <p:tgtEl>
                                          <p:spTgt spid="6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Class="entr" nodeType="afterEffect" presetSubtype="2" presetID="22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6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right)" transition="in">
                                      <p:cBhvr>
                                        <p:cTn id="11" dur="1000"/>
                                        <p:tgtEl>
                                          <p:spTgt spid="6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Class="entr" nodeType="clickEffect" presetSubtype="1" presetID="22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5" fill="hold"/>
                                        <p:tgtEl>
                                          <p:spTgt spid="6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up)" transition="in">
                                      <p:cBhvr>
                                        <p:cTn id="16" dur="1000"/>
                                        <p:tgtEl>
                                          <p:spTgt spid="6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Class="entr" nodeType="afterEffect" presetSubtype="2" presetID="22" grpId="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9" fill="hold"/>
                                        <p:tgtEl>
                                          <p:spTgt spid="6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right)" transition="in">
                                      <p:cBhvr>
                                        <p:cTn id="20" dur="1000"/>
                                        <p:tgtEl>
                                          <p:spTgt spid="6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606" grpId="1"/>
      <p:bldP build="whole" bldLvl="1" animBg="1" rev="0" advAuto="0" spid="608" grpId="3"/>
      <p:bldP build="whole" bldLvl="1" animBg="1" rev="0" advAuto="0" spid="607" grpId="2"/>
      <p:bldP build="whole" bldLvl="1" animBg="1" rev="0" advAuto="0" spid="609" grpId="4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8" name="إنّ النجاح هو محصِّلة اجتهادات صغيرة تتراكم يوماً بعد يوم."/>
          <p:cNvSpPr txBox="1"/>
          <p:nvPr/>
        </p:nvSpPr>
        <p:spPr>
          <a:xfrm>
            <a:off x="3521838" y="3790448"/>
            <a:ext cx="4674128" cy="93091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 anchor="ctr">
            <a:spAutoFit/>
          </a:bodyPr>
          <a:lstStyle>
            <a:lvl1pPr algn="ctr" defTabSz="457200">
              <a:defRPr sz="2400">
                <a:solidFill>
                  <a:srgbClr val="333333"/>
                </a:solidFill>
              </a:defRPr>
            </a:lvl1pPr>
          </a:lstStyle>
          <a:p>
            <a:pPr rtl="0">
              <a:defRPr/>
            </a:pPr>
            <a:r>
              <a:t>إنّ النجاح هو محصِّلة اجتهادات صغيرة تتراكم يوماً بعد يوم.</a:t>
            </a:r>
          </a:p>
        </p:txBody>
      </p:sp>
      <p:sp>
        <p:nvSpPr>
          <p:cNvPr id="619" name="ختاماً"/>
          <p:cNvSpPr txBox="1"/>
          <p:nvPr/>
        </p:nvSpPr>
        <p:spPr>
          <a:xfrm>
            <a:off x="7053457" y="3221486"/>
            <a:ext cx="1741991" cy="74471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 anchor="ctr">
            <a:spAutoFit/>
          </a:bodyPr>
          <a:lstStyle>
            <a:lvl1pPr algn="ctr" defTabSz="457200">
              <a:defRPr sz="4100">
                <a:solidFill>
                  <a:srgbClr val="BA324E"/>
                </a:solidFill>
              </a:defRPr>
            </a:lvl1pPr>
          </a:lstStyle>
          <a:p>
            <a:pPr rtl="0">
              <a:defRPr/>
            </a:pPr>
            <a:r>
              <a:t>ختاماً</a:t>
            </a:r>
          </a:p>
        </p:txBody>
      </p:sp>
      <p:sp>
        <p:nvSpPr>
          <p:cNvPr id="620" name="المقدمة">
            <a:hlinkClick r:id="rId2" invalidUrl="" action="ppaction://hlinksldjump" tgtFrame="" tooltip="" history="1" highlightClick="0" endSnd="0"/>
          </p:cNvPr>
          <p:cNvSpPr txBox="1"/>
          <p:nvPr/>
        </p:nvSpPr>
        <p:spPr>
          <a:xfrm>
            <a:off x="1906935" y="250185"/>
            <a:ext cx="1122277" cy="2921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spAutoFit/>
          </a:bodyPr>
          <a:lstStyle>
            <a:lvl1pPr algn="ctr" defTabSz="825500">
              <a:defRPr sz="1500">
                <a:solidFill>
                  <a:srgbClr val="FFFFFF"/>
                </a:solidFill>
                <a:latin typeface="Khalid Art bold"/>
                <a:ea typeface="Khalid Art bold"/>
                <a:cs typeface="Khalid Art bold"/>
                <a:sym typeface="Khalid Art bold"/>
              </a:defRPr>
            </a:lvl1pPr>
          </a:lstStyle>
          <a:p>
            <a:pPr rtl="0">
              <a:defRPr/>
            </a:pPr>
            <a:r>
              <a:t>المقدمة</a:t>
            </a:r>
          </a:p>
        </p:txBody>
      </p:sp>
      <p:sp>
        <p:nvSpPr>
          <p:cNvPr id="621" name="مسألة  ٥">
            <a:hlinkClick r:id="rId3" invalidUrl="" action="ppaction://hlinksldjump" tgtFrame="" tooltip="" history="1" highlightClick="0" endSnd="0"/>
          </p:cNvPr>
          <p:cNvSpPr txBox="1"/>
          <p:nvPr/>
        </p:nvSpPr>
        <p:spPr>
          <a:xfrm>
            <a:off x="3341597" y="237814"/>
            <a:ext cx="1122277" cy="2921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spAutoFit/>
          </a:bodyPr>
          <a:lstStyle>
            <a:lvl1pPr algn="ctr" defTabSz="825500">
              <a:defRPr sz="1500">
                <a:solidFill>
                  <a:srgbClr val="FFFFFF"/>
                </a:solidFill>
                <a:latin typeface="Khalid Art bold"/>
                <a:ea typeface="Khalid Art bold"/>
                <a:cs typeface="Khalid Art bold"/>
                <a:sym typeface="Khalid Art bold"/>
              </a:defRPr>
            </a:lvl1pPr>
          </a:lstStyle>
          <a:p>
            <a:pPr rtl="0">
              <a:defRPr/>
            </a:pPr>
            <a:r>
              <a:t>مسألة  ٥</a:t>
            </a:r>
          </a:p>
        </p:txBody>
      </p:sp>
      <p:sp>
        <p:nvSpPr>
          <p:cNvPr id="622" name="المنزل">
            <a:hlinkClick r:id="rId4" invalidUrl="" action="ppaction://hlinksldjump" tgtFrame="" tooltip="" history="1" highlightClick="0" endSnd="0"/>
          </p:cNvPr>
          <p:cNvSpPr/>
          <p:nvPr/>
        </p:nvSpPr>
        <p:spPr>
          <a:xfrm>
            <a:off x="864594" y="228027"/>
            <a:ext cx="364838" cy="32678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0800" y="0"/>
                </a:moveTo>
                <a:lnTo>
                  <a:pt x="0" y="11938"/>
                </a:lnTo>
                <a:lnTo>
                  <a:pt x="3392" y="11938"/>
                </a:lnTo>
                <a:lnTo>
                  <a:pt x="3392" y="21600"/>
                </a:lnTo>
                <a:lnTo>
                  <a:pt x="8837" y="21600"/>
                </a:lnTo>
                <a:lnTo>
                  <a:pt x="8837" y="13819"/>
                </a:lnTo>
                <a:lnTo>
                  <a:pt x="12694" y="13819"/>
                </a:lnTo>
                <a:lnTo>
                  <a:pt x="12694" y="21600"/>
                </a:lnTo>
                <a:lnTo>
                  <a:pt x="18160" y="21600"/>
                </a:lnTo>
                <a:lnTo>
                  <a:pt x="18160" y="11938"/>
                </a:lnTo>
                <a:lnTo>
                  <a:pt x="21600" y="11938"/>
                </a:lnTo>
                <a:lnTo>
                  <a:pt x="18160" y="8135"/>
                </a:lnTo>
                <a:lnTo>
                  <a:pt x="18160" y="3553"/>
                </a:lnTo>
                <a:lnTo>
                  <a:pt x="16218" y="3553"/>
                </a:lnTo>
                <a:lnTo>
                  <a:pt x="16218" y="5984"/>
                </a:lnTo>
                <a:lnTo>
                  <a:pt x="10800" y="0"/>
                </a:lnTo>
                <a:close/>
              </a:path>
            </a:pathLst>
          </a:custGeom>
          <a:ln w="3175">
            <a:solidFill>
              <a:srgbClr val="5C5C5C">
                <a:alpha val="60502"/>
              </a:srgbClr>
            </a:solidFill>
          </a:ln>
        </p:spPr>
        <p:txBody>
          <a:bodyPr lIns="34289" tIns="34289" rIns="34289" bIns="34289" anchor="ctr"/>
          <a:lstStyle/>
          <a:p>
            <a:pPr rtl="0">
              <a:defRPr>
                <a:latin typeface="+mn-lt"/>
                <a:ea typeface="+mn-ea"/>
                <a:cs typeface="+mn-cs"/>
                <a:sym typeface="Arial"/>
              </a:defRPr>
            </a:pPr>
          </a:p>
        </p:txBody>
      </p:sp>
      <p:sp>
        <p:nvSpPr>
          <p:cNvPr id="623" name="مسألة  ٦">
            <a:hlinkClick r:id="rId5" invalidUrl="" action="ppaction://hlinksldjump" tgtFrame="" tooltip="" history="1" highlightClick="0" endSnd="0"/>
          </p:cNvPr>
          <p:cNvSpPr txBox="1"/>
          <p:nvPr/>
        </p:nvSpPr>
        <p:spPr>
          <a:xfrm>
            <a:off x="4751066" y="237814"/>
            <a:ext cx="1122278" cy="2921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spAutoFit/>
          </a:bodyPr>
          <a:lstStyle>
            <a:lvl1pPr algn="ctr" defTabSz="825500">
              <a:defRPr sz="1500">
                <a:solidFill>
                  <a:srgbClr val="FFFFFF"/>
                </a:solidFill>
                <a:latin typeface="Khalid Art bold"/>
                <a:ea typeface="Khalid Art bold"/>
                <a:cs typeface="Khalid Art bold"/>
                <a:sym typeface="Khalid Art bold"/>
              </a:defRPr>
            </a:lvl1pPr>
          </a:lstStyle>
          <a:p>
            <a:pPr rtl="0">
              <a:defRPr/>
            </a:pPr>
            <a:r>
              <a:t>مسألة  ٦</a:t>
            </a:r>
          </a:p>
        </p:txBody>
      </p:sp>
      <p:grpSp>
        <p:nvGrpSpPr>
          <p:cNvPr id="628" name="تجميع"/>
          <p:cNvGrpSpPr/>
          <p:nvPr/>
        </p:nvGrpSpPr>
        <p:grpSpPr>
          <a:xfrm>
            <a:off x="3263991" y="1153030"/>
            <a:ext cx="2376182" cy="685801"/>
            <a:chOff x="0" y="0"/>
            <a:chExt cx="2376181" cy="685800"/>
          </a:xfrm>
        </p:grpSpPr>
        <p:grpSp>
          <p:nvGrpSpPr>
            <p:cNvPr id="626" name="تجميع"/>
            <p:cNvGrpSpPr/>
            <p:nvPr/>
          </p:nvGrpSpPr>
          <p:grpSpPr>
            <a:xfrm>
              <a:off x="323004" y="118569"/>
              <a:ext cx="2053178" cy="531186"/>
              <a:chOff x="0" y="0"/>
              <a:chExt cx="2053177" cy="531185"/>
            </a:xfrm>
          </p:grpSpPr>
          <p:sp>
            <p:nvSpPr>
              <p:cNvPr id="624" name="Google Shape;717;p19"/>
              <p:cNvSpPr/>
              <p:nvPr/>
            </p:nvSpPr>
            <p:spPr>
              <a:xfrm>
                <a:off x="0" y="-1"/>
                <a:ext cx="2053178" cy="531187"/>
              </a:xfrm>
              <a:prstGeom prst="roundRect">
                <a:avLst>
                  <a:gd name="adj" fmla="val 50000"/>
                </a:avLst>
              </a:prstGeom>
              <a:solidFill>
                <a:srgbClr val="FFFFFF">
                  <a:alpha val="25140"/>
                </a:srgbClr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34289" tIns="34289" rIns="34289" bIns="34289" numCol="1" anchor="ctr">
                <a:noAutofit/>
              </a:bodyPr>
              <a:lstStyle/>
              <a:p>
                <a:pPr algn="ctr" rtl="0">
                  <a:defRPr sz="1200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defRPr>
                </a:pPr>
              </a:p>
            </p:txBody>
          </p:sp>
          <p:sp>
            <p:nvSpPr>
              <p:cNvPr id="625" name="Google Shape;718;p19"/>
              <p:cNvSpPr/>
              <p:nvPr/>
            </p:nvSpPr>
            <p:spPr>
              <a:xfrm>
                <a:off x="62303" y="49486"/>
                <a:ext cx="1928570" cy="432213"/>
              </a:xfrm>
              <a:prstGeom prst="roundRect">
                <a:avLst>
                  <a:gd name="adj" fmla="val 50000"/>
                </a:avLst>
              </a:prstGeom>
              <a:noFill/>
              <a:ln w="12700" cap="flat">
                <a:solidFill>
                  <a:srgbClr val="F2F2F2"/>
                </a:solidFill>
                <a:prstDash val="dash"/>
                <a:miter lim="800000"/>
              </a:ln>
              <a:effectLst>
                <a:outerShdw sx="100000" sy="100000" kx="0" ky="0" algn="b" rotWithShape="0" blurRad="38100" dist="0" dir="5400000">
                  <a:srgbClr val="000000">
                    <a:alpha val="40000"/>
                  </a:srgbClr>
                </a:outerShdw>
              </a:effectLst>
            </p:spPr>
            <p:txBody>
              <a:bodyPr wrap="square" lIns="34289" tIns="34289" rIns="34289" bIns="34289" numCol="1" anchor="ctr">
                <a:noAutofit/>
              </a:bodyPr>
              <a:lstStyle/>
              <a:p>
                <a:pPr algn="ctr" rtl="0">
                  <a:defRPr sz="1200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defRPr>
                </a:pPr>
              </a:p>
            </p:txBody>
          </p:sp>
        </p:grpSp>
        <p:sp>
          <p:nvSpPr>
            <p:cNvPr id="627" name="الواجب"/>
            <p:cNvSpPr txBox="1"/>
            <p:nvPr/>
          </p:nvSpPr>
          <p:spPr>
            <a:xfrm>
              <a:off x="0" y="-1"/>
              <a:ext cx="2286915" cy="6858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0" tIns="0" rIns="0" bIns="0" numCol="1" anchor="ctr">
              <a:spAutoFit/>
            </a:bodyPr>
            <a:lstStyle>
              <a:lvl1pPr algn="ctr" defTabSz="825500">
                <a:defRPr sz="3500">
                  <a:ln w="3175" cap="flat">
                    <a:solidFill>
                      <a:srgbClr val="000000"/>
                    </a:solidFill>
                    <a:prstDash val="solid"/>
                    <a:miter lim="400000"/>
                  </a:ln>
                  <a:solidFill>
                    <a:schemeClr val="accent5">
                      <a:satOff val="-7608"/>
                      <a:lumOff val="-10980"/>
                    </a:schemeClr>
                  </a:solidFill>
                  <a:latin typeface="Khalid Art bold"/>
                  <a:ea typeface="Khalid Art bold"/>
                  <a:cs typeface="Khalid Art bold"/>
                  <a:sym typeface="Khalid Art bold"/>
                </a:defRPr>
              </a:lvl1pPr>
            </a:lstStyle>
            <a:p>
              <a:pPr rtl="0">
                <a:defRPr/>
              </a:pPr>
              <a:r>
                <a:t>الواجب </a:t>
              </a:r>
            </a:p>
          </p:txBody>
        </p:sp>
      </p:grpSp>
      <p:pic>
        <p:nvPicPr>
          <p:cNvPr id="629" name="Picture 2" descr="Picture 2"/>
          <p:cNvPicPr>
            <a:picLocks noChangeAspect="1"/>
          </p:cNvPicPr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4724658" y="878931"/>
            <a:ext cx="990803" cy="851577"/>
          </a:xfrm>
          <a:prstGeom prst="rect">
            <a:avLst/>
          </a:prstGeom>
          <a:ln w="12700">
            <a:miter lim="400000"/>
          </a:ln>
        </p:spPr>
      </p:pic>
      <p:sp>
        <p:nvSpPr>
          <p:cNvPr id="630" name="Google Shape;167;p9"/>
          <p:cNvSpPr/>
          <p:nvPr/>
        </p:nvSpPr>
        <p:spPr>
          <a:xfrm>
            <a:off x="5388011" y="2338440"/>
            <a:ext cx="2595152" cy="669937"/>
          </a:xfrm>
          <a:prstGeom prst="roundRect">
            <a:avLst>
              <a:gd name="adj" fmla="val 50000"/>
            </a:avLst>
          </a:prstGeom>
          <a:solidFill>
            <a:srgbClr val="FFFFFF">
              <a:alpha val="25140"/>
            </a:srgbClr>
          </a:solidFill>
          <a:ln w="12700">
            <a:miter lim="400000"/>
          </a:ln>
        </p:spPr>
        <p:txBody>
          <a:bodyPr lIns="34289" tIns="34289" rIns="34289" bIns="34289" anchor="ctr"/>
          <a:lstStyle/>
          <a:p>
            <a:pPr algn="ctr" rtl="0">
              <a:defRPr sz="12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631" name="Google Shape;168;p9"/>
          <p:cNvSpPr/>
          <p:nvPr/>
        </p:nvSpPr>
        <p:spPr>
          <a:xfrm>
            <a:off x="5462608" y="2394717"/>
            <a:ext cx="2437652" cy="545111"/>
          </a:xfrm>
          <a:prstGeom prst="roundRect">
            <a:avLst>
              <a:gd name="adj" fmla="val 50000"/>
            </a:avLst>
          </a:prstGeom>
          <a:ln w="12700">
            <a:solidFill>
              <a:srgbClr val="F2F2F2"/>
            </a:solidFill>
            <a:prstDash val="dash"/>
            <a:miter/>
          </a:ln>
          <a:effectLst>
            <a:outerShdw sx="100000" sy="100000" kx="0" ky="0" algn="b" rotWithShape="0" blurRad="38100" dist="0" dir="5400000">
              <a:srgbClr val="000000">
                <a:alpha val="40000"/>
              </a:srgbClr>
            </a:outerShdw>
          </a:effectLst>
        </p:spPr>
        <p:txBody>
          <a:bodyPr lIns="34289" tIns="34289" rIns="34289" bIns="34289" anchor="ctr"/>
          <a:lstStyle/>
          <a:p>
            <a:pPr algn="ctr" rtl="0">
              <a:defRPr sz="12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632" name="التاريخ"/>
          <p:cNvSpPr txBox="1"/>
          <p:nvPr/>
        </p:nvSpPr>
        <p:spPr>
          <a:xfrm>
            <a:off x="6706511" y="2443394"/>
            <a:ext cx="1122394" cy="4191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spAutoFit/>
          </a:bodyPr>
          <a:lstStyle/>
          <a:p>
            <a:pPr algn="ctr" defTabSz="825500" rtl="0">
              <a:defRPr sz="1500">
                <a:ln w="3175" cap="flat">
                  <a:solidFill>
                    <a:srgbClr val="000000"/>
                  </a:solidFill>
                  <a:prstDash val="solid"/>
                  <a:miter lim="400000"/>
                </a:ln>
                <a:solidFill>
                  <a:schemeClr val="accent5">
                    <a:satOff val="-7608"/>
                    <a:lumOff val="-10980"/>
                  </a:schemeClr>
                </a:solidFill>
                <a:latin typeface="Khalid Art bold"/>
                <a:ea typeface="Khalid Art bold"/>
                <a:cs typeface="Khalid Art bold"/>
                <a:sym typeface="Khalid Art bold"/>
              </a:defRPr>
            </a:pPr>
            <a:r>
              <a:rPr sz="2200"/>
              <a:t>سؤال</a:t>
            </a:r>
            <a:r>
              <a:t> </a:t>
            </a:r>
          </a:p>
        </p:txBody>
      </p:sp>
      <p:sp>
        <p:nvSpPr>
          <p:cNvPr id="633" name="Google Shape;1337;p51"/>
          <p:cNvSpPr txBox="1"/>
          <p:nvPr/>
        </p:nvSpPr>
        <p:spPr>
          <a:xfrm>
            <a:off x="5640172" y="2337703"/>
            <a:ext cx="1413286" cy="92258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91423" tIns="91423" rIns="91423" bIns="91423">
            <a:normAutofit fontScale="100000" lnSpcReduction="0"/>
          </a:bodyPr>
          <a:lstStyle>
            <a:lvl1pPr algn="ctr" defTabSz="557783">
              <a:lnSpc>
                <a:spcPct val="80000"/>
              </a:lnSpc>
              <a:defRPr sz="2900">
                <a:solidFill>
                  <a:srgbClr val="1552BD"/>
                </a:solidFill>
                <a:latin typeface="Al Nile"/>
                <a:ea typeface="Al Nile"/>
                <a:cs typeface="Al Nile"/>
                <a:sym typeface="Al Nile"/>
              </a:defRPr>
            </a:lvl1pPr>
          </a:lstStyle>
          <a:p>
            <a:pPr rtl="0">
              <a:defRPr/>
            </a:pPr>
            <a:r>
              <a:t>٨ ، ٩ </a:t>
            </a:r>
          </a:p>
        </p:txBody>
      </p:sp>
      <p:sp>
        <p:nvSpPr>
          <p:cNvPr id="634" name="Google Shape;167;p9"/>
          <p:cNvSpPr/>
          <p:nvPr/>
        </p:nvSpPr>
        <p:spPr>
          <a:xfrm>
            <a:off x="1394549" y="2284199"/>
            <a:ext cx="2595153" cy="669937"/>
          </a:xfrm>
          <a:prstGeom prst="roundRect">
            <a:avLst>
              <a:gd name="adj" fmla="val 50000"/>
            </a:avLst>
          </a:prstGeom>
          <a:solidFill>
            <a:srgbClr val="FFFFFF">
              <a:alpha val="25140"/>
            </a:srgbClr>
          </a:solidFill>
          <a:ln w="12700">
            <a:miter lim="400000"/>
          </a:ln>
        </p:spPr>
        <p:txBody>
          <a:bodyPr lIns="34289" tIns="34289" rIns="34289" bIns="34289" anchor="ctr"/>
          <a:lstStyle/>
          <a:p>
            <a:pPr algn="ctr" rtl="0">
              <a:defRPr sz="12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635" name="Google Shape;168;p9"/>
          <p:cNvSpPr/>
          <p:nvPr/>
        </p:nvSpPr>
        <p:spPr>
          <a:xfrm>
            <a:off x="1469146" y="2340478"/>
            <a:ext cx="2437652" cy="545110"/>
          </a:xfrm>
          <a:prstGeom prst="roundRect">
            <a:avLst>
              <a:gd name="adj" fmla="val 50000"/>
            </a:avLst>
          </a:prstGeom>
          <a:ln w="12700">
            <a:solidFill>
              <a:srgbClr val="F2F2F2"/>
            </a:solidFill>
            <a:prstDash val="dash"/>
            <a:miter/>
          </a:ln>
          <a:effectLst>
            <a:outerShdw sx="100000" sy="100000" kx="0" ky="0" algn="b" rotWithShape="0" blurRad="38100" dist="0" dir="5400000">
              <a:srgbClr val="000000">
                <a:alpha val="40000"/>
              </a:srgbClr>
            </a:outerShdw>
          </a:effectLst>
        </p:spPr>
        <p:txBody>
          <a:bodyPr lIns="34289" tIns="34289" rIns="34289" bIns="34289" anchor="ctr"/>
          <a:lstStyle/>
          <a:p>
            <a:pPr algn="ctr" rtl="0">
              <a:defRPr sz="12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636" name="التاريخ"/>
          <p:cNvSpPr txBox="1"/>
          <p:nvPr/>
        </p:nvSpPr>
        <p:spPr>
          <a:xfrm>
            <a:off x="2713049" y="2452653"/>
            <a:ext cx="1122394" cy="2921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spAutoFit/>
          </a:bodyPr>
          <a:lstStyle>
            <a:lvl1pPr algn="ctr" defTabSz="825500">
              <a:defRPr sz="1500">
                <a:ln w="3175" cap="flat">
                  <a:solidFill>
                    <a:srgbClr val="000000"/>
                  </a:solidFill>
                  <a:prstDash val="solid"/>
                  <a:miter lim="400000"/>
                </a:ln>
                <a:solidFill>
                  <a:schemeClr val="accent5">
                    <a:satOff val="-7608"/>
                    <a:lumOff val="-10980"/>
                  </a:schemeClr>
                </a:solidFill>
                <a:latin typeface="Khalid Art bold"/>
                <a:ea typeface="Khalid Art bold"/>
                <a:cs typeface="Khalid Art bold"/>
                <a:sym typeface="Khalid Art bold"/>
              </a:defRPr>
            </a:lvl1pPr>
          </a:lstStyle>
          <a:p>
            <a:pPr rtl="0">
              <a:defRPr/>
            </a:pPr>
            <a:r>
              <a:t>صفحة </a:t>
            </a:r>
          </a:p>
        </p:txBody>
      </p:sp>
      <p:sp>
        <p:nvSpPr>
          <p:cNvPr id="637" name="Google Shape;1337;p51"/>
          <p:cNvSpPr txBox="1"/>
          <p:nvPr/>
        </p:nvSpPr>
        <p:spPr>
          <a:xfrm>
            <a:off x="1703108" y="2205982"/>
            <a:ext cx="1152252" cy="92258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91423" tIns="91423" rIns="91423" bIns="91423">
            <a:normAutofit fontScale="100000" lnSpcReduction="0"/>
          </a:bodyPr>
          <a:lstStyle>
            <a:lvl1pPr algn="ctr" defTabSz="557783">
              <a:defRPr sz="4200">
                <a:solidFill>
                  <a:srgbClr val="1552BD"/>
                </a:solidFill>
                <a:latin typeface="Al Nile"/>
                <a:ea typeface="Al Nile"/>
                <a:cs typeface="Al Nile"/>
                <a:sym typeface="Al Nile"/>
              </a:defRPr>
            </a:lvl1pPr>
          </a:lstStyle>
          <a:p>
            <a:pPr rtl="0">
              <a:defRPr/>
            </a:pPr>
            <a:r>
              <a:t>٢٣</a:t>
            </a:r>
          </a:p>
        </p:txBody>
      </p:sp>
      <p:sp>
        <p:nvSpPr>
          <p:cNvPr id="638" name="سهم: لليسار واليمين والأعلى 73"/>
          <p:cNvSpPr/>
          <p:nvPr/>
        </p:nvSpPr>
        <p:spPr>
          <a:xfrm>
            <a:off x="4011869" y="1962868"/>
            <a:ext cx="1203429" cy="92258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17092"/>
                </a:moveTo>
                <a:lnTo>
                  <a:pt x="4140" y="12584"/>
                </a:lnTo>
                <a:lnTo>
                  <a:pt x="4140" y="14392"/>
                </a:lnTo>
                <a:lnTo>
                  <a:pt x="8730" y="14392"/>
                </a:lnTo>
                <a:lnTo>
                  <a:pt x="8730" y="5400"/>
                </a:lnTo>
                <a:lnTo>
                  <a:pt x="7344" y="5400"/>
                </a:lnTo>
                <a:lnTo>
                  <a:pt x="10800" y="0"/>
                </a:lnTo>
                <a:lnTo>
                  <a:pt x="14256" y="5400"/>
                </a:lnTo>
                <a:lnTo>
                  <a:pt x="12870" y="5400"/>
                </a:lnTo>
                <a:lnTo>
                  <a:pt x="12870" y="14392"/>
                </a:lnTo>
                <a:lnTo>
                  <a:pt x="17460" y="14392"/>
                </a:lnTo>
                <a:lnTo>
                  <a:pt x="17460" y="12584"/>
                </a:lnTo>
                <a:lnTo>
                  <a:pt x="21600" y="17092"/>
                </a:lnTo>
                <a:lnTo>
                  <a:pt x="17460" y="21600"/>
                </a:lnTo>
                <a:lnTo>
                  <a:pt x="17460" y="19792"/>
                </a:lnTo>
                <a:lnTo>
                  <a:pt x="4140" y="19792"/>
                </a:lnTo>
                <a:lnTo>
                  <a:pt x="4140" y="21600"/>
                </a:lnTo>
                <a:close/>
              </a:path>
            </a:pathLst>
          </a:custGeom>
          <a:gradFill>
            <a:gsLst>
              <a:gs pos="0">
                <a:schemeClr val="accent2">
                  <a:hueOff val="-47561"/>
                  <a:lumOff val="11856"/>
                </a:schemeClr>
              </a:gs>
              <a:gs pos="35000">
                <a:srgbClr val="FFE1DF"/>
              </a:gs>
              <a:gs pos="100000">
                <a:schemeClr val="accent2">
                  <a:hueOff val="-63351"/>
                  <a:lumOff val="18170"/>
                </a:schemeClr>
              </a:gs>
            </a:gsLst>
            <a:lin ang="16200000"/>
          </a:gradFill>
          <a:ln>
            <a:solidFill>
              <a:srgbClr val="FC9790"/>
            </a:solidFill>
          </a:ln>
          <a:effectLst>
            <a:outerShdw sx="100000" sy="100000" kx="0" ky="0" algn="b" rotWithShape="0" blurRad="25400" dist="12700" dir="5400000">
              <a:srgbClr val="000000">
                <a:alpha val="35000"/>
              </a:srgbClr>
            </a:outerShdw>
          </a:effectLst>
        </p:spPr>
        <p:txBody>
          <a:bodyPr lIns="34289" tIns="34289" rIns="34289" bIns="34289" anchor="ctr"/>
          <a:lstStyle/>
          <a:p>
            <a:pPr rtl="0">
              <a:defRPr>
                <a:latin typeface="+mn-lt"/>
                <a:ea typeface="+mn-ea"/>
                <a:cs typeface="+mn-cs"/>
                <a:sym typeface="Arial"/>
              </a:defRPr>
            </a:pPr>
          </a:p>
        </p:txBody>
      </p:sp>
      <p:sp>
        <p:nvSpPr>
          <p:cNvPr id="639" name="مسألة ١٠">
            <a:hlinkClick r:id="rId7" invalidUrl="" action="ppaction://hlinksldjump" tgtFrame="" tooltip="" history="1" highlightClick="0" endSnd="0"/>
          </p:cNvPr>
          <p:cNvSpPr txBox="1"/>
          <p:nvPr/>
        </p:nvSpPr>
        <p:spPr>
          <a:xfrm>
            <a:off x="6120296" y="250514"/>
            <a:ext cx="1122278" cy="2921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spAutoFit/>
          </a:bodyPr>
          <a:lstStyle/>
          <a:p>
            <a:pPr algn="ctr" defTabSz="825500" rtl="0">
              <a:defRPr sz="1500">
                <a:solidFill>
                  <a:srgbClr val="FFFFFF"/>
                </a:solidFill>
                <a:latin typeface="Khalid Art bold"/>
                <a:ea typeface="Khalid Art bold"/>
                <a:cs typeface="Khalid Art bold"/>
                <a:sym typeface="Khalid Art bold"/>
              </a:defRPr>
            </a:pPr>
            <a:r>
              <a:t>مسألة </a:t>
            </a:r>
            <a:r>
              <a:t>٧</a:t>
            </a:r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  <p:cond evt="onBegin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afterEffect" presetSubtype="10" presetID="19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6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Class="entr" nodeType="afterEffect" presetSubtype="1" presetID="2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6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500" fill="hold"/>
                                        <p:tgtEl>
                                          <p:spTgt spid="6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500" fill="hold"/>
                                        <p:tgtEl>
                                          <p:spTgt spid="6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500"/>
                            </p:stCondLst>
                            <p:childTnLst>
                              <p:par>
                                <p:cTn id="15" presetClass="entr" nodeType="afterEffect" presetID="10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6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17" dur="1500"/>
                                        <p:tgtEl>
                                          <p:spTgt spid="6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628" grpId="3"/>
      <p:bldP build="whole" bldLvl="1" animBg="1" rev="0" advAuto="0" spid="619" grpId="1"/>
      <p:bldP build="whole" bldLvl="1" animBg="1" rev="0" advAuto="0" spid="618" grpId="2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مستطيل مستدير الزوايا"/>
          <p:cNvSpPr/>
          <p:nvPr/>
        </p:nvSpPr>
        <p:spPr>
          <a:xfrm>
            <a:off x="3216438" y="3999736"/>
            <a:ext cx="3690336" cy="569693"/>
          </a:xfrm>
          <a:prstGeom prst="roundRect">
            <a:avLst>
              <a:gd name="adj" fmla="val 40252"/>
            </a:avLst>
          </a:prstGeom>
          <a:gradFill>
            <a:gsLst>
              <a:gs pos="0">
                <a:schemeClr val="accent4">
                  <a:hueOff val="217693"/>
                  <a:satOff val="52577"/>
                  <a:lumOff val="22460"/>
                </a:schemeClr>
              </a:gs>
              <a:gs pos="35000">
                <a:srgbClr val="E6FFC6"/>
              </a:gs>
              <a:gs pos="100000">
                <a:schemeClr val="accent4">
                  <a:hueOff val="278409"/>
                  <a:satOff val="52577"/>
                  <a:lumOff val="33739"/>
                </a:schemeClr>
              </a:gs>
            </a:gsLst>
            <a:lin ang="16200000"/>
          </a:gradFill>
          <a:ln>
            <a:solidFill>
              <a:srgbClr val="A6CA6B"/>
            </a:solidFill>
          </a:ln>
          <a:effectLst>
            <a:outerShdw sx="100000" sy="100000" kx="0" ky="0" algn="b" rotWithShape="0" blurRad="25400" dist="12700" dir="5400000">
              <a:srgbClr val="000000">
                <a:alpha val="35000"/>
              </a:srgbClr>
            </a:outerShdw>
          </a:effectLst>
        </p:spPr>
        <p:txBody>
          <a:bodyPr lIns="34289" tIns="34289" rIns="34289" bIns="34289" anchor="ctr"/>
          <a:lstStyle/>
          <a:p>
            <a:pPr/>
          </a:p>
        </p:txBody>
      </p:sp>
      <p:pic>
        <p:nvPicPr>
          <p:cNvPr id="237" name="IMG_1981.png" descr="IMG_1981.png"/>
          <p:cNvPicPr>
            <a:picLocks noChangeAspect="1"/>
          </p:cNvPicPr>
          <p:nvPr/>
        </p:nvPicPr>
        <p:blipFill>
          <a:blip r:embed="rId2">
            <a:extLst/>
          </a:blip>
          <a:srcRect l="0" t="0" r="0" b="23104"/>
          <a:stretch>
            <a:fillRect/>
          </a:stretch>
        </p:blipFill>
        <p:spPr>
          <a:xfrm>
            <a:off x="1968610" y="1769343"/>
            <a:ext cx="5033620" cy="2283677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253" name="تجميع"/>
          <p:cNvGrpSpPr/>
          <p:nvPr/>
        </p:nvGrpSpPr>
        <p:grpSpPr>
          <a:xfrm>
            <a:off x="6634746" y="1054771"/>
            <a:ext cx="2147107" cy="849917"/>
            <a:chOff x="0" y="-1"/>
            <a:chExt cx="2147105" cy="849916"/>
          </a:xfrm>
        </p:grpSpPr>
        <p:grpSp>
          <p:nvGrpSpPr>
            <p:cNvPr id="240" name="تجميع"/>
            <p:cNvGrpSpPr/>
            <p:nvPr/>
          </p:nvGrpSpPr>
          <p:grpSpPr>
            <a:xfrm>
              <a:off x="-1" y="269584"/>
              <a:ext cx="1596443" cy="528149"/>
              <a:chOff x="0" y="0"/>
              <a:chExt cx="1596441" cy="528148"/>
            </a:xfrm>
          </p:grpSpPr>
          <p:sp>
            <p:nvSpPr>
              <p:cNvPr id="238" name="Google Shape;208;p10"/>
              <p:cNvSpPr/>
              <p:nvPr/>
            </p:nvSpPr>
            <p:spPr>
              <a:xfrm>
                <a:off x="-1" y="0"/>
                <a:ext cx="1596443" cy="528149"/>
              </a:xfrm>
              <a:prstGeom prst="roundRect">
                <a:avLst>
                  <a:gd name="adj" fmla="val 50000"/>
                </a:avLst>
              </a:prstGeom>
              <a:solidFill>
                <a:srgbClr val="FFFFFF">
                  <a:alpha val="25140"/>
                </a:srgbClr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34289" tIns="34289" rIns="34289" bIns="34289" numCol="1" anchor="ctr">
                <a:noAutofit/>
              </a:bodyPr>
              <a:lstStyle/>
              <a:p>
                <a:pPr algn="ctr" rtl="0">
                  <a:defRPr sz="1200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defRPr>
                </a:pPr>
              </a:p>
            </p:txBody>
          </p:sp>
          <p:sp>
            <p:nvSpPr>
              <p:cNvPr id="239" name="Google Shape;209;p10"/>
              <p:cNvSpPr/>
              <p:nvPr/>
            </p:nvSpPr>
            <p:spPr>
              <a:xfrm>
                <a:off x="6081" y="26733"/>
                <a:ext cx="1584279" cy="474683"/>
              </a:xfrm>
              <a:prstGeom prst="roundRect">
                <a:avLst>
                  <a:gd name="adj" fmla="val 50000"/>
                </a:avLst>
              </a:prstGeom>
              <a:noFill/>
              <a:ln w="12700" cap="flat">
                <a:solidFill>
                  <a:srgbClr val="F2F2F2"/>
                </a:solidFill>
                <a:prstDash val="dash"/>
                <a:miter lim="800000"/>
              </a:ln>
              <a:effectLst>
                <a:outerShdw sx="100000" sy="100000" kx="0" ky="0" algn="b" rotWithShape="0" blurRad="38100" dist="0" dir="5400000">
                  <a:srgbClr val="000000">
                    <a:alpha val="40000"/>
                  </a:srgbClr>
                </a:outerShdw>
              </a:effectLst>
            </p:spPr>
            <p:txBody>
              <a:bodyPr wrap="square" lIns="34289" tIns="34289" rIns="34289" bIns="34289" numCol="1" anchor="ctr">
                <a:noAutofit/>
              </a:bodyPr>
              <a:lstStyle/>
              <a:p>
                <a:pPr algn="ctr" rtl="0">
                  <a:defRPr sz="1200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defRPr>
                </a:pPr>
              </a:p>
            </p:txBody>
          </p:sp>
        </p:grpSp>
        <p:grpSp>
          <p:nvGrpSpPr>
            <p:cNvPr id="251" name="Google Shape;253;p10"/>
            <p:cNvGrpSpPr/>
            <p:nvPr/>
          </p:nvGrpSpPr>
          <p:grpSpPr>
            <a:xfrm>
              <a:off x="1386155" y="-2"/>
              <a:ext cx="760951" cy="849917"/>
              <a:chOff x="0" y="0"/>
              <a:chExt cx="760950" cy="849916"/>
            </a:xfrm>
          </p:grpSpPr>
          <p:sp>
            <p:nvSpPr>
              <p:cNvPr id="241" name="Google Shape;254;p10"/>
              <p:cNvSpPr/>
              <p:nvPr/>
            </p:nvSpPr>
            <p:spPr>
              <a:xfrm flipH="1" rot="12754542">
                <a:off x="161980" y="60266"/>
                <a:ext cx="436988" cy="72938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3965" y="21554"/>
                    </a:moveTo>
                    <a:cubicBezTo>
                      <a:pt x="17508" y="21554"/>
                      <a:pt x="20465" y="20175"/>
                      <a:pt x="21149" y="18342"/>
                    </a:cubicBezTo>
                    <a:lnTo>
                      <a:pt x="21265" y="17706"/>
                    </a:lnTo>
                    <a:lnTo>
                      <a:pt x="21354" y="17686"/>
                    </a:lnTo>
                    <a:cubicBezTo>
                      <a:pt x="21506" y="17602"/>
                      <a:pt x="21600" y="17487"/>
                      <a:pt x="21600" y="17360"/>
                    </a:cubicBezTo>
                    <a:lnTo>
                      <a:pt x="21600" y="15517"/>
                    </a:lnTo>
                    <a:cubicBezTo>
                      <a:pt x="21600" y="15390"/>
                      <a:pt x="21506" y="15275"/>
                      <a:pt x="21354" y="15191"/>
                    </a:cubicBezTo>
                    <a:lnTo>
                      <a:pt x="21311" y="15182"/>
                    </a:lnTo>
                    <a:lnTo>
                      <a:pt x="21295" y="9538"/>
                    </a:lnTo>
                    <a:lnTo>
                      <a:pt x="21367" y="9538"/>
                    </a:lnTo>
                    <a:lnTo>
                      <a:pt x="21367" y="4009"/>
                    </a:lnTo>
                    <a:lnTo>
                      <a:pt x="21154" y="4009"/>
                    </a:lnTo>
                    <a:lnTo>
                      <a:pt x="14063" y="1302"/>
                    </a:lnTo>
                    <a:lnTo>
                      <a:pt x="14127" y="1283"/>
                    </a:lnTo>
                    <a:lnTo>
                      <a:pt x="11103" y="129"/>
                    </a:lnTo>
                    <a:lnTo>
                      <a:pt x="11103" y="0"/>
                    </a:lnTo>
                    <a:lnTo>
                      <a:pt x="10934" y="65"/>
                    </a:lnTo>
                    <a:lnTo>
                      <a:pt x="10773" y="3"/>
                    </a:lnTo>
                    <a:lnTo>
                      <a:pt x="7428" y="1280"/>
                    </a:lnTo>
                    <a:lnTo>
                      <a:pt x="7538" y="1313"/>
                    </a:lnTo>
                    <a:lnTo>
                      <a:pt x="615" y="3955"/>
                    </a:lnTo>
                    <a:lnTo>
                      <a:pt x="576" y="3927"/>
                    </a:lnTo>
                    <a:lnTo>
                      <a:pt x="576" y="3970"/>
                    </a:lnTo>
                    <a:lnTo>
                      <a:pt x="413" y="4032"/>
                    </a:lnTo>
                    <a:lnTo>
                      <a:pt x="564" y="4032"/>
                    </a:lnTo>
                    <a:lnTo>
                      <a:pt x="564" y="9538"/>
                    </a:lnTo>
                    <a:lnTo>
                      <a:pt x="593" y="9538"/>
                    </a:lnTo>
                    <a:lnTo>
                      <a:pt x="609" y="15090"/>
                    </a:lnTo>
                    <a:lnTo>
                      <a:pt x="256" y="15167"/>
                    </a:lnTo>
                    <a:cubicBezTo>
                      <a:pt x="98" y="15251"/>
                      <a:pt x="0" y="15366"/>
                      <a:pt x="0" y="15493"/>
                    </a:cubicBezTo>
                    <a:lnTo>
                      <a:pt x="0" y="17336"/>
                    </a:lnTo>
                    <a:cubicBezTo>
                      <a:pt x="0" y="17463"/>
                      <a:pt x="98" y="17579"/>
                      <a:pt x="256" y="17662"/>
                    </a:cubicBezTo>
                    <a:lnTo>
                      <a:pt x="597" y="17736"/>
                    </a:lnTo>
                    <a:lnTo>
                      <a:pt x="708" y="18342"/>
                    </a:lnTo>
                    <a:lnTo>
                      <a:pt x="746" y="18395"/>
                    </a:lnTo>
                    <a:lnTo>
                      <a:pt x="794" y="18637"/>
                    </a:lnTo>
                    <a:cubicBezTo>
                      <a:pt x="1478" y="20328"/>
                      <a:pt x="4434" y="21600"/>
                      <a:pt x="7978" y="21600"/>
                    </a:cubicBezTo>
                    <a:lnTo>
                      <a:pt x="11047" y="21600"/>
                    </a:lnTo>
                    <a:lnTo>
                      <a:pt x="11047" y="21554"/>
                    </a:lnTo>
                    <a:close/>
                  </a:path>
                </a:pathLst>
              </a:custGeom>
              <a:solidFill>
                <a:srgbClr val="FFFFFF">
                  <a:alpha val="48240"/>
                </a:srgbClr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34289" tIns="34289" rIns="34289" bIns="34289" numCol="1" anchor="ctr">
                <a:noAutofit/>
              </a:bodyPr>
              <a:lstStyle/>
              <a:p>
                <a:pPr algn="ctr" rtl="0">
                  <a:defRPr sz="1200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defRPr>
                </a:pPr>
              </a:p>
            </p:txBody>
          </p:sp>
          <p:grpSp>
            <p:nvGrpSpPr>
              <p:cNvPr id="249" name="Google Shape;255;p10"/>
              <p:cNvGrpSpPr/>
              <p:nvPr/>
            </p:nvGrpSpPr>
            <p:grpSpPr>
              <a:xfrm>
                <a:off x="60733" y="56439"/>
                <a:ext cx="641622" cy="733561"/>
                <a:chOff x="0" y="0"/>
                <a:chExt cx="641621" cy="733559"/>
              </a:xfrm>
            </p:grpSpPr>
            <p:sp>
              <p:nvSpPr>
                <p:cNvPr id="242" name="Google Shape;256;p10"/>
                <p:cNvSpPr/>
                <p:nvPr/>
              </p:nvSpPr>
              <p:spPr>
                <a:xfrm flipH="1" rot="12762355">
                  <a:off x="50216" y="375242"/>
                  <a:ext cx="346411" cy="287523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21600" y="21600"/>
                      </a:moveTo>
                      <a:lnTo>
                        <a:pt x="155" y="21600"/>
                      </a:lnTo>
                      <a:lnTo>
                        <a:pt x="155" y="9049"/>
                      </a:lnTo>
                      <a:lnTo>
                        <a:pt x="0" y="9049"/>
                      </a:lnTo>
                      <a:lnTo>
                        <a:pt x="10722" y="0"/>
                      </a:lnTo>
                      <a:lnTo>
                        <a:pt x="21381" y="8996"/>
                      </a:lnTo>
                      <a:lnTo>
                        <a:pt x="21600" y="8996"/>
                      </a:lnTo>
                      <a:close/>
                    </a:path>
                  </a:pathLst>
                </a:custGeom>
                <a:solidFill>
                  <a:srgbClr val="F7D38F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34289" tIns="34289" rIns="34289" bIns="34289" numCol="1" anchor="ctr">
                  <a:noAutofit/>
                </a:bodyPr>
                <a:lstStyle/>
                <a:p>
                  <a:pPr algn="ctr" rtl="0">
                    <a:defRPr sz="1200">
                      <a:solidFill>
                        <a:srgbClr val="FFFFFF"/>
                      </a:solidFill>
                      <a:latin typeface="Calibri"/>
                      <a:ea typeface="Calibri"/>
                      <a:cs typeface="Calibri"/>
                      <a:sym typeface="Calibri"/>
                    </a:defRPr>
                  </a:pPr>
                </a:p>
              </p:txBody>
            </p:sp>
            <p:sp>
              <p:nvSpPr>
                <p:cNvPr id="243" name="Google Shape;257;p10"/>
                <p:cNvSpPr/>
                <p:nvPr/>
              </p:nvSpPr>
              <p:spPr>
                <a:xfrm flipH="1" rot="12762355">
                  <a:off x="68748" y="333833"/>
                  <a:ext cx="170181" cy="286275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21600" y="21600"/>
                      </a:moveTo>
                      <a:lnTo>
                        <a:pt x="316" y="21600"/>
                      </a:lnTo>
                      <a:lnTo>
                        <a:pt x="316" y="8995"/>
                      </a:lnTo>
                      <a:lnTo>
                        <a:pt x="0" y="8995"/>
                      </a:lnTo>
                      <a:lnTo>
                        <a:pt x="21600" y="0"/>
                      </a:lnTo>
                      <a:close/>
                    </a:path>
                  </a:pathLst>
                </a:custGeom>
                <a:solidFill>
                  <a:srgbClr val="FFFFFF">
                    <a:alpha val="27060"/>
                  </a:srgbClr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34289" tIns="34289" rIns="34289" bIns="34289" numCol="1" anchor="ctr">
                  <a:noAutofit/>
                </a:bodyPr>
                <a:lstStyle/>
                <a:p>
                  <a:pPr algn="ctr" rtl="0">
                    <a:defRPr sz="1200">
                      <a:solidFill>
                        <a:srgbClr val="FFFFFF"/>
                      </a:solidFill>
                      <a:latin typeface="Calibri"/>
                      <a:ea typeface="Calibri"/>
                      <a:cs typeface="Calibri"/>
                      <a:sym typeface="Calibri"/>
                    </a:defRPr>
                  </a:pPr>
                </a:p>
              </p:txBody>
            </p:sp>
            <p:sp>
              <p:nvSpPr>
                <p:cNvPr id="244" name="Google Shape;258;p10"/>
                <p:cNvSpPr/>
                <p:nvPr/>
              </p:nvSpPr>
              <p:spPr>
                <a:xfrm flipH="1" rot="1962354">
                  <a:off x="180547" y="55787"/>
                  <a:ext cx="342851" cy="527945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7638" y="0"/>
                      </a:moveTo>
                      <a:lnTo>
                        <a:pt x="13962" y="0"/>
                      </a:lnTo>
                      <a:cubicBezTo>
                        <a:pt x="18181" y="0"/>
                        <a:pt x="21600" y="2252"/>
                        <a:pt x="21600" y="5029"/>
                      </a:cubicBezTo>
                      <a:lnTo>
                        <a:pt x="21600" y="21600"/>
                      </a:lnTo>
                      <a:lnTo>
                        <a:pt x="17785" y="18299"/>
                      </a:lnTo>
                      <a:lnTo>
                        <a:pt x="14218" y="21578"/>
                      </a:lnTo>
                      <a:lnTo>
                        <a:pt x="10563" y="18299"/>
                      </a:lnTo>
                      <a:lnTo>
                        <a:pt x="6908" y="21179"/>
                      </a:lnTo>
                      <a:lnTo>
                        <a:pt x="3342" y="18299"/>
                      </a:lnTo>
                      <a:lnTo>
                        <a:pt x="0" y="21201"/>
                      </a:lnTo>
                      <a:lnTo>
                        <a:pt x="0" y="5029"/>
                      </a:lnTo>
                      <a:cubicBezTo>
                        <a:pt x="0" y="2252"/>
                        <a:pt x="3419" y="0"/>
                        <a:pt x="7638" y="0"/>
                      </a:cubicBezTo>
                      <a:close/>
                    </a:path>
                  </a:pathLst>
                </a:custGeom>
                <a:solidFill>
                  <a:srgbClr val="EFB436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34289" tIns="34289" rIns="34289" bIns="34289" numCol="1" anchor="ctr">
                  <a:noAutofit/>
                </a:bodyPr>
                <a:lstStyle/>
                <a:p>
                  <a:pPr algn="ctr" rtl="0">
                    <a:defRPr sz="1200">
                      <a:solidFill>
                        <a:srgbClr val="FFFFFF"/>
                      </a:solidFill>
                      <a:latin typeface="Calibri"/>
                      <a:ea typeface="Calibri"/>
                      <a:cs typeface="Calibri"/>
                      <a:sym typeface="Calibri"/>
                    </a:defRPr>
                  </a:pPr>
                </a:p>
              </p:txBody>
            </p:sp>
            <p:sp>
              <p:nvSpPr>
                <p:cNvPr id="245" name="Google Shape;259;p10"/>
                <p:cNvSpPr/>
                <p:nvPr/>
              </p:nvSpPr>
              <p:spPr>
                <a:xfrm flipH="1" rot="1962354">
                  <a:off x="237389" y="54359"/>
                  <a:ext cx="224855" cy="530763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13179" y="0"/>
                      </a:moveTo>
                      <a:lnTo>
                        <a:pt x="15406" y="0"/>
                      </a:lnTo>
                      <a:cubicBezTo>
                        <a:pt x="17014" y="0"/>
                        <a:pt x="18546" y="141"/>
                        <a:pt x="19939" y="396"/>
                      </a:cubicBezTo>
                      <a:lnTo>
                        <a:pt x="21600" y="785"/>
                      </a:lnTo>
                      <a:lnTo>
                        <a:pt x="20812" y="18573"/>
                      </a:lnTo>
                      <a:lnTo>
                        <a:pt x="15796" y="21600"/>
                      </a:lnTo>
                      <a:lnTo>
                        <a:pt x="14092" y="20596"/>
                      </a:lnTo>
                      <a:close/>
                      <a:moveTo>
                        <a:pt x="5762" y="0"/>
                      </a:moveTo>
                      <a:lnTo>
                        <a:pt x="7376" y="0"/>
                      </a:lnTo>
                      <a:lnTo>
                        <a:pt x="8233" y="19347"/>
                      </a:lnTo>
                      <a:lnTo>
                        <a:pt x="4650" y="21201"/>
                      </a:lnTo>
                      <a:lnTo>
                        <a:pt x="0" y="18736"/>
                      </a:lnTo>
                      <a:lnTo>
                        <a:pt x="808" y="494"/>
                      </a:lnTo>
                      <a:lnTo>
                        <a:pt x="1229" y="396"/>
                      </a:lnTo>
                      <a:cubicBezTo>
                        <a:pt x="2622" y="141"/>
                        <a:pt x="4154" y="0"/>
                        <a:pt x="5762" y="0"/>
                      </a:cubicBezTo>
                      <a:close/>
                    </a:path>
                  </a:pathLst>
                </a:custGeom>
                <a:solidFill>
                  <a:srgbClr val="FFFFFF">
                    <a:alpha val="27060"/>
                  </a:srgbClr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34289" tIns="34289" rIns="34289" bIns="34289" numCol="1" anchor="ctr">
                  <a:noAutofit/>
                </a:bodyPr>
                <a:lstStyle/>
                <a:p>
                  <a:pPr algn="ctr" rtl="0">
                    <a:defRPr sz="1200">
                      <a:solidFill>
                        <a:srgbClr val="FFFFFF"/>
                      </a:solidFill>
                      <a:latin typeface="Calibri"/>
                      <a:ea typeface="Calibri"/>
                      <a:cs typeface="Calibri"/>
                      <a:sym typeface="Calibri"/>
                    </a:defRPr>
                  </a:pPr>
                </a:p>
              </p:txBody>
            </p:sp>
            <p:sp>
              <p:nvSpPr>
                <p:cNvPr id="246" name="Google Shape;260;p10"/>
                <p:cNvSpPr/>
                <p:nvPr/>
              </p:nvSpPr>
              <p:spPr>
                <a:xfrm flipH="1" rot="1962354">
                  <a:off x="292437" y="82791"/>
                  <a:ext cx="342850" cy="124044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7638" y="0"/>
                      </a:moveTo>
                      <a:lnTo>
                        <a:pt x="13962" y="0"/>
                      </a:lnTo>
                      <a:cubicBezTo>
                        <a:pt x="18181" y="0"/>
                        <a:pt x="21600" y="9517"/>
                        <a:pt x="21600" y="21257"/>
                      </a:cubicBezTo>
                      <a:lnTo>
                        <a:pt x="21600" y="21600"/>
                      </a:lnTo>
                      <a:lnTo>
                        <a:pt x="0" y="21600"/>
                      </a:lnTo>
                      <a:lnTo>
                        <a:pt x="0" y="21257"/>
                      </a:lnTo>
                      <a:cubicBezTo>
                        <a:pt x="0" y="9517"/>
                        <a:pt x="3419" y="0"/>
                        <a:pt x="7638" y="0"/>
                      </a:cubicBezTo>
                      <a:close/>
                    </a:path>
                  </a:pathLst>
                </a:custGeom>
                <a:solidFill>
                  <a:srgbClr val="EB8CA1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34289" tIns="34289" rIns="34289" bIns="34289" numCol="1" anchor="ctr">
                  <a:noAutofit/>
                </a:bodyPr>
                <a:lstStyle/>
                <a:p>
                  <a:pPr algn="ctr" rtl="0">
                    <a:defRPr sz="1200">
                      <a:solidFill>
                        <a:srgbClr val="FFFFFF"/>
                      </a:solidFill>
                      <a:latin typeface="Calibri"/>
                      <a:ea typeface="Calibri"/>
                      <a:cs typeface="Calibri"/>
                      <a:sym typeface="Calibri"/>
                    </a:defRPr>
                  </a:pPr>
                </a:p>
              </p:txBody>
            </p:sp>
            <p:sp>
              <p:nvSpPr>
                <p:cNvPr id="247" name="Google Shape;261;p10"/>
                <p:cNvSpPr/>
                <p:nvPr/>
              </p:nvSpPr>
              <p:spPr>
                <a:xfrm flipH="1" rot="1962354">
                  <a:off x="103164" y="589290"/>
                  <a:ext cx="110749" cy="55571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10781" y="0"/>
                      </a:moveTo>
                      <a:cubicBezTo>
                        <a:pt x="13499" y="0"/>
                        <a:pt x="16088" y="1105"/>
                        <a:pt x="18443" y="3105"/>
                      </a:cubicBezTo>
                      <a:lnTo>
                        <a:pt x="21600" y="6544"/>
                      </a:lnTo>
                      <a:lnTo>
                        <a:pt x="10815" y="21600"/>
                      </a:lnTo>
                      <a:lnTo>
                        <a:pt x="0" y="6501"/>
                      </a:lnTo>
                      <a:lnTo>
                        <a:pt x="3118" y="3105"/>
                      </a:lnTo>
                      <a:cubicBezTo>
                        <a:pt x="5473" y="1105"/>
                        <a:pt x="8062" y="0"/>
                        <a:pt x="10781" y="0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34289" tIns="34289" rIns="34289" bIns="34289" numCol="1" anchor="ctr">
                  <a:noAutofit/>
                </a:bodyPr>
                <a:lstStyle/>
                <a:p>
                  <a:pPr algn="ctr" rtl="0">
                    <a:defRPr sz="1200">
                      <a:solidFill>
                        <a:srgbClr val="FFFFFF"/>
                      </a:solidFill>
                      <a:latin typeface="Calibri"/>
                      <a:ea typeface="Calibri"/>
                      <a:cs typeface="Calibri"/>
                      <a:sym typeface="Calibri"/>
                    </a:defRPr>
                  </a:pPr>
                </a:p>
              </p:txBody>
            </p:sp>
            <p:sp>
              <p:nvSpPr>
                <p:cNvPr id="248" name="Google Shape;262;p10"/>
                <p:cNvSpPr/>
                <p:nvPr/>
              </p:nvSpPr>
              <p:spPr>
                <a:xfrm flipH="1" rot="1957588">
                  <a:off x="235329" y="180750"/>
                  <a:ext cx="355175" cy="83630"/>
                </a:xfrm>
                <a:prstGeom prst="roundRect">
                  <a:avLst>
                    <a:gd name="adj" fmla="val 16667"/>
                  </a:avLst>
                </a:prstGeom>
                <a:solidFill>
                  <a:srgbClr val="A8BFD6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34289" tIns="34289" rIns="34289" bIns="34289" numCol="1" anchor="ctr">
                  <a:noAutofit/>
                </a:bodyPr>
                <a:lstStyle/>
                <a:p>
                  <a:pPr algn="ctr" rtl="0">
                    <a:defRPr sz="1200">
                      <a:solidFill>
                        <a:srgbClr val="FFFFFF"/>
                      </a:solidFill>
                      <a:latin typeface="Calibri"/>
                      <a:ea typeface="Calibri"/>
                      <a:cs typeface="Calibri"/>
                      <a:sym typeface="Calibri"/>
                    </a:defRPr>
                  </a:pPr>
                </a:p>
              </p:txBody>
            </p:sp>
          </p:grpSp>
          <p:sp>
            <p:nvSpPr>
              <p:cNvPr id="250" name="Google Shape;263;p10"/>
              <p:cNvSpPr/>
              <p:nvPr/>
            </p:nvSpPr>
            <p:spPr>
              <a:xfrm flipH="1" rot="12759500">
                <a:off x="174043" y="84566"/>
                <a:ext cx="413675" cy="68844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3965" y="21554"/>
                    </a:moveTo>
                    <a:cubicBezTo>
                      <a:pt x="17508" y="21554"/>
                      <a:pt x="20465" y="20175"/>
                      <a:pt x="21149" y="18342"/>
                    </a:cubicBezTo>
                    <a:lnTo>
                      <a:pt x="21265" y="17706"/>
                    </a:lnTo>
                    <a:lnTo>
                      <a:pt x="21354" y="17686"/>
                    </a:lnTo>
                    <a:cubicBezTo>
                      <a:pt x="21506" y="17602"/>
                      <a:pt x="21600" y="17487"/>
                      <a:pt x="21600" y="17360"/>
                    </a:cubicBezTo>
                    <a:lnTo>
                      <a:pt x="21600" y="15517"/>
                    </a:lnTo>
                    <a:cubicBezTo>
                      <a:pt x="21600" y="15390"/>
                      <a:pt x="21506" y="15275"/>
                      <a:pt x="21354" y="15191"/>
                    </a:cubicBezTo>
                    <a:lnTo>
                      <a:pt x="21311" y="15182"/>
                    </a:lnTo>
                    <a:lnTo>
                      <a:pt x="21295" y="9538"/>
                    </a:lnTo>
                    <a:lnTo>
                      <a:pt x="21367" y="9538"/>
                    </a:lnTo>
                    <a:lnTo>
                      <a:pt x="21367" y="4009"/>
                    </a:lnTo>
                    <a:lnTo>
                      <a:pt x="21154" y="4009"/>
                    </a:lnTo>
                    <a:lnTo>
                      <a:pt x="14063" y="1302"/>
                    </a:lnTo>
                    <a:lnTo>
                      <a:pt x="14127" y="1283"/>
                    </a:lnTo>
                    <a:lnTo>
                      <a:pt x="11103" y="129"/>
                    </a:lnTo>
                    <a:lnTo>
                      <a:pt x="11103" y="0"/>
                    </a:lnTo>
                    <a:lnTo>
                      <a:pt x="10934" y="65"/>
                    </a:lnTo>
                    <a:lnTo>
                      <a:pt x="10773" y="3"/>
                    </a:lnTo>
                    <a:lnTo>
                      <a:pt x="7428" y="1280"/>
                    </a:lnTo>
                    <a:lnTo>
                      <a:pt x="7538" y="1313"/>
                    </a:lnTo>
                    <a:lnTo>
                      <a:pt x="615" y="3955"/>
                    </a:lnTo>
                    <a:lnTo>
                      <a:pt x="576" y="3927"/>
                    </a:lnTo>
                    <a:lnTo>
                      <a:pt x="576" y="3970"/>
                    </a:lnTo>
                    <a:lnTo>
                      <a:pt x="413" y="4032"/>
                    </a:lnTo>
                    <a:lnTo>
                      <a:pt x="564" y="4032"/>
                    </a:lnTo>
                    <a:lnTo>
                      <a:pt x="564" y="9538"/>
                    </a:lnTo>
                    <a:lnTo>
                      <a:pt x="593" y="9538"/>
                    </a:lnTo>
                    <a:lnTo>
                      <a:pt x="609" y="15090"/>
                    </a:lnTo>
                    <a:lnTo>
                      <a:pt x="256" y="15167"/>
                    </a:lnTo>
                    <a:cubicBezTo>
                      <a:pt x="98" y="15251"/>
                      <a:pt x="0" y="15366"/>
                      <a:pt x="0" y="15493"/>
                    </a:cubicBezTo>
                    <a:lnTo>
                      <a:pt x="0" y="17336"/>
                    </a:lnTo>
                    <a:cubicBezTo>
                      <a:pt x="0" y="17463"/>
                      <a:pt x="98" y="17579"/>
                      <a:pt x="256" y="17662"/>
                    </a:cubicBezTo>
                    <a:lnTo>
                      <a:pt x="597" y="17736"/>
                    </a:lnTo>
                    <a:lnTo>
                      <a:pt x="708" y="18342"/>
                    </a:lnTo>
                    <a:lnTo>
                      <a:pt x="746" y="18395"/>
                    </a:lnTo>
                    <a:lnTo>
                      <a:pt x="794" y="18637"/>
                    </a:lnTo>
                    <a:cubicBezTo>
                      <a:pt x="1478" y="20328"/>
                      <a:pt x="4434" y="21600"/>
                      <a:pt x="7978" y="21600"/>
                    </a:cubicBezTo>
                    <a:lnTo>
                      <a:pt x="11047" y="21600"/>
                    </a:lnTo>
                    <a:lnTo>
                      <a:pt x="11047" y="21554"/>
                    </a:lnTo>
                    <a:close/>
                  </a:path>
                </a:pathLst>
              </a:custGeom>
              <a:noFill/>
              <a:ln w="12700" cap="flat">
                <a:solidFill>
                  <a:srgbClr val="FFFFFF"/>
                </a:solidFill>
                <a:prstDash val="dash"/>
                <a:miter lim="800000"/>
              </a:ln>
              <a:effectLst>
                <a:outerShdw sx="100000" sy="100000" kx="0" ky="0" algn="b" rotWithShape="0" blurRad="38100" dist="0" dir="5400000">
                  <a:srgbClr val="000000">
                    <a:alpha val="40000"/>
                  </a:srgbClr>
                </a:outerShdw>
              </a:effectLst>
            </p:spPr>
            <p:txBody>
              <a:bodyPr wrap="square" lIns="34289" tIns="34289" rIns="34289" bIns="34289" numCol="1" anchor="ctr">
                <a:noAutofit/>
              </a:bodyPr>
              <a:lstStyle/>
              <a:p>
                <a:pPr algn="ctr" rtl="0">
                  <a:defRPr sz="1200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defRPr>
                </a:pPr>
              </a:p>
            </p:txBody>
          </p:sp>
        </p:grpSp>
        <p:pic>
          <p:nvPicPr>
            <p:cNvPr id="252" name="IMG_3273.png" descr="IMG_3273.png"/>
            <p:cNvPicPr>
              <a:picLocks noChangeAspect="1"/>
            </p:cNvPicPr>
            <p:nvPr/>
          </p:nvPicPr>
          <p:blipFill>
            <a:blip r:embed="rId3">
              <a:extLst/>
            </a:blip>
            <a:srcRect l="74606" t="63564" r="4829" b="16922"/>
            <a:stretch>
              <a:fillRect/>
            </a:stretch>
          </p:blipFill>
          <p:spPr>
            <a:xfrm>
              <a:off x="122490" y="335796"/>
              <a:ext cx="1471036" cy="395609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sp>
        <p:nvSpPr>
          <p:cNvPr id="254" name="Google Shape;209;p10"/>
          <p:cNvSpPr/>
          <p:nvPr/>
        </p:nvSpPr>
        <p:spPr>
          <a:xfrm>
            <a:off x="1162702" y="1386523"/>
            <a:ext cx="5409002" cy="423656"/>
          </a:xfrm>
          <a:prstGeom prst="roundRect">
            <a:avLst>
              <a:gd name="adj" fmla="val 50000"/>
            </a:avLst>
          </a:prstGeom>
          <a:ln w="12700">
            <a:solidFill>
              <a:srgbClr val="F2F2F2"/>
            </a:solidFill>
            <a:prstDash val="dash"/>
            <a:miter/>
          </a:ln>
          <a:effectLst>
            <a:outerShdw sx="100000" sy="100000" kx="0" ky="0" algn="b" rotWithShape="0" blurRad="38100" dist="0" dir="5400000">
              <a:srgbClr val="000000">
                <a:alpha val="40000"/>
              </a:srgbClr>
            </a:outerShdw>
          </a:effectLst>
        </p:spPr>
        <p:txBody>
          <a:bodyPr lIns="34289" tIns="34289" rIns="34289" bIns="34289" anchor="ctr"/>
          <a:lstStyle/>
          <a:p>
            <a:pPr algn="ctr" rtl="0">
              <a:defRPr sz="12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255" name="مسألة  ٥">
            <a:hlinkClick r:id="rId4" invalidUrl="" action="ppaction://hlinksldjump" tgtFrame="" tooltip="" history="1" highlightClick="0" endSnd="0"/>
          </p:cNvPr>
          <p:cNvSpPr txBox="1"/>
          <p:nvPr/>
        </p:nvSpPr>
        <p:spPr>
          <a:xfrm>
            <a:off x="3328897" y="237814"/>
            <a:ext cx="1122277" cy="2921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spAutoFit/>
          </a:bodyPr>
          <a:lstStyle>
            <a:lvl1pPr algn="ctr" defTabSz="825500">
              <a:defRPr sz="1500">
                <a:solidFill>
                  <a:srgbClr val="FFFFFF"/>
                </a:solidFill>
                <a:latin typeface="Khalid Art bold"/>
                <a:ea typeface="Khalid Art bold"/>
                <a:cs typeface="Khalid Art bold"/>
                <a:sym typeface="Khalid Art bold"/>
              </a:defRPr>
            </a:lvl1pPr>
          </a:lstStyle>
          <a:p>
            <a:pPr rtl="0">
              <a:defRPr/>
            </a:pPr>
            <a:r>
              <a:t>مسألة  ٣</a:t>
            </a:r>
          </a:p>
        </p:txBody>
      </p:sp>
      <p:sp>
        <p:nvSpPr>
          <p:cNvPr id="256" name="مسألة  ٦">
            <a:hlinkClick r:id="rId5" invalidUrl="" action="ppaction://hlinksldjump" tgtFrame="" tooltip="" history="1" highlightClick="0" endSnd="0"/>
          </p:cNvPr>
          <p:cNvSpPr txBox="1"/>
          <p:nvPr/>
        </p:nvSpPr>
        <p:spPr>
          <a:xfrm>
            <a:off x="4725666" y="237814"/>
            <a:ext cx="1122278" cy="2921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spAutoFit/>
          </a:bodyPr>
          <a:lstStyle>
            <a:lvl1pPr algn="ctr" defTabSz="825500">
              <a:defRPr sz="1500">
                <a:solidFill>
                  <a:srgbClr val="FFFFFF"/>
                </a:solidFill>
                <a:latin typeface="Khalid Art bold"/>
                <a:ea typeface="Khalid Art bold"/>
                <a:cs typeface="Khalid Art bold"/>
                <a:sym typeface="Khalid Art bold"/>
              </a:defRPr>
            </a:lvl1pPr>
          </a:lstStyle>
          <a:p>
            <a:pPr rtl="0">
              <a:defRPr/>
            </a:pPr>
            <a:r>
              <a:t>مسألة  ٤</a:t>
            </a:r>
          </a:p>
        </p:txBody>
      </p:sp>
      <p:sp>
        <p:nvSpPr>
          <p:cNvPr id="257" name="الواجب">
            <a:hlinkClick r:id="rId6" invalidUrl="" action="ppaction://hlinksldjump" tgtFrame="" tooltip="" history="1" highlightClick="0" endSnd="0"/>
          </p:cNvPr>
          <p:cNvSpPr txBox="1"/>
          <p:nvPr/>
        </p:nvSpPr>
        <p:spPr>
          <a:xfrm>
            <a:off x="7531055" y="237814"/>
            <a:ext cx="1122278" cy="2921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spAutoFit/>
          </a:bodyPr>
          <a:lstStyle>
            <a:lvl1pPr algn="ctr" defTabSz="825500">
              <a:defRPr sz="1500">
                <a:solidFill>
                  <a:srgbClr val="FFFFFF"/>
                </a:solidFill>
                <a:latin typeface="Khalid Art bold"/>
                <a:ea typeface="Khalid Art bold"/>
                <a:cs typeface="Khalid Art bold"/>
                <a:sym typeface="Khalid Art bold"/>
              </a:defRPr>
            </a:lvl1pPr>
          </a:lstStyle>
          <a:p>
            <a:pPr rtl="0">
              <a:defRPr/>
            </a:pPr>
            <a:r>
              <a:t>الواجب</a:t>
            </a:r>
          </a:p>
        </p:txBody>
      </p:sp>
      <p:sp>
        <p:nvSpPr>
          <p:cNvPr id="258" name="المنزل">
            <a:hlinkClick r:id="rId7" invalidUrl="" action="ppaction://hlinksldjump" tgtFrame="" tooltip="" history="1" highlightClick="0" endSnd="0"/>
          </p:cNvPr>
          <p:cNvSpPr/>
          <p:nvPr/>
        </p:nvSpPr>
        <p:spPr>
          <a:xfrm>
            <a:off x="864594" y="228027"/>
            <a:ext cx="364838" cy="32678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0800" y="0"/>
                </a:moveTo>
                <a:lnTo>
                  <a:pt x="0" y="11938"/>
                </a:lnTo>
                <a:lnTo>
                  <a:pt x="3392" y="11938"/>
                </a:lnTo>
                <a:lnTo>
                  <a:pt x="3392" y="21600"/>
                </a:lnTo>
                <a:lnTo>
                  <a:pt x="8837" y="21600"/>
                </a:lnTo>
                <a:lnTo>
                  <a:pt x="8837" y="13819"/>
                </a:lnTo>
                <a:lnTo>
                  <a:pt x="12694" y="13819"/>
                </a:lnTo>
                <a:lnTo>
                  <a:pt x="12694" y="21600"/>
                </a:lnTo>
                <a:lnTo>
                  <a:pt x="18160" y="21600"/>
                </a:lnTo>
                <a:lnTo>
                  <a:pt x="18160" y="11938"/>
                </a:lnTo>
                <a:lnTo>
                  <a:pt x="21600" y="11938"/>
                </a:lnTo>
                <a:lnTo>
                  <a:pt x="18160" y="8135"/>
                </a:lnTo>
                <a:lnTo>
                  <a:pt x="18160" y="3553"/>
                </a:lnTo>
                <a:lnTo>
                  <a:pt x="16218" y="3553"/>
                </a:lnTo>
                <a:lnTo>
                  <a:pt x="16218" y="5984"/>
                </a:lnTo>
                <a:lnTo>
                  <a:pt x="10800" y="0"/>
                </a:lnTo>
                <a:close/>
              </a:path>
            </a:pathLst>
          </a:custGeom>
          <a:ln w="3175">
            <a:solidFill>
              <a:srgbClr val="5C5C5C">
                <a:alpha val="60502"/>
              </a:srgbClr>
            </a:solidFill>
          </a:ln>
        </p:spPr>
        <p:txBody>
          <a:bodyPr lIns="34289" tIns="34289" rIns="34289" bIns="34289" anchor="ctr"/>
          <a:lstStyle/>
          <a:p>
            <a:pPr rtl="0">
              <a:defRPr>
                <a:latin typeface="+mn-lt"/>
                <a:ea typeface="+mn-ea"/>
                <a:cs typeface="+mn-cs"/>
                <a:sym typeface="Arial"/>
              </a:defRPr>
            </a:pPr>
          </a:p>
        </p:txBody>
      </p:sp>
      <p:sp>
        <p:nvSpPr>
          <p:cNvPr id="259" name="مسألة ١٠">
            <a:hlinkClick r:id="rId8" invalidUrl="" action="ppaction://hlinksldjump" tgtFrame="" tooltip="" history="1" highlightClick="0" endSnd="0"/>
          </p:cNvPr>
          <p:cNvSpPr txBox="1"/>
          <p:nvPr/>
        </p:nvSpPr>
        <p:spPr>
          <a:xfrm>
            <a:off x="6120296" y="250514"/>
            <a:ext cx="1122278" cy="2921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spAutoFit/>
          </a:bodyPr>
          <a:lstStyle>
            <a:lvl1pPr algn="ctr" defTabSz="825500">
              <a:defRPr sz="1500">
                <a:solidFill>
                  <a:srgbClr val="FFFFFF"/>
                </a:solidFill>
                <a:latin typeface="Khalid Art bold"/>
                <a:ea typeface="Khalid Art bold"/>
                <a:cs typeface="Khalid Art bold"/>
                <a:sym typeface="Khalid Art bold"/>
              </a:defRPr>
            </a:lvl1pPr>
          </a:lstStyle>
          <a:p>
            <a:pPr rtl="0">
              <a:defRPr/>
            </a:pPr>
            <a:r>
              <a:t>مسألة٥</a:t>
            </a:r>
          </a:p>
        </p:txBody>
      </p:sp>
      <p:pic>
        <p:nvPicPr>
          <p:cNvPr id="260" name="IMG_2377.png" descr="IMG_2377.png"/>
          <p:cNvPicPr>
            <a:picLocks noChangeAspect="1"/>
          </p:cNvPicPr>
          <p:nvPr/>
        </p:nvPicPr>
        <p:blipFill>
          <a:blip r:embed="rId9">
            <a:extLst/>
          </a:blip>
          <a:srcRect l="18756" t="31579" r="6568" b="51480"/>
          <a:stretch>
            <a:fillRect/>
          </a:stretch>
        </p:blipFill>
        <p:spPr>
          <a:xfrm>
            <a:off x="2939829" y="866616"/>
            <a:ext cx="2374906" cy="37631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599" h="21569" fill="norm" stroke="1" extrusionOk="0">
                <a:moveTo>
                  <a:pt x="2390" y="4"/>
                </a:moveTo>
                <a:cubicBezTo>
                  <a:pt x="2204" y="-31"/>
                  <a:pt x="2097" y="154"/>
                  <a:pt x="2097" y="504"/>
                </a:cubicBezTo>
                <a:cubicBezTo>
                  <a:pt x="2097" y="730"/>
                  <a:pt x="2481" y="632"/>
                  <a:pt x="2541" y="390"/>
                </a:cubicBezTo>
                <a:cubicBezTo>
                  <a:pt x="2565" y="296"/>
                  <a:pt x="2578" y="188"/>
                  <a:pt x="2574" y="140"/>
                </a:cubicBezTo>
                <a:cubicBezTo>
                  <a:pt x="2569" y="93"/>
                  <a:pt x="2487" y="22"/>
                  <a:pt x="2390" y="4"/>
                </a:cubicBezTo>
                <a:close/>
                <a:moveTo>
                  <a:pt x="2783" y="709"/>
                </a:moveTo>
                <a:cubicBezTo>
                  <a:pt x="2694" y="861"/>
                  <a:pt x="2653" y="1331"/>
                  <a:pt x="2660" y="2097"/>
                </a:cubicBezTo>
                <a:cubicBezTo>
                  <a:pt x="2665" y="2617"/>
                  <a:pt x="2664" y="2645"/>
                  <a:pt x="2610" y="2756"/>
                </a:cubicBezTo>
                <a:cubicBezTo>
                  <a:pt x="2577" y="2823"/>
                  <a:pt x="2555" y="2946"/>
                  <a:pt x="2559" y="3029"/>
                </a:cubicBezTo>
                <a:cubicBezTo>
                  <a:pt x="2565" y="3135"/>
                  <a:pt x="2624" y="3166"/>
                  <a:pt x="2772" y="3166"/>
                </a:cubicBezTo>
                <a:cubicBezTo>
                  <a:pt x="2952" y="3166"/>
                  <a:pt x="2976" y="3151"/>
                  <a:pt x="2971" y="2984"/>
                </a:cubicBezTo>
                <a:cubicBezTo>
                  <a:pt x="2967" y="2879"/>
                  <a:pt x="2938" y="2738"/>
                  <a:pt x="2902" y="2665"/>
                </a:cubicBezTo>
                <a:cubicBezTo>
                  <a:pt x="2865" y="2590"/>
                  <a:pt x="2824" y="2391"/>
                  <a:pt x="2808" y="2210"/>
                </a:cubicBezTo>
                <a:cubicBezTo>
                  <a:pt x="2782" y="1916"/>
                  <a:pt x="2783" y="1855"/>
                  <a:pt x="2819" y="1551"/>
                </a:cubicBezTo>
                <a:cubicBezTo>
                  <a:pt x="2841" y="1366"/>
                  <a:pt x="2878" y="1208"/>
                  <a:pt x="2906" y="1187"/>
                </a:cubicBezTo>
                <a:cubicBezTo>
                  <a:pt x="2933" y="1166"/>
                  <a:pt x="2956" y="1111"/>
                  <a:pt x="2956" y="1050"/>
                </a:cubicBezTo>
                <a:cubicBezTo>
                  <a:pt x="2956" y="990"/>
                  <a:pt x="2956" y="894"/>
                  <a:pt x="2956" y="845"/>
                </a:cubicBezTo>
                <a:cubicBezTo>
                  <a:pt x="2956" y="671"/>
                  <a:pt x="2852" y="592"/>
                  <a:pt x="2783" y="709"/>
                </a:cubicBezTo>
                <a:close/>
                <a:moveTo>
                  <a:pt x="8129" y="1118"/>
                </a:moveTo>
                <a:cubicBezTo>
                  <a:pt x="8092" y="1080"/>
                  <a:pt x="8051" y="1121"/>
                  <a:pt x="8010" y="1255"/>
                </a:cubicBezTo>
                <a:cubicBezTo>
                  <a:pt x="7905" y="1590"/>
                  <a:pt x="7886" y="2757"/>
                  <a:pt x="7977" y="3211"/>
                </a:cubicBezTo>
                <a:cubicBezTo>
                  <a:pt x="8056" y="3605"/>
                  <a:pt x="8209" y="3410"/>
                  <a:pt x="8248" y="2870"/>
                </a:cubicBezTo>
                <a:cubicBezTo>
                  <a:pt x="8308" y="2038"/>
                  <a:pt x="8238" y="1234"/>
                  <a:pt x="8129" y="1118"/>
                </a:cubicBezTo>
                <a:close/>
                <a:moveTo>
                  <a:pt x="14712" y="2097"/>
                </a:moveTo>
                <a:cubicBezTo>
                  <a:pt x="14672" y="1960"/>
                  <a:pt x="14619" y="1971"/>
                  <a:pt x="14572" y="2210"/>
                </a:cubicBezTo>
                <a:cubicBezTo>
                  <a:pt x="14537" y="2388"/>
                  <a:pt x="14530" y="2554"/>
                  <a:pt x="14532" y="2961"/>
                </a:cubicBezTo>
                <a:cubicBezTo>
                  <a:pt x="14535" y="3625"/>
                  <a:pt x="14513" y="3757"/>
                  <a:pt x="14413" y="3757"/>
                </a:cubicBezTo>
                <a:cubicBezTo>
                  <a:pt x="14323" y="3757"/>
                  <a:pt x="14308" y="3899"/>
                  <a:pt x="14373" y="4098"/>
                </a:cubicBezTo>
                <a:cubicBezTo>
                  <a:pt x="14434" y="4282"/>
                  <a:pt x="14522" y="4261"/>
                  <a:pt x="14615" y="4053"/>
                </a:cubicBezTo>
                <a:cubicBezTo>
                  <a:pt x="14733" y="3791"/>
                  <a:pt x="14781" y="3454"/>
                  <a:pt x="14781" y="2916"/>
                </a:cubicBezTo>
                <a:cubicBezTo>
                  <a:pt x="14781" y="2518"/>
                  <a:pt x="14753" y="2233"/>
                  <a:pt x="14712" y="2097"/>
                </a:cubicBezTo>
                <a:close/>
                <a:moveTo>
                  <a:pt x="1382" y="2233"/>
                </a:moveTo>
                <a:cubicBezTo>
                  <a:pt x="1175" y="2229"/>
                  <a:pt x="1165" y="2247"/>
                  <a:pt x="1123" y="2529"/>
                </a:cubicBezTo>
                <a:lnTo>
                  <a:pt x="1079" y="2825"/>
                </a:lnTo>
                <a:lnTo>
                  <a:pt x="1289" y="2825"/>
                </a:lnTo>
                <a:cubicBezTo>
                  <a:pt x="1483" y="2825"/>
                  <a:pt x="1499" y="2801"/>
                  <a:pt x="1548" y="2529"/>
                </a:cubicBezTo>
                <a:lnTo>
                  <a:pt x="1599" y="2233"/>
                </a:lnTo>
                <a:lnTo>
                  <a:pt x="1382" y="2233"/>
                </a:lnTo>
                <a:close/>
                <a:moveTo>
                  <a:pt x="10533" y="2461"/>
                </a:moveTo>
                <a:lnTo>
                  <a:pt x="10533" y="3166"/>
                </a:lnTo>
                <a:cubicBezTo>
                  <a:pt x="10533" y="3742"/>
                  <a:pt x="10540" y="3889"/>
                  <a:pt x="10572" y="4030"/>
                </a:cubicBezTo>
                <a:cubicBezTo>
                  <a:pt x="10625" y="4264"/>
                  <a:pt x="10957" y="4287"/>
                  <a:pt x="11016" y="4053"/>
                </a:cubicBezTo>
                <a:cubicBezTo>
                  <a:pt x="11052" y="3912"/>
                  <a:pt x="11056" y="3769"/>
                  <a:pt x="11056" y="3166"/>
                </a:cubicBezTo>
                <a:cubicBezTo>
                  <a:pt x="11056" y="2461"/>
                  <a:pt x="11058" y="2461"/>
                  <a:pt x="11002" y="2461"/>
                </a:cubicBezTo>
                <a:cubicBezTo>
                  <a:pt x="10948" y="2461"/>
                  <a:pt x="10944" y="2489"/>
                  <a:pt x="10944" y="2984"/>
                </a:cubicBezTo>
                <a:cubicBezTo>
                  <a:pt x="10944" y="3505"/>
                  <a:pt x="10910" y="3860"/>
                  <a:pt x="10872" y="3712"/>
                </a:cubicBezTo>
                <a:cubicBezTo>
                  <a:pt x="10861" y="3670"/>
                  <a:pt x="10850" y="3372"/>
                  <a:pt x="10850" y="3052"/>
                </a:cubicBezTo>
                <a:cubicBezTo>
                  <a:pt x="10850" y="2483"/>
                  <a:pt x="10851" y="2461"/>
                  <a:pt x="10796" y="2461"/>
                </a:cubicBezTo>
                <a:cubicBezTo>
                  <a:pt x="10741" y="2461"/>
                  <a:pt x="10738" y="2472"/>
                  <a:pt x="10738" y="3052"/>
                </a:cubicBezTo>
                <a:cubicBezTo>
                  <a:pt x="10738" y="3482"/>
                  <a:pt x="10731" y="3683"/>
                  <a:pt x="10709" y="3734"/>
                </a:cubicBezTo>
                <a:cubicBezTo>
                  <a:pt x="10662" y="3849"/>
                  <a:pt x="10639" y="3576"/>
                  <a:pt x="10645" y="3006"/>
                </a:cubicBezTo>
                <a:cubicBezTo>
                  <a:pt x="10650" y="2486"/>
                  <a:pt x="10647" y="2461"/>
                  <a:pt x="10590" y="2461"/>
                </a:cubicBezTo>
                <a:lnTo>
                  <a:pt x="10533" y="2461"/>
                </a:lnTo>
                <a:close/>
                <a:moveTo>
                  <a:pt x="4476" y="3712"/>
                </a:moveTo>
                <a:cubicBezTo>
                  <a:pt x="4423" y="3703"/>
                  <a:pt x="4369" y="3765"/>
                  <a:pt x="4342" y="3939"/>
                </a:cubicBezTo>
                <a:cubicBezTo>
                  <a:pt x="4285" y="4310"/>
                  <a:pt x="4285" y="5287"/>
                  <a:pt x="4342" y="5645"/>
                </a:cubicBezTo>
                <a:cubicBezTo>
                  <a:pt x="4399" y="6000"/>
                  <a:pt x="4535" y="5979"/>
                  <a:pt x="4595" y="5600"/>
                </a:cubicBezTo>
                <a:cubicBezTo>
                  <a:pt x="4653" y="5233"/>
                  <a:pt x="4659" y="4396"/>
                  <a:pt x="4606" y="3985"/>
                </a:cubicBezTo>
                <a:cubicBezTo>
                  <a:pt x="4582" y="3802"/>
                  <a:pt x="4529" y="3720"/>
                  <a:pt x="4476" y="3712"/>
                </a:cubicBezTo>
                <a:close/>
                <a:moveTo>
                  <a:pt x="1740" y="4235"/>
                </a:moveTo>
                <a:lnTo>
                  <a:pt x="1740" y="8762"/>
                </a:lnTo>
                <a:lnTo>
                  <a:pt x="1740" y="13266"/>
                </a:lnTo>
                <a:lnTo>
                  <a:pt x="1696" y="13539"/>
                </a:lnTo>
                <a:cubicBezTo>
                  <a:pt x="1655" y="13785"/>
                  <a:pt x="1638" y="13798"/>
                  <a:pt x="1382" y="13766"/>
                </a:cubicBezTo>
                <a:lnTo>
                  <a:pt x="1115" y="13721"/>
                </a:lnTo>
                <a:lnTo>
                  <a:pt x="1108" y="10923"/>
                </a:lnTo>
                <a:lnTo>
                  <a:pt x="1105" y="8125"/>
                </a:lnTo>
                <a:lnTo>
                  <a:pt x="1025" y="8011"/>
                </a:lnTo>
                <a:cubicBezTo>
                  <a:pt x="982" y="7937"/>
                  <a:pt x="921" y="7818"/>
                  <a:pt x="892" y="7761"/>
                </a:cubicBezTo>
                <a:cubicBezTo>
                  <a:pt x="862" y="7703"/>
                  <a:pt x="759" y="7647"/>
                  <a:pt x="664" y="7647"/>
                </a:cubicBezTo>
                <a:cubicBezTo>
                  <a:pt x="220" y="7647"/>
                  <a:pt x="0" y="9026"/>
                  <a:pt x="0" y="11810"/>
                </a:cubicBezTo>
                <a:cubicBezTo>
                  <a:pt x="0" y="13620"/>
                  <a:pt x="106" y="14821"/>
                  <a:pt x="307" y="15313"/>
                </a:cubicBezTo>
                <a:cubicBezTo>
                  <a:pt x="400" y="15540"/>
                  <a:pt x="438" y="15543"/>
                  <a:pt x="1123" y="15518"/>
                </a:cubicBezTo>
                <a:lnTo>
                  <a:pt x="1844" y="15495"/>
                </a:lnTo>
                <a:lnTo>
                  <a:pt x="1949" y="15177"/>
                </a:lnTo>
                <a:cubicBezTo>
                  <a:pt x="2023" y="14959"/>
                  <a:pt x="2065" y="14748"/>
                  <a:pt x="2097" y="14426"/>
                </a:cubicBezTo>
                <a:lnTo>
                  <a:pt x="2144" y="13971"/>
                </a:lnTo>
                <a:lnTo>
                  <a:pt x="2151" y="9217"/>
                </a:lnTo>
                <a:cubicBezTo>
                  <a:pt x="2156" y="6606"/>
                  <a:pt x="2158" y="4413"/>
                  <a:pt x="2155" y="4349"/>
                </a:cubicBezTo>
                <a:cubicBezTo>
                  <a:pt x="2151" y="4281"/>
                  <a:pt x="2064" y="4235"/>
                  <a:pt x="1946" y="4235"/>
                </a:cubicBezTo>
                <a:lnTo>
                  <a:pt x="1740" y="4235"/>
                </a:lnTo>
                <a:close/>
                <a:moveTo>
                  <a:pt x="2563" y="4235"/>
                </a:moveTo>
                <a:lnTo>
                  <a:pt x="2563" y="8876"/>
                </a:lnTo>
                <a:cubicBezTo>
                  <a:pt x="2563" y="13166"/>
                  <a:pt x="2566" y="13561"/>
                  <a:pt x="2599" y="14039"/>
                </a:cubicBezTo>
                <a:cubicBezTo>
                  <a:pt x="2682" y="15268"/>
                  <a:pt x="2825" y="15599"/>
                  <a:pt x="3281" y="15541"/>
                </a:cubicBezTo>
                <a:cubicBezTo>
                  <a:pt x="3568" y="15504"/>
                  <a:pt x="3611" y="15472"/>
                  <a:pt x="3700" y="15222"/>
                </a:cubicBezTo>
                <a:lnTo>
                  <a:pt x="3797" y="14927"/>
                </a:lnTo>
                <a:lnTo>
                  <a:pt x="3898" y="15200"/>
                </a:lnTo>
                <a:cubicBezTo>
                  <a:pt x="4072" y="15670"/>
                  <a:pt x="4332" y="15632"/>
                  <a:pt x="4476" y="15109"/>
                </a:cubicBezTo>
                <a:cubicBezTo>
                  <a:pt x="4521" y="14943"/>
                  <a:pt x="4534" y="14933"/>
                  <a:pt x="4599" y="15109"/>
                </a:cubicBezTo>
                <a:cubicBezTo>
                  <a:pt x="4774" y="15585"/>
                  <a:pt x="4934" y="15678"/>
                  <a:pt x="5115" y="15381"/>
                </a:cubicBezTo>
                <a:cubicBezTo>
                  <a:pt x="5211" y="15223"/>
                  <a:pt x="5234" y="15223"/>
                  <a:pt x="5331" y="15381"/>
                </a:cubicBezTo>
                <a:cubicBezTo>
                  <a:pt x="5415" y="15518"/>
                  <a:pt x="5556" y="15563"/>
                  <a:pt x="5945" y="15563"/>
                </a:cubicBezTo>
                <a:lnTo>
                  <a:pt x="6450" y="15563"/>
                </a:lnTo>
                <a:lnTo>
                  <a:pt x="6494" y="15996"/>
                </a:lnTo>
                <a:cubicBezTo>
                  <a:pt x="6551" y="16543"/>
                  <a:pt x="6653" y="17052"/>
                  <a:pt x="6746" y="17270"/>
                </a:cubicBezTo>
                <a:cubicBezTo>
                  <a:pt x="6791" y="17374"/>
                  <a:pt x="6872" y="17425"/>
                  <a:pt x="6959" y="17406"/>
                </a:cubicBezTo>
                <a:cubicBezTo>
                  <a:pt x="7145" y="17366"/>
                  <a:pt x="7290" y="16946"/>
                  <a:pt x="7385" y="16132"/>
                </a:cubicBezTo>
                <a:lnTo>
                  <a:pt x="7450" y="15563"/>
                </a:lnTo>
                <a:lnTo>
                  <a:pt x="7753" y="15563"/>
                </a:lnTo>
                <a:cubicBezTo>
                  <a:pt x="8082" y="15563"/>
                  <a:pt x="8206" y="15380"/>
                  <a:pt x="8302" y="14813"/>
                </a:cubicBezTo>
                <a:cubicBezTo>
                  <a:pt x="8410" y="14174"/>
                  <a:pt x="8411" y="14248"/>
                  <a:pt x="8417" y="9035"/>
                </a:cubicBezTo>
                <a:lnTo>
                  <a:pt x="8421" y="4235"/>
                </a:lnTo>
                <a:lnTo>
                  <a:pt x="8204" y="4235"/>
                </a:lnTo>
                <a:lnTo>
                  <a:pt x="7988" y="4235"/>
                </a:lnTo>
                <a:lnTo>
                  <a:pt x="7988" y="8830"/>
                </a:lnTo>
                <a:lnTo>
                  <a:pt x="7988" y="13425"/>
                </a:lnTo>
                <a:lnTo>
                  <a:pt x="7945" y="13607"/>
                </a:lnTo>
                <a:cubicBezTo>
                  <a:pt x="7911" y="13746"/>
                  <a:pt x="7857" y="13784"/>
                  <a:pt x="7724" y="13766"/>
                </a:cubicBezTo>
                <a:cubicBezTo>
                  <a:pt x="7628" y="13753"/>
                  <a:pt x="7539" y="13692"/>
                  <a:pt x="7526" y="13630"/>
                </a:cubicBezTo>
                <a:cubicBezTo>
                  <a:pt x="7513" y="13568"/>
                  <a:pt x="7504" y="13271"/>
                  <a:pt x="7504" y="12970"/>
                </a:cubicBezTo>
                <a:cubicBezTo>
                  <a:pt x="7504" y="12486"/>
                  <a:pt x="7484" y="12047"/>
                  <a:pt x="7414" y="10946"/>
                </a:cubicBezTo>
                <a:cubicBezTo>
                  <a:pt x="7388" y="10541"/>
                  <a:pt x="7245" y="9778"/>
                  <a:pt x="7179" y="9694"/>
                </a:cubicBezTo>
                <a:cubicBezTo>
                  <a:pt x="7151" y="9658"/>
                  <a:pt x="7124" y="9592"/>
                  <a:pt x="7118" y="9535"/>
                </a:cubicBezTo>
                <a:cubicBezTo>
                  <a:pt x="7112" y="9479"/>
                  <a:pt x="7041" y="9421"/>
                  <a:pt x="6959" y="9421"/>
                </a:cubicBezTo>
                <a:cubicBezTo>
                  <a:pt x="6833" y="9421"/>
                  <a:pt x="6792" y="9469"/>
                  <a:pt x="6692" y="9763"/>
                </a:cubicBezTo>
                <a:cubicBezTo>
                  <a:pt x="6579" y="10097"/>
                  <a:pt x="6515" y="10503"/>
                  <a:pt x="6461" y="11196"/>
                </a:cubicBezTo>
                <a:cubicBezTo>
                  <a:pt x="6422" y="11698"/>
                  <a:pt x="6382" y="12636"/>
                  <a:pt x="6382" y="13084"/>
                </a:cubicBezTo>
                <a:cubicBezTo>
                  <a:pt x="6382" y="13319"/>
                  <a:pt x="6369" y="13585"/>
                  <a:pt x="6356" y="13653"/>
                </a:cubicBezTo>
                <a:cubicBezTo>
                  <a:pt x="6341" y="13731"/>
                  <a:pt x="6178" y="13765"/>
                  <a:pt x="5916" y="13766"/>
                </a:cubicBezTo>
                <a:lnTo>
                  <a:pt x="5501" y="13766"/>
                </a:lnTo>
                <a:lnTo>
                  <a:pt x="5447" y="13471"/>
                </a:lnTo>
                <a:lnTo>
                  <a:pt x="5389" y="13175"/>
                </a:lnTo>
                <a:lnTo>
                  <a:pt x="5389" y="10422"/>
                </a:lnTo>
                <a:lnTo>
                  <a:pt x="5389" y="7647"/>
                </a:lnTo>
                <a:lnTo>
                  <a:pt x="5183" y="7647"/>
                </a:lnTo>
                <a:lnTo>
                  <a:pt x="4978" y="7647"/>
                </a:lnTo>
                <a:lnTo>
                  <a:pt x="4978" y="10536"/>
                </a:lnTo>
                <a:lnTo>
                  <a:pt x="4978" y="13425"/>
                </a:lnTo>
                <a:lnTo>
                  <a:pt x="4927" y="13653"/>
                </a:lnTo>
                <a:cubicBezTo>
                  <a:pt x="4873" y="13920"/>
                  <a:pt x="4807" y="13980"/>
                  <a:pt x="4750" y="13789"/>
                </a:cubicBezTo>
                <a:cubicBezTo>
                  <a:pt x="4716" y="13673"/>
                  <a:pt x="4714" y="13497"/>
                  <a:pt x="4714" y="10650"/>
                </a:cubicBezTo>
                <a:lnTo>
                  <a:pt x="4714" y="7647"/>
                </a:lnTo>
                <a:lnTo>
                  <a:pt x="4508" y="7647"/>
                </a:lnTo>
                <a:lnTo>
                  <a:pt x="4303" y="7647"/>
                </a:lnTo>
                <a:lnTo>
                  <a:pt x="4303" y="10468"/>
                </a:lnTo>
                <a:lnTo>
                  <a:pt x="4303" y="13266"/>
                </a:lnTo>
                <a:lnTo>
                  <a:pt x="4252" y="13584"/>
                </a:lnTo>
                <a:cubicBezTo>
                  <a:pt x="4185" y="13991"/>
                  <a:pt x="4092" y="14009"/>
                  <a:pt x="4054" y="13630"/>
                </a:cubicBezTo>
                <a:cubicBezTo>
                  <a:pt x="4032" y="13417"/>
                  <a:pt x="4025" y="12810"/>
                  <a:pt x="4025" y="10536"/>
                </a:cubicBezTo>
                <a:lnTo>
                  <a:pt x="4025" y="7715"/>
                </a:lnTo>
                <a:lnTo>
                  <a:pt x="3833" y="7670"/>
                </a:lnTo>
                <a:cubicBezTo>
                  <a:pt x="3693" y="7645"/>
                  <a:pt x="3639" y="7695"/>
                  <a:pt x="3628" y="7806"/>
                </a:cubicBezTo>
                <a:cubicBezTo>
                  <a:pt x="3619" y="7890"/>
                  <a:pt x="3613" y="9203"/>
                  <a:pt x="3613" y="10741"/>
                </a:cubicBezTo>
                <a:cubicBezTo>
                  <a:pt x="3613" y="13383"/>
                  <a:pt x="3611" y="13537"/>
                  <a:pt x="3577" y="13653"/>
                </a:cubicBezTo>
                <a:cubicBezTo>
                  <a:pt x="3557" y="13720"/>
                  <a:pt x="3434" y="13789"/>
                  <a:pt x="3306" y="13789"/>
                </a:cubicBezTo>
                <a:cubicBezTo>
                  <a:pt x="3099" y="13789"/>
                  <a:pt x="3069" y="13756"/>
                  <a:pt x="3025" y="13539"/>
                </a:cubicBezTo>
                <a:lnTo>
                  <a:pt x="2974" y="13289"/>
                </a:lnTo>
                <a:lnTo>
                  <a:pt x="2974" y="8762"/>
                </a:lnTo>
                <a:lnTo>
                  <a:pt x="2974" y="4235"/>
                </a:lnTo>
                <a:lnTo>
                  <a:pt x="2769" y="4235"/>
                </a:lnTo>
                <a:lnTo>
                  <a:pt x="2563" y="4235"/>
                </a:lnTo>
                <a:close/>
                <a:moveTo>
                  <a:pt x="8833" y="4235"/>
                </a:moveTo>
                <a:lnTo>
                  <a:pt x="8833" y="9899"/>
                </a:lnTo>
                <a:lnTo>
                  <a:pt x="8833" y="15563"/>
                </a:lnTo>
                <a:lnTo>
                  <a:pt x="9038" y="15563"/>
                </a:lnTo>
                <a:lnTo>
                  <a:pt x="9244" y="15563"/>
                </a:lnTo>
                <a:lnTo>
                  <a:pt x="9244" y="9899"/>
                </a:lnTo>
                <a:lnTo>
                  <a:pt x="9244" y="4235"/>
                </a:lnTo>
                <a:lnTo>
                  <a:pt x="9038" y="4235"/>
                </a:lnTo>
                <a:lnTo>
                  <a:pt x="8833" y="4235"/>
                </a:lnTo>
                <a:close/>
                <a:moveTo>
                  <a:pt x="17196" y="4235"/>
                </a:moveTo>
                <a:lnTo>
                  <a:pt x="17196" y="8989"/>
                </a:lnTo>
                <a:cubicBezTo>
                  <a:pt x="17196" y="13398"/>
                  <a:pt x="17199" y="13762"/>
                  <a:pt x="17232" y="14221"/>
                </a:cubicBezTo>
                <a:cubicBezTo>
                  <a:pt x="17271" y="14768"/>
                  <a:pt x="17364" y="15206"/>
                  <a:pt x="17485" y="15404"/>
                </a:cubicBezTo>
                <a:cubicBezTo>
                  <a:pt x="17534" y="15486"/>
                  <a:pt x="18171" y="15533"/>
                  <a:pt x="19362" y="15541"/>
                </a:cubicBezTo>
                <a:cubicBezTo>
                  <a:pt x="21096" y="15552"/>
                  <a:pt x="21165" y="15555"/>
                  <a:pt x="21257" y="15336"/>
                </a:cubicBezTo>
                <a:cubicBezTo>
                  <a:pt x="21401" y="14991"/>
                  <a:pt x="21470" y="14588"/>
                  <a:pt x="21538" y="13721"/>
                </a:cubicBezTo>
                <a:cubicBezTo>
                  <a:pt x="21596" y="12978"/>
                  <a:pt x="21599" y="12865"/>
                  <a:pt x="21599" y="11560"/>
                </a:cubicBezTo>
                <a:cubicBezTo>
                  <a:pt x="21600" y="10267"/>
                  <a:pt x="21597" y="10156"/>
                  <a:pt x="21542" y="9421"/>
                </a:cubicBezTo>
                <a:cubicBezTo>
                  <a:pt x="21445" y="8123"/>
                  <a:pt x="21315" y="7645"/>
                  <a:pt x="21051" y="7624"/>
                </a:cubicBezTo>
                <a:cubicBezTo>
                  <a:pt x="20900" y="7613"/>
                  <a:pt x="20857" y="7645"/>
                  <a:pt x="20795" y="7852"/>
                </a:cubicBezTo>
                <a:cubicBezTo>
                  <a:pt x="20687" y="8208"/>
                  <a:pt x="20608" y="8747"/>
                  <a:pt x="20549" y="9512"/>
                </a:cubicBezTo>
                <a:cubicBezTo>
                  <a:pt x="20503" y="10120"/>
                  <a:pt x="20499" y="10303"/>
                  <a:pt x="20499" y="11537"/>
                </a:cubicBezTo>
                <a:cubicBezTo>
                  <a:pt x="20498" y="12419"/>
                  <a:pt x="20508" y="12997"/>
                  <a:pt x="20524" y="13175"/>
                </a:cubicBezTo>
                <a:cubicBezTo>
                  <a:pt x="20574" y="13753"/>
                  <a:pt x="20548" y="13772"/>
                  <a:pt x="20004" y="13744"/>
                </a:cubicBezTo>
                <a:lnTo>
                  <a:pt x="19506" y="13721"/>
                </a:lnTo>
                <a:lnTo>
                  <a:pt x="19495" y="11014"/>
                </a:lnTo>
                <a:cubicBezTo>
                  <a:pt x="19486" y="8466"/>
                  <a:pt x="19482" y="8269"/>
                  <a:pt x="19441" y="7738"/>
                </a:cubicBezTo>
                <a:cubicBezTo>
                  <a:pt x="19356" y="6651"/>
                  <a:pt x="19139" y="6208"/>
                  <a:pt x="18827" y="6464"/>
                </a:cubicBezTo>
                <a:cubicBezTo>
                  <a:pt x="18539" y="6701"/>
                  <a:pt x="18443" y="6952"/>
                  <a:pt x="18502" y="7329"/>
                </a:cubicBezTo>
                <a:cubicBezTo>
                  <a:pt x="18514" y="7402"/>
                  <a:pt x="18524" y="7556"/>
                  <a:pt x="18524" y="7670"/>
                </a:cubicBezTo>
                <a:cubicBezTo>
                  <a:pt x="18524" y="7784"/>
                  <a:pt x="18531" y="8015"/>
                  <a:pt x="18542" y="8170"/>
                </a:cubicBezTo>
                <a:cubicBezTo>
                  <a:pt x="18562" y="8448"/>
                  <a:pt x="18567" y="8439"/>
                  <a:pt x="18643" y="8261"/>
                </a:cubicBezTo>
                <a:cubicBezTo>
                  <a:pt x="18686" y="8162"/>
                  <a:pt x="18784" y="8084"/>
                  <a:pt x="18863" y="8079"/>
                </a:cubicBezTo>
                <a:cubicBezTo>
                  <a:pt x="19091" y="8067"/>
                  <a:pt x="19084" y="7982"/>
                  <a:pt x="19084" y="11014"/>
                </a:cubicBezTo>
                <a:cubicBezTo>
                  <a:pt x="19084" y="13746"/>
                  <a:pt x="19082" y="13841"/>
                  <a:pt x="18979" y="13766"/>
                </a:cubicBezTo>
                <a:cubicBezTo>
                  <a:pt x="18930" y="13731"/>
                  <a:pt x="18926" y="13689"/>
                  <a:pt x="18925" y="13198"/>
                </a:cubicBezTo>
                <a:cubicBezTo>
                  <a:pt x="18918" y="10576"/>
                  <a:pt x="18782" y="9376"/>
                  <a:pt x="18495" y="9376"/>
                </a:cubicBezTo>
                <a:cubicBezTo>
                  <a:pt x="18368" y="9376"/>
                  <a:pt x="18278" y="9603"/>
                  <a:pt x="18203" y="10104"/>
                </a:cubicBezTo>
                <a:cubicBezTo>
                  <a:pt x="18121" y="10651"/>
                  <a:pt x="18040" y="12300"/>
                  <a:pt x="18062" y="13038"/>
                </a:cubicBezTo>
                <a:cubicBezTo>
                  <a:pt x="18082" y="13699"/>
                  <a:pt x="18058" y="13789"/>
                  <a:pt x="17856" y="13789"/>
                </a:cubicBezTo>
                <a:cubicBezTo>
                  <a:pt x="17585" y="13789"/>
                  <a:pt x="17607" y="14224"/>
                  <a:pt x="17607" y="8785"/>
                </a:cubicBezTo>
                <a:lnTo>
                  <a:pt x="17607" y="4235"/>
                </a:lnTo>
                <a:lnTo>
                  <a:pt x="17402" y="4235"/>
                </a:lnTo>
                <a:lnTo>
                  <a:pt x="17196" y="4235"/>
                </a:lnTo>
                <a:close/>
                <a:moveTo>
                  <a:pt x="11218" y="4303"/>
                </a:moveTo>
                <a:lnTo>
                  <a:pt x="11211" y="10195"/>
                </a:lnTo>
                <a:cubicBezTo>
                  <a:pt x="11206" y="16038"/>
                  <a:pt x="11208" y="16069"/>
                  <a:pt x="11168" y="16337"/>
                </a:cubicBezTo>
                <a:cubicBezTo>
                  <a:pt x="11087" y="16883"/>
                  <a:pt x="10891" y="16794"/>
                  <a:pt x="10814" y="16178"/>
                </a:cubicBezTo>
                <a:cubicBezTo>
                  <a:pt x="10778" y="15889"/>
                  <a:pt x="10778" y="15712"/>
                  <a:pt x="10778" y="13357"/>
                </a:cubicBezTo>
                <a:lnTo>
                  <a:pt x="10778" y="10855"/>
                </a:lnTo>
                <a:lnTo>
                  <a:pt x="10699" y="10786"/>
                </a:lnTo>
                <a:cubicBezTo>
                  <a:pt x="10655" y="10746"/>
                  <a:pt x="10563" y="10720"/>
                  <a:pt x="10497" y="10741"/>
                </a:cubicBezTo>
                <a:lnTo>
                  <a:pt x="10374" y="10786"/>
                </a:lnTo>
                <a:lnTo>
                  <a:pt x="10374" y="13539"/>
                </a:lnTo>
                <a:cubicBezTo>
                  <a:pt x="10374" y="16692"/>
                  <a:pt x="10384" y="16965"/>
                  <a:pt x="10504" y="17702"/>
                </a:cubicBezTo>
                <a:cubicBezTo>
                  <a:pt x="10584" y="18190"/>
                  <a:pt x="10606" y="18273"/>
                  <a:pt x="10767" y="18634"/>
                </a:cubicBezTo>
                <a:cubicBezTo>
                  <a:pt x="10932" y="19005"/>
                  <a:pt x="11208" y="18866"/>
                  <a:pt x="11370" y="18339"/>
                </a:cubicBezTo>
                <a:cubicBezTo>
                  <a:pt x="11515" y="17867"/>
                  <a:pt x="11592" y="17249"/>
                  <a:pt x="11630" y="16200"/>
                </a:cubicBezTo>
                <a:lnTo>
                  <a:pt x="11652" y="15609"/>
                </a:lnTo>
                <a:lnTo>
                  <a:pt x="12655" y="15586"/>
                </a:lnTo>
                <a:lnTo>
                  <a:pt x="13662" y="15563"/>
                </a:lnTo>
                <a:lnTo>
                  <a:pt x="13655" y="12515"/>
                </a:lnTo>
                <a:cubicBezTo>
                  <a:pt x="13650" y="9930"/>
                  <a:pt x="13646" y="9437"/>
                  <a:pt x="13619" y="9126"/>
                </a:cubicBezTo>
                <a:cubicBezTo>
                  <a:pt x="13537" y="8186"/>
                  <a:pt x="13355" y="7659"/>
                  <a:pt x="13121" y="7670"/>
                </a:cubicBezTo>
                <a:cubicBezTo>
                  <a:pt x="12980" y="7676"/>
                  <a:pt x="12695" y="8011"/>
                  <a:pt x="12662" y="8216"/>
                </a:cubicBezTo>
                <a:cubicBezTo>
                  <a:pt x="12647" y="8310"/>
                  <a:pt x="12649" y="8511"/>
                  <a:pt x="12673" y="8921"/>
                </a:cubicBezTo>
                <a:cubicBezTo>
                  <a:pt x="12691" y="9232"/>
                  <a:pt x="12712" y="9544"/>
                  <a:pt x="12716" y="9626"/>
                </a:cubicBezTo>
                <a:cubicBezTo>
                  <a:pt x="12722" y="9744"/>
                  <a:pt x="12738" y="9747"/>
                  <a:pt x="12792" y="9603"/>
                </a:cubicBezTo>
                <a:cubicBezTo>
                  <a:pt x="12830" y="9503"/>
                  <a:pt x="12922" y="9391"/>
                  <a:pt x="12994" y="9353"/>
                </a:cubicBezTo>
                <a:cubicBezTo>
                  <a:pt x="13111" y="9292"/>
                  <a:pt x="13133" y="9307"/>
                  <a:pt x="13178" y="9535"/>
                </a:cubicBezTo>
                <a:lnTo>
                  <a:pt x="13229" y="9785"/>
                </a:lnTo>
                <a:lnTo>
                  <a:pt x="13229" y="11651"/>
                </a:lnTo>
                <a:cubicBezTo>
                  <a:pt x="13229" y="13078"/>
                  <a:pt x="13223" y="13551"/>
                  <a:pt x="13204" y="13653"/>
                </a:cubicBezTo>
                <a:cubicBezTo>
                  <a:pt x="13186" y="13747"/>
                  <a:pt x="12967" y="13795"/>
                  <a:pt x="12456" y="13789"/>
                </a:cubicBezTo>
                <a:cubicBezTo>
                  <a:pt x="11760" y="13781"/>
                  <a:pt x="11731" y="13770"/>
                  <a:pt x="11684" y="13539"/>
                </a:cubicBezTo>
                <a:lnTo>
                  <a:pt x="11637" y="13289"/>
                </a:lnTo>
                <a:lnTo>
                  <a:pt x="11637" y="8785"/>
                </a:lnTo>
                <a:lnTo>
                  <a:pt x="11641" y="4303"/>
                </a:lnTo>
                <a:lnTo>
                  <a:pt x="11428" y="4303"/>
                </a:lnTo>
                <a:lnTo>
                  <a:pt x="11218" y="4303"/>
                </a:lnTo>
                <a:close/>
                <a:moveTo>
                  <a:pt x="15456" y="4303"/>
                </a:moveTo>
                <a:cubicBezTo>
                  <a:pt x="15347" y="4407"/>
                  <a:pt x="15278" y="5055"/>
                  <a:pt x="15344" y="5736"/>
                </a:cubicBezTo>
                <a:cubicBezTo>
                  <a:pt x="15380" y="6111"/>
                  <a:pt x="15383" y="6134"/>
                  <a:pt x="15485" y="6100"/>
                </a:cubicBezTo>
                <a:cubicBezTo>
                  <a:pt x="15574" y="6070"/>
                  <a:pt x="15598" y="6024"/>
                  <a:pt x="15629" y="5759"/>
                </a:cubicBezTo>
                <a:cubicBezTo>
                  <a:pt x="15687" y="5273"/>
                  <a:pt x="15661" y="4620"/>
                  <a:pt x="15575" y="4394"/>
                </a:cubicBezTo>
                <a:cubicBezTo>
                  <a:pt x="15533" y="4284"/>
                  <a:pt x="15492" y="4269"/>
                  <a:pt x="15456" y="4303"/>
                </a:cubicBezTo>
                <a:close/>
                <a:moveTo>
                  <a:pt x="15016" y="4326"/>
                </a:moveTo>
                <a:cubicBezTo>
                  <a:pt x="14941" y="4326"/>
                  <a:pt x="14919" y="4378"/>
                  <a:pt x="14882" y="4644"/>
                </a:cubicBezTo>
                <a:cubicBezTo>
                  <a:pt x="14828" y="5041"/>
                  <a:pt x="14824" y="5399"/>
                  <a:pt x="14875" y="5805"/>
                </a:cubicBezTo>
                <a:cubicBezTo>
                  <a:pt x="14907" y="6063"/>
                  <a:pt x="14930" y="6123"/>
                  <a:pt x="15005" y="6123"/>
                </a:cubicBezTo>
                <a:cubicBezTo>
                  <a:pt x="15111" y="6123"/>
                  <a:pt x="15169" y="5879"/>
                  <a:pt x="15185" y="5350"/>
                </a:cubicBezTo>
                <a:cubicBezTo>
                  <a:pt x="15194" y="5069"/>
                  <a:pt x="15184" y="4902"/>
                  <a:pt x="15149" y="4644"/>
                </a:cubicBezTo>
                <a:cubicBezTo>
                  <a:pt x="15111" y="4364"/>
                  <a:pt x="15091" y="4326"/>
                  <a:pt x="15016" y="4326"/>
                </a:cubicBezTo>
                <a:close/>
                <a:moveTo>
                  <a:pt x="314" y="4440"/>
                </a:moveTo>
                <a:cubicBezTo>
                  <a:pt x="272" y="4520"/>
                  <a:pt x="237" y="4714"/>
                  <a:pt x="217" y="4963"/>
                </a:cubicBezTo>
                <a:cubicBezTo>
                  <a:pt x="181" y="5397"/>
                  <a:pt x="193" y="5748"/>
                  <a:pt x="260" y="6100"/>
                </a:cubicBezTo>
                <a:cubicBezTo>
                  <a:pt x="358" y="6620"/>
                  <a:pt x="512" y="6337"/>
                  <a:pt x="534" y="5600"/>
                </a:cubicBezTo>
                <a:cubicBezTo>
                  <a:pt x="549" y="5112"/>
                  <a:pt x="523" y="4776"/>
                  <a:pt x="448" y="4531"/>
                </a:cubicBezTo>
                <a:cubicBezTo>
                  <a:pt x="407" y="4397"/>
                  <a:pt x="356" y="4360"/>
                  <a:pt x="314" y="4440"/>
                </a:cubicBezTo>
                <a:close/>
                <a:moveTo>
                  <a:pt x="798" y="4462"/>
                </a:moveTo>
                <a:cubicBezTo>
                  <a:pt x="729" y="4562"/>
                  <a:pt x="675" y="4890"/>
                  <a:pt x="675" y="5418"/>
                </a:cubicBezTo>
                <a:cubicBezTo>
                  <a:pt x="675" y="5762"/>
                  <a:pt x="685" y="5912"/>
                  <a:pt x="726" y="6100"/>
                </a:cubicBezTo>
                <a:cubicBezTo>
                  <a:pt x="789" y="6397"/>
                  <a:pt x="893" y="6421"/>
                  <a:pt x="949" y="6146"/>
                </a:cubicBezTo>
                <a:cubicBezTo>
                  <a:pt x="1009" y="5857"/>
                  <a:pt x="1035" y="5278"/>
                  <a:pt x="1000" y="4963"/>
                </a:cubicBezTo>
                <a:cubicBezTo>
                  <a:pt x="949" y="4509"/>
                  <a:pt x="866" y="4363"/>
                  <a:pt x="798" y="4462"/>
                </a:cubicBezTo>
                <a:close/>
                <a:moveTo>
                  <a:pt x="10681" y="4849"/>
                </a:moveTo>
                <a:cubicBezTo>
                  <a:pt x="10612" y="4929"/>
                  <a:pt x="10554" y="5125"/>
                  <a:pt x="10554" y="5350"/>
                </a:cubicBezTo>
                <a:cubicBezTo>
                  <a:pt x="10554" y="5465"/>
                  <a:pt x="10598" y="5477"/>
                  <a:pt x="10746" y="5441"/>
                </a:cubicBezTo>
                <a:cubicBezTo>
                  <a:pt x="10935" y="5394"/>
                  <a:pt x="11020" y="5250"/>
                  <a:pt x="11034" y="4963"/>
                </a:cubicBezTo>
                <a:cubicBezTo>
                  <a:pt x="11044" y="4774"/>
                  <a:pt x="10992" y="4774"/>
                  <a:pt x="10944" y="4963"/>
                </a:cubicBezTo>
                <a:cubicBezTo>
                  <a:pt x="10915" y="5079"/>
                  <a:pt x="10901" y="5079"/>
                  <a:pt x="10872" y="4963"/>
                </a:cubicBezTo>
                <a:cubicBezTo>
                  <a:pt x="10828" y="4790"/>
                  <a:pt x="10749" y="4769"/>
                  <a:pt x="10681" y="4849"/>
                </a:cubicBezTo>
                <a:close/>
                <a:moveTo>
                  <a:pt x="13157" y="5304"/>
                </a:moveTo>
                <a:cubicBezTo>
                  <a:pt x="13005" y="5304"/>
                  <a:pt x="12946" y="5347"/>
                  <a:pt x="12915" y="5486"/>
                </a:cubicBezTo>
                <a:cubicBezTo>
                  <a:pt x="12892" y="5587"/>
                  <a:pt x="12872" y="5721"/>
                  <a:pt x="12872" y="5782"/>
                </a:cubicBezTo>
                <a:cubicBezTo>
                  <a:pt x="12872" y="5845"/>
                  <a:pt x="12960" y="5896"/>
                  <a:pt x="13074" y="5896"/>
                </a:cubicBezTo>
                <a:cubicBezTo>
                  <a:pt x="13226" y="5896"/>
                  <a:pt x="13288" y="5852"/>
                  <a:pt x="13319" y="5714"/>
                </a:cubicBezTo>
                <a:cubicBezTo>
                  <a:pt x="13342" y="5613"/>
                  <a:pt x="13359" y="5479"/>
                  <a:pt x="13359" y="5418"/>
                </a:cubicBezTo>
                <a:cubicBezTo>
                  <a:pt x="13359" y="5355"/>
                  <a:pt x="13271" y="5304"/>
                  <a:pt x="13157" y="5304"/>
                </a:cubicBezTo>
                <a:close/>
                <a:moveTo>
                  <a:pt x="21040" y="6510"/>
                </a:moveTo>
                <a:cubicBezTo>
                  <a:pt x="20833" y="6476"/>
                  <a:pt x="20761" y="6554"/>
                  <a:pt x="20740" y="6896"/>
                </a:cubicBezTo>
                <a:cubicBezTo>
                  <a:pt x="20732" y="7026"/>
                  <a:pt x="20773" y="7056"/>
                  <a:pt x="20946" y="7056"/>
                </a:cubicBezTo>
                <a:cubicBezTo>
                  <a:pt x="21144" y="7056"/>
                  <a:pt x="21164" y="7050"/>
                  <a:pt x="21202" y="6805"/>
                </a:cubicBezTo>
                <a:lnTo>
                  <a:pt x="21246" y="6532"/>
                </a:lnTo>
                <a:lnTo>
                  <a:pt x="21040" y="6510"/>
                </a:lnTo>
                <a:close/>
                <a:moveTo>
                  <a:pt x="16730" y="7579"/>
                </a:moveTo>
                <a:cubicBezTo>
                  <a:pt x="16681" y="7341"/>
                  <a:pt x="16319" y="7360"/>
                  <a:pt x="16265" y="7602"/>
                </a:cubicBezTo>
                <a:cubicBezTo>
                  <a:pt x="16216" y="7818"/>
                  <a:pt x="16207" y="8192"/>
                  <a:pt x="16254" y="8079"/>
                </a:cubicBezTo>
                <a:cubicBezTo>
                  <a:pt x="16332" y="7891"/>
                  <a:pt x="16333" y="8070"/>
                  <a:pt x="16333" y="12197"/>
                </a:cubicBezTo>
                <a:lnTo>
                  <a:pt x="16333" y="16132"/>
                </a:lnTo>
                <a:lnTo>
                  <a:pt x="16283" y="16519"/>
                </a:lnTo>
                <a:cubicBezTo>
                  <a:pt x="16240" y="16821"/>
                  <a:pt x="16211" y="16903"/>
                  <a:pt x="16131" y="16951"/>
                </a:cubicBezTo>
                <a:cubicBezTo>
                  <a:pt x="16043" y="17005"/>
                  <a:pt x="16030" y="17029"/>
                  <a:pt x="16008" y="17361"/>
                </a:cubicBezTo>
                <a:cubicBezTo>
                  <a:pt x="15976" y="17849"/>
                  <a:pt x="15954" y="18604"/>
                  <a:pt x="15969" y="18748"/>
                </a:cubicBezTo>
                <a:cubicBezTo>
                  <a:pt x="15987" y="18936"/>
                  <a:pt x="16309" y="18867"/>
                  <a:pt x="16423" y="18657"/>
                </a:cubicBezTo>
                <a:cubicBezTo>
                  <a:pt x="16498" y="18521"/>
                  <a:pt x="16550" y="18325"/>
                  <a:pt x="16615" y="17929"/>
                </a:cubicBezTo>
                <a:cubicBezTo>
                  <a:pt x="16753" y="17081"/>
                  <a:pt x="16763" y="16577"/>
                  <a:pt x="16763" y="11696"/>
                </a:cubicBezTo>
                <a:cubicBezTo>
                  <a:pt x="16763" y="8071"/>
                  <a:pt x="16760" y="7723"/>
                  <a:pt x="16730" y="7579"/>
                </a:cubicBezTo>
                <a:close/>
                <a:moveTo>
                  <a:pt x="6956" y="7647"/>
                </a:moveTo>
                <a:cubicBezTo>
                  <a:pt x="6787" y="7647"/>
                  <a:pt x="6741" y="7695"/>
                  <a:pt x="6714" y="7852"/>
                </a:cubicBezTo>
                <a:cubicBezTo>
                  <a:pt x="6695" y="7959"/>
                  <a:pt x="6681" y="8093"/>
                  <a:pt x="6681" y="8148"/>
                </a:cubicBezTo>
                <a:cubicBezTo>
                  <a:pt x="6681" y="8202"/>
                  <a:pt x="6769" y="8239"/>
                  <a:pt x="6880" y="8239"/>
                </a:cubicBezTo>
                <a:cubicBezTo>
                  <a:pt x="7032" y="8239"/>
                  <a:pt x="7094" y="8195"/>
                  <a:pt x="7125" y="8057"/>
                </a:cubicBezTo>
                <a:cubicBezTo>
                  <a:pt x="7148" y="7956"/>
                  <a:pt x="7165" y="7822"/>
                  <a:pt x="7165" y="7761"/>
                </a:cubicBezTo>
                <a:cubicBezTo>
                  <a:pt x="7165" y="7698"/>
                  <a:pt x="7074" y="7647"/>
                  <a:pt x="6956" y="7647"/>
                </a:cubicBezTo>
                <a:close/>
                <a:moveTo>
                  <a:pt x="15304" y="7670"/>
                </a:moveTo>
                <a:cubicBezTo>
                  <a:pt x="15191" y="7613"/>
                  <a:pt x="15070" y="7777"/>
                  <a:pt x="14951" y="8170"/>
                </a:cubicBezTo>
                <a:cubicBezTo>
                  <a:pt x="14872" y="8429"/>
                  <a:pt x="14807" y="8956"/>
                  <a:pt x="14752" y="9717"/>
                </a:cubicBezTo>
                <a:cubicBezTo>
                  <a:pt x="14709" y="10319"/>
                  <a:pt x="14699" y="10585"/>
                  <a:pt x="14698" y="11537"/>
                </a:cubicBezTo>
                <a:cubicBezTo>
                  <a:pt x="14695" y="13636"/>
                  <a:pt x="14813" y="14951"/>
                  <a:pt x="15055" y="15495"/>
                </a:cubicBezTo>
                <a:cubicBezTo>
                  <a:pt x="15154" y="15718"/>
                  <a:pt x="15338" y="15713"/>
                  <a:pt x="15456" y="15472"/>
                </a:cubicBezTo>
                <a:cubicBezTo>
                  <a:pt x="15670" y="15037"/>
                  <a:pt x="15810" y="13549"/>
                  <a:pt x="15810" y="11719"/>
                </a:cubicBezTo>
                <a:cubicBezTo>
                  <a:pt x="15809" y="10285"/>
                  <a:pt x="15745" y="9235"/>
                  <a:pt x="15615" y="8512"/>
                </a:cubicBezTo>
                <a:cubicBezTo>
                  <a:pt x="15525" y="8015"/>
                  <a:pt x="15418" y="7726"/>
                  <a:pt x="15304" y="7670"/>
                </a:cubicBezTo>
                <a:close/>
                <a:moveTo>
                  <a:pt x="657" y="20978"/>
                </a:moveTo>
                <a:cubicBezTo>
                  <a:pt x="465" y="20978"/>
                  <a:pt x="453" y="20994"/>
                  <a:pt x="411" y="21273"/>
                </a:cubicBezTo>
                <a:lnTo>
                  <a:pt x="368" y="21569"/>
                </a:lnTo>
                <a:lnTo>
                  <a:pt x="574" y="21569"/>
                </a:lnTo>
                <a:cubicBezTo>
                  <a:pt x="729" y="21569"/>
                  <a:pt x="788" y="21526"/>
                  <a:pt x="819" y="21387"/>
                </a:cubicBezTo>
                <a:cubicBezTo>
                  <a:pt x="842" y="21286"/>
                  <a:pt x="863" y="21152"/>
                  <a:pt x="863" y="21091"/>
                </a:cubicBezTo>
                <a:cubicBezTo>
                  <a:pt x="863" y="21028"/>
                  <a:pt x="771" y="20978"/>
                  <a:pt x="657" y="20978"/>
                </a:cubicBezTo>
                <a:close/>
              </a:path>
            </a:pathLst>
          </a:custGeom>
          <a:ln w="12700">
            <a:miter lim="400000"/>
          </a:ln>
        </p:spPr>
      </p:pic>
      <p:pic>
        <p:nvPicPr>
          <p:cNvPr id="261" name="IMG_2377.png" descr="IMG_2377.png"/>
          <p:cNvPicPr>
            <a:picLocks noChangeAspect="1"/>
          </p:cNvPicPr>
          <p:nvPr/>
        </p:nvPicPr>
        <p:blipFill>
          <a:blip r:embed="rId9">
            <a:extLst/>
          </a:blip>
          <a:srcRect l="2550" t="55045" r="30947" b="33960"/>
          <a:stretch>
            <a:fillRect/>
          </a:stretch>
        </p:blipFill>
        <p:spPr>
          <a:xfrm>
            <a:off x="2533930" y="1401350"/>
            <a:ext cx="3186704" cy="36799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578" h="21396" fill="norm" stroke="1" extrusionOk="0">
                <a:moveTo>
                  <a:pt x="17976" y="11"/>
                </a:moveTo>
                <a:cubicBezTo>
                  <a:pt x="17960" y="-37"/>
                  <a:pt x="17934" y="68"/>
                  <a:pt x="17903" y="334"/>
                </a:cubicBezTo>
                <a:cubicBezTo>
                  <a:pt x="17842" y="863"/>
                  <a:pt x="17840" y="1111"/>
                  <a:pt x="17887" y="1557"/>
                </a:cubicBezTo>
                <a:cubicBezTo>
                  <a:pt x="17920" y="1864"/>
                  <a:pt x="17916" y="1931"/>
                  <a:pt x="17839" y="2550"/>
                </a:cubicBezTo>
                <a:lnTo>
                  <a:pt x="17758" y="3196"/>
                </a:lnTo>
                <a:lnTo>
                  <a:pt x="17828" y="2873"/>
                </a:lnTo>
                <a:cubicBezTo>
                  <a:pt x="17867" y="2685"/>
                  <a:pt x="17913" y="2334"/>
                  <a:pt x="17930" y="2111"/>
                </a:cubicBezTo>
                <a:cubicBezTo>
                  <a:pt x="17948" y="1888"/>
                  <a:pt x="17978" y="1719"/>
                  <a:pt x="18000" y="1719"/>
                </a:cubicBezTo>
                <a:cubicBezTo>
                  <a:pt x="18042" y="1719"/>
                  <a:pt x="18054" y="1441"/>
                  <a:pt x="18019" y="1257"/>
                </a:cubicBezTo>
                <a:cubicBezTo>
                  <a:pt x="18007" y="1196"/>
                  <a:pt x="17997" y="920"/>
                  <a:pt x="17997" y="634"/>
                </a:cubicBezTo>
                <a:cubicBezTo>
                  <a:pt x="17997" y="274"/>
                  <a:pt x="17992" y="60"/>
                  <a:pt x="17976" y="11"/>
                </a:cubicBezTo>
                <a:close/>
                <a:moveTo>
                  <a:pt x="5743" y="81"/>
                </a:moveTo>
                <a:cubicBezTo>
                  <a:pt x="5736" y="98"/>
                  <a:pt x="5705" y="265"/>
                  <a:pt x="5644" y="611"/>
                </a:cubicBezTo>
                <a:cubicBezTo>
                  <a:pt x="5572" y="1013"/>
                  <a:pt x="5507" y="1444"/>
                  <a:pt x="5498" y="1557"/>
                </a:cubicBezTo>
                <a:cubicBezTo>
                  <a:pt x="5475" y="1885"/>
                  <a:pt x="5613" y="1153"/>
                  <a:pt x="5697" y="496"/>
                </a:cubicBezTo>
                <a:cubicBezTo>
                  <a:pt x="5734" y="213"/>
                  <a:pt x="5750" y="63"/>
                  <a:pt x="5743" y="81"/>
                </a:cubicBezTo>
                <a:close/>
                <a:moveTo>
                  <a:pt x="15735" y="796"/>
                </a:moveTo>
                <a:cubicBezTo>
                  <a:pt x="15712" y="777"/>
                  <a:pt x="15683" y="919"/>
                  <a:pt x="15659" y="1211"/>
                </a:cubicBezTo>
                <a:cubicBezTo>
                  <a:pt x="15617" y="1732"/>
                  <a:pt x="15619" y="2078"/>
                  <a:pt x="15665" y="2365"/>
                </a:cubicBezTo>
                <a:cubicBezTo>
                  <a:pt x="15699" y="2580"/>
                  <a:pt x="15695" y="2643"/>
                  <a:pt x="15627" y="3265"/>
                </a:cubicBezTo>
                <a:lnTo>
                  <a:pt x="15555" y="3934"/>
                </a:lnTo>
                <a:lnTo>
                  <a:pt x="15619" y="3565"/>
                </a:lnTo>
                <a:cubicBezTo>
                  <a:pt x="15655" y="3355"/>
                  <a:pt x="15696" y="3049"/>
                  <a:pt x="15711" y="2896"/>
                </a:cubicBezTo>
                <a:cubicBezTo>
                  <a:pt x="15725" y="2742"/>
                  <a:pt x="15752" y="2619"/>
                  <a:pt x="15770" y="2619"/>
                </a:cubicBezTo>
                <a:cubicBezTo>
                  <a:pt x="15792" y="2619"/>
                  <a:pt x="15795" y="2492"/>
                  <a:pt x="15786" y="2203"/>
                </a:cubicBezTo>
                <a:cubicBezTo>
                  <a:pt x="15779" y="1980"/>
                  <a:pt x="15775" y="1576"/>
                  <a:pt x="15775" y="1304"/>
                </a:cubicBezTo>
                <a:cubicBezTo>
                  <a:pt x="15775" y="991"/>
                  <a:pt x="15757" y="815"/>
                  <a:pt x="15735" y="796"/>
                </a:cubicBezTo>
                <a:close/>
                <a:moveTo>
                  <a:pt x="876" y="1580"/>
                </a:moveTo>
                <a:cubicBezTo>
                  <a:pt x="899" y="1330"/>
                  <a:pt x="893" y="1319"/>
                  <a:pt x="841" y="1604"/>
                </a:cubicBezTo>
                <a:cubicBezTo>
                  <a:pt x="700" y="2374"/>
                  <a:pt x="621" y="2856"/>
                  <a:pt x="621" y="2919"/>
                </a:cubicBezTo>
                <a:cubicBezTo>
                  <a:pt x="621" y="3177"/>
                  <a:pt x="830" y="2079"/>
                  <a:pt x="876" y="1580"/>
                </a:cubicBezTo>
                <a:close/>
                <a:moveTo>
                  <a:pt x="5719" y="1719"/>
                </a:moveTo>
                <a:cubicBezTo>
                  <a:pt x="5718" y="1570"/>
                  <a:pt x="5711" y="1656"/>
                  <a:pt x="5703" y="1904"/>
                </a:cubicBezTo>
                <a:cubicBezTo>
                  <a:pt x="5695" y="2151"/>
                  <a:pt x="5672" y="2340"/>
                  <a:pt x="5654" y="2342"/>
                </a:cubicBezTo>
                <a:cubicBezTo>
                  <a:pt x="5636" y="2343"/>
                  <a:pt x="5606" y="2461"/>
                  <a:pt x="5587" y="2596"/>
                </a:cubicBezTo>
                <a:cubicBezTo>
                  <a:pt x="5560" y="2792"/>
                  <a:pt x="5545" y="2799"/>
                  <a:pt x="5520" y="2619"/>
                </a:cubicBezTo>
                <a:cubicBezTo>
                  <a:pt x="5494" y="2432"/>
                  <a:pt x="5490" y="2441"/>
                  <a:pt x="5490" y="2734"/>
                </a:cubicBezTo>
                <a:cubicBezTo>
                  <a:pt x="5490" y="2928"/>
                  <a:pt x="5497" y="3157"/>
                  <a:pt x="5504" y="3219"/>
                </a:cubicBezTo>
                <a:cubicBezTo>
                  <a:pt x="5511" y="3281"/>
                  <a:pt x="5544" y="3202"/>
                  <a:pt x="5576" y="3057"/>
                </a:cubicBezTo>
                <a:cubicBezTo>
                  <a:pt x="5609" y="2913"/>
                  <a:pt x="5649" y="2803"/>
                  <a:pt x="5665" y="2803"/>
                </a:cubicBezTo>
                <a:cubicBezTo>
                  <a:pt x="5695" y="2803"/>
                  <a:pt x="5722" y="2246"/>
                  <a:pt x="5719" y="1719"/>
                </a:cubicBezTo>
                <a:close/>
                <a:moveTo>
                  <a:pt x="1935" y="2619"/>
                </a:moveTo>
                <a:cubicBezTo>
                  <a:pt x="1907" y="2648"/>
                  <a:pt x="1871" y="2749"/>
                  <a:pt x="1854" y="2919"/>
                </a:cubicBezTo>
                <a:cubicBezTo>
                  <a:pt x="1799" y="3475"/>
                  <a:pt x="1796" y="3827"/>
                  <a:pt x="1844" y="3934"/>
                </a:cubicBezTo>
                <a:cubicBezTo>
                  <a:pt x="1883" y="4021"/>
                  <a:pt x="1883" y="4077"/>
                  <a:pt x="1857" y="4349"/>
                </a:cubicBezTo>
                <a:cubicBezTo>
                  <a:pt x="1841" y="4519"/>
                  <a:pt x="1837" y="4624"/>
                  <a:pt x="1849" y="4580"/>
                </a:cubicBezTo>
                <a:cubicBezTo>
                  <a:pt x="1861" y="4536"/>
                  <a:pt x="1893" y="4393"/>
                  <a:pt x="1922" y="4280"/>
                </a:cubicBezTo>
                <a:cubicBezTo>
                  <a:pt x="1950" y="4168"/>
                  <a:pt x="1993" y="4013"/>
                  <a:pt x="2016" y="3934"/>
                </a:cubicBezTo>
                <a:cubicBezTo>
                  <a:pt x="2048" y="3824"/>
                  <a:pt x="2037" y="3774"/>
                  <a:pt x="1965" y="3726"/>
                </a:cubicBezTo>
                <a:cubicBezTo>
                  <a:pt x="1849" y="3650"/>
                  <a:pt x="1811" y="3401"/>
                  <a:pt x="1865" y="3057"/>
                </a:cubicBezTo>
                <a:cubicBezTo>
                  <a:pt x="1886" y="2922"/>
                  <a:pt x="1917" y="2869"/>
                  <a:pt x="1932" y="2919"/>
                </a:cubicBezTo>
                <a:cubicBezTo>
                  <a:pt x="1947" y="2968"/>
                  <a:pt x="1965" y="2909"/>
                  <a:pt x="1973" y="2803"/>
                </a:cubicBezTo>
                <a:cubicBezTo>
                  <a:pt x="1984" y="2639"/>
                  <a:pt x="1963" y="2589"/>
                  <a:pt x="1935" y="2619"/>
                </a:cubicBezTo>
                <a:close/>
                <a:moveTo>
                  <a:pt x="21456" y="2619"/>
                </a:moveTo>
                <a:cubicBezTo>
                  <a:pt x="21429" y="2639"/>
                  <a:pt x="21395" y="2750"/>
                  <a:pt x="21373" y="2919"/>
                </a:cubicBezTo>
                <a:cubicBezTo>
                  <a:pt x="21325" y="3287"/>
                  <a:pt x="21325" y="3809"/>
                  <a:pt x="21370" y="3957"/>
                </a:cubicBezTo>
                <a:cubicBezTo>
                  <a:pt x="21389" y="4020"/>
                  <a:pt x="21398" y="4176"/>
                  <a:pt x="21392" y="4326"/>
                </a:cubicBezTo>
                <a:cubicBezTo>
                  <a:pt x="21382" y="4534"/>
                  <a:pt x="21388" y="4557"/>
                  <a:pt x="21416" y="4419"/>
                </a:cubicBezTo>
                <a:cubicBezTo>
                  <a:pt x="21436" y="4321"/>
                  <a:pt x="21481" y="4147"/>
                  <a:pt x="21515" y="4026"/>
                </a:cubicBezTo>
                <a:lnTo>
                  <a:pt x="21577" y="3796"/>
                </a:lnTo>
                <a:lnTo>
                  <a:pt x="21483" y="3726"/>
                </a:lnTo>
                <a:cubicBezTo>
                  <a:pt x="21431" y="3692"/>
                  <a:pt x="21379" y="3595"/>
                  <a:pt x="21367" y="3496"/>
                </a:cubicBezTo>
                <a:cubicBezTo>
                  <a:pt x="21338" y="3242"/>
                  <a:pt x="21409" y="2801"/>
                  <a:pt x="21462" y="2919"/>
                </a:cubicBezTo>
                <a:cubicBezTo>
                  <a:pt x="21484" y="2970"/>
                  <a:pt x="21504" y="2937"/>
                  <a:pt x="21504" y="2827"/>
                </a:cubicBezTo>
                <a:cubicBezTo>
                  <a:pt x="21504" y="2674"/>
                  <a:pt x="21483" y="2599"/>
                  <a:pt x="21456" y="2619"/>
                </a:cubicBezTo>
                <a:close/>
                <a:moveTo>
                  <a:pt x="7194" y="2757"/>
                </a:moveTo>
                <a:cubicBezTo>
                  <a:pt x="7177" y="2852"/>
                  <a:pt x="7191" y="2919"/>
                  <a:pt x="7232" y="2919"/>
                </a:cubicBezTo>
                <a:cubicBezTo>
                  <a:pt x="7267" y="2919"/>
                  <a:pt x="7294" y="2840"/>
                  <a:pt x="7294" y="2757"/>
                </a:cubicBezTo>
                <a:cubicBezTo>
                  <a:pt x="7294" y="2566"/>
                  <a:pt x="7230" y="2565"/>
                  <a:pt x="7194" y="2757"/>
                </a:cubicBezTo>
                <a:close/>
                <a:moveTo>
                  <a:pt x="10384" y="2757"/>
                </a:moveTo>
                <a:cubicBezTo>
                  <a:pt x="10367" y="2852"/>
                  <a:pt x="10381" y="2919"/>
                  <a:pt x="10422" y="2919"/>
                </a:cubicBezTo>
                <a:cubicBezTo>
                  <a:pt x="10457" y="2919"/>
                  <a:pt x="10484" y="2840"/>
                  <a:pt x="10484" y="2757"/>
                </a:cubicBezTo>
                <a:cubicBezTo>
                  <a:pt x="10484" y="2566"/>
                  <a:pt x="10420" y="2565"/>
                  <a:pt x="10384" y="2757"/>
                </a:cubicBezTo>
                <a:close/>
                <a:moveTo>
                  <a:pt x="7175" y="3496"/>
                </a:moveTo>
                <a:cubicBezTo>
                  <a:pt x="7159" y="3355"/>
                  <a:pt x="7149" y="3369"/>
                  <a:pt x="7138" y="3519"/>
                </a:cubicBezTo>
                <a:cubicBezTo>
                  <a:pt x="7130" y="3633"/>
                  <a:pt x="7141" y="3826"/>
                  <a:pt x="7162" y="3957"/>
                </a:cubicBezTo>
                <a:cubicBezTo>
                  <a:pt x="7195" y="4167"/>
                  <a:pt x="7194" y="4237"/>
                  <a:pt x="7167" y="4511"/>
                </a:cubicBezTo>
                <a:cubicBezTo>
                  <a:pt x="7144" y="4756"/>
                  <a:pt x="7153" y="4742"/>
                  <a:pt x="7210" y="4442"/>
                </a:cubicBezTo>
                <a:cubicBezTo>
                  <a:pt x="7250" y="4232"/>
                  <a:pt x="7300" y="4050"/>
                  <a:pt x="7321" y="4049"/>
                </a:cubicBezTo>
                <a:cubicBezTo>
                  <a:pt x="7341" y="4049"/>
                  <a:pt x="7358" y="3964"/>
                  <a:pt x="7358" y="3865"/>
                </a:cubicBezTo>
                <a:cubicBezTo>
                  <a:pt x="7358" y="3766"/>
                  <a:pt x="7321" y="3703"/>
                  <a:pt x="7278" y="3703"/>
                </a:cubicBezTo>
                <a:cubicBezTo>
                  <a:pt x="7234" y="3703"/>
                  <a:pt x="7188" y="3603"/>
                  <a:pt x="7175" y="3496"/>
                </a:cubicBezTo>
                <a:close/>
                <a:moveTo>
                  <a:pt x="10330" y="3496"/>
                </a:moveTo>
                <a:cubicBezTo>
                  <a:pt x="10314" y="3636"/>
                  <a:pt x="10319" y="3759"/>
                  <a:pt x="10347" y="3934"/>
                </a:cubicBezTo>
                <a:cubicBezTo>
                  <a:pt x="10370" y="4079"/>
                  <a:pt x="10380" y="4263"/>
                  <a:pt x="10371" y="4396"/>
                </a:cubicBezTo>
                <a:cubicBezTo>
                  <a:pt x="10360" y="4539"/>
                  <a:pt x="10378" y="4534"/>
                  <a:pt x="10419" y="4349"/>
                </a:cubicBezTo>
                <a:cubicBezTo>
                  <a:pt x="10454" y="4193"/>
                  <a:pt x="10498" y="4049"/>
                  <a:pt x="10516" y="4049"/>
                </a:cubicBezTo>
                <a:cubicBezTo>
                  <a:pt x="10534" y="4049"/>
                  <a:pt x="10548" y="3964"/>
                  <a:pt x="10548" y="3865"/>
                </a:cubicBezTo>
                <a:cubicBezTo>
                  <a:pt x="10548" y="3766"/>
                  <a:pt x="10510" y="3703"/>
                  <a:pt x="10465" y="3703"/>
                </a:cubicBezTo>
                <a:cubicBezTo>
                  <a:pt x="10419" y="3703"/>
                  <a:pt x="10376" y="3603"/>
                  <a:pt x="10368" y="3496"/>
                </a:cubicBezTo>
                <a:cubicBezTo>
                  <a:pt x="10358" y="3355"/>
                  <a:pt x="10347" y="3356"/>
                  <a:pt x="10330" y="3496"/>
                </a:cubicBezTo>
                <a:close/>
                <a:moveTo>
                  <a:pt x="14246" y="4788"/>
                </a:moveTo>
                <a:lnTo>
                  <a:pt x="14200" y="5249"/>
                </a:lnTo>
                <a:cubicBezTo>
                  <a:pt x="14156" y="5737"/>
                  <a:pt x="14145" y="6309"/>
                  <a:pt x="14176" y="6472"/>
                </a:cubicBezTo>
                <a:cubicBezTo>
                  <a:pt x="14199" y="6593"/>
                  <a:pt x="14236" y="8165"/>
                  <a:pt x="14254" y="9703"/>
                </a:cubicBezTo>
                <a:cubicBezTo>
                  <a:pt x="14272" y="11246"/>
                  <a:pt x="14241" y="11618"/>
                  <a:pt x="14101" y="11618"/>
                </a:cubicBezTo>
                <a:cubicBezTo>
                  <a:pt x="13979" y="11618"/>
                  <a:pt x="13927" y="11373"/>
                  <a:pt x="13926" y="10764"/>
                </a:cubicBezTo>
                <a:cubicBezTo>
                  <a:pt x="13926" y="10495"/>
                  <a:pt x="13903" y="9918"/>
                  <a:pt x="13878" y="9472"/>
                </a:cubicBezTo>
                <a:cubicBezTo>
                  <a:pt x="13794" y="8001"/>
                  <a:pt x="13668" y="8452"/>
                  <a:pt x="13582" y="10534"/>
                </a:cubicBezTo>
                <a:cubicBezTo>
                  <a:pt x="13520" y="12040"/>
                  <a:pt x="13556" y="12703"/>
                  <a:pt x="13703" y="12703"/>
                </a:cubicBezTo>
                <a:cubicBezTo>
                  <a:pt x="13729" y="12703"/>
                  <a:pt x="13768" y="12802"/>
                  <a:pt x="13789" y="12933"/>
                </a:cubicBezTo>
                <a:cubicBezTo>
                  <a:pt x="13824" y="13156"/>
                  <a:pt x="13820" y="13221"/>
                  <a:pt x="13733" y="13833"/>
                </a:cubicBezTo>
                <a:cubicBezTo>
                  <a:pt x="13602" y="14754"/>
                  <a:pt x="13482" y="15095"/>
                  <a:pt x="13375" y="14849"/>
                </a:cubicBezTo>
                <a:cubicBezTo>
                  <a:pt x="13208" y="14462"/>
                  <a:pt x="13275" y="14939"/>
                  <a:pt x="13485" y="15633"/>
                </a:cubicBezTo>
                <a:cubicBezTo>
                  <a:pt x="13503" y="15690"/>
                  <a:pt x="13556" y="15741"/>
                  <a:pt x="13601" y="15748"/>
                </a:cubicBezTo>
                <a:cubicBezTo>
                  <a:pt x="13712" y="15768"/>
                  <a:pt x="13803" y="15133"/>
                  <a:pt x="13872" y="13879"/>
                </a:cubicBezTo>
                <a:lnTo>
                  <a:pt x="13929" y="12887"/>
                </a:lnTo>
                <a:lnTo>
                  <a:pt x="14687" y="12887"/>
                </a:lnTo>
                <a:lnTo>
                  <a:pt x="15444" y="12887"/>
                </a:lnTo>
                <a:lnTo>
                  <a:pt x="15598" y="12241"/>
                </a:lnTo>
                <a:cubicBezTo>
                  <a:pt x="15719" y="11725"/>
                  <a:pt x="15767" y="11619"/>
                  <a:pt x="15848" y="11664"/>
                </a:cubicBezTo>
                <a:cubicBezTo>
                  <a:pt x="15946" y="11719"/>
                  <a:pt x="15966" y="11830"/>
                  <a:pt x="15993" y="12564"/>
                </a:cubicBezTo>
                <a:cubicBezTo>
                  <a:pt x="16003" y="12842"/>
                  <a:pt x="16033" y="12887"/>
                  <a:pt x="16264" y="12887"/>
                </a:cubicBezTo>
                <a:cubicBezTo>
                  <a:pt x="16450" y="12887"/>
                  <a:pt x="16532" y="12817"/>
                  <a:pt x="16544" y="12656"/>
                </a:cubicBezTo>
                <a:cubicBezTo>
                  <a:pt x="16553" y="12533"/>
                  <a:pt x="16560" y="11471"/>
                  <a:pt x="16560" y="10280"/>
                </a:cubicBezTo>
                <a:cubicBezTo>
                  <a:pt x="16560" y="8299"/>
                  <a:pt x="16564" y="8058"/>
                  <a:pt x="16608" y="7580"/>
                </a:cubicBezTo>
                <a:cubicBezTo>
                  <a:pt x="16634" y="7293"/>
                  <a:pt x="16654" y="7005"/>
                  <a:pt x="16651" y="6934"/>
                </a:cubicBezTo>
                <a:cubicBezTo>
                  <a:pt x="16645" y="6789"/>
                  <a:pt x="16451" y="5503"/>
                  <a:pt x="16436" y="5503"/>
                </a:cubicBezTo>
                <a:cubicBezTo>
                  <a:pt x="16431" y="5503"/>
                  <a:pt x="16409" y="5766"/>
                  <a:pt x="16390" y="6080"/>
                </a:cubicBezTo>
                <a:cubicBezTo>
                  <a:pt x="16359" y="6603"/>
                  <a:pt x="16360" y="6675"/>
                  <a:pt x="16390" y="7118"/>
                </a:cubicBezTo>
                <a:cubicBezTo>
                  <a:pt x="16409" y="7385"/>
                  <a:pt x="16441" y="8384"/>
                  <a:pt x="16460" y="9334"/>
                </a:cubicBezTo>
                <a:cubicBezTo>
                  <a:pt x="16507" y="11589"/>
                  <a:pt x="16500" y="11666"/>
                  <a:pt x="16272" y="11595"/>
                </a:cubicBezTo>
                <a:cubicBezTo>
                  <a:pt x="16096" y="11540"/>
                  <a:pt x="16067" y="11395"/>
                  <a:pt x="16108" y="10741"/>
                </a:cubicBezTo>
                <a:cubicBezTo>
                  <a:pt x="16121" y="10535"/>
                  <a:pt x="16128" y="10372"/>
                  <a:pt x="16124" y="10372"/>
                </a:cubicBezTo>
                <a:cubicBezTo>
                  <a:pt x="16062" y="10372"/>
                  <a:pt x="15844" y="9860"/>
                  <a:pt x="15727" y="9449"/>
                </a:cubicBezTo>
                <a:cubicBezTo>
                  <a:pt x="15524" y="8741"/>
                  <a:pt x="15432" y="8742"/>
                  <a:pt x="15353" y="9472"/>
                </a:cubicBezTo>
                <a:cubicBezTo>
                  <a:pt x="15277" y="10169"/>
                  <a:pt x="15275" y="10401"/>
                  <a:pt x="15348" y="10164"/>
                </a:cubicBezTo>
                <a:cubicBezTo>
                  <a:pt x="15390" y="10027"/>
                  <a:pt x="15433" y="10075"/>
                  <a:pt x="15517" y="10303"/>
                </a:cubicBezTo>
                <a:cubicBezTo>
                  <a:pt x="15579" y="10470"/>
                  <a:pt x="15632" y="10661"/>
                  <a:pt x="15638" y="10741"/>
                </a:cubicBezTo>
                <a:cubicBezTo>
                  <a:pt x="15644" y="10821"/>
                  <a:pt x="15623" y="11030"/>
                  <a:pt x="15592" y="11203"/>
                </a:cubicBezTo>
                <a:cubicBezTo>
                  <a:pt x="15525" y="11579"/>
                  <a:pt x="15206" y="11770"/>
                  <a:pt x="15119" y="11480"/>
                </a:cubicBezTo>
                <a:cubicBezTo>
                  <a:pt x="15070" y="11316"/>
                  <a:pt x="15065" y="11209"/>
                  <a:pt x="15074" y="10695"/>
                </a:cubicBezTo>
                <a:cubicBezTo>
                  <a:pt x="15079" y="10357"/>
                  <a:pt x="15070" y="9974"/>
                  <a:pt x="15055" y="9818"/>
                </a:cubicBezTo>
                <a:cubicBezTo>
                  <a:pt x="14997" y="9220"/>
                  <a:pt x="14905" y="8734"/>
                  <a:pt x="14848" y="8734"/>
                </a:cubicBezTo>
                <a:cubicBezTo>
                  <a:pt x="14779" y="8734"/>
                  <a:pt x="14558" y="9542"/>
                  <a:pt x="14439" y="10234"/>
                </a:cubicBezTo>
                <a:cubicBezTo>
                  <a:pt x="14396" y="10488"/>
                  <a:pt x="14356" y="10666"/>
                  <a:pt x="14348" y="10626"/>
                </a:cubicBezTo>
                <a:cubicBezTo>
                  <a:pt x="14340" y="10586"/>
                  <a:pt x="14334" y="9882"/>
                  <a:pt x="14335" y="9057"/>
                </a:cubicBezTo>
                <a:cubicBezTo>
                  <a:pt x="14336" y="7761"/>
                  <a:pt x="14342" y="7494"/>
                  <a:pt x="14383" y="7118"/>
                </a:cubicBezTo>
                <a:cubicBezTo>
                  <a:pt x="14441" y="6583"/>
                  <a:pt x="14443" y="6090"/>
                  <a:pt x="14388" y="5942"/>
                </a:cubicBezTo>
                <a:cubicBezTo>
                  <a:pt x="14366" y="5880"/>
                  <a:pt x="14326" y="5610"/>
                  <a:pt x="14297" y="5319"/>
                </a:cubicBezTo>
                <a:lnTo>
                  <a:pt x="14246" y="4788"/>
                </a:lnTo>
                <a:close/>
                <a:moveTo>
                  <a:pt x="1954" y="4926"/>
                </a:moveTo>
                <a:lnTo>
                  <a:pt x="1908" y="5457"/>
                </a:lnTo>
                <a:lnTo>
                  <a:pt x="1862" y="5988"/>
                </a:lnTo>
                <a:lnTo>
                  <a:pt x="1900" y="9380"/>
                </a:lnTo>
                <a:cubicBezTo>
                  <a:pt x="1921" y="11254"/>
                  <a:pt x="1939" y="12816"/>
                  <a:pt x="1940" y="12841"/>
                </a:cubicBezTo>
                <a:cubicBezTo>
                  <a:pt x="1941" y="12866"/>
                  <a:pt x="2029" y="12887"/>
                  <a:pt x="2137" y="12887"/>
                </a:cubicBezTo>
                <a:cubicBezTo>
                  <a:pt x="2275" y="12887"/>
                  <a:pt x="2344" y="12800"/>
                  <a:pt x="2376" y="12610"/>
                </a:cubicBezTo>
                <a:cubicBezTo>
                  <a:pt x="2415" y="12374"/>
                  <a:pt x="2423" y="12374"/>
                  <a:pt x="2446" y="12610"/>
                </a:cubicBezTo>
                <a:cubicBezTo>
                  <a:pt x="2476" y="12923"/>
                  <a:pt x="2700" y="12989"/>
                  <a:pt x="2763" y="12703"/>
                </a:cubicBezTo>
                <a:cubicBezTo>
                  <a:pt x="2789" y="12582"/>
                  <a:pt x="2805" y="12582"/>
                  <a:pt x="2814" y="12703"/>
                </a:cubicBezTo>
                <a:cubicBezTo>
                  <a:pt x="2832" y="12957"/>
                  <a:pt x="3020" y="12941"/>
                  <a:pt x="3050" y="12679"/>
                </a:cubicBezTo>
                <a:cubicBezTo>
                  <a:pt x="3070" y="12511"/>
                  <a:pt x="3082" y="12511"/>
                  <a:pt x="3101" y="12679"/>
                </a:cubicBezTo>
                <a:cubicBezTo>
                  <a:pt x="3115" y="12798"/>
                  <a:pt x="3172" y="12887"/>
                  <a:pt x="3228" y="12887"/>
                </a:cubicBezTo>
                <a:cubicBezTo>
                  <a:pt x="3308" y="12887"/>
                  <a:pt x="3337" y="12802"/>
                  <a:pt x="3373" y="12449"/>
                </a:cubicBezTo>
                <a:lnTo>
                  <a:pt x="3418" y="12010"/>
                </a:lnTo>
                <a:lnTo>
                  <a:pt x="3599" y="12795"/>
                </a:lnTo>
                <a:cubicBezTo>
                  <a:pt x="3771" y="13540"/>
                  <a:pt x="3779" y="13557"/>
                  <a:pt x="3805" y="13233"/>
                </a:cubicBezTo>
                <a:cubicBezTo>
                  <a:pt x="3829" y="12939"/>
                  <a:pt x="3862" y="12887"/>
                  <a:pt x="4050" y="12887"/>
                </a:cubicBezTo>
                <a:cubicBezTo>
                  <a:pt x="4200" y="12887"/>
                  <a:pt x="4274" y="12815"/>
                  <a:pt x="4289" y="12656"/>
                </a:cubicBezTo>
                <a:cubicBezTo>
                  <a:pt x="4325" y="12291"/>
                  <a:pt x="4339" y="10724"/>
                  <a:pt x="4319" y="9495"/>
                </a:cubicBezTo>
                <a:cubicBezTo>
                  <a:pt x="4301" y="8403"/>
                  <a:pt x="4303" y="8346"/>
                  <a:pt x="4364" y="7626"/>
                </a:cubicBezTo>
                <a:lnTo>
                  <a:pt x="4429" y="6888"/>
                </a:lnTo>
                <a:lnTo>
                  <a:pt x="4378" y="6588"/>
                </a:lnTo>
                <a:cubicBezTo>
                  <a:pt x="4350" y="6430"/>
                  <a:pt x="4297" y="6089"/>
                  <a:pt x="4262" y="5826"/>
                </a:cubicBezTo>
                <a:lnTo>
                  <a:pt x="4200" y="5365"/>
                </a:lnTo>
                <a:lnTo>
                  <a:pt x="4152" y="6080"/>
                </a:lnTo>
                <a:cubicBezTo>
                  <a:pt x="4109" y="6730"/>
                  <a:pt x="4106" y="6817"/>
                  <a:pt x="4136" y="7003"/>
                </a:cubicBezTo>
                <a:cubicBezTo>
                  <a:pt x="4156" y="7131"/>
                  <a:pt x="4187" y="7967"/>
                  <a:pt x="4214" y="9149"/>
                </a:cubicBezTo>
                <a:cubicBezTo>
                  <a:pt x="4270" y="11609"/>
                  <a:pt x="4263" y="11701"/>
                  <a:pt x="4053" y="11572"/>
                </a:cubicBezTo>
                <a:cubicBezTo>
                  <a:pt x="3927" y="11495"/>
                  <a:pt x="3900" y="11424"/>
                  <a:pt x="3859" y="11018"/>
                </a:cubicBezTo>
                <a:cubicBezTo>
                  <a:pt x="3833" y="10757"/>
                  <a:pt x="3801" y="10199"/>
                  <a:pt x="3787" y="9795"/>
                </a:cubicBezTo>
                <a:cubicBezTo>
                  <a:pt x="3763" y="9123"/>
                  <a:pt x="3757" y="9080"/>
                  <a:pt x="3703" y="9172"/>
                </a:cubicBezTo>
                <a:cubicBezTo>
                  <a:pt x="3610" y="9332"/>
                  <a:pt x="3504" y="10020"/>
                  <a:pt x="3445" y="10857"/>
                </a:cubicBezTo>
                <a:cubicBezTo>
                  <a:pt x="3393" y="11605"/>
                  <a:pt x="3388" y="11618"/>
                  <a:pt x="3284" y="11618"/>
                </a:cubicBezTo>
                <a:cubicBezTo>
                  <a:pt x="3118" y="11618"/>
                  <a:pt x="3093" y="11428"/>
                  <a:pt x="3109" y="10303"/>
                </a:cubicBezTo>
                <a:cubicBezTo>
                  <a:pt x="3122" y="9405"/>
                  <a:pt x="3121" y="9384"/>
                  <a:pt x="3085" y="9680"/>
                </a:cubicBezTo>
                <a:cubicBezTo>
                  <a:pt x="3064" y="9850"/>
                  <a:pt x="3043" y="10339"/>
                  <a:pt x="3037" y="10764"/>
                </a:cubicBezTo>
                <a:cubicBezTo>
                  <a:pt x="3025" y="11507"/>
                  <a:pt x="3022" y="11526"/>
                  <a:pt x="2951" y="11526"/>
                </a:cubicBezTo>
                <a:lnTo>
                  <a:pt x="2876" y="11526"/>
                </a:lnTo>
                <a:lnTo>
                  <a:pt x="2881" y="10672"/>
                </a:lnTo>
                <a:cubicBezTo>
                  <a:pt x="2884" y="9824"/>
                  <a:pt x="2883" y="9790"/>
                  <a:pt x="2843" y="10095"/>
                </a:cubicBezTo>
                <a:cubicBezTo>
                  <a:pt x="2821" y="10267"/>
                  <a:pt x="2803" y="10590"/>
                  <a:pt x="2803" y="10810"/>
                </a:cubicBezTo>
                <a:cubicBezTo>
                  <a:pt x="2803" y="11486"/>
                  <a:pt x="2755" y="11683"/>
                  <a:pt x="2631" y="11503"/>
                </a:cubicBezTo>
                <a:cubicBezTo>
                  <a:pt x="2512" y="11329"/>
                  <a:pt x="2503" y="11201"/>
                  <a:pt x="2540" y="9910"/>
                </a:cubicBezTo>
                <a:lnTo>
                  <a:pt x="2556" y="9380"/>
                </a:lnTo>
                <a:lnTo>
                  <a:pt x="2499" y="9887"/>
                </a:lnTo>
                <a:cubicBezTo>
                  <a:pt x="2470" y="10165"/>
                  <a:pt x="2446" y="10518"/>
                  <a:pt x="2446" y="10695"/>
                </a:cubicBezTo>
                <a:cubicBezTo>
                  <a:pt x="2446" y="10872"/>
                  <a:pt x="2428" y="11163"/>
                  <a:pt x="2405" y="11341"/>
                </a:cubicBezTo>
                <a:cubicBezTo>
                  <a:pt x="2370" y="11614"/>
                  <a:pt x="2339" y="11667"/>
                  <a:pt x="2220" y="11572"/>
                </a:cubicBezTo>
                <a:cubicBezTo>
                  <a:pt x="2129" y="11499"/>
                  <a:pt x="2071" y="11358"/>
                  <a:pt x="2056" y="11180"/>
                </a:cubicBezTo>
                <a:cubicBezTo>
                  <a:pt x="2043" y="11027"/>
                  <a:pt x="2021" y="9814"/>
                  <a:pt x="2008" y="8503"/>
                </a:cubicBezTo>
                <a:cubicBezTo>
                  <a:pt x="1994" y="7192"/>
                  <a:pt x="1975" y="5857"/>
                  <a:pt x="1967" y="5526"/>
                </a:cubicBezTo>
                <a:lnTo>
                  <a:pt x="1954" y="4926"/>
                </a:lnTo>
                <a:close/>
                <a:moveTo>
                  <a:pt x="7861" y="5088"/>
                </a:moveTo>
                <a:cubicBezTo>
                  <a:pt x="7861" y="4965"/>
                  <a:pt x="7833" y="5221"/>
                  <a:pt x="7799" y="5665"/>
                </a:cubicBezTo>
                <a:cubicBezTo>
                  <a:pt x="7758" y="6188"/>
                  <a:pt x="7743" y="6543"/>
                  <a:pt x="7756" y="6657"/>
                </a:cubicBezTo>
                <a:cubicBezTo>
                  <a:pt x="7786" y="6915"/>
                  <a:pt x="7783" y="8447"/>
                  <a:pt x="7751" y="8826"/>
                </a:cubicBezTo>
                <a:cubicBezTo>
                  <a:pt x="7725" y="9127"/>
                  <a:pt x="7716" y="9078"/>
                  <a:pt x="7643" y="8226"/>
                </a:cubicBezTo>
                <a:cubicBezTo>
                  <a:pt x="7542" y="7047"/>
                  <a:pt x="7389" y="5952"/>
                  <a:pt x="7353" y="6149"/>
                </a:cubicBezTo>
                <a:cubicBezTo>
                  <a:pt x="7338" y="6230"/>
                  <a:pt x="7307" y="6272"/>
                  <a:pt x="7286" y="6242"/>
                </a:cubicBezTo>
                <a:cubicBezTo>
                  <a:pt x="7238" y="6174"/>
                  <a:pt x="7211" y="6495"/>
                  <a:pt x="7210" y="7142"/>
                </a:cubicBezTo>
                <a:cubicBezTo>
                  <a:pt x="7210" y="7526"/>
                  <a:pt x="7232" y="7747"/>
                  <a:pt x="7318" y="8203"/>
                </a:cubicBezTo>
                <a:cubicBezTo>
                  <a:pt x="7395" y="8609"/>
                  <a:pt x="7433" y="8711"/>
                  <a:pt x="7450" y="8572"/>
                </a:cubicBezTo>
                <a:cubicBezTo>
                  <a:pt x="7466" y="8434"/>
                  <a:pt x="7498" y="8607"/>
                  <a:pt x="7562" y="9149"/>
                </a:cubicBezTo>
                <a:cubicBezTo>
                  <a:pt x="7612" y="9567"/>
                  <a:pt x="7651" y="9988"/>
                  <a:pt x="7651" y="10095"/>
                </a:cubicBezTo>
                <a:cubicBezTo>
                  <a:pt x="7651" y="10364"/>
                  <a:pt x="7483" y="11433"/>
                  <a:pt x="7441" y="11433"/>
                </a:cubicBezTo>
                <a:cubicBezTo>
                  <a:pt x="7423" y="11433"/>
                  <a:pt x="7396" y="11345"/>
                  <a:pt x="7382" y="11226"/>
                </a:cubicBezTo>
                <a:cubicBezTo>
                  <a:pt x="7363" y="11058"/>
                  <a:pt x="7358" y="11190"/>
                  <a:pt x="7358" y="11826"/>
                </a:cubicBezTo>
                <a:cubicBezTo>
                  <a:pt x="7358" y="12275"/>
                  <a:pt x="7364" y="12706"/>
                  <a:pt x="7372" y="12772"/>
                </a:cubicBezTo>
                <a:cubicBezTo>
                  <a:pt x="7379" y="12838"/>
                  <a:pt x="7482" y="12887"/>
                  <a:pt x="7600" y="12887"/>
                </a:cubicBezTo>
                <a:lnTo>
                  <a:pt x="7815" y="12887"/>
                </a:lnTo>
                <a:lnTo>
                  <a:pt x="7826" y="12241"/>
                </a:lnTo>
                <a:cubicBezTo>
                  <a:pt x="7832" y="11891"/>
                  <a:pt x="7824" y="11209"/>
                  <a:pt x="7807" y="10718"/>
                </a:cubicBezTo>
                <a:cubicBezTo>
                  <a:pt x="7778" y="9886"/>
                  <a:pt x="7778" y="9786"/>
                  <a:pt x="7818" y="9149"/>
                </a:cubicBezTo>
                <a:cubicBezTo>
                  <a:pt x="7841" y="8774"/>
                  <a:pt x="7861" y="8329"/>
                  <a:pt x="7861" y="8157"/>
                </a:cubicBezTo>
                <a:cubicBezTo>
                  <a:pt x="7861" y="7984"/>
                  <a:pt x="7883" y="7727"/>
                  <a:pt x="7909" y="7580"/>
                </a:cubicBezTo>
                <a:cubicBezTo>
                  <a:pt x="7935" y="7433"/>
                  <a:pt x="7972" y="7085"/>
                  <a:pt x="7992" y="6795"/>
                </a:cubicBezTo>
                <a:lnTo>
                  <a:pt x="8027" y="6265"/>
                </a:lnTo>
                <a:lnTo>
                  <a:pt x="7944" y="5780"/>
                </a:lnTo>
                <a:cubicBezTo>
                  <a:pt x="7898" y="5519"/>
                  <a:pt x="7861" y="5210"/>
                  <a:pt x="7861" y="5088"/>
                </a:cubicBezTo>
                <a:close/>
                <a:moveTo>
                  <a:pt x="11051" y="5088"/>
                </a:moveTo>
                <a:cubicBezTo>
                  <a:pt x="11051" y="4967"/>
                  <a:pt x="11030" y="5156"/>
                  <a:pt x="11002" y="5503"/>
                </a:cubicBezTo>
                <a:cubicBezTo>
                  <a:pt x="10958" y="6063"/>
                  <a:pt x="10953" y="6278"/>
                  <a:pt x="10962" y="7395"/>
                </a:cubicBezTo>
                <a:cubicBezTo>
                  <a:pt x="10970" y="8367"/>
                  <a:pt x="10967" y="8704"/>
                  <a:pt x="10943" y="8872"/>
                </a:cubicBezTo>
                <a:cubicBezTo>
                  <a:pt x="10918" y="9054"/>
                  <a:pt x="10896" y="8918"/>
                  <a:pt x="10817" y="8041"/>
                </a:cubicBezTo>
                <a:cubicBezTo>
                  <a:pt x="10702" y="6771"/>
                  <a:pt x="10581" y="5944"/>
                  <a:pt x="10543" y="6149"/>
                </a:cubicBezTo>
                <a:cubicBezTo>
                  <a:pt x="10528" y="6229"/>
                  <a:pt x="10497" y="6269"/>
                  <a:pt x="10473" y="6242"/>
                </a:cubicBezTo>
                <a:cubicBezTo>
                  <a:pt x="10428" y="6192"/>
                  <a:pt x="10401" y="6603"/>
                  <a:pt x="10400" y="7349"/>
                </a:cubicBezTo>
                <a:cubicBezTo>
                  <a:pt x="10400" y="7751"/>
                  <a:pt x="10609" y="8786"/>
                  <a:pt x="10642" y="8549"/>
                </a:cubicBezTo>
                <a:cubicBezTo>
                  <a:pt x="10658" y="8438"/>
                  <a:pt x="10699" y="8682"/>
                  <a:pt x="10766" y="9264"/>
                </a:cubicBezTo>
                <a:lnTo>
                  <a:pt x="10868" y="10141"/>
                </a:lnTo>
                <a:lnTo>
                  <a:pt x="10768" y="10787"/>
                </a:lnTo>
                <a:cubicBezTo>
                  <a:pt x="10664" y="11473"/>
                  <a:pt x="10614" y="11583"/>
                  <a:pt x="10572" y="11226"/>
                </a:cubicBezTo>
                <a:cubicBezTo>
                  <a:pt x="10553" y="11058"/>
                  <a:pt x="10548" y="11190"/>
                  <a:pt x="10548" y="11826"/>
                </a:cubicBezTo>
                <a:cubicBezTo>
                  <a:pt x="10548" y="12275"/>
                  <a:pt x="10554" y="12706"/>
                  <a:pt x="10562" y="12772"/>
                </a:cubicBezTo>
                <a:cubicBezTo>
                  <a:pt x="10569" y="12838"/>
                  <a:pt x="10674" y="12887"/>
                  <a:pt x="10793" y="12887"/>
                </a:cubicBezTo>
                <a:lnTo>
                  <a:pt x="11008" y="12887"/>
                </a:lnTo>
                <a:lnTo>
                  <a:pt x="11021" y="12264"/>
                </a:lnTo>
                <a:cubicBezTo>
                  <a:pt x="11030" y="11869"/>
                  <a:pt x="11023" y="11287"/>
                  <a:pt x="11002" y="10741"/>
                </a:cubicBezTo>
                <a:cubicBezTo>
                  <a:pt x="10971" y="9916"/>
                  <a:pt x="10971" y="9831"/>
                  <a:pt x="11010" y="9172"/>
                </a:cubicBezTo>
                <a:cubicBezTo>
                  <a:pt x="11033" y="8789"/>
                  <a:pt x="11051" y="8332"/>
                  <a:pt x="11051" y="8157"/>
                </a:cubicBezTo>
                <a:cubicBezTo>
                  <a:pt x="11051" y="7982"/>
                  <a:pt x="11073" y="7727"/>
                  <a:pt x="11099" y="7580"/>
                </a:cubicBezTo>
                <a:cubicBezTo>
                  <a:pt x="11125" y="7433"/>
                  <a:pt x="11162" y="7085"/>
                  <a:pt x="11182" y="6795"/>
                </a:cubicBezTo>
                <a:lnTo>
                  <a:pt x="11220" y="6265"/>
                </a:lnTo>
                <a:lnTo>
                  <a:pt x="11134" y="5780"/>
                </a:lnTo>
                <a:cubicBezTo>
                  <a:pt x="11088" y="5519"/>
                  <a:pt x="11051" y="5209"/>
                  <a:pt x="11051" y="5088"/>
                </a:cubicBezTo>
                <a:close/>
                <a:moveTo>
                  <a:pt x="1524" y="5457"/>
                </a:moveTo>
                <a:cubicBezTo>
                  <a:pt x="1495" y="5486"/>
                  <a:pt x="1458" y="5622"/>
                  <a:pt x="1435" y="5826"/>
                </a:cubicBezTo>
                <a:cubicBezTo>
                  <a:pt x="1375" y="6367"/>
                  <a:pt x="1369" y="6888"/>
                  <a:pt x="1419" y="7118"/>
                </a:cubicBezTo>
                <a:cubicBezTo>
                  <a:pt x="1462" y="7315"/>
                  <a:pt x="1462" y="7342"/>
                  <a:pt x="1427" y="7672"/>
                </a:cubicBezTo>
                <a:cubicBezTo>
                  <a:pt x="1381" y="8113"/>
                  <a:pt x="1399" y="8100"/>
                  <a:pt x="1502" y="7649"/>
                </a:cubicBezTo>
                <a:cubicBezTo>
                  <a:pt x="1548" y="7451"/>
                  <a:pt x="1600" y="7303"/>
                  <a:pt x="1618" y="7303"/>
                </a:cubicBezTo>
                <a:cubicBezTo>
                  <a:pt x="1689" y="7303"/>
                  <a:pt x="1643" y="6976"/>
                  <a:pt x="1556" y="6865"/>
                </a:cubicBezTo>
                <a:cubicBezTo>
                  <a:pt x="1447" y="6724"/>
                  <a:pt x="1402" y="6387"/>
                  <a:pt x="1449" y="6057"/>
                </a:cubicBezTo>
                <a:cubicBezTo>
                  <a:pt x="1465" y="5938"/>
                  <a:pt x="1500" y="5863"/>
                  <a:pt x="1527" y="5895"/>
                </a:cubicBezTo>
                <a:cubicBezTo>
                  <a:pt x="1559" y="5934"/>
                  <a:pt x="1575" y="5867"/>
                  <a:pt x="1575" y="5688"/>
                </a:cubicBezTo>
                <a:cubicBezTo>
                  <a:pt x="1575" y="5506"/>
                  <a:pt x="1553" y="5428"/>
                  <a:pt x="1524" y="5457"/>
                </a:cubicBezTo>
                <a:close/>
                <a:moveTo>
                  <a:pt x="13206" y="5480"/>
                </a:moveTo>
                <a:lnTo>
                  <a:pt x="13155" y="6242"/>
                </a:lnTo>
                <a:cubicBezTo>
                  <a:pt x="13098" y="7063"/>
                  <a:pt x="13097" y="7248"/>
                  <a:pt x="13152" y="10903"/>
                </a:cubicBezTo>
                <a:cubicBezTo>
                  <a:pt x="13177" y="12538"/>
                  <a:pt x="13180" y="12596"/>
                  <a:pt x="13206" y="12080"/>
                </a:cubicBezTo>
                <a:cubicBezTo>
                  <a:pt x="13236" y="11476"/>
                  <a:pt x="13240" y="9632"/>
                  <a:pt x="13219" y="7142"/>
                </a:cubicBezTo>
                <a:lnTo>
                  <a:pt x="13206" y="5480"/>
                </a:lnTo>
                <a:close/>
                <a:moveTo>
                  <a:pt x="1032" y="5549"/>
                </a:moveTo>
                <a:cubicBezTo>
                  <a:pt x="1028" y="5516"/>
                  <a:pt x="1002" y="5783"/>
                  <a:pt x="976" y="6149"/>
                </a:cubicBezTo>
                <a:lnTo>
                  <a:pt x="927" y="6818"/>
                </a:lnTo>
                <a:lnTo>
                  <a:pt x="973" y="9795"/>
                </a:lnTo>
                <a:cubicBezTo>
                  <a:pt x="1009" y="12164"/>
                  <a:pt x="1012" y="12814"/>
                  <a:pt x="992" y="13026"/>
                </a:cubicBezTo>
                <a:cubicBezTo>
                  <a:pt x="917" y="13802"/>
                  <a:pt x="679" y="14041"/>
                  <a:pt x="564" y="13441"/>
                </a:cubicBezTo>
                <a:cubicBezTo>
                  <a:pt x="479" y="12995"/>
                  <a:pt x="458" y="12176"/>
                  <a:pt x="505" y="11203"/>
                </a:cubicBezTo>
                <a:cubicBezTo>
                  <a:pt x="524" y="10822"/>
                  <a:pt x="530" y="10565"/>
                  <a:pt x="519" y="10626"/>
                </a:cubicBezTo>
                <a:cubicBezTo>
                  <a:pt x="484" y="10812"/>
                  <a:pt x="411" y="12673"/>
                  <a:pt x="411" y="13395"/>
                </a:cubicBezTo>
                <a:cubicBezTo>
                  <a:pt x="411" y="14130"/>
                  <a:pt x="460" y="14703"/>
                  <a:pt x="556" y="15033"/>
                </a:cubicBezTo>
                <a:cubicBezTo>
                  <a:pt x="725" y="15611"/>
                  <a:pt x="966" y="14805"/>
                  <a:pt x="1051" y="13395"/>
                </a:cubicBezTo>
                <a:lnTo>
                  <a:pt x="1083" y="12887"/>
                </a:lnTo>
                <a:lnTo>
                  <a:pt x="1376" y="12887"/>
                </a:lnTo>
                <a:lnTo>
                  <a:pt x="1666" y="12887"/>
                </a:lnTo>
                <a:lnTo>
                  <a:pt x="1680" y="12172"/>
                </a:lnTo>
                <a:cubicBezTo>
                  <a:pt x="1705" y="10891"/>
                  <a:pt x="1696" y="9890"/>
                  <a:pt x="1650" y="9126"/>
                </a:cubicBezTo>
                <a:cubicBezTo>
                  <a:pt x="1626" y="8717"/>
                  <a:pt x="1599" y="8387"/>
                  <a:pt x="1591" y="8388"/>
                </a:cubicBezTo>
                <a:cubicBezTo>
                  <a:pt x="1583" y="8388"/>
                  <a:pt x="1560" y="8637"/>
                  <a:pt x="1540" y="8941"/>
                </a:cubicBezTo>
                <a:cubicBezTo>
                  <a:pt x="1504" y="9483"/>
                  <a:pt x="1503" y="9497"/>
                  <a:pt x="1556" y="10280"/>
                </a:cubicBezTo>
                <a:cubicBezTo>
                  <a:pt x="1642" y="11543"/>
                  <a:pt x="1624" y="11677"/>
                  <a:pt x="1365" y="11595"/>
                </a:cubicBezTo>
                <a:cubicBezTo>
                  <a:pt x="1243" y="11556"/>
                  <a:pt x="1137" y="11431"/>
                  <a:pt x="1123" y="11318"/>
                </a:cubicBezTo>
                <a:cubicBezTo>
                  <a:pt x="1111" y="11207"/>
                  <a:pt x="1086" y="9883"/>
                  <a:pt x="1070" y="8364"/>
                </a:cubicBezTo>
                <a:cubicBezTo>
                  <a:pt x="1053" y="6846"/>
                  <a:pt x="1036" y="5583"/>
                  <a:pt x="1032" y="5549"/>
                </a:cubicBezTo>
                <a:close/>
                <a:moveTo>
                  <a:pt x="17022" y="5642"/>
                </a:moveTo>
                <a:lnTo>
                  <a:pt x="16976" y="6357"/>
                </a:lnTo>
                <a:lnTo>
                  <a:pt x="16928" y="7072"/>
                </a:lnTo>
                <a:lnTo>
                  <a:pt x="16963" y="9703"/>
                </a:lnTo>
                <a:cubicBezTo>
                  <a:pt x="16982" y="11153"/>
                  <a:pt x="17007" y="12333"/>
                  <a:pt x="17017" y="12333"/>
                </a:cubicBezTo>
                <a:cubicBezTo>
                  <a:pt x="17026" y="12333"/>
                  <a:pt x="17040" y="12121"/>
                  <a:pt x="17049" y="11849"/>
                </a:cubicBezTo>
                <a:cubicBezTo>
                  <a:pt x="17068" y="11246"/>
                  <a:pt x="17060" y="6857"/>
                  <a:pt x="17038" y="6149"/>
                </a:cubicBezTo>
                <a:lnTo>
                  <a:pt x="17022" y="5642"/>
                </a:lnTo>
                <a:close/>
                <a:moveTo>
                  <a:pt x="5880" y="5665"/>
                </a:moveTo>
                <a:cubicBezTo>
                  <a:pt x="5871" y="5745"/>
                  <a:pt x="5859" y="5897"/>
                  <a:pt x="5842" y="6103"/>
                </a:cubicBezTo>
                <a:cubicBezTo>
                  <a:pt x="5804" y="6583"/>
                  <a:pt x="5790" y="6960"/>
                  <a:pt x="5797" y="7280"/>
                </a:cubicBezTo>
                <a:cubicBezTo>
                  <a:pt x="5802" y="7538"/>
                  <a:pt x="5824" y="8892"/>
                  <a:pt x="5845" y="10280"/>
                </a:cubicBezTo>
                <a:cubicBezTo>
                  <a:pt x="5887" y="13051"/>
                  <a:pt x="5883" y="13116"/>
                  <a:pt x="5767" y="13533"/>
                </a:cubicBezTo>
                <a:cubicBezTo>
                  <a:pt x="5625" y="14045"/>
                  <a:pt x="5415" y="13710"/>
                  <a:pt x="5364" y="12887"/>
                </a:cubicBezTo>
                <a:cubicBezTo>
                  <a:pt x="5334" y="12405"/>
                  <a:pt x="5339" y="11622"/>
                  <a:pt x="5375" y="11087"/>
                </a:cubicBezTo>
                <a:cubicBezTo>
                  <a:pt x="5420" y="10412"/>
                  <a:pt x="5411" y="10184"/>
                  <a:pt x="5364" y="10810"/>
                </a:cubicBezTo>
                <a:cubicBezTo>
                  <a:pt x="5342" y="11110"/>
                  <a:pt x="5309" y="11825"/>
                  <a:pt x="5292" y="12403"/>
                </a:cubicBezTo>
                <a:cubicBezTo>
                  <a:pt x="5252" y="13713"/>
                  <a:pt x="5281" y="14470"/>
                  <a:pt x="5388" y="14941"/>
                </a:cubicBezTo>
                <a:cubicBezTo>
                  <a:pt x="5474" y="15319"/>
                  <a:pt x="5658" y="15230"/>
                  <a:pt x="5759" y="14779"/>
                </a:cubicBezTo>
                <a:cubicBezTo>
                  <a:pt x="5796" y="14614"/>
                  <a:pt x="5857" y="14135"/>
                  <a:pt x="5894" y="13695"/>
                </a:cubicBezTo>
                <a:lnTo>
                  <a:pt x="5961" y="12887"/>
                </a:lnTo>
                <a:lnTo>
                  <a:pt x="6146" y="12887"/>
                </a:lnTo>
                <a:cubicBezTo>
                  <a:pt x="6309" y="12887"/>
                  <a:pt x="6348" y="12817"/>
                  <a:pt x="6469" y="12333"/>
                </a:cubicBezTo>
                <a:cubicBezTo>
                  <a:pt x="6595" y="11826"/>
                  <a:pt x="6616" y="11804"/>
                  <a:pt x="6751" y="11918"/>
                </a:cubicBezTo>
                <a:cubicBezTo>
                  <a:pt x="6885" y="12032"/>
                  <a:pt x="6902" y="12000"/>
                  <a:pt x="6950" y="11618"/>
                </a:cubicBezTo>
                <a:cubicBezTo>
                  <a:pt x="7015" y="11088"/>
                  <a:pt x="7015" y="10963"/>
                  <a:pt x="6944" y="10810"/>
                </a:cubicBezTo>
                <a:cubicBezTo>
                  <a:pt x="6913" y="10742"/>
                  <a:pt x="6792" y="10306"/>
                  <a:pt x="6676" y="9818"/>
                </a:cubicBezTo>
                <a:cubicBezTo>
                  <a:pt x="6397" y="8650"/>
                  <a:pt x="6322" y="8657"/>
                  <a:pt x="6221" y="9864"/>
                </a:cubicBezTo>
                <a:cubicBezTo>
                  <a:pt x="6195" y="10180"/>
                  <a:pt x="6185" y="10359"/>
                  <a:pt x="6200" y="10280"/>
                </a:cubicBezTo>
                <a:cubicBezTo>
                  <a:pt x="6249" y="10021"/>
                  <a:pt x="6386" y="10147"/>
                  <a:pt x="6474" y="10534"/>
                </a:cubicBezTo>
                <a:cubicBezTo>
                  <a:pt x="6522" y="10742"/>
                  <a:pt x="6558" y="10981"/>
                  <a:pt x="6552" y="11064"/>
                </a:cubicBezTo>
                <a:cubicBezTo>
                  <a:pt x="6516" y="11569"/>
                  <a:pt x="6112" y="11811"/>
                  <a:pt x="6014" y="11387"/>
                </a:cubicBezTo>
                <a:cubicBezTo>
                  <a:pt x="5964" y="11170"/>
                  <a:pt x="5961" y="11052"/>
                  <a:pt x="5937" y="8664"/>
                </a:cubicBezTo>
                <a:cubicBezTo>
                  <a:pt x="5909" y="5971"/>
                  <a:pt x="5907" y="5425"/>
                  <a:pt x="5880" y="5665"/>
                </a:cubicBezTo>
                <a:close/>
                <a:moveTo>
                  <a:pt x="18129" y="5711"/>
                </a:moveTo>
                <a:cubicBezTo>
                  <a:pt x="18051" y="6271"/>
                  <a:pt x="18042" y="6826"/>
                  <a:pt x="18073" y="8595"/>
                </a:cubicBezTo>
                <a:cubicBezTo>
                  <a:pt x="18089" y="9523"/>
                  <a:pt x="18108" y="10884"/>
                  <a:pt x="18116" y="11641"/>
                </a:cubicBezTo>
                <a:cubicBezTo>
                  <a:pt x="18130" y="13011"/>
                  <a:pt x="18129" y="13039"/>
                  <a:pt x="18070" y="13372"/>
                </a:cubicBezTo>
                <a:cubicBezTo>
                  <a:pt x="18026" y="13620"/>
                  <a:pt x="17973" y="13695"/>
                  <a:pt x="17860" y="13695"/>
                </a:cubicBezTo>
                <a:cubicBezTo>
                  <a:pt x="17729" y="13695"/>
                  <a:pt x="17701" y="13635"/>
                  <a:pt x="17653" y="13256"/>
                </a:cubicBezTo>
                <a:cubicBezTo>
                  <a:pt x="17591" y="12750"/>
                  <a:pt x="17582" y="11968"/>
                  <a:pt x="17629" y="10995"/>
                </a:cubicBezTo>
                <a:cubicBezTo>
                  <a:pt x="17677" y="10007"/>
                  <a:pt x="17645" y="10270"/>
                  <a:pt x="17589" y="11318"/>
                </a:cubicBezTo>
                <a:cubicBezTo>
                  <a:pt x="17487" y="13226"/>
                  <a:pt x="17504" y="14300"/>
                  <a:pt x="17643" y="14918"/>
                </a:cubicBezTo>
                <a:cubicBezTo>
                  <a:pt x="17697" y="15162"/>
                  <a:pt x="17746" y="15235"/>
                  <a:pt x="17836" y="15172"/>
                </a:cubicBezTo>
                <a:cubicBezTo>
                  <a:pt x="17985" y="15068"/>
                  <a:pt x="18076" y="14633"/>
                  <a:pt x="18153" y="13649"/>
                </a:cubicBezTo>
                <a:cubicBezTo>
                  <a:pt x="18212" y="12903"/>
                  <a:pt x="18213" y="12887"/>
                  <a:pt x="18336" y="12887"/>
                </a:cubicBezTo>
                <a:cubicBezTo>
                  <a:pt x="18442" y="12887"/>
                  <a:pt x="18467" y="12823"/>
                  <a:pt x="18505" y="12449"/>
                </a:cubicBezTo>
                <a:lnTo>
                  <a:pt x="18551" y="12010"/>
                </a:lnTo>
                <a:lnTo>
                  <a:pt x="18731" y="12795"/>
                </a:lnTo>
                <a:cubicBezTo>
                  <a:pt x="18906" y="13547"/>
                  <a:pt x="18914" y="13564"/>
                  <a:pt x="18938" y="13233"/>
                </a:cubicBezTo>
                <a:cubicBezTo>
                  <a:pt x="18960" y="12928"/>
                  <a:pt x="18990" y="12887"/>
                  <a:pt x="19188" y="12887"/>
                </a:cubicBezTo>
                <a:cubicBezTo>
                  <a:pt x="19387" y="12887"/>
                  <a:pt x="19418" y="12832"/>
                  <a:pt x="19459" y="12495"/>
                </a:cubicBezTo>
                <a:lnTo>
                  <a:pt x="19508" y="12126"/>
                </a:lnTo>
                <a:lnTo>
                  <a:pt x="19535" y="12495"/>
                </a:lnTo>
                <a:cubicBezTo>
                  <a:pt x="19560" y="12840"/>
                  <a:pt x="19581" y="12887"/>
                  <a:pt x="19774" y="12887"/>
                </a:cubicBezTo>
                <a:cubicBezTo>
                  <a:pt x="19957" y="12887"/>
                  <a:pt x="19992" y="12845"/>
                  <a:pt x="20024" y="12541"/>
                </a:cubicBezTo>
                <a:cubicBezTo>
                  <a:pt x="20060" y="12193"/>
                  <a:pt x="20061" y="12177"/>
                  <a:pt x="20118" y="12541"/>
                </a:cubicBezTo>
                <a:cubicBezTo>
                  <a:pt x="20168" y="12858"/>
                  <a:pt x="20196" y="12903"/>
                  <a:pt x="20330" y="12818"/>
                </a:cubicBezTo>
                <a:cubicBezTo>
                  <a:pt x="20527" y="12693"/>
                  <a:pt x="20525" y="12697"/>
                  <a:pt x="20666" y="12818"/>
                </a:cubicBezTo>
                <a:cubicBezTo>
                  <a:pt x="20735" y="12877"/>
                  <a:pt x="20805" y="12840"/>
                  <a:pt x="20830" y="12726"/>
                </a:cubicBezTo>
                <a:cubicBezTo>
                  <a:pt x="20858" y="12596"/>
                  <a:pt x="20875" y="12583"/>
                  <a:pt x="20884" y="12703"/>
                </a:cubicBezTo>
                <a:cubicBezTo>
                  <a:pt x="20891" y="12802"/>
                  <a:pt x="20946" y="12887"/>
                  <a:pt x="21007" y="12887"/>
                </a:cubicBezTo>
                <a:cubicBezTo>
                  <a:pt x="21108" y="12887"/>
                  <a:pt x="21123" y="12828"/>
                  <a:pt x="21147" y="12379"/>
                </a:cubicBezTo>
                <a:cubicBezTo>
                  <a:pt x="21162" y="12107"/>
                  <a:pt x="21176" y="11320"/>
                  <a:pt x="21182" y="10626"/>
                </a:cubicBezTo>
                <a:lnTo>
                  <a:pt x="21193" y="9380"/>
                </a:lnTo>
                <a:lnTo>
                  <a:pt x="21147" y="9772"/>
                </a:lnTo>
                <a:cubicBezTo>
                  <a:pt x="21121" y="9987"/>
                  <a:pt x="21092" y="10454"/>
                  <a:pt x="21085" y="10833"/>
                </a:cubicBezTo>
                <a:cubicBezTo>
                  <a:pt x="21074" y="11454"/>
                  <a:pt x="21066" y="11526"/>
                  <a:pt x="21010" y="11526"/>
                </a:cubicBezTo>
                <a:cubicBezTo>
                  <a:pt x="20949" y="11526"/>
                  <a:pt x="20947" y="11525"/>
                  <a:pt x="20951" y="10672"/>
                </a:cubicBezTo>
                <a:cubicBezTo>
                  <a:pt x="20954" y="9834"/>
                  <a:pt x="20954" y="9803"/>
                  <a:pt x="20916" y="10095"/>
                </a:cubicBezTo>
                <a:cubicBezTo>
                  <a:pt x="20894" y="10262"/>
                  <a:pt x="20870" y="10632"/>
                  <a:pt x="20862" y="10926"/>
                </a:cubicBezTo>
                <a:cubicBezTo>
                  <a:pt x="20845" y="11580"/>
                  <a:pt x="20821" y="11673"/>
                  <a:pt x="20714" y="11480"/>
                </a:cubicBezTo>
                <a:cubicBezTo>
                  <a:pt x="20625" y="11317"/>
                  <a:pt x="20615" y="11074"/>
                  <a:pt x="20650" y="9910"/>
                </a:cubicBezTo>
                <a:lnTo>
                  <a:pt x="20669" y="9380"/>
                </a:lnTo>
                <a:lnTo>
                  <a:pt x="20612" y="9818"/>
                </a:lnTo>
                <a:cubicBezTo>
                  <a:pt x="20582" y="10058"/>
                  <a:pt x="20559" y="10375"/>
                  <a:pt x="20559" y="10534"/>
                </a:cubicBezTo>
                <a:cubicBezTo>
                  <a:pt x="20559" y="10692"/>
                  <a:pt x="20543" y="11016"/>
                  <a:pt x="20524" y="11249"/>
                </a:cubicBezTo>
                <a:cubicBezTo>
                  <a:pt x="20492" y="11637"/>
                  <a:pt x="20480" y="11656"/>
                  <a:pt x="20357" y="11572"/>
                </a:cubicBezTo>
                <a:cubicBezTo>
                  <a:pt x="20186" y="11454"/>
                  <a:pt x="20162" y="11278"/>
                  <a:pt x="20161" y="10118"/>
                </a:cubicBezTo>
                <a:lnTo>
                  <a:pt x="20158" y="9195"/>
                </a:lnTo>
                <a:lnTo>
                  <a:pt x="20118" y="9611"/>
                </a:lnTo>
                <a:cubicBezTo>
                  <a:pt x="20095" y="9844"/>
                  <a:pt x="20078" y="10302"/>
                  <a:pt x="20078" y="10626"/>
                </a:cubicBezTo>
                <a:cubicBezTo>
                  <a:pt x="20077" y="10950"/>
                  <a:pt x="20062" y="11317"/>
                  <a:pt x="20045" y="11433"/>
                </a:cubicBezTo>
                <a:cubicBezTo>
                  <a:pt x="20014" y="11654"/>
                  <a:pt x="19661" y="11655"/>
                  <a:pt x="19645" y="11433"/>
                </a:cubicBezTo>
                <a:cubicBezTo>
                  <a:pt x="19640" y="11370"/>
                  <a:pt x="19651" y="11047"/>
                  <a:pt x="19669" y="10741"/>
                </a:cubicBezTo>
                <a:cubicBezTo>
                  <a:pt x="19693" y="10325"/>
                  <a:pt x="19696" y="10109"/>
                  <a:pt x="19680" y="9841"/>
                </a:cubicBezTo>
                <a:cubicBezTo>
                  <a:pt x="19604" y="8623"/>
                  <a:pt x="19363" y="8589"/>
                  <a:pt x="19290" y="9795"/>
                </a:cubicBezTo>
                <a:cubicBezTo>
                  <a:pt x="19248" y="10497"/>
                  <a:pt x="19248" y="10534"/>
                  <a:pt x="19306" y="10534"/>
                </a:cubicBezTo>
                <a:cubicBezTo>
                  <a:pt x="19364" y="10534"/>
                  <a:pt x="19436" y="11151"/>
                  <a:pt x="19414" y="11457"/>
                </a:cubicBezTo>
                <a:cubicBezTo>
                  <a:pt x="19403" y="11604"/>
                  <a:pt x="19344" y="11651"/>
                  <a:pt x="19220" y="11595"/>
                </a:cubicBezTo>
                <a:cubicBezTo>
                  <a:pt x="19055" y="11521"/>
                  <a:pt x="19037" y="11457"/>
                  <a:pt x="18994" y="10995"/>
                </a:cubicBezTo>
                <a:cubicBezTo>
                  <a:pt x="18969" y="10720"/>
                  <a:pt x="18938" y="10181"/>
                  <a:pt x="18925" y="9795"/>
                </a:cubicBezTo>
                <a:cubicBezTo>
                  <a:pt x="18896" y="8962"/>
                  <a:pt x="18870" y="8941"/>
                  <a:pt x="18737" y="9564"/>
                </a:cubicBezTo>
                <a:cubicBezTo>
                  <a:pt x="18672" y="9866"/>
                  <a:pt x="18616" y="10289"/>
                  <a:pt x="18578" y="10833"/>
                </a:cubicBezTo>
                <a:lnTo>
                  <a:pt x="18522" y="11664"/>
                </a:lnTo>
                <a:lnTo>
                  <a:pt x="18387" y="11572"/>
                </a:lnTo>
                <a:cubicBezTo>
                  <a:pt x="18314" y="11521"/>
                  <a:pt x="18245" y="11447"/>
                  <a:pt x="18234" y="11387"/>
                </a:cubicBezTo>
                <a:cubicBezTo>
                  <a:pt x="18223" y="11328"/>
                  <a:pt x="18201" y="9974"/>
                  <a:pt x="18186" y="8388"/>
                </a:cubicBezTo>
                <a:cubicBezTo>
                  <a:pt x="18163" y="5948"/>
                  <a:pt x="18154" y="5533"/>
                  <a:pt x="18129" y="5711"/>
                </a:cubicBezTo>
                <a:close/>
                <a:moveTo>
                  <a:pt x="11526" y="5734"/>
                </a:moveTo>
                <a:cubicBezTo>
                  <a:pt x="11523" y="5707"/>
                  <a:pt x="11501" y="5990"/>
                  <a:pt x="11475" y="6380"/>
                </a:cubicBezTo>
                <a:lnTo>
                  <a:pt x="11427" y="7095"/>
                </a:lnTo>
                <a:lnTo>
                  <a:pt x="11464" y="9795"/>
                </a:lnTo>
                <a:cubicBezTo>
                  <a:pt x="11484" y="11282"/>
                  <a:pt x="11507" y="12469"/>
                  <a:pt x="11516" y="12426"/>
                </a:cubicBezTo>
                <a:cubicBezTo>
                  <a:pt x="11524" y="12382"/>
                  <a:pt x="11542" y="11943"/>
                  <a:pt x="11556" y="11457"/>
                </a:cubicBezTo>
                <a:cubicBezTo>
                  <a:pt x="11575" y="10784"/>
                  <a:pt x="11574" y="10002"/>
                  <a:pt x="11556" y="8180"/>
                </a:cubicBezTo>
                <a:cubicBezTo>
                  <a:pt x="11543" y="6861"/>
                  <a:pt x="11529" y="5761"/>
                  <a:pt x="11526" y="5734"/>
                </a:cubicBezTo>
                <a:close/>
                <a:moveTo>
                  <a:pt x="21539" y="5757"/>
                </a:moveTo>
                <a:cubicBezTo>
                  <a:pt x="21535" y="5720"/>
                  <a:pt x="21511" y="6012"/>
                  <a:pt x="21486" y="6403"/>
                </a:cubicBezTo>
                <a:lnTo>
                  <a:pt x="21440" y="7095"/>
                </a:lnTo>
                <a:lnTo>
                  <a:pt x="21475" y="9795"/>
                </a:lnTo>
                <a:cubicBezTo>
                  <a:pt x="21495" y="11279"/>
                  <a:pt x="21520" y="12469"/>
                  <a:pt x="21529" y="12426"/>
                </a:cubicBezTo>
                <a:cubicBezTo>
                  <a:pt x="21574" y="12187"/>
                  <a:pt x="21590" y="10363"/>
                  <a:pt x="21569" y="8134"/>
                </a:cubicBezTo>
                <a:cubicBezTo>
                  <a:pt x="21557" y="6858"/>
                  <a:pt x="21544" y="5794"/>
                  <a:pt x="21539" y="5757"/>
                </a:cubicBezTo>
                <a:close/>
                <a:moveTo>
                  <a:pt x="4778" y="5988"/>
                </a:moveTo>
                <a:cubicBezTo>
                  <a:pt x="4768" y="5898"/>
                  <a:pt x="4741" y="6084"/>
                  <a:pt x="4716" y="6426"/>
                </a:cubicBezTo>
                <a:cubicBezTo>
                  <a:pt x="4674" y="7013"/>
                  <a:pt x="4674" y="7087"/>
                  <a:pt x="4706" y="9472"/>
                </a:cubicBezTo>
                <a:cubicBezTo>
                  <a:pt x="4723" y="10810"/>
                  <a:pt x="4743" y="12023"/>
                  <a:pt x="4749" y="12172"/>
                </a:cubicBezTo>
                <a:cubicBezTo>
                  <a:pt x="4756" y="12389"/>
                  <a:pt x="4764" y="12369"/>
                  <a:pt x="4784" y="12080"/>
                </a:cubicBezTo>
                <a:cubicBezTo>
                  <a:pt x="4813" y="11657"/>
                  <a:pt x="4808" y="6241"/>
                  <a:pt x="4778" y="5988"/>
                </a:cubicBezTo>
                <a:close/>
                <a:moveTo>
                  <a:pt x="20075" y="6103"/>
                </a:moveTo>
                <a:cubicBezTo>
                  <a:pt x="20060" y="6103"/>
                  <a:pt x="20043" y="6194"/>
                  <a:pt x="20016" y="6334"/>
                </a:cubicBezTo>
                <a:cubicBezTo>
                  <a:pt x="19961" y="6611"/>
                  <a:pt x="19954" y="6605"/>
                  <a:pt x="19906" y="6334"/>
                </a:cubicBezTo>
                <a:cubicBezTo>
                  <a:pt x="19856" y="6055"/>
                  <a:pt x="19851" y="6058"/>
                  <a:pt x="19806" y="6472"/>
                </a:cubicBezTo>
                <a:lnTo>
                  <a:pt x="19758" y="6911"/>
                </a:lnTo>
                <a:lnTo>
                  <a:pt x="19817" y="7188"/>
                </a:lnTo>
                <a:cubicBezTo>
                  <a:pt x="19869" y="7427"/>
                  <a:pt x="19883" y="7417"/>
                  <a:pt x="19924" y="7188"/>
                </a:cubicBezTo>
                <a:cubicBezTo>
                  <a:pt x="19966" y="6957"/>
                  <a:pt x="19980" y="6957"/>
                  <a:pt x="20037" y="7211"/>
                </a:cubicBezTo>
                <a:cubicBezTo>
                  <a:pt x="20097" y="7477"/>
                  <a:pt x="20105" y="7476"/>
                  <a:pt x="20142" y="7188"/>
                </a:cubicBezTo>
                <a:cubicBezTo>
                  <a:pt x="20194" y="6782"/>
                  <a:pt x="20192" y="6669"/>
                  <a:pt x="20129" y="6311"/>
                </a:cubicBezTo>
                <a:cubicBezTo>
                  <a:pt x="20104" y="6172"/>
                  <a:pt x="20090" y="6103"/>
                  <a:pt x="20075" y="6103"/>
                </a:cubicBezTo>
                <a:close/>
                <a:moveTo>
                  <a:pt x="15506" y="6311"/>
                </a:moveTo>
                <a:cubicBezTo>
                  <a:pt x="15491" y="6321"/>
                  <a:pt x="15478" y="6423"/>
                  <a:pt x="15455" y="6588"/>
                </a:cubicBezTo>
                <a:lnTo>
                  <a:pt x="15407" y="6934"/>
                </a:lnTo>
                <a:lnTo>
                  <a:pt x="15458" y="7303"/>
                </a:lnTo>
                <a:cubicBezTo>
                  <a:pt x="15521" y="7739"/>
                  <a:pt x="15560" y="7711"/>
                  <a:pt x="15600" y="7188"/>
                </a:cubicBezTo>
                <a:cubicBezTo>
                  <a:pt x="15629" y="6821"/>
                  <a:pt x="15627" y="6755"/>
                  <a:pt x="15568" y="6495"/>
                </a:cubicBezTo>
                <a:cubicBezTo>
                  <a:pt x="15539" y="6366"/>
                  <a:pt x="15521" y="6301"/>
                  <a:pt x="15506" y="6311"/>
                </a:cubicBezTo>
                <a:close/>
                <a:moveTo>
                  <a:pt x="12384" y="6611"/>
                </a:moveTo>
                <a:cubicBezTo>
                  <a:pt x="12335" y="6422"/>
                  <a:pt x="12321" y="6435"/>
                  <a:pt x="12287" y="6703"/>
                </a:cubicBezTo>
                <a:cubicBezTo>
                  <a:pt x="12248" y="7003"/>
                  <a:pt x="12246" y="7037"/>
                  <a:pt x="12281" y="7257"/>
                </a:cubicBezTo>
                <a:cubicBezTo>
                  <a:pt x="12325" y="7534"/>
                  <a:pt x="12379" y="7549"/>
                  <a:pt x="12408" y="7303"/>
                </a:cubicBezTo>
                <a:cubicBezTo>
                  <a:pt x="12421" y="7185"/>
                  <a:pt x="12450" y="7185"/>
                  <a:pt x="12494" y="7326"/>
                </a:cubicBezTo>
                <a:cubicBezTo>
                  <a:pt x="12546" y="7495"/>
                  <a:pt x="12567" y="7490"/>
                  <a:pt x="12593" y="7303"/>
                </a:cubicBezTo>
                <a:cubicBezTo>
                  <a:pt x="12639" y="6978"/>
                  <a:pt x="12633" y="6852"/>
                  <a:pt x="12572" y="6611"/>
                </a:cubicBezTo>
                <a:cubicBezTo>
                  <a:pt x="12531" y="6453"/>
                  <a:pt x="12511" y="6449"/>
                  <a:pt x="12480" y="6611"/>
                </a:cubicBezTo>
                <a:cubicBezTo>
                  <a:pt x="12449" y="6776"/>
                  <a:pt x="12427" y="6783"/>
                  <a:pt x="12384" y="6611"/>
                </a:cubicBezTo>
                <a:close/>
                <a:moveTo>
                  <a:pt x="9524" y="8503"/>
                </a:moveTo>
                <a:lnTo>
                  <a:pt x="9489" y="9080"/>
                </a:lnTo>
                <a:cubicBezTo>
                  <a:pt x="9457" y="9622"/>
                  <a:pt x="9458" y="9671"/>
                  <a:pt x="9500" y="10372"/>
                </a:cubicBezTo>
                <a:cubicBezTo>
                  <a:pt x="9571" y="11573"/>
                  <a:pt x="9564" y="11599"/>
                  <a:pt x="9196" y="11595"/>
                </a:cubicBezTo>
                <a:cubicBezTo>
                  <a:pt x="8950" y="11592"/>
                  <a:pt x="8865" y="11549"/>
                  <a:pt x="8847" y="11364"/>
                </a:cubicBezTo>
                <a:cubicBezTo>
                  <a:pt x="8829" y="11181"/>
                  <a:pt x="8833" y="11085"/>
                  <a:pt x="8855" y="10972"/>
                </a:cubicBezTo>
                <a:cubicBezTo>
                  <a:pt x="8891" y="10789"/>
                  <a:pt x="8933" y="10135"/>
                  <a:pt x="8933" y="9749"/>
                </a:cubicBezTo>
                <a:cubicBezTo>
                  <a:pt x="8933" y="9310"/>
                  <a:pt x="8806" y="8734"/>
                  <a:pt x="8707" y="8734"/>
                </a:cubicBezTo>
                <a:cubicBezTo>
                  <a:pt x="8637" y="8733"/>
                  <a:pt x="8610" y="8840"/>
                  <a:pt x="8576" y="9218"/>
                </a:cubicBezTo>
                <a:cubicBezTo>
                  <a:pt x="8521" y="9819"/>
                  <a:pt x="8520" y="10372"/>
                  <a:pt x="8573" y="10372"/>
                </a:cubicBezTo>
                <a:cubicBezTo>
                  <a:pt x="8595" y="10372"/>
                  <a:pt x="8622" y="10469"/>
                  <a:pt x="8635" y="10603"/>
                </a:cubicBezTo>
                <a:cubicBezTo>
                  <a:pt x="8653" y="10788"/>
                  <a:pt x="8650" y="10941"/>
                  <a:pt x="8616" y="11203"/>
                </a:cubicBezTo>
                <a:cubicBezTo>
                  <a:pt x="8507" y="12051"/>
                  <a:pt x="8432" y="14226"/>
                  <a:pt x="8468" y="15587"/>
                </a:cubicBezTo>
                <a:cubicBezTo>
                  <a:pt x="8494" y="16567"/>
                  <a:pt x="8545" y="17011"/>
                  <a:pt x="8672" y="17318"/>
                </a:cubicBezTo>
                <a:cubicBezTo>
                  <a:pt x="8808" y="17647"/>
                  <a:pt x="9008" y="17511"/>
                  <a:pt x="9135" y="16994"/>
                </a:cubicBezTo>
                <a:lnTo>
                  <a:pt x="9237" y="16579"/>
                </a:lnTo>
                <a:lnTo>
                  <a:pt x="9038" y="16464"/>
                </a:lnTo>
                <a:cubicBezTo>
                  <a:pt x="8784" y="16320"/>
                  <a:pt x="8668" y="16014"/>
                  <a:pt x="8581" y="15264"/>
                </a:cubicBezTo>
                <a:cubicBezTo>
                  <a:pt x="8471" y="14321"/>
                  <a:pt x="8492" y="13279"/>
                  <a:pt x="8643" y="12033"/>
                </a:cubicBezTo>
                <a:lnTo>
                  <a:pt x="8715" y="11433"/>
                </a:lnTo>
                <a:lnTo>
                  <a:pt x="8766" y="12126"/>
                </a:lnTo>
                <a:lnTo>
                  <a:pt x="8817" y="12795"/>
                </a:lnTo>
                <a:lnTo>
                  <a:pt x="9207" y="12841"/>
                </a:lnTo>
                <a:lnTo>
                  <a:pt x="9597" y="12887"/>
                </a:lnTo>
                <a:lnTo>
                  <a:pt x="9610" y="12333"/>
                </a:lnTo>
                <a:cubicBezTo>
                  <a:pt x="9638" y="11118"/>
                  <a:pt x="9627" y="9922"/>
                  <a:pt x="9575" y="9195"/>
                </a:cubicBezTo>
                <a:lnTo>
                  <a:pt x="9524" y="8503"/>
                </a:lnTo>
                <a:close/>
                <a:moveTo>
                  <a:pt x="12816" y="8734"/>
                </a:moveTo>
                <a:cubicBezTo>
                  <a:pt x="12809" y="8734"/>
                  <a:pt x="12788" y="8982"/>
                  <a:pt x="12768" y="9287"/>
                </a:cubicBezTo>
                <a:cubicBezTo>
                  <a:pt x="12733" y="9807"/>
                  <a:pt x="12733" y="9877"/>
                  <a:pt x="12765" y="10349"/>
                </a:cubicBezTo>
                <a:cubicBezTo>
                  <a:pt x="12834" y="11342"/>
                  <a:pt x="12808" y="11433"/>
                  <a:pt x="12461" y="11433"/>
                </a:cubicBezTo>
                <a:cubicBezTo>
                  <a:pt x="12155" y="11433"/>
                  <a:pt x="12148" y="11425"/>
                  <a:pt x="12091" y="10972"/>
                </a:cubicBezTo>
                <a:cubicBezTo>
                  <a:pt x="12039" y="10562"/>
                  <a:pt x="12033" y="10428"/>
                  <a:pt x="12042" y="9680"/>
                </a:cubicBezTo>
                <a:lnTo>
                  <a:pt x="12053" y="8826"/>
                </a:lnTo>
                <a:lnTo>
                  <a:pt x="12023" y="9449"/>
                </a:lnTo>
                <a:cubicBezTo>
                  <a:pt x="12007" y="9794"/>
                  <a:pt x="11987" y="10489"/>
                  <a:pt x="11980" y="10995"/>
                </a:cubicBezTo>
                <a:cubicBezTo>
                  <a:pt x="11970" y="11838"/>
                  <a:pt x="11976" y="11952"/>
                  <a:pt x="12029" y="12310"/>
                </a:cubicBezTo>
                <a:cubicBezTo>
                  <a:pt x="12083" y="12677"/>
                  <a:pt x="12109" y="12703"/>
                  <a:pt x="12448" y="12703"/>
                </a:cubicBezTo>
                <a:lnTo>
                  <a:pt x="12808" y="12703"/>
                </a:lnTo>
                <a:lnTo>
                  <a:pt x="12832" y="12241"/>
                </a:lnTo>
                <a:cubicBezTo>
                  <a:pt x="12889" y="11179"/>
                  <a:pt x="12900" y="10228"/>
                  <a:pt x="12865" y="9472"/>
                </a:cubicBezTo>
                <a:cubicBezTo>
                  <a:pt x="12846" y="9074"/>
                  <a:pt x="12824" y="8733"/>
                  <a:pt x="12816" y="8734"/>
                </a:cubicBezTo>
                <a:close/>
                <a:moveTo>
                  <a:pt x="10070" y="9080"/>
                </a:moveTo>
                <a:cubicBezTo>
                  <a:pt x="10061" y="9139"/>
                  <a:pt x="10054" y="9287"/>
                  <a:pt x="10043" y="9564"/>
                </a:cubicBezTo>
                <a:cubicBezTo>
                  <a:pt x="10020" y="10172"/>
                  <a:pt x="10022" y="10226"/>
                  <a:pt x="10105" y="10995"/>
                </a:cubicBezTo>
                <a:cubicBezTo>
                  <a:pt x="10152" y="11435"/>
                  <a:pt x="10191" y="11882"/>
                  <a:pt x="10191" y="11987"/>
                </a:cubicBezTo>
                <a:cubicBezTo>
                  <a:pt x="10191" y="12317"/>
                  <a:pt x="9997" y="13985"/>
                  <a:pt x="9903" y="14456"/>
                </a:cubicBezTo>
                <a:cubicBezTo>
                  <a:pt x="9816" y="14895"/>
                  <a:pt x="9812" y="14883"/>
                  <a:pt x="9707" y="14618"/>
                </a:cubicBezTo>
                <a:cubicBezTo>
                  <a:pt x="9562" y="14253"/>
                  <a:pt x="9607" y="14616"/>
                  <a:pt x="9774" y="15148"/>
                </a:cubicBezTo>
                <a:cubicBezTo>
                  <a:pt x="9933" y="15656"/>
                  <a:pt x="9964" y="15662"/>
                  <a:pt x="10043" y="15310"/>
                </a:cubicBezTo>
                <a:cubicBezTo>
                  <a:pt x="10132" y="14912"/>
                  <a:pt x="10235" y="13032"/>
                  <a:pt x="10236" y="11756"/>
                </a:cubicBezTo>
                <a:cubicBezTo>
                  <a:pt x="10237" y="10696"/>
                  <a:pt x="10181" y="9545"/>
                  <a:pt x="10107" y="9149"/>
                </a:cubicBezTo>
                <a:cubicBezTo>
                  <a:pt x="10090" y="9057"/>
                  <a:pt x="10079" y="9021"/>
                  <a:pt x="10070" y="9080"/>
                </a:cubicBezTo>
                <a:close/>
                <a:moveTo>
                  <a:pt x="94" y="11295"/>
                </a:moveTo>
                <a:cubicBezTo>
                  <a:pt x="79" y="11298"/>
                  <a:pt x="64" y="11413"/>
                  <a:pt x="35" y="11641"/>
                </a:cubicBezTo>
                <a:cubicBezTo>
                  <a:pt x="-10" y="12001"/>
                  <a:pt x="-10" y="12031"/>
                  <a:pt x="24" y="12356"/>
                </a:cubicBezTo>
                <a:cubicBezTo>
                  <a:pt x="71" y="12801"/>
                  <a:pt x="123" y="12799"/>
                  <a:pt x="172" y="12333"/>
                </a:cubicBezTo>
                <a:cubicBezTo>
                  <a:pt x="211" y="11965"/>
                  <a:pt x="210" y="11955"/>
                  <a:pt x="159" y="11618"/>
                </a:cubicBezTo>
                <a:cubicBezTo>
                  <a:pt x="126" y="11403"/>
                  <a:pt x="110" y="11292"/>
                  <a:pt x="94" y="11295"/>
                </a:cubicBezTo>
                <a:close/>
                <a:moveTo>
                  <a:pt x="9390" y="14710"/>
                </a:moveTo>
                <a:cubicBezTo>
                  <a:pt x="9365" y="14713"/>
                  <a:pt x="9345" y="14820"/>
                  <a:pt x="9331" y="15056"/>
                </a:cubicBezTo>
                <a:cubicBezTo>
                  <a:pt x="9312" y="15361"/>
                  <a:pt x="9313" y="15476"/>
                  <a:pt x="9344" y="15679"/>
                </a:cubicBezTo>
                <a:cubicBezTo>
                  <a:pt x="9431" y="16245"/>
                  <a:pt x="9537" y="15692"/>
                  <a:pt x="9468" y="15033"/>
                </a:cubicBezTo>
                <a:cubicBezTo>
                  <a:pt x="9443" y="14802"/>
                  <a:pt x="9414" y="14707"/>
                  <a:pt x="9390" y="14710"/>
                </a:cubicBezTo>
                <a:close/>
                <a:moveTo>
                  <a:pt x="12577" y="17087"/>
                </a:moveTo>
                <a:cubicBezTo>
                  <a:pt x="12563" y="16964"/>
                  <a:pt x="12337" y="18284"/>
                  <a:pt x="12324" y="18564"/>
                </a:cubicBezTo>
                <a:cubicBezTo>
                  <a:pt x="12319" y="18695"/>
                  <a:pt x="12376" y="18436"/>
                  <a:pt x="12451" y="17987"/>
                </a:cubicBezTo>
                <a:cubicBezTo>
                  <a:pt x="12526" y="17537"/>
                  <a:pt x="12582" y="17132"/>
                  <a:pt x="12577" y="17087"/>
                </a:cubicBezTo>
                <a:close/>
                <a:moveTo>
                  <a:pt x="18825" y="17433"/>
                </a:moveTo>
                <a:cubicBezTo>
                  <a:pt x="18837" y="17176"/>
                  <a:pt x="18598" y="18544"/>
                  <a:pt x="18575" y="18864"/>
                </a:cubicBezTo>
                <a:cubicBezTo>
                  <a:pt x="18555" y="19141"/>
                  <a:pt x="18578" y="19026"/>
                  <a:pt x="18707" y="18287"/>
                </a:cubicBezTo>
                <a:cubicBezTo>
                  <a:pt x="18767" y="17940"/>
                  <a:pt x="18819" y="17559"/>
                  <a:pt x="18825" y="17433"/>
                </a:cubicBezTo>
                <a:close/>
                <a:moveTo>
                  <a:pt x="8901" y="19879"/>
                </a:moveTo>
                <a:cubicBezTo>
                  <a:pt x="8921" y="19595"/>
                  <a:pt x="8897" y="19716"/>
                  <a:pt x="8758" y="20525"/>
                </a:cubicBezTo>
                <a:cubicBezTo>
                  <a:pt x="8692" y="20911"/>
                  <a:pt x="8637" y="21290"/>
                  <a:pt x="8637" y="21379"/>
                </a:cubicBezTo>
                <a:cubicBezTo>
                  <a:pt x="8637" y="21563"/>
                  <a:pt x="8878" y="20190"/>
                  <a:pt x="8901" y="19879"/>
                </a:cubicBezTo>
                <a:close/>
              </a:path>
            </a:pathLst>
          </a:custGeom>
          <a:ln w="12700">
            <a:miter lim="400000"/>
          </a:ln>
        </p:spPr>
      </p:pic>
      <p:pic>
        <p:nvPicPr>
          <p:cNvPr id="262" name="IMG_2726.png" descr="IMG_2726.png"/>
          <p:cNvPicPr>
            <a:picLocks noChangeAspect="1"/>
          </p:cNvPicPr>
          <p:nvPr/>
        </p:nvPicPr>
        <p:blipFill>
          <a:blip r:embed="rId10">
            <a:extLst/>
          </a:blip>
          <a:srcRect l="1084" t="54292" r="0" b="8588"/>
          <a:stretch>
            <a:fillRect/>
          </a:stretch>
        </p:blipFill>
        <p:spPr>
          <a:xfrm>
            <a:off x="3328898" y="4087190"/>
            <a:ext cx="3434103" cy="414254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  <p:cond evt="onBegin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afterEffect" presetSubtype="32" presetID="4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ox(out)" transition="in">
                                      <p:cBhvr>
                                        <p:cTn id="7" dur="1000"/>
                                        <p:tgtEl>
                                          <p:spTgt spid="2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Class="entr" nodeType="afterEffect" presetID="10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11" dur="2000"/>
                                        <p:tgtEl>
                                          <p:spTgt spid="2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3" presetClass="entr" nodeType="afterEffect" presetID="10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fill="hold"/>
                                        <p:tgtEl>
                                          <p:spTgt spid="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15" dur="1500"/>
                                        <p:tgtEl>
                                          <p:spTgt spid="2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254" grpId="2"/>
      <p:bldP build="whole" bldLvl="1" animBg="1" rev="0" advAuto="0" spid="253" grpId="1"/>
      <p:bldP build="whole" bldLvl="1" animBg="1" rev="0" advAuto="0" spid="237" grpId="3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8" name="تجميع">
            <a:hlinkClick r:id="" invalidUrl="" action="ppaction://hlinkshowjump?jump=nextslide" tgtFrame="" tooltip="" history="1" highlightClick="0" endSnd="0"/>
          </p:cNvPr>
          <p:cNvGrpSpPr/>
          <p:nvPr/>
        </p:nvGrpSpPr>
        <p:grpSpPr>
          <a:xfrm>
            <a:off x="673767" y="913740"/>
            <a:ext cx="1606329" cy="764680"/>
            <a:chOff x="0" y="0"/>
            <a:chExt cx="1606327" cy="764678"/>
          </a:xfrm>
        </p:grpSpPr>
        <p:grpSp>
          <p:nvGrpSpPr>
            <p:cNvPr id="276" name="تجميع"/>
            <p:cNvGrpSpPr/>
            <p:nvPr/>
          </p:nvGrpSpPr>
          <p:grpSpPr>
            <a:xfrm>
              <a:off x="-1" y="-1"/>
              <a:ext cx="1606329" cy="764680"/>
              <a:chOff x="0" y="0"/>
              <a:chExt cx="1606327" cy="764678"/>
            </a:xfrm>
          </p:grpSpPr>
          <p:sp>
            <p:nvSpPr>
              <p:cNvPr id="264" name="Google Shape;278;p11"/>
              <p:cNvSpPr/>
              <p:nvPr/>
            </p:nvSpPr>
            <p:spPr>
              <a:xfrm>
                <a:off x="0" y="202668"/>
                <a:ext cx="1147987" cy="454296"/>
              </a:xfrm>
              <a:prstGeom prst="roundRect">
                <a:avLst>
                  <a:gd name="adj" fmla="val 50000"/>
                </a:avLst>
              </a:prstGeom>
              <a:noFill/>
              <a:ln w="12700" cap="flat">
                <a:solidFill>
                  <a:srgbClr val="F2F2F2"/>
                </a:solidFill>
                <a:prstDash val="dash"/>
                <a:miter lim="800000"/>
              </a:ln>
              <a:effectLst>
                <a:outerShdw sx="100000" sy="100000" kx="0" ky="0" algn="b" rotWithShape="0" blurRad="38100" dist="0" dir="5400000">
                  <a:srgbClr val="000000">
                    <a:alpha val="40000"/>
                  </a:srgbClr>
                </a:outerShdw>
              </a:effectLst>
            </p:spPr>
            <p:txBody>
              <a:bodyPr wrap="square" lIns="34289" tIns="34289" rIns="34289" bIns="34289" numCol="1" anchor="ctr">
                <a:noAutofit/>
              </a:bodyPr>
              <a:lstStyle/>
              <a:p>
                <a:pPr algn="ctr" rtl="0">
                  <a:defRPr sz="1200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defRPr>
                </a:pPr>
              </a:p>
            </p:txBody>
          </p:sp>
          <p:grpSp>
            <p:nvGrpSpPr>
              <p:cNvPr id="275" name="Google Shape;302;p11"/>
              <p:cNvGrpSpPr/>
              <p:nvPr/>
            </p:nvGrpSpPr>
            <p:grpSpPr>
              <a:xfrm>
                <a:off x="853620" y="-1"/>
                <a:ext cx="752708" cy="764680"/>
                <a:chOff x="0" y="0"/>
                <a:chExt cx="752706" cy="764678"/>
              </a:xfrm>
            </p:grpSpPr>
            <p:sp>
              <p:nvSpPr>
                <p:cNvPr id="265" name="Google Shape;303;p11"/>
                <p:cNvSpPr/>
                <p:nvPr/>
              </p:nvSpPr>
              <p:spPr>
                <a:xfrm flipH="1" rot="13391842">
                  <a:off x="175260" y="46690"/>
                  <a:ext cx="402187" cy="671299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13965" y="21554"/>
                      </a:moveTo>
                      <a:cubicBezTo>
                        <a:pt x="17508" y="21554"/>
                        <a:pt x="20465" y="20175"/>
                        <a:pt x="21149" y="18342"/>
                      </a:cubicBezTo>
                      <a:lnTo>
                        <a:pt x="21265" y="17706"/>
                      </a:lnTo>
                      <a:lnTo>
                        <a:pt x="21354" y="17686"/>
                      </a:lnTo>
                      <a:cubicBezTo>
                        <a:pt x="21506" y="17602"/>
                        <a:pt x="21600" y="17487"/>
                        <a:pt x="21600" y="17360"/>
                      </a:cubicBezTo>
                      <a:lnTo>
                        <a:pt x="21600" y="15517"/>
                      </a:lnTo>
                      <a:cubicBezTo>
                        <a:pt x="21600" y="15390"/>
                        <a:pt x="21506" y="15275"/>
                        <a:pt x="21354" y="15191"/>
                      </a:cubicBezTo>
                      <a:lnTo>
                        <a:pt x="21311" y="15182"/>
                      </a:lnTo>
                      <a:lnTo>
                        <a:pt x="21295" y="9538"/>
                      </a:lnTo>
                      <a:lnTo>
                        <a:pt x="21367" y="9538"/>
                      </a:lnTo>
                      <a:lnTo>
                        <a:pt x="21367" y="4009"/>
                      </a:lnTo>
                      <a:lnTo>
                        <a:pt x="21154" y="4009"/>
                      </a:lnTo>
                      <a:lnTo>
                        <a:pt x="14063" y="1302"/>
                      </a:lnTo>
                      <a:lnTo>
                        <a:pt x="14127" y="1283"/>
                      </a:lnTo>
                      <a:lnTo>
                        <a:pt x="11103" y="129"/>
                      </a:lnTo>
                      <a:lnTo>
                        <a:pt x="11103" y="0"/>
                      </a:lnTo>
                      <a:lnTo>
                        <a:pt x="10934" y="65"/>
                      </a:lnTo>
                      <a:lnTo>
                        <a:pt x="10773" y="3"/>
                      </a:lnTo>
                      <a:lnTo>
                        <a:pt x="7428" y="1280"/>
                      </a:lnTo>
                      <a:lnTo>
                        <a:pt x="7538" y="1313"/>
                      </a:lnTo>
                      <a:lnTo>
                        <a:pt x="615" y="3955"/>
                      </a:lnTo>
                      <a:lnTo>
                        <a:pt x="576" y="3927"/>
                      </a:lnTo>
                      <a:lnTo>
                        <a:pt x="576" y="3970"/>
                      </a:lnTo>
                      <a:lnTo>
                        <a:pt x="413" y="4032"/>
                      </a:lnTo>
                      <a:lnTo>
                        <a:pt x="564" y="4032"/>
                      </a:lnTo>
                      <a:lnTo>
                        <a:pt x="564" y="9538"/>
                      </a:lnTo>
                      <a:lnTo>
                        <a:pt x="593" y="9538"/>
                      </a:lnTo>
                      <a:lnTo>
                        <a:pt x="609" y="15090"/>
                      </a:lnTo>
                      <a:lnTo>
                        <a:pt x="256" y="15167"/>
                      </a:lnTo>
                      <a:cubicBezTo>
                        <a:pt x="98" y="15251"/>
                        <a:pt x="0" y="15366"/>
                        <a:pt x="0" y="15493"/>
                      </a:cubicBezTo>
                      <a:lnTo>
                        <a:pt x="0" y="17336"/>
                      </a:lnTo>
                      <a:cubicBezTo>
                        <a:pt x="0" y="17463"/>
                        <a:pt x="98" y="17579"/>
                        <a:pt x="256" y="17662"/>
                      </a:cubicBezTo>
                      <a:lnTo>
                        <a:pt x="597" y="17736"/>
                      </a:lnTo>
                      <a:lnTo>
                        <a:pt x="708" y="18342"/>
                      </a:lnTo>
                      <a:lnTo>
                        <a:pt x="746" y="18395"/>
                      </a:lnTo>
                      <a:lnTo>
                        <a:pt x="794" y="18637"/>
                      </a:lnTo>
                      <a:cubicBezTo>
                        <a:pt x="1478" y="20328"/>
                        <a:pt x="4434" y="21600"/>
                        <a:pt x="7978" y="21600"/>
                      </a:cubicBezTo>
                      <a:lnTo>
                        <a:pt x="11047" y="21600"/>
                      </a:lnTo>
                      <a:lnTo>
                        <a:pt x="11047" y="21554"/>
                      </a:lnTo>
                      <a:close/>
                    </a:path>
                  </a:pathLst>
                </a:custGeom>
                <a:solidFill>
                  <a:srgbClr val="FFFFFF">
                    <a:alpha val="48240"/>
                  </a:srgbClr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34289" tIns="34289" rIns="34289" bIns="34289" numCol="1" anchor="ctr">
                  <a:noAutofit/>
                </a:bodyPr>
                <a:lstStyle/>
                <a:p>
                  <a:pPr algn="ctr" rtl="0">
                    <a:defRPr sz="1200">
                      <a:solidFill>
                        <a:srgbClr val="FFFFFF"/>
                      </a:solidFill>
                      <a:latin typeface="Calibri"/>
                      <a:ea typeface="Calibri"/>
                      <a:cs typeface="Calibri"/>
                      <a:sym typeface="Calibri"/>
                    </a:defRPr>
                  </a:pPr>
                </a:p>
              </p:txBody>
            </p:sp>
            <p:grpSp>
              <p:nvGrpSpPr>
                <p:cNvPr id="273" name="Google Shape;304;p11"/>
                <p:cNvGrpSpPr/>
                <p:nvPr/>
              </p:nvGrpSpPr>
              <p:grpSpPr>
                <a:xfrm>
                  <a:off x="56943" y="54644"/>
                  <a:ext cx="641672" cy="653117"/>
                  <a:chOff x="0" y="0"/>
                  <a:chExt cx="641671" cy="653116"/>
                </a:xfrm>
              </p:grpSpPr>
              <p:sp>
                <p:nvSpPr>
                  <p:cNvPr id="266" name="Google Shape;305;p11"/>
                  <p:cNvSpPr/>
                  <p:nvPr/>
                </p:nvSpPr>
                <p:spPr>
                  <a:xfrm flipH="1" rot="13399655">
                    <a:off x="47339" y="315171"/>
                    <a:ext cx="318825" cy="264625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600" h="21600" fill="norm" stroke="1" extrusionOk="0">
                        <a:moveTo>
                          <a:pt x="21600" y="21600"/>
                        </a:moveTo>
                        <a:lnTo>
                          <a:pt x="155" y="21600"/>
                        </a:lnTo>
                        <a:lnTo>
                          <a:pt x="155" y="9049"/>
                        </a:lnTo>
                        <a:lnTo>
                          <a:pt x="0" y="9049"/>
                        </a:lnTo>
                        <a:lnTo>
                          <a:pt x="10722" y="0"/>
                        </a:lnTo>
                        <a:lnTo>
                          <a:pt x="21381" y="8996"/>
                        </a:lnTo>
                        <a:lnTo>
                          <a:pt x="21600" y="8996"/>
                        </a:lnTo>
                        <a:close/>
                      </a:path>
                    </a:pathLst>
                  </a:custGeom>
                  <a:solidFill>
                    <a:srgbClr val="F7D38F"/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34289" tIns="34289" rIns="34289" bIns="34289" numCol="1" anchor="ctr">
                    <a:noAutofit/>
                  </a:bodyPr>
                  <a:lstStyle/>
                  <a:p>
                    <a:pPr algn="ctr" rtl="0">
                      <a:defRPr sz="1200">
                        <a:solidFill>
                          <a:srgbClr val="FFFFFF"/>
                        </a:solidFill>
                        <a:latin typeface="Calibri"/>
                        <a:ea typeface="Calibri"/>
                        <a:cs typeface="Calibri"/>
                        <a:sym typeface="Calibri"/>
                      </a:defRPr>
                    </a:pPr>
                  </a:p>
                </p:txBody>
              </p:sp>
              <p:sp>
                <p:nvSpPr>
                  <p:cNvPr id="267" name="Google Shape;306;p11"/>
                  <p:cNvSpPr/>
                  <p:nvPr/>
                </p:nvSpPr>
                <p:spPr>
                  <a:xfrm flipH="1" rot="13399655">
                    <a:off x="72623" y="265918"/>
                    <a:ext cx="156629" cy="263478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600" h="21600" fill="norm" stroke="1" extrusionOk="0">
                        <a:moveTo>
                          <a:pt x="21600" y="21600"/>
                        </a:moveTo>
                        <a:lnTo>
                          <a:pt x="316" y="21600"/>
                        </a:lnTo>
                        <a:lnTo>
                          <a:pt x="316" y="8995"/>
                        </a:lnTo>
                        <a:lnTo>
                          <a:pt x="0" y="8995"/>
                        </a:lnTo>
                        <a:lnTo>
                          <a:pt x="21600" y="0"/>
                        </a:lnTo>
                        <a:close/>
                      </a:path>
                    </a:pathLst>
                  </a:custGeom>
                  <a:solidFill>
                    <a:srgbClr val="FFFFFF">
                      <a:alpha val="27060"/>
                    </a:srgbClr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34289" tIns="34289" rIns="34289" bIns="34289" numCol="1" anchor="ctr">
                    <a:noAutofit/>
                  </a:bodyPr>
                  <a:lstStyle/>
                  <a:p>
                    <a:pPr algn="ctr" rtl="0">
                      <a:defRPr sz="1200">
                        <a:solidFill>
                          <a:srgbClr val="FFFFFF"/>
                        </a:solidFill>
                        <a:latin typeface="Calibri"/>
                        <a:ea typeface="Calibri"/>
                        <a:cs typeface="Calibri"/>
                        <a:sym typeface="Calibri"/>
                      </a:defRPr>
                    </a:pPr>
                  </a:p>
                </p:txBody>
              </p:sp>
              <p:sp>
                <p:nvSpPr>
                  <p:cNvPr id="268" name="Google Shape;307;p11"/>
                  <p:cNvSpPr/>
                  <p:nvPr/>
                </p:nvSpPr>
                <p:spPr>
                  <a:xfrm flipH="1" rot="2599655">
                    <a:off x="199064" y="46106"/>
                    <a:ext cx="315548" cy="485902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600" h="21600" fill="norm" stroke="1" extrusionOk="0">
                        <a:moveTo>
                          <a:pt x="7638" y="0"/>
                        </a:moveTo>
                        <a:lnTo>
                          <a:pt x="13962" y="0"/>
                        </a:lnTo>
                        <a:cubicBezTo>
                          <a:pt x="18181" y="0"/>
                          <a:pt x="21600" y="2252"/>
                          <a:pt x="21600" y="5029"/>
                        </a:cubicBezTo>
                        <a:lnTo>
                          <a:pt x="21600" y="21600"/>
                        </a:lnTo>
                        <a:lnTo>
                          <a:pt x="17785" y="18299"/>
                        </a:lnTo>
                        <a:lnTo>
                          <a:pt x="14218" y="21578"/>
                        </a:lnTo>
                        <a:lnTo>
                          <a:pt x="10563" y="18299"/>
                        </a:lnTo>
                        <a:lnTo>
                          <a:pt x="6908" y="21179"/>
                        </a:lnTo>
                        <a:lnTo>
                          <a:pt x="3342" y="18299"/>
                        </a:lnTo>
                        <a:lnTo>
                          <a:pt x="0" y="21201"/>
                        </a:lnTo>
                        <a:lnTo>
                          <a:pt x="0" y="5029"/>
                        </a:lnTo>
                        <a:cubicBezTo>
                          <a:pt x="0" y="2252"/>
                          <a:pt x="3419" y="0"/>
                          <a:pt x="7638" y="0"/>
                        </a:cubicBezTo>
                        <a:close/>
                      </a:path>
                    </a:pathLst>
                  </a:custGeom>
                  <a:solidFill>
                    <a:srgbClr val="EFB436"/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34289" tIns="34289" rIns="34289" bIns="34289" numCol="1" anchor="ctr">
                    <a:noAutofit/>
                  </a:bodyPr>
                  <a:lstStyle/>
                  <a:p>
                    <a:pPr algn="ctr" rtl="0">
                      <a:defRPr sz="1200">
                        <a:solidFill>
                          <a:srgbClr val="FFFFFF"/>
                        </a:solidFill>
                        <a:latin typeface="Calibri"/>
                        <a:ea typeface="Calibri"/>
                        <a:cs typeface="Calibri"/>
                        <a:sym typeface="Calibri"/>
                      </a:defRPr>
                    </a:pPr>
                  </a:p>
                </p:txBody>
              </p:sp>
              <p:sp>
                <p:nvSpPr>
                  <p:cNvPr id="269" name="Google Shape;308;p11"/>
                  <p:cNvSpPr/>
                  <p:nvPr/>
                </p:nvSpPr>
                <p:spPr>
                  <a:xfrm flipH="1" rot="2599655">
                    <a:off x="251417" y="44427"/>
                    <a:ext cx="206949" cy="488495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600" h="21600" fill="norm" stroke="1" extrusionOk="0">
                        <a:moveTo>
                          <a:pt x="13179" y="0"/>
                        </a:moveTo>
                        <a:lnTo>
                          <a:pt x="15406" y="0"/>
                        </a:lnTo>
                        <a:cubicBezTo>
                          <a:pt x="17014" y="0"/>
                          <a:pt x="18546" y="141"/>
                          <a:pt x="19939" y="396"/>
                        </a:cubicBezTo>
                        <a:lnTo>
                          <a:pt x="21600" y="785"/>
                        </a:lnTo>
                        <a:lnTo>
                          <a:pt x="20812" y="18573"/>
                        </a:lnTo>
                        <a:lnTo>
                          <a:pt x="15796" y="21600"/>
                        </a:lnTo>
                        <a:lnTo>
                          <a:pt x="14092" y="20596"/>
                        </a:lnTo>
                        <a:close/>
                        <a:moveTo>
                          <a:pt x="5762" y="0"/>
                        </a:moveTo>
                        <a:lnTo>
                          <a:pt x="7376" y="0"/>
                        </a:lnTo>
                        <a:lnTo>
                          <a:pt x="8233" y="19347"/>
                        </a:lnTo>
                        <a:lnTo>
                          <a:pt x="4650" y="21201"/>
                        </a:lnTo>
                        <a:lnTo>
                          <a:pt x="0" y="18736"/>
                        </a:lnTo>
                        <a:lnTo>
                          <a:pt x="808" y="494"/>
                        </a:lnTo>
                        <a:lnTo>
                          <a:pt x="1229" y="396"/>
                        </a:lnTo>
                        <a:cubicBezTo>
                          <a:pt x="2622" y="141"/>
                          <a:pt x="4154" y="0"/>
                          <a:pt x="5762" y="0"/>
                        </a:cubicBezTo>
                        <a:close/>
                      </a:path>
                    </a:pathLst>
                  </a:custGeom>
                  <a:solidFill>
                    <a:srgbClr val="FFFFFF">
                      <a:alpha val="27060"/>
                    </a:srgbClr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34289" tIns="34289" rIns="34289" bIns="34289" numCol="1" anchor="ctr">
                    <a:noAutofit/>
                  </a:bodyPr>
                  <a:lstStyle/>
                  <a:p>
                    <a:pPr algn="ctr" rtl="0">
                      <a:defRPr sz="1200">
                        <a:solidFill>
                          <a:srgbClr val="FFFFFF"/>
                        </a:solidFill>
                        <a:latin typeface="Calibri"/>
                        <a:ea typeface="Calibri"/>
                        <a:cs typeface="Calibri"/>
                        <a:sym typeface="Calibri"/>
                      </a:defRPr>
                    </a:pPr>
                  </a:p>
                </p:txBody>
              </p:sp>
              <p:sp>
                <p:nvSpPr>
                  <p:cNvPr id="270" name="Google Shape;309;p11"/>
                  <p:cNvSpPr/>
                  <p:nvPr/>
                </p:nvSpPr>
                <p:spPr>
                  <a:xfrm flipH="1" rot="2599655">
                    <a:off x="329958" y="92701"/>
                    <a:ext cx="315548" cy="114165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600" h="21600" fill="norm" stroke="1" extrusionOk="0">
                        <a:moveTo>
                          <a:pt x="7638" y="0"/>
                        </a:moveTo>
                        <a:lnTo>
                          <a:pt x="13962" y="0"/>
                        </a:lnTo>
                        <a:cubicBezTo>
                          <a:pt x="18181" y="0"/>
                          <a:pt x="21600" y="9517"/>
                          <a:pt x="21600" y="21257"/>
                        </a:cubicBezTo>
                        <a:lnTo>
                          <a:pt x="21600" y="21600"/>
                        </a:lnTo>
                        <a:lnTo>
                          <a:pt x="0" y="21600"/>
                        </a:lnTo>
                        <a:lnTo>
                          <a:pt x="0" y="21257"/>
                        </a:lnTo>
                        <a:cubicBezTo>
                          <a:pt x="0" y="9517"/>
                          <a:pt x="3419" y="0"/>
                          <a:pt x="7638" y="0"/>
                        </a:cubicBezTo>
                        <a:close/>
                      </a:path>
                    </a:pathLst>
                  </a:custGeom>
                  <a:solidFill>
                    <a:srgbClr val="EB8CA1"/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34289" tIns="34289" rIns="34289" bIns="34289" numCol="1" anchor="ctr">
                    <a:noAutofit/>
                  </a:bodyPr>
                  <a:lstStyle/>
                  <a:p>
                    <a:pPr algn="ctr" rtl="0">
                      <a:defRPr sz="1200">
                        <a:solidFill>
                          <a:srgbClr val="FFFFFF"/>
                        </a:solidFill>
                        <a:latin typeface="Calibri"/>
                        <a:ea typeface="Calibri"/>
                        <a:cs typeface="Calibri"/>
                        <a:sym typeface="Calibri"/>
                      </a:defRPr>
                    </a:pPr>
                  </a:p>
                </p:txBody>
              </p:sp>
              <p:sp>
                <p:nvSpPr>
                  <p:cNvPr id="271" name="Google Shape;310;p11"/>
                  <p:cNvSpPr/>
                  <p:nvPr/>
                </p:nvSpPr>
                <p:spPr>
                  <a:xfrm flipH="1" rot="2599655">
                    <a:off x="80456" y="499620"/>
                    <a:ext cx="101930" cy="51146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600" h="21600" fill="norm" stroke="1" extrusionOk="0">
                        <a:moveTo>
                          <a:pt x="10781" y="0"/>
                        </a:moveTo>
                        <a:cubicBezTo>
                          <a:pt x="13499" y="0"/>
                          <a:pt x="16088" y="1105"/>
                          <a:pt x="18443" y="3105"/>
                        </a:cubicBezTo>
                        <a:lnTo>
                          <a:pt x="21600" y="6544"/>
                        </a:lnTo>
                        <a:lnTo>
                          <a:pt x="10815" y="21600"/>
                        </a:lnTo>
                        <a:lnTo>
                          <a:pt x="0" y="6501"/>
                        </a:lnTo>
                        <a:lnTo>
                          <a:pt x="3118" y="3105"/>
                        </a:lnTo>
                        <a:cubicBezTo>
                          <a:pt x="5473" y="1105"/>
                          <a:pt x="8062" y="0"/>
                          <a:pt x="10781" y="0"/>
                        </a:cubicBezTo>
                        <a:close/>
                      </a:path>
                    </a:pathLst>
                  </a:custGeom>
                  <a:solidFill>
                    <a:srgbClr val="000000"/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34289" tIns="34289" rIns="34289" bIns="34289" numCol="1" anchor="ctr">
                    <a:noAutofit/>
                  </a:bodyPr>
                  <a:lstStyle/>
                  <a:p>
                    <a:pPr algn="ctr" rtl="0">
                      <a:defRPr sz="1200">
                        <a:solidFill>
                          <a:srgbClr val="FFFFFF"/>
                        </a:solidFill>
                        <a:latin typeface="Calibri"/>
                        <a:ea typeface="Calibri"/>
                        <a:cs typeface="Calibri"/>
                        <a:sym typeface="Calibri"/>
                      </a:defRPr>
                    </a:pPr>
                  </a:p>
                </p:txBody>
              </p:sp>
              <p:sp>
                <p:nvSpPr>
                  <p:cNvPr id="272" name="Google Shape;311;p11"/>
                  <p:cNvSpPr/>
                  <p:nvPr/>
                </p:nvSpPr>
                <p:spPr>
                  <a:xfrm flipH="1" rot="2594888">
                    <a:off x="265011" y="172989"/>
                    <a:ext cx="326891" cy="76971"/>
                  </a:xfrm>
                  <a:prstGeom prst="roundRect">
                    <a:avLst>
                      <a:gd name="adj" fmla="val 16667"/>
                    </a:avLst>
                  </a:prstGeom>
                  <a:solidFill>
                    <a:srgbClr val="A8BFD6"/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34289" tIns="34289" rIns="34289" bIns="34289" numCol="1" anchor="ctr">
                    <a:noAutofit/>
                  </a:bodyPr>
                  <a:lstStyle/>
                  <a:p>
                    <a:pPr algn="ctr" rtl="0">
                      <a:defRPr sz="1200">
                        <a:solidFill>
                          <a:srgbClr val="FFFFFF"/>
                        </a:solidFill>
                        <a:latin typeface="Calibri"/>
                        <a:ea typeface="Calibri"/>
                        <a:cs typeface="Calibri"/>
                        <a:sym typeface="Calibri"/>
                      </a:defRPr>
                    </a:pPr>
                  </a:p>
                </p:txBody>
              </p:sp>
            </p:grpSp>
            <p:sp>
              <p:nvSpPr>
                <p:cNvPr id="274" name="Google Shape;312;p11"/>
                <p:cNvSpPr/>
                <p:nvPr/>
              </p:nvSpPr>
              <p:spPr>
                <a:xfrm flipH="1" rot="13396800">
                  <a:off x="185705" y="69063"/>
                  <a:ext cx="380732" cy="633616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13965" y="21554"/>
                      </a:moveTo>
                      <a:cubicBezTo>
                        <a:pt x="17508" y="21554"/>
                        <a:pt x="20465" y="20175"/>
                        <a:pt x="21149" y="18342"/>
                      </a:cubicBezTo>
                      <a:lnTo>
                        <a:pt x="21265" y="17706"/>
                      </a:lnTo>
                      <a:lnTo>
                        <a:pt x="21354" y="17686"/>
                      </a:lnTo>
                      <a:cubicBezTo>
                        <a:pt x="21506" y="17602"/>
                        <a:pt x="21600" y="17487"/>
                        <a:pt x="21600" y="17360"/>
                      </a:cubicBezTo>
                      <a:lnTo>
                        <a:pt x="21600" y="15517"/>
                      </a:lnTo>
                      <a:cubicBezTo>
                        <a:pt x="21600" y="15390"/>
                        <a:pt x="21506" y="15275"/>
                        <a:pt x="21354" y="15191"/>
                      </a:cubicBezTo>
                      <a:lnTo>
                        <a:pt x="21311" y="15182"/>
                      </a:lnTo>
                      <a:lnTo>
                        <a:pt x="21295" y="9538"/>
                      </a:lnTo>
                      <a:lnTo>
                        <a:pt x="21367" y="9538"/>
                      </a:lnTo>
                      <a:lnTo>
                        <a:pt x="21367" y="4009"/>
                      </a:lnTo>
                      <a:lnTo>
                        <a:pt x="21154" y="4009"/>
                      </a:lnTo>
                      <a:lnTo>
                        <a:pt x="14063" y="1302"/>
                      </a:lnTo>
                      <a:lnTo>
                        <a:pt x="14127" y="1283"/>
                      </a:lnTo>
                      <a:lnTo>
                        <a:pt x="11103" y="129"/>
                      </a:lnTo>
                      <a:lnTo>
                        <a:pt x="11103" y="0"/>
                      </a:lnTo>
                      <a:lnTo>
                        <a:pt x="10934" y="65"/>
                      </a:lnTo>
                      <a:lnTo>
                        <a:pt x="10773" y="3"/>
                      </a:lnTo>
                      <a:lnTo>
                        <a:pt x="7428" y="1280"/>
                      </a:lnTo>
                      <a:lnTo>
                        <a:pt x="7538" y="1313"/>
                      </a:lnTo>
                      <a:lnTo>
                        <a:pt x="615" y="3955"/>
                      </a:lnTo>
                      <a:lnTo>
                        <a:pt x="576" y="3927"/>
                      </a:lnTo>
                      <a:lnTo>
                        <a:pt x="576" y="3970"/>
                      </a:lnTo>
                      <a:lnTo>
                        <a:pt x="413" y="4032"/>
                      </a:lnTo>
                      <a:lnTo>
                        <a:pt x="564" y="4032"/>
                      </a:lnTo>
                      <a:lnTo>
                        <a:pt x="564" y="9538"/>
                      </a:lnTo>
                      <a:lnTo>
                        <a:pt x="593" y="9538"/>
                      </a:lnTo>
                      <a:lnTo>
                        <a:pt x="609" y="15090"/>
                      </a:lnTo>
                      <a:lnTo>
                        <a:pt x="256" y="15167"/>
                      </a:lnTo>
                      <a:cubicBezTo>
                        <a:pt x="98" y="15251"/>
                        <a:pt x="0" y="15366"/>
                        <a:pt x="0" y="15493"/>
                      </a:cubicBezTo>
                      <a:lnTo>
                        <a:pt x="0" y="17336"/>
                      </a:lnTo>
                      <a:cubicBezTo>
                        <a:pt x="0" y="17463"/>
                        <a:pt x="98" y="17579"/>
                        <a:pt x="256" y="17662"/>
                      </a:cubicBezTo>
                      <a:lnTo>
                        <a:pt x="597" y="17736"/>
                      </a:lnTo>
                      <a:lnTo>
                        <a:pt x="708" y="18342"/>
                      </a:lnTo>
                      <a:lnTo>
                        <a:pt x="746" y="18395"/>
                      </a:lnTo>
                      <a:lnTo>
                        <a:pt x="794" y="18637"/>
                      </a:lnTo>
                      <a:cubicBezTo>
                        <a:pt x="1478" y="20328"/>
                        <a:pt x="4434" y="21600"/>
                        <a:pt x="7978" y="21600"/>
                      </a:cubicBezTo>
                      <a:lnTo>
                        <a:pt x="11047" y="21600"/>
                      </a:lnTo>
                      <a:lnTo>
                        <a:pt x="11047" y="21554"/>
                      </a:lnTo>
                      <a:close/>
                    </a:path>
                  </a:pathLst>
                </a:custGeom>
                <a:noFill/>
                <a:ln w="12700" cap="flat">
                  <a:solidFill>
                    <a:srgbClr val="FFFFFF"/>
                  </a:solidFill>
                  <a:prstDash val="dash"/>
                  <a:miter lim="800000"/>
                </a:ln>
                <a:effectLst>
                  <a:outerShdw sx="100000" sy="100000" kx="0" ky="0" algn="b" rotWithShape="0" blurRad="38100" dist="0" dir="5400000">
                    <a:srgbClr val="000000">
                      <a:alpha val="40000"/>
                    </a:srgbClr>
                  </a:outerShdw>
                </a:effectLst>
              </p:spPr>
              <p:txBody>
                <a:bodyPr wrap="square" lIns="34289" tIns="34289" rIns="34289" bIns="34289" numCol="1" anchor="ctr">
                  <a:noAutofit/>
                </a:bodyPr>
                <a:lstStyle/>
                <a:p>
                  <a:pPr algn="ctr" rtl="0">
                    <a:defRPr sz="1200">
                      <a:solidFill>
                        <a:srgbClr val="FFFFFF"/>
                      </a:solidFill>
                      <a:latin typeface="Calibri"/>
                      <a:ea typeface="Calibri"/>
                      <a:cs typeface="Calibri"/>
                      <a:sym typeface="Calibri"/>
                    </a:defRPr>
                  </a:pPr>
                </a:p>
              </p:txBody>
            </p:sp>
          </p:grpSp>
        </p:grpSp>
        <p:sp>
          <p:nvSpPr>
            <p:cNvPr id="277" name="الحل"/>
            <p:cNvSpPr txBox="1"/>
            <p:nvPr/>
          </p:nvSpPr>
          <p:spPr>
            <a:xfrm>
              <a:off x="5096" y="289273"/>
              <a:ext cx="1122278" cy="316459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0" tIns="0" rIns="0" bIns="0" numCol="1" anchor="ctr">
              <a:spAutoFit/>
            </a:bodyPr>
            <a:lstStyle>
              <a:lvl1pPr algn="ctr" defTabSz="825500">
                <a:defRPr b="1" sz="1900">
                  <a:solidFill>
                    <a:schemeClr val="accent1">
                      <a:satOff val="-49514"/>
                      <a:lumOff val="-14901"/>
                    </a:schemeClr>
                  </a:solidFill>
                </a:defRPr>
              </a:lvl1pPr>
            </a:lstStyle>
            <a:p>
              <a:pPr rtl="0">
                <a:defRPr/>
              </a:pPr>
              <a:r>
                <a:t>الحل </a:t>
              </a:r>
            </a:p>
          </p:txBody>
        </p:sp>
      </p:grpSp>
      <p:grpSp>
        <p:nvGrpSpPr>
          <p:cNvPr id="283" name="تجميع"/>
          <p:cNvGrpSpPr/>
          <p:nvPr/>
        </p:nvGrpSpPr>
        <p:grpSpPr>
          <a:xfrm>
            <a:off x="7559160" y="935233"/>
            <a:ext cx="1122281" cy="620648"/>
            <a:chOff x="0" y="0"/>
            <a:chExt cx="1122280" cy="620647"/>
          </a:xfrm>
        </p:grpSpPr>
        <p:grpSp>
          <p:nvGrpSpPr>
            <p:cNvPr id="281" name="تجميع"/>
            <p:cNvGrpSpPr/>
            <p:nvPr/>
          </p:nvGrpSpPr>
          <p:grpSpPr>
            <a:xfrm>
              <a:off x="238115" y="0"/>
              <a:ext cx="620649" cy="620648"/>
              <a:chOff x="-1" y="0"/>
              <a:chExt cx="620648" cy="620647"/>
            </a:xfrm>
          </p:grpSpPr>
          <p:sp>
            <p:nvSpPr>
              <p:cNvPr id="279" name="Google Shape;324;p12"/>
              <p:cNvSpPr/>
              <p:nvPr/>
            </p:nvSpPr>
            <p:spPr>
              <a:xfrm>
                <a:off x="-2" y="-1"/>
                <a:ext cx="620649" cy="620648"/>
              </a:xfrm>
              <a:prstGeom prst="ellipse">
                <a:avLst/>
              </a:prstGeom>
              <a:solidFill>
                <a:srgbClr val="FFFFFF">
                  <a:alpha val="25140"/>
                </a:srgbClr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34289" tIns="34289" rIns="34289" bIns="34289" numCol="1" anchor="ctr">
                <a:noAutofit/>
              </a:bodyPr>
              <a:lstStyle/>
              <a:p>
                <a:pPr algn="ctr" rtl="0">
                  <a:defRPr sz="1200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defRPr>
                </a:pPr>
              </a:p>
            </p:txBody>
          </p:sp>
          <p:sp>
            <p:nvSpPr>
              <p:cNvPr id="280" name="Google Shape;325;p12"/>
              <p:cNvSpPr/>
              <p:nvPr/>
            </p:nvSpPr>
            <p:spPr>
              <a:xfrm>
                <a:off x="29640" y="21739"/>
                <a:ext cx="577169" cy="577171"/>
              </a:xfrm>
              <a:prstGeom prst="ellipse">
                <a:avLst/>
              </a:prstGeom>
              <a:noFill/>
              <a:ln w="12700" cap="flat">
                <a:solidFill>
                  <a:srgbClr val="F2F2F2"/>
                </a:solidFill>
                <a:prstDash val="dash"/>
                <a:miter lim="8000"/>
              </a:ln>
              <a:effectLst>
                <a:outerShdw sx="100000" sy="100000" kx="0" ky="0" algn="b" rotWithShape="0" blurRad="38100" dist="0" dir="5400000">
                  <a:srgbClr val="000000">
                    <a:alpha val="40000"/>
                  </a:srgbClr>
                </a:outerShdw>
              </a:effectLst>
            </p:spPr>
            <p:txBody>
              <a:bodyPr wrap="square" lIns="34289" tIns="34289" rIns="34289" bIns="34289" numCol="1" anchor="ctr">
                <a:noAutofit/>
              </a:bodyPr>
              <a:lstStyle/>
              <a:p>
                <a:pPr algn="ctr" rtl="0">
                  <a:defRPr sz="1200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defRPr>
                </a:pPr>
              </a:p>
            </p:txBody>
          </p:sp>
        </p:grpSp>
        <p:sp>
          <p:nvSpPr>
            <p:cNvPr id="282" name="٥"/>
            <p:cNvSpPr/>
            <p:nvPr/>
          </p:nvSpPr>
          <p:spPr>
            <a:xfrm>
              <a:off x="0" y="333427"/>
              <a:ext cx="1122281" cy="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0" fill="norm" stroke="1" extrusionOk="0">
                  <a:moveTo>
                    <a:pt x="0" y="0"/>
                  </a:moveTo>
                  <a:lnTo>
                    <a:pt x="21600" y="0"/>
                  </a:lnTo>
                  <a:lnTo>
                    <a:pt x="21600" y="0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0" tIns="0" rIns="0" bIns="0" numCol="1" anchor="ctr">
              <a:spAutoFit/>
            </a:bodyPr>
            <a:lstStyle>
              <a:lvl1pPr algn="ctr" defTabSz="825500">
                <a:defRPr b="1" sz="3000">
                  <a:solidFill>
                    <a:schemeClr val="accent1">
                      <a:satOff val="-49514"/>
                      <a:lumOff val="-14901"/>
                    </a:schemeClr>
                  </a:solidFill>
                </a:defRPr>
              </a:lvl1pPr>
            </a:lstStyle>
            <a:p>
              <a:pPr rtl="0">
                <a:defRPr/>
              </a:pPr>
              <a:r>
                <a:t>٣ </a:t>
              </a:r>
            </a:p>
          </p:txBody>
        </p:sp>
      </p:grpSp>
      <p:grpSp>
        <p:nvGrpSpPr>
          <p:cNvPr id="299" name="Google Shape;500;p15"/>
          <p:cNvGrpSpPr/>
          <p:nvPr/>
        </p:nvGrpSpPr>
        <p:grpSpPr>
          <a:xfrm>
            <a:off x="7433317" y="4065248"/>
            <a:ext cx="1603233" cy="868833"/>
            <a:chOff x="-31" y="-1"/>
            <a:chExt cx="1603232" cy="868831"/>
          </a:xfrm>
        </p:grpSpPr>
        <p:sp>
          <p:nvSpPr>
            <p:cNvPr id="284" name="Google Shape;501;p15"/>
            <p:cNvSpPr/>
            <p:nvPr/>
          </p:nvSpPr>
          <p:spPr>
            <a:xfrm>
              <a:off x="3940" y="-2"/>
              <a:ext cx="1599261" cy="86684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51" h="21600" fill="norm" stroke="1" extrusionOk="0">
                  <a:moveTo>
                    <a:pt x="10494" y="0"/>
                  </a:moveTo>
                  <a:cubicBezTo>
                    <a:pt x="13592" y="0"/>
                    <a:pt x="16250" y="3968"/>
                    <a:pt x="17386" y="9622"/>
                  </a:cubicBezTo>
                  <a:lnTo>
                    <a:pt x="17652" y="11429"/>
                  </a:lnTo>
                  <a:lnTo>
                    <a:pt x="17726" y="11635"/>
                  </a:lnTo>
                  <a:lnTo>
                    <a:pt x="17785" y="11587"/>
                  </a:lnTo>
                  <a:cubicBezTo>
                    <a:pt x="17992" y="11456"/>
                    <a:pt x="18218" y="11383"/>
                    <a:pt x="18457" y="11383"/>
                  </a:cubicBezTo>
                  <a:cubicBezTo>
                    <a:pt x="19409" y="11383"/>
                    <a:pt x="20182" y="12548"/>
                    <a:pt x="20182" y="13985"/>
                  </a:cubicBezTo>
                  <a:lnTo>
                    <a:pt x="20101" y="14589"/>
                  </a:lnTo>
                  <a:lnTo>
                    <a:pt x="20312" y="14621"/>
                  </a:lnTo>
                  <a:cubicBezTo>
                    <a:pt x="20905" y="14804"/>
                    <a:pt x="21351" y="15595"/>
                    <a:pt x="21351" y="16543"/>
                  </a:cubicBezTo>
                  <a:cubicBezTo>
                    <a:pt x="21351" y="17085"/>
                    <a:pt x="21205" y="17576"/>
                    <a:pt x="20970" y="17931"/>
                  </a:cubicBezTo>
                  <a:lnTo>
                    <a:pt x="20896" y="18006"/>
                  </a:lnTo>
                  <a:lnTo>
                    <a:pt x="20880" y="18043"/>
                  </a:lnTo>
                  <a:cubicBezTo>
                    <a:pt x="20673" y="18374"/>
                    <a:pt x="20270" y="18801"/>
                    <a:pt x="19642" y="19152"/>
                  </a:cubicBezTo>
                  <a:lnTo>
                    <a:pt x="19249" y="19340"/>
                  </a:lnTo>
                  <a:lnTo>
                    <a:pt x="19223" y="19645"/>
                  </a:lnTo>
                  <a:cubicBezTo>
                    <a:pt x="19127" y="20203"/>
                    <a:pt x="18870" y="20692"/>
                    <a:pt x="18513" y="21041"/>
                  </a:cubicBezTo>
                  <a:lnTo>
                    <a:pt x="17937" y="21433"/>
                  </a:lnTo>
                  <a:lnTo>
                    <a:pt x="17938" y="21452"/>
                  </a:lnTo>
                  <a:lnTo>
                    <a:pt x="17935" y="21434"/>
                  </a:lnTo>
                  <a:lnTo>
                    <a:pt x="17909" y="21451"/>
                  </a:lnTo>
                  <a:cubicBezTo>
                    <a:pt x="17688" y="21548"/>
                    <a:pt x="17448" y="21600"/>
                    <a:pt x="17199" y="21600"/>
                  </a:cubicBezTo>
                  <a:cubicBezTo>
                    <a:pt x="16485" y="21600"/>
                    <a:pt x="15857" y="21172"/>
                    <a:pt x="15485" y="20521"/>
                  </a:cubicBezTo>
                  <a:lnTo>
                    <a:pt x="15303" y="20122"/>
                  </a:lnTo>
                  <a:lnTo>
                    <a:pt x="15249" y="20157"/>
                  </a:lnTo>
                  <a:cubicBezTo>
                    <a:pt x="15060" y="20252"/>
                    <a:pt x="14851" y="20304"/>
                    <a:pt x="14633" y="20304"/>
                  </a:cubicBezTo>
                  <a:cubicBezTo>
                    <a:pt x="13977" y="20304"/>
                    <a:pt x="13415" y="19832"/>
                    <a:pt x="13175" y="19159"/>
                  </a:cubicBezTo>
                  <a:lnTo>
                    <a:pt x="13091" y="18839"/>
                  </a:lnTo>
                  <a:lnTo>
                    <a:pt x="12748" y="18553"/>
                  </a:lnTo>
                  <a:cubicBezTo>
                    <a:pt x="11719" y="17556"/>
                    <a:pt x="11615" y="16141"/>
                    <a:pt x="11963" y="14979"/>
                  </a:cubicBezTo>
                  <a:cubicBezTo>
                    <a:pt x="12118" y="14462"/>
                    <a:pt x="12430" y="14142"/>
                    <a:pt x="12836" y="13957"/>
                  </a:cubicBezTo>
                  <a:lnTo>
                    <a:pt x="13476" y="13781"/>
                  </a:lnTo>
                  <a:lnTo>
                    <a:pt x="13453" y="13667"/>
                  </a:lnTo>
                  <a:cubicBezTo>
                    <a:pt x="13423" y="13445"/>
                    <a:pt x="13407" y="13216"/>
                    <a:pt x="13407" y="12982"/>
                  </a:cubicBezTo>
                  <a:cubicBezTo>
                    <a:pt x="13407" y="12513"/>
                    <a:pt x="13470" y="12066"/>
                    <a:pt x="13584" y="11660"/>
                  </a:cubicBezTo>
                  <a:lnTo>
                    <a:pt x="13665" y="11479"/>
                  </a:lnTo>
                  <a:lnTo>
                    <a:pt x="13045" y="10955"/>
                  </a:lnTo>
                  <a:cubicBezTo>
                    <a:pt x="12211" y="10404"/>
                    <a:pt x="11312" y="10105"/>
                    <a:pt x="10379" y="10105"/>
                  </a:cubicBezTo>
                  <a:cubicBezTo>
                    <a:pt x="8980" y="10105"/>
                    <a:pt x="7657" y="10778"/>
                    <a:pt x="6516" y="11966"/>
                  </a:cubicBezTo>
                  <a:lnTo>
                    <a:pt x="5909" y="12730"/>
                  </a:lnTo>
                  <a:lnTo>
                    <a:pt x="6419" y="12914"/>
                  </a:lnTo>
                  <a:cubicBezTo>
                    <a:pt x="6961" y="13324"/>
                    <a:pt x="7340" y="14282"/>
                    <a:pt x="7340" y="15400"/>
                  </a:cubicBezTo>
                  <a:lnTo>
                    <a:pt x="7270" y="16026"/>
                  </a:lnTo>
                  <a:lnTo>
                    <a:pt x="7454" y="16060"/>
                  </a:lnTo>
                  <a:cubicBezTo>
                    <a:pt x="7973" y="16249"/>
                    <a:pt x="8362" y="17069"/>
                    <a:pt x="8362" y="18053"/>
                  </a:cubicBezTo>
                  <a:cubicBezTo>
                    <a:pt x="8362" y="18614"/>
                    <a:pt x="8235" y="19123"/>
                    <a:pt x="8029" y="19491"/>
                  </a:cubicBezTo>
                  <a:lnTo>
                    <a:pt x="7965" y="19569"/>
                  </a:lnTo>
                  <a:lnTo>
                    <a:pt x="7950" y="19608"/>
                  </a:lnTo>
                  <a:cubicBezTo>
                    <a:pt x="7590" y="20294"/>
                    <a:pt x="6541" y="21380"/>
                    <a:pt x="4605" y="21431"/>
                  </a:cubicBezTo>
                  <a:cubicBezTo>
                    <a:pt x="4070" y="21446"/>
                    <a:pt x="3591" y="21412"/>
                    <a:pt x="3163" y="21337"/>
                  </a:cubicBezTo>
                  <a:lnTo>
                    <a:pt x="2852" y="21244"/>
                  </a:lnTo>
                  <a:lnTo>
                    <a:pt x="2821" y="21452"/>
                  </a:lnTo>
                  <a:lnTo>
                    <a:pt x="2833" y="21239"/>
                  </a:lnTo>
                  <a:lnTo>
                    <a:pt x="2028" y="20999"/>
                  </a:lnTo>
                  <a:cubicBezTo>
                    <a:pt x="48" y="20111"/>
                    <a:pt x="-249" y="18037"/>
                    <a:pt x="157" y="16430"/>
                  </a:cubicBezTo>
                  <a:cubicBezTo>
                    <a:pt x="292" y="15895"/>
                    <a:pt x="565" y="15563"/>
                    <a:pt x="919" y="15371"/>
                  </a:cubicBezTo>
                  <a:lnTo>
                    <a:pt x="1480" y="15188"/>
                  </a:lnTo>
                  <a:lnTo>
                    <a:pt x="1459" y="15070"/>
                  </a:lnTo>
                  <a:cubicBezTo>
                    <a:pt x="1433" y="14841"/>
                    <a:pt x="1419" y="14603"/>
                    <a:pt x="1419" y="14360"/>
                  </a:cubicBezTo>
                  <a:cubicBezTo>
                    <a:pt x="1419" y="12415"/>
                    <a:pt x="2301" y="10838"/>
                    <a:pt x="3388" y="10838"/>
                  </a:cubicBezTo>
                  <a:lnTo>
                    <a:pt x="3421" y="10845"/>
                  </a:lnTo>
                  <a:lnTo>
                    <a:pt x="3601" y="9622"/>
                  </a:lnTo>
                  <a:cubicBezTo>
                    <a:pt x="4737" y="3968"/>
                    <a:pt x="7395" y="0"/>
                    <a:pt x="10494" y="0"/>
                  </a:cubicBezTo>
                  <a:close/>
                </a:path>
              </a:pathLst>
            </a:custGeom>
            <a:solidFill>
              <a:srgbClr val="FFFFFF">
                <a:alpha val="4824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34289" tIns="34289" rIns="34289" bIns="34289" numCol="1" anchor="ctr">
              <a:noAutofit/>
            </a:bodyPr>
            <a:lstStyle/>
            <a:p>
              <a:pPr algn="ctr" rtl="0">
                <a:defRPr sz="12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defRPr>
              </a:pPr>
            </a:p>
          </p:txBody>
        </p:sp>
        <p:grpSp>
          <p:nvGrpSpPr>
            <p:cNvPr id="297" name="Google Shape;502;p15"/>
            <p:cNvGrpSpPr/>
            <p:nvPr/>
          </p:nvGrpSpPr>
          <p:grpSpPr>
            <a:xfrm>
              <a:off x="79456" y="65539"/>
              <a:ext cx="1455539" cy="740415"/>
              <a:chOff x="-9" y="-1"/>
              <a:chExt cx="1455537" cy="740414"/>
            </a:xfrm>
          </p:grpSpPr>
          <p:grpSp>
            <p:nvGrpSpPr>
              <p:cNvPr id="290" name="Google Shape;503;p15"/>
              <p:cNvGrpSpPr/>
              <p:nvPr/>
            </p:nvGrpSpPr>
            <p:grpSpPr>
              <a:xfrm>
                <a:off x="191768" y="-2"/>
                <a:ext cx="1003047" cy="638738"/>
                <a:chOff x="0" y="0"/>
                <a:chExt cx="1003046" cy="638737"/>
              </a:xfrm>
            </p:grpSpPr>
            <p:sp>
              <p:nvSpPr>
                <p:cNvPr id="285" name="Google Shape;504;p15"/>
                <p:cNvSpPr/>
                <p:nvPr/>
              </p:nvSpPr>
              <p:spPr>
                <a:xfrm rot="5400000">
                  <a:off x="273354" y="-260594"/>
                  <a:ext cx="469100" cy="990286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21600" y="21600"/>
                      </a:moveTo>
                      <a:cubicBezTo>
                        <a:pt x="9671" y="21600"/>
                        <a:pt x="0" y="16765"/>
                        <a:pt x="0" y="10800"/>
                      </a:cubicBezTo>
                      <a:cubicBezTo>
                        <a:pt x="0" y="4835"/>
                        <a:pt x="9671" y="0"/>
                        <a:pt x="21600" y="0"/>
                      </a:cubicBezTo>
                      <a:cubicBezTo>
                        <a:pt x="9671" y="1017"/>
                        <a:pt x="1649" y="6677"/>
                        <a:pt x="3684" y="12642"/>
                      </a:cubicBezTo>
                      <a:cubicBezTo>
                        <a:pt x="5248" y="17227"/>
                        <a:pt x="12431" y="20818"/>
                        <a:pt x="21600" y="21600"/>
                      </a:cubicBezTo>
                      <a:close/>
                    </a:path>
                  </a:pathLst>
                </a:custGeom>
                <a:solidFill>
                  <a:srgbClr val="E06666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34289" tIns="34289" rIns="34289" bIns="34289" numCol="1" anchor="ctr">
                  <a:noAutofit/>
                </a:bodyPr>
                <a:lstStyle/>
                <a:p>
                  <a:pPr algn="ctr" rtl="0">
                    <a:defRPr sz="1200">
                      <a:solidFill>
                        <a:srgbClr val="FFFFFF"/>
                      </a:solidFill>
                      <a:latin typeface="Calibri"/>
                      <a:ea typeface="Calibri"/>
                      <a:cs typeface="Calibri"/>
                      <a:sym typeface="Calibri"/>
                    </a:defRPr>
                  </a:pPr>
                </a:p>
              </p:txBody>
            </p:sp>
            <p:sp>
              <p:nvSpPr>
                <p:cNvPr id="286" name="Google Shape;505;p15"/>
                <p:cNvSpPr/>
                <p:nvPr/>
              </p:nvSpPr>
              <p:spPr>
                <a:xfrm rot="5400000">
                  <a:off x="302195" y="-224635"/>
                  <a:ext cx="406695" cy="981102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21600" y="21600"/>
                      </a:moveTo>
                      <a:cubicBezTo>
                        <a:pt x="9671" y="21600"/>
                        <a:pt x="0" y="16765"/>
                        <a:pt x="0" y="10800"/>
                      </a:cubicBezTo>
                      <a:cubicBezTo>
                        <a:pt x="0" y="4835"/>
                        <a:pt x="9671" y="0"/>
                        <a:pt x="21600" y="0"/>
                      </a:cubicBezTo>
                      <a:cubicBezTo>
                        <a:pt x="9671" y="1156"/>
                        <a:pt x="1875" y="6929"/>
                        <a:pt x="4188" y="12894"/>
                      </a:cubicBezTo>
                      <a:cubicBezTo>
                        <a:pt x="5896" y="17300"/>
                        <a:pt x="12787" y="20746"/>
                        <a:pt x="21600" y="21600"/>
                      </a:cubicBezTo>
                      <a:close/>
                    </a:path>
                  </a:pathLst>
                </a:custGeom>
                <a:solidFill>
                  <a:srgbClr val="F6B26B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34289" tIns="34289" rIns="34289" bIns="34289" numCol="1" anchor="ctr">
                  <a:noAutofit/>
                </a:bodyPr>
                <a:lstStyle/>
                <a:p>
                  <a:pPr algn="ctr" rtl="0">
                    <a:defRPr sz="1200">
                      <a:solidFill>
                        <a:srgbClr val="FFFFFF"/>
                      </a:solidFill>
                      <a:latin typeface="Calibri"/>
                      <a:ea typeface="Calibri"/>
                      <a:cs typeface="Calibri"/>
                      <a:sym typeface="Calibri"/>
                    </a:defRPr>
                  </a:pPr>
                </a:p>
              </p:txBody>
            </p:sp>
            <p:sp>
              <p:nvSpPr>
                <p:cNvPr id="287" name="Google Shape;506;p15"/>
                <p:cNvSpPr/>
                <p:nvPr/>
              </p:nvSpPr>
              <p:spPr>
                <a:xfrm rot="5400000">
                  <a:off x="305251" y="-164253"/>
                  <a:ext cx="397106" cy="981103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21600" y="21600"/>
                      </a:moveTo>
                      <a:cubicBezTo>
                        <a:pt x="9671" y="21600"/>
                        <a:pt x="0" y="16765"/>
                        <a:pt x="0" y="10800"/>
                      </a:cubicBezTo>
                      <a:cubicBezTo>
                        <a:pt x="0" y="4835"/>
                        <a:pt x="9671" y="0"/>
                        <a:pt x="21600" y="0"/>
                      </a:cubicBezTo>
                      <a:cubicBezTo>
                        <a:pt x="9671" y="890"/>
                        <a:pt x="1443" y="6447"/>
                        <a:pt x="3223" y="12411"/>
                      </a:cubicBezTo>
                      <a:cubicBezTo>
                        <a:pt x="4641" y="17162"/>
                        <a:pt x="12099" y="20891"/>
                        <a:pt x="21600" y="21600"/>
                      </a:cubicBezTo>
                      <a:close/>
                    </a:path>
                  </a:pathLst>
                </a:custGeom>
                <a:solidFill>
                  <a:srgbClr val="FFD966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34289" tIns="34289" rIns="34289" bIns="34289" numCol="1" anchor="ctr">
                  <a:noAutofit/>
                </a:bodyPr>
                <a:lstStyle/>
                <a:p>
                  <a:pPr algn="ctr" rtl="0">
                    <a:defRPr sz="1200">
                      <a:solidFill>
                        <a:srgbClr val="FFFFFF"/>
                      </a:solidFill>
                      <a:latin typeface="Calibri"/>
                      <a:ea typeface="Calibri"/>
                      <a:cs typeface="Calibri"/>
                      <a:sym typeface="Calibri"/>
                    </a:defRPr>
                  </a:pPr>
                </a:p>
              </p:txBody>
            </p:sp>
            <p:sp>
              <p:nvSpPr>
                <p:cNvPr id="288" name="Google Shape;507;p15"/>
                <p:cNvSpPr/>
                <p:nvPr/>
              </p:nvSpPr>
              <p:spPr>
                <a:xfrm rot="5400000">
                  <a:off x="304154" y="-116042"/>
                  <a:ext cx="399301" cy="991992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21600" y="21600"/>
                      </a:moveTo>
                      <a:cubicBezTo>
                        <a:pt x="9671" y="21600"/>
                        <a:pt x="0" y="16765"/>
                        <a:pt x="0" y="10800"/>
                      </a:cubicBezTo>
                      <a:cubicBezTo>
                        <a:pt x="0" y="4835"/>
                        <a:pt x="9671" y="0"/>
                        <a:pt x="21600" y="0"/>
                      </a:cubicBezTo>
                      <a:cubicBezTo>
                        <a:pt x="9671" y="1127"/>
                        <a:pt x="1827" y="6876"/>
                        <a:pt x="4080" y="12840"/>
                      </a:cubicBezTo>
                      <a:cubicBezTo>
                        <a:pt x="5759" y="17284"/>
                        <a:pt x="12712" y="20760"/>
                        <a:pt x="21600" y="21600"/>
                      </a:cubicBezTo>
                      <a:close/>
                    </a:path>
                  </a:pathLst>
                </a:custGeom>
                <a:solidFill>
                  <a:srgbClr val="93C47D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34289" tIns="34289" rIns="34289" bIns="34289" numCol="1" anchor="ctr">
                  <a:noAutofit/>
                </a:bodyPr>
                <a:lstStyle/>
                <a:p>
                  <a:pPr algn="ctr" rtl="0">
                    <a:defRPr sz="1200">
                      <a:solidFill>
                        <a:srgbClr val="FFFFFF"/>
                      </a:solidFill>
                      <a:latin typeface="Calibri"/>
                      <a:ea typeface="Calibri"/>
                      <a:cs typeface="Calibri"/>
                      <a:sym typeface="Calibri"/>
                    </a:defRPr>
                  </a:pPr>
                </a:p>
              </p:txBody>
            </p:sp>
            <p:sp>
              <p:nvSpPr>
                <p:cNvPr id="289" name="Google Shape;508;p15"/>
                <p:cNvSpPr/>
                <p:nvPr/>
              </p:nvSpPr>
              <p:spPr>
                <a:xfrm rot="5400000">
                  <a:off x="299595" y="-62353"/>
                  <a:ext cx="401494" cy="1000686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21600" y="21600"/>
                      </a:moveTo>
                      <a:cubicBezTo>
                        <a:pt x="9671" y="21600"/>
                        <a:pt x="0" y="16765"/>
                        <a:pt x="0" y="10800"/>
                      </a:cubicBezTo>
                      <a:cubicBezTo>
                        <a:pt x="0" y="4835"/>
                        <a:pt x="9671" y="0"/>
                        <a:pt x="21600" y="0"/>
                      </a:cubicBezTo>
                      <a:cubicBezTo>
                        <a:pt x="9671" y="1034"/>
                        <a:pt x="1677" y="6708"/>
                        <a:pt x="3746" y="12673"/>
                      </a:cubicBezTo>
                      <a:cubicBezTo>
                        <a:pt x="5328" y="17236"/>
                        <a:pt x="12474" y="20809"/>
                        <a:pt x="21600" y="21600"/>
                      </a:cubicBezTo>
                      <a:close/>
                    </a:path>
                  </a:pathLst>
                </a:custGeom>
                <a:solidFill>
                  <a:srgbClr val="6FA8DC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34289" tIns="34289" rIns="34289" bIns="34289" numCol="1" anchor="ctr">
                  <a:noAutofit/>
                </a:bodyPr>
                <a:lstStyle/>
                <a:p>
                  <a:pPr algn="ctr" rtl="0">
                    <a:defRPr sz="1200">
                      <a:solidFill>
                        <a:srgbClr val="FFFFFF"/>
                      </a:solidFill>
                      <a:latin typeface="Calibri"/>
                      <a:ea typeface="Calibri"/>
                      <a:cs typeface="Calibri"/>
                      <a:sym typeface="Calibri"/>
                    </a:defRPr>
                  </a:pPr>
                </a:p>
              </p:txBody>
            </p:sp>
          </p:grpSp>
          <p:grpSp>
            <p:nvGrpSpPr>
              <p:cNvPr id="293" name="Google Shape;509;p15"/>
              <p:cNvGrpSpPr/>
              <p:nvPr/>
            </p:nvGrpSpPr>
            <p:grpSpPr>
              <a:xfrm>
                <a:off x="-10" y="401051"/>
                <a:ext cx="492177" cy="334150"/>
                <a:chOff x="-8" y="0"/>
                <a:chExt cx="492175" cy="334149"/>
              </a:xfrm>
            </p:grpSpPr>
            <p:sp>
              <p:nvSpPr>
                <p:cNvPr id="291" name="Google Shape;510;p15"/>
                <p:cNvSpPr/>
                <p:nvPr/>
              </p:nvSpPr>
              <p:spPr>
                <a:xfrm>
                  <a:off x="-9" y="-1"/>
                  <a:ext cx="492177" cy="334150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0652" h="21377" fill="norm" stroke="1" extrusionOk="0">
                      <a:moveTo>
                        <a:pt x="8367" y="0"/>
                      </a:moveTo>
                      <a:cubicBezTo>
                        <a:pt x="10046" y="0"/>
                        <a:pt x="11525" y="1243"/>
                        <a:pt x="12399" y="3133"/>
                      </a:cubicBezTo>
                      <a:lnTo>
                        <a:pt x="12828" y="4289"/>
                      </a:lnTo>
                      <a:lnTo>
                        <a:pt x="12955" y="4188"/>
                      </a:lnTo>
                      <a:cubicBezTo>
                        <a:pt x="13401" y="3913"/>
                        <a:pt x="13890" y="3761"/>
                        <a:pt x="14405" y="3761"/>
                      </a:cubicBezTo>
                      <a:cubicBezTo>
                        <a:pt x="16461" y="3761"/>
                        <a:pt x="18128" y="6197"/>
                        <a:pt x="18128" y="9203"/>
                      </a:cubicBezTo>
                      <a:lnTo>
                        <a:pt x="17954" y="10467"/>
                      </a:lnTo>
                      <a:lnTo>
                        <a:pt x="18410" y="10534"/>
                      </a:lnTo>
                      <a:cubicBezTo>
                        <a:pt x="19689" y="10916"/>
                        <a:pt x="20652" y="12571"/>
                        <a:pt x="20652" y="14555"/>
                      </a:cubicBezTo>
                      <a:cubicBezTo>
                        <a:pt x="20652" y="15688"/>
                        <a:pt x="20338" y="16714"/>
                        <a:pt x="19829" y="17457"/>
                      </a:cubicBezTo>
                      <a:lnTo>
                        <a:pt x="19670" y="17614"/>
                      </a:lnTo>
                      <a:lnTo>
                        <a:pt x="19635" y="17692"/>
                      </a:lnTo>
                      <a:cubicBezTo>
                        <a:pt x="18744" y="19075"/>
                        <a:pt x="16155" y="21267"/>
                        <a:pt x="11374" y="21371"/>
                      </a:cubicBezTo>
                      <a:cubicBezTo>
                        <a:pt x="802" y="21600"/>
                        <a:pt x="-948" y="15603"/>
                        <a:pt x="388" y="11282"/>
                      </a:cubicBezTo>
                      <a:cubicBezTo>
                        <a:pt x="722" y="10202"/>
                        <a:pt x="1396" y="9533"/>
                        <a:pt x="2272" y="9145"/>
                      </a:cubicBezTo>
                      <a:lnTo>
                        <a:pt x="3655" y="8776"/>
                      </a:lnTo>
                      <a:lnTo>
                        <a:pt x="3604" y="8538"/>
                      </a:lnTo>
                      <a:cubicBezTo>
                        <a:pt x="3540" y="8075"/>
                        <a:pt x="3506" y="7596"/>
                        <a:pt x="3506" y="7106"/>
                      </a:cubicBezTo>
                      <a:cubicBezTo>
                        <a:pt x="3506" y="3181"/>
                        <a:pt x="5682" y="0"/>
                        <a:pt x="8367" y="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34289" tIns="34289" rIns="34289" bIns="34289" numCol="1" anchor="ctr">
                  <a:noAutofit/>
                </a:bodyPr>
                <a:lstStyle/>
                <a:p>
                  <a:pPr algn="ctr" rtl="0">
                    <a:defRPr sz="1200">
                      <a:solidFill>
                        <a:srgbClr val="FFFFFF"/>
                      </a:solidFill>
                      <a:latin typeface="Calibri"/>
                      <a:ea typeface="Calibri"/>
                      <a:cs typeface="Calibri"/>
                      <a:sym typeface="Calibri"/>
                    </a:defRPr>
                  </a:pPr>
                </a:p>
              </p:txBody>
            </p:sp>
            <p:sp>
              <p:nvSpPr>
                <p:cNvPr id="292" name="Google Shape;511;p15"/>
                <p:cNvSpPr/>
                <p:nvPr/>
              </p:nvSpPr>
              <p:spPr>
                <a:xfrm>
                  <a:off x="8075" y="206015"/>
                  <a:ext cx="469222" cy="116825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132" fill="norm" stroke="1" extrusionOk="0">
                      <a:moveTo>
                        <a:pt x="0" y="0"/>
                      </a:moveTo>
                      <a:lnTo>
                        <a:pt x="437" y="2370"/>
                      </a:lnTo>
                      <a:cubicBezTo>
                        <a:pt x="2115" y="10033"/>
                        <a:pt x="5938" y="15899"/>
                        <a:pt x="13143" y="15488"/>
                      </a:cubicBezTo>
                      <a:cubicBezTo>
                        <a:pt x="16763" y="15282"/>
                        <a:pt x="19346" y="12477"/>
                        <a:pt x="21038" y="9325"/>
                      </a:cubicBezTo>
                      <a:lnTo>
                        <a:pt x="21600" y="8143"/>
                      </a:lnTo>
                      <a:lnTo>
                        <a:pt x="21266" y="10047"/>
                      </a:lnTo>
                      <a:lnTo>
                        <a:pt x="21095" y="10491"/>
                      </a:lnTo>
                      <a:lnTo>
                        <a:pt x="21057" y="10713"/>
                      </a:lnTo>
                      <a:cubicBezTo>
                        <a:pt x="20099" y="14624"/>
                        <a:pt x="17315" y="20821"/>
                        <a:pt x="12175" y="21114"/>
                      </a:cubicBezTo>
                      <a:cubicBezTo>
                        <a:pt x="3651" y="21600"/>
                        <a:pt x="462" y="12184"/>
                        <a:pt x="6" y="2291"/>
                      </a:cubicBezTo>
                      <a:close/>
                    </a:path>
                  </a:pathLst>
                </a:custGeom>
                <a:solidFill>
                  <a:srgbClr val="D8D8D8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34289" tIns="34289" rIns="34289" bIns="34289" numCol="1" anchor="ctr">
                  <a:noAutofit/>
                </a:bodyPr>
                <a:lstStyle/>
                <a:p>
                  <a:pPr algn="ctr" rtl="0">
                    <a:defRPr sz="1200">
                      <a:solidFill>
                        <a:srgbClr val="FFFFFF"/>
                      </a:solidFill>
                      <a:latin typeface="Calibri"/>
                      <a:ea typeface="Calibri"/>
                      <a:cs typeface="Calibri"/>
                      <a:sym typeface="Calibri"/>
                    </a:defRPr>
                  </a:pPr>
                </a:p>
              </p:txBody>
            </p:sp>
          </p:grpSp>
          <p:grpSp>
            <p:nvGrpSpPr>
              <p:cNvPr id="296" name="Google Shape;512;p15"/>
              <p:cNvGrpSpPr/>
              <p:nvPr/>
            </p:nvGrpSpPr>
            <p:grpSpPr>
              <a:xfrm>
                <a:off x="892433" y="361537"/>
                <a:ext cx="563095" cy="378876"/>
                <a:chOff x="2" y="0"/>
                <a:chExt cx="563094" cy="378875"/>
              </a:xfrm>
            </p:grpSpPr>
            <p:sp>
              <p:nvSpPr>
                <p:cNvPr id="294" name="Google Shape;513;p15"/>
                <p:cNvSpPr/>
                <p:nvPr/>
              </p:nvSpPr>
              <p:spPr>
                <a:xfrm rot="10800000">
                  <a:off x="2" y="-1"/>
                  <a:ext cx="563095" cy="378877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227" h="21600" fill="norm" stroke="1" extrusionOk="0">
                      <a:moveTo>
                        <a:pt x="12626" y="21600"/>
                      </a:moveTo>
                      <a:cubicBezTo>
                        <a:pt x="10901" y="21600"/>
                        <a:pt x="9381" y="20532"/>
                        <a:pt x="8483" y="18907"/>
                      </a:cubicBezTo>
                      <a:lnTo>
                        <a:pt x="8041" y="17914"/>
                      </a:lnTo>
                      <a:lnTo>
                        <a:pt x="7911" y="18000"/>
                      </a:lnTo>
                      <a:cubicBezTo>
                        <a:pt x="7453" y="18237"/>
                        <a:pt x="6950" y="18368"/>
                        <a:pt x="6421" y="18368"/>
                      </a:cubicBezTo>
                      <a:cubicBezTo>
                        <a:pt x="4307" y="18368"/>
                        <a:pt x="2594" y="16274"/>
                        <a:pt x="2594" y="13690"/>
                      </a:cubicBezTo>
                      <a:lnTo>
                        <a:pt x="2773" y="12604"/>
                      </a:lnTo>
                      <a:lnTo>
                        <a:pt x="2305" y="12547"/>
                      </a:lnTo>
                      <a:cubicBezTo>
                        <a:pt x="989" y="12218"/>
                        <a:pt x="0" y="10795"/>
                        <a:pt x="0" y="9091"/>
                      </a:cubicBezTo>
                      <a:cubicBezTo>
                        <a:pt x="0" y="8117"/>
                        <a:pt x="323" y="7235"/>
                        <a:pt x="845" y="6596"/>
                      </a:cubicBezTo>
                      <a:lnTo>
                        <a:pt x="1009" y="6461"/>
                      </a:lnTo>
                      <a:lnTo>
                        <a:pt x="1045" y="6394"/>
                      </a:lnTo>
                      <a:cubicBezTo>
                        <a:pt x="1503" y="5800"/>
                        <a:pt x="2397" y="5031"/>
                        <a:pt x="3791" y="4401"/>
                      </a:cubicBezTo>
                      <a:lnTo>
                        <a:pt x="4663" y="4062"/>
                      </a:lnTo>
                      <a:lnTo>
                        <a:pt x="4721" y="3514"/>
                      </a:lnTo>
                      <a:cubicBezTo>
                        <a:pt x="5149" y="1508"/>
                        <a:pt x="6997" y="0"/>
                        <a:pt x="9212" y="0"/>
                      </a:cubicBezTo>
                      <a:cubicBezTo>
                        <a:pt x="10794" y="0"/>
                        <a:pt x="12189" y="770"/>
                        <a:pt x="13013" y="1940"/>
                      </a:cubicBezTo>
                      <a:lnTo>
                        <a:pt x="13418" y="2656"/>
                      </a:lnTo>
                      <a:lnTo>
                        <a:pt x="13537" y="2594"/>
                      </a:lnTo>
                      <a:cubicBezTo>
                        <a:pt x="13957" y="2423"/>
                        <a:pt x="14419" y="2329"/>
                        <a:pt x="14904" y="2329"/>
                      </a:cubicBezTo>
                      <a:cubicBezTo>
                        <a:pt x="16358" y="2329"/>
                        <a:pt x="17606" y="3178"/>
                        <a:pt x="18139" y="4388"/>
                      </a:cubicBezTo>
                      <a:lnTo>
                        <a:pt x="18325" y="4964"/>
                      </a:lnTo>
                      <a:lnTo>
                        <a:pt x="19085" y="5478"/>
                      </a:lnTo>
                      <a:cubicBezTo>
                        <a:pt x="21369" y="7270"/>
                        <a:pt x="21600" y="9814"/>
                        <a:pt x="20828" y="11903"/>
                      </a:cubicBezTo>
                      <a:cubicBezTo>
                        <a:pt x="20484" y="12832"/>
                        <a:pt x="19791" y="13407"/>
                        <a:pt x="18892" y="13740"/>
                      </a:cubicBezTo>
                      <a:lnTo>
                        <a:pt x="17470" y="14057"/>
                      </a:lnTo>
                      <a:lnTo>
                        <a:pt x="17522" y="14262"/>
                      </a:lnTo>
                      <a:cubicBezTo>
                        <a:pt x="17588" y="14660"/>
                        <a:pt x="17623" y="15071"/>
                        <a:pt x="17623" y="15493"/>
                      </a:cubicBezTo>
                      <a:cubicBezTo>
                        <a:pt x="17623" y="18866"/>
                        <a:pt x="15386" y="21600"/>
                        <a:pt x="12626" y="2160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34289" tIns="34289" rIns="34289" bIns="34289" numCol="1" anchor="ctr">
                  <a:noAutofit/>
                </a:bodyPr>
                <a:lstStyle/>
                <a:p>
                  <a:pPr algn="ctr" rtl="0">
                    <a:defRPr sz="1200">
                      <a:solidFill>
                        <a:srgbClr val="FFFFFF"/>
                      </a:solidFill>
                      <a:latin typeface="Calibri"/>
                      <a:ea typeface="Calibri"/>
                      <a:cs typeface="Calibri"/>
                      <a:sym typeface="Calibri"/>
                    </a:defRPr>
                  </a:pPr>
                </a:p>
              </p:txBody>
            </p:sp>
            <p:sp>
              <p:nvSpPr>
                <p:cNvPr id="295" name="Google Shape;514;p15"/>
                <p:cNvSpPr/>
                <p:nvPr/>
              </p:nvSpPr>
              <p:spPr>
                <a:xfrm rot="10800000">
                  <a:off x="12395" y="205606"/>
                  <a:ext cx="530531" cy="158006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275" y="21600"/>
                      </a:moveTo>
                      <a:lnTo>
                        <a:pt x="178" y="21186"/>
                      </a:lnTo>
                      <a:cubicBezTo>
                        <a:pt x="63" y="20408"/>
                        <a:pt x="0" y="19568"/>
                        <a:pt x="0" y="18692"/>
                      </a:cubicBezTo>
                      <a:cubicBezTo>
                        <a:pt x="0" y="16689"/>
                        <a:pt x="329" y="14876"/>
                        <a:pt x="861" y="13563"/>
                      </a:cubicBezTo>
                      <a:lnTo>
                        <a:pt x="1027" y="13286"/>
                      </a:lnTo>
                      <a:lnTo>
                        <a:pt x="1064" y="13147"/>
                      </a:lnTo>
                      <a:cubicBezTo>
                        <a:pt x="1530" y="11925"/>
                        <a:pt x="2441" y="10346"/>
                        <a:pt x="3860" y="9049"/>
                      </a:cubicBezTo>
                      <a:lnTo>
                        <a:pt x="4747" y="8353"/>
                      </a:lnTo>
                      <a:lnTo>
                        <a:pt x="4806" y="7225"/>
                      </a:lnTo>
                      <a:cubicBezTo>
                        <a:pt x="5241" y="3102"/>
                        <a:pt x="7123" y="0"/>
                        <a:pt x="9378" y="0"/>
                      </a:cubicBezTo>
                      <a:cubicBezTo>
                        <a:pt x="10989" y="0"/>
                        <a:pt x="12409" y="1583"/>
                        <a:pt x="13247" y="3990"/>
                      </a:cubicBezTo>
                      <a:lnTo>
                        <a:pt x="13660" y="5462"/>
                      </a:lnTo>
                      <a:lnTo>
                        <a:pt x="13781" y="5334"/>
                      </a:lnTo>
                      <a:cubicBezTo>
                        <a:pt x="14209" y="4983"/>
                        <a:pt x="14679" y="4789"/>
                        <a:pt x="15172" y="4789"/>
                      </a:cubicBezTo>
                      <a:cubicBezTo>
                        <a:pt x="16653" y="4789"/>
                        <a:pt x="17923" y="6535"/>
                        <a:pt x="18466" y="9022"/>
                      </a:cubicBezTo>
                      <a:lnTo>
                        <a:pt x="18655" y="10206"/>
                      </a:lnTo>
                      <a:lnTo>
                        <a:pt x="19429" y="11263"/>
                      </a:lnTo>
                      <a:cubicBezTo>
                        <a:pt x="20882" y="13566"/>
                        <a:pt x="21519" y="16473"/>
                        <a:pt x="21600" y="19379"/>
                      </a:cubicBezTo>
                      <a:cubicBezTo>
                        <a:pt x="21596" y="19811"/>
                        <a:pt x="21592" y="20243"/>
                        <a:pt x="21588" y="20675"/>
                      </a:cubicBezTo>
                      <a:lnTo>
                        <a:pt x="21428" y="19637"/>
                      </a:lnTo>
                      <a:cubicBezTo>
                        <a:pt x="21088" y="17951"/>
                        <a:pt x="20510" y="16351"/>
                        <a:pt x="19638" y="14970"/>
                      </a:cubicBezTo>
                      <a:lnTo>
                        <a:pt x="18864" y="13913"/>
                      </a:lnTo>
                      <a:lnTo>
                        <a:pt x="18675" y="12728"/>
                      </a:lnTo>
                      <a:cubicBezTo>
                        <a:pt x="18132" y="10241"/>
                        <a:pt x="16862" y="8496"/>
                        <a:pt x="15382" y="8496"/>
                      </a:cubicBezTo>
                      <a:cubicBezTo>
                        <a:pt x="14888" y="8496"/>
                        <a:pt x="14418" y="8690"/>
                        <a:pt x="13990" y="9040"/>
                      </a:cubicBezTo>
                      <a:lnTo>
                        <a:pt x="13869" y="9168"/>
                      </a:lnTo>
                      <a:lnTo>
                        <a:pt x="13457" y="7696"/>
                      </a:lnTo>
                      <a:cubicBezTo>
                        <a:pt x="12618" y="5289"/>
                        <a:pt x="11198" y="3706"/>
                        <a:pt x="9587" y="3706"/>
                      </a:cubicBezTo>
                      <a:cubicBezTo>
                        <a:pt x="7332" y="3706"/>
                        <a:pt x="5450" y="6808"/>
                        <a:pt x="5015" y="10932"/>
                      </a:cubicBezTo>
                      <a:lnTo>
                        <a:pt x="4957" y="12060"/>
                      </a:lnTo>
                      <a:lnTo>
                        <a:pt x="4069" y="12755"/>
                      </a:lnTo>
                      <a:cubicBezTo>
                        <a:pt x="2650" y="14052"/>
                        <a:pt x="1739" y="15632"/>
                        <a:pt x="1273" y="16854"/>
                      </a:cubicBezTo>
                      <a:lnTo>
                        <a:pt x="1237" y="16992"/>
                      </a:lnTo>
                      <a:lnTo>
                        <a:pt x="1070" y="17270"/>
                      </a:lnTo>
                      <a:cubicBezTo>
                        <a:pt x="804" y="17926"/>
                        <a:pt x="589" y="18708"/>
                        <a:pt x="440" y="19575"/>
                      </a:cubicBezTo>
                      <a:lnTo>
                        <a:pt x="275" y="21600"/>
                      </a:lnTo>
                      <a:close/>
                    </a:path>
                  </a:pathLst>
                </a:custGeom>
                <a:solidFill>
                  <a:srgbClr val="D8D8D8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34289" tIns="34289" rIns="34289" bIns="34289" numCol="1" anchor="ctr">
                  <a:noAutofit/>
                </a:bodyPr>
                <a:lstStyle/>
                <a:p>
                  <a:pPr algn="ctr" rtl="0">
                    <a:defRPr sz="1200">
                      <a:solidFill>
                        <a:srgbClr val="FFFFFF"/>
                      </a:solidFill>
                      <a:latin typeface="Calibri"/>
                      <a:ea typeface="Calibri"/>
                      <a:cs typeface="Calibri"/>
                      <a:sym typeface="Calibri"/>
                    </a:defRPr>
                  </a:pPr>
                </a:p>
              </p:txBody>
            </p:sp>
          </p:grpSp>
        </p:grpSp>
        <p:sp>
          <p:nvSpPr>
            <p:cNvPr id="298" name="Google Shape;515;p15"/>
            <p:cNvSpPr/>
            <p:nvPr/>
          </p:nvSpPr>
          <p:spPr>
            <a:xfrm>
              <a:off x="-32" y="1984"/>
              <a:ext cx="1599261" cy="86684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51" h="21600" fill="norm" stroke="1" extrusionOk="0">
                  <a:moveTo>
                    <a:pt x="10494" y="0"/>
                  </a:moveTo>
                  <a:cubicBezTo>
                    <a:pt x="13592" y="0"/>
                    <a:pt x="16250" y="3968"/>
                    <a:pt x="17386" y="9622"/>
                  </a:cubicBezTo>
                  <a:lnTo>
                    <a:pt x="17652" y="11429"/>
                  </a:lnTo>
                  <a:lnTo>
                    <a:pt x="17726" y="11635"/>
                  </a:lnTo>
                  <a:lnTo>
                    <a:pt x="17785" y="11587"/>
                  </a:lnTo>
                  <a:cubicBezTo>
                    <a:pt x="17992" y="11456"/>
                    <a:pt x="18218" y="11383"/>
                    <a:pt x="18457" y="11383"/>
                  </a:cubicBezTo>
                  <a:cubicBezTo>
                    <a:pt x="19409" y="11383"/>
                    <a:pt x="20182" y="12548"/>
                    <a:pt x="20182" y="13985"/>
                  </a:cubicBezTo>
                  <a:lnTo>
                    <a:pt x="20101" y="14589"/>
                  </a:lnTo>
                  <a:lnTo>
                    <a:pt x="20312" y="14621"/>
                  </a:lnTo>
                  <a:cubicBezTo>
                    <a:pt x="20905" y="14804"/>
                    <a:pt x="21351" y="15595"/>
                    <a:pt x="21351" y="16543"/>
                  </a:cubicBezTo>
                  <a:cubicBezTo>
                    <a:pt x="21351" y="17085"/>
                    <a:pt x="21205" y="17576"/>
                    <a:pt x="20970" y="17931"/>
                  </a:cubicBezTo>
                  <a:lnTo>
                    <a:pt x="20896" y="18006"/>
                  </a:lnTo>
                  <a:lnTo>
                    <a:pt x="20880" y="18043"/>
                  </a:lnTo>
                  <a:cubicBezTo>
                    <a:pt x="20673" y="18374"/>
                    <a:pt x="20270" y="18801"/>
                    <a:pt x="19642" y="19152"/>
                  </a:cubicBezTo>
                  <a:lnTo>
                    <a:pt x="19249" y="19340"/>
                  </a:lnTo>
                  <a:lnTo>
                    <a:pt x="19223" y="19645"/>
                  </a:lnTo>
                  <a:cubicBezTo>
                    <a:pt x="19127" y="20203"/>
                    <a:pt x="18870" y="20692"/>
                    <a:pt x="18513" y="21041"/>
                  </a:cubicBezTo>
                  <a:lnTo>
                    <a:pt x="17937" y="21433"/>
                  </a:lnTo>
                  <a:lnTo>
                    <a:pt x="17938" y="21452"/>
                  </a:lnTo>
                  <a:cubicBezTo>
                    <a:pt x="17937" y="21446"/>
                    <a:pt x="17936" y="21440"/>
                    <a:pt x="17935" y="21434"/>
                  </a:cubicBezTo>
                  <a:lnTo>
                    <a:pt x="17909" y="21451"/>
                  </a:lnTo>
                  <a:cubicBezTo>
                    <a:pt x="17688" y="21548"/>
                    <a:pt x="17448" y="21600"/>
                    <a:pt x="17199" y="21600"/>
                  </a:cubicBezTo>
                  <a:cubicBezTo>
                    <a:pt x="16485" y="21600"/>
                    <a:pt x="15857" y="21172"/>
                    <a:pt x="15485" y="20521"/>
                  </a:cubicBezTo>
                  <a:lnTo>
                    <a:pt x="15303" y="20122"/>
                  </a:lnTo>
                  <a:lnTo>
                    <a:pt x="15249" y="20157"/>
                  </a:lnTo>
                  <a:cubicBezTo>
                    <a:pt x="15060" y="20252"/>
                    <a:pt x="14851" y="20304"/>
                    <a:pt x="14633" y="20304"/>
                  </a:cubicBezTo>
                  <a:cubicBezTo>
                    <a:pt x="13977" y="20304"/>
                    <a:pt x="13415" y="19832"/>
                    <a:pt x="13175" y="19159"/>
                  </a:cubicBezTo>
                  <a:lnTo>
                    <a:pt x="13091" y="18839"/>
                  </a:lnTo>
                  <a:lnTo>
                    <a:pt x="12748" y="18553"/>
                  </a:lnTo>
                  <a:cubicBezTo>
                    <a:pt x="11719" y="17556"/>
                    <a:pt x="11615" y="16141"/>
                    <a:pt x="11963" y="14979"/>
                  </a:cubicBezTo>
                  <a:cubicBezTo>
                    <a:pt x="12118" y="14462"/>
                    <a:pt x="12430" y="14142"/>
                    <a:pt x="12836" y="13957"/>
                  </a:cubicBezTo>
                  <a:lnTo>
                    <a:pt x="13476" y="13781"/>
                  </a:lnTo>
                  <a:lnTo>
                    <a:pt x="13453" y="13667"/>
                  </a:lnTo>
                  <a:cubicBezTo>
                    <a:pt x="13423" y="13445"/>
                    <a:pt x="13407" y="13216"/>
                    <a:pt x="13407" y="12982"/>
                  </a:cubicBezTo>
                  <a:cubicBezTo>
                    <a:pt x="13407" y="12513"/>
                    <a:pt x="13470" y="12066"/>
                    <a:pt x="13584" y="11660"/>
                  </a:cubicBezTo>
                  <a:lnTo>
                    <a:pt x="13665" y="11479"/>
                  </a:lnTo>
                  <a:lnTo>
                    <a:pt x="13045" y="10955"/>
                  </a:lnTo>
                  <a:cubicBezTo>
                    <a:pt x="12211" y="10404"/>
                    <a:pt x="11312" y="10105"/>
                    <a:pt x="10379" y="10105"/>
                  </a:cubicBezTo>
                  <a:cubicBezTo>
                    <a:pt x="8980" y="10105"/>
                    <a:pt x="7657" y="10778"/>
                    <a:pt x="6516" y="11966"/>
                  </a:cubicBezTo>
                  <a:lnTo>
                    <a:pt x="5909" y="12730"/>
                  </a:lnTo>
                  <a:lnTo>
                    <a:pt x="6419" y="12914"/>
                  </a:lnTo>
                  <a:cubicBezTo>
                    <a:pt x="6961" y="13324"/>
                    <a:pt x="7340" y="14282"/>
                    <a:pt x="7340" y="15400"/>
                  </a:cubicBezTo>
                  <a:lnTo>
                    <a:pt x="7270" y="16026"/>
                  </a:lnTo>
                  <a:lnTo>
                    <a:pt x="7454" y="16060"/>
                  </a:lnTo>
                  <a:cubicBezTo>
                    <a:pt x="7973" y="16249"/>
                    <a:pt x="8362" y="17069"/>
                    <a:pt x="8362" y="18053"/>
                  </a:cubicBezTo>
                  <a:cubicBezTo>
                    <a:pt x="8362" y="18614"/>
                    <a:pt x="8235" y="19123"/>
                    <a:pt x="8029" y="19491"/>
                  </a:cubicBezTo>
                  <a:lnTo>
                    <a:pt x="7965" y="19569"/>
                  </a:lnTo>
                  <a:lnTo>
                    <a:pt x="7950" y="19608"/>
                  </a:lnTo>
                  <a:cubicBezTo>
                    <a:pt x="7590" y="20294"/>
                    <a:pt x="6541" y="21380"/>
                    <a:pt x="4605" y="21431"/>
                  </a:cubicBezTo>
                  <a:cubicBezTo>
                    <a:pt x="4070" y="21446"/>
                    <a:pt x="3591" y="21412"/>
                    <a:pt x="3163" y="21337"/>
                  </a:cubicBezTo>
                  <a:lnTo>
                    <a:pt x="2852" y="21244"/>
                  </a:lnTo>
                  <a:lnTo>
                    <a:pt x="2821" y="21452"/>
                  </a:lnTo>
                  <a:lnTo>
                    <a:pt x="2028" y="20999"/>
                  </a:lnTo>
                  <a:cubicBezTo>
                    <a:pt x="48" y="20111"/>
                    <a:pt x="-249" y="18037"/>
                    <a:pt x="157" y="16430"/>
                  </a:cubicBezTo>
                  <a:cubicBezTo>
                    <a:pt x="292" y="15895"/>
                    <a:pt x="565" y="15563"/>
                    <a:pt x="919" y="15371"/>
                  </a:cubicBezTo>
                  <a:lnTo>
                    <a:pt x="1480" y="15188"/>
                  </a:lnTo>
                  <a:lnTo>
                    <a:pt x="1459" y="15070"/>
                  </a:lnTo>
                  <a:cubicBezTo>
                    <a:pt x="1433" y="14841"/>
                    <a:pt x="1419" y="14603"/>
                    <a:pt x="1419" y="14360"/>
                  </a:cubicBezTo>
                  <a:cubicBezTo>
                    <a:pt x="1419" y="12415"/>
                    <a:pt x="2301" y="10838"/>
                    <a:pt x="3388" y="10838"/>
                  </a:cubicBezTo>
                  <a:lnTo>
                    <a:pt x="3421" y="10845"/>
                  </a:lnTo>
                  <a:lnTo>
                    <a:pt x="3601" y="9622"/>
                  </a:lnTo>
                  <a:cubicBezTo>
                    <a:pt x="4737" y="3968"/>
                    <a:pt x="7395" y="0"/>
                    <a:pt x="10494" y="0"/>
                  </a:cubicBezTo>
                  <a:close/>
                </a:path>
              </a:pathLst>
            </a:custGeom>
            <a:noFill/>
            <a:ln w="12700" cap="flat">
              <a:solidFill>
                <a:srgbClr val="F2F2F2"/>
              </a:solidFill>
              <a:prstDash val="dash"/>
              <a:miter lim="800000"/>
            </a:ln>
            <a:effectLst>
              <a:outerShdw sx="100000" sy="100000" kx="0" ky="0" algn="b" rotWithShape="0" blurRad="38100" dist="0" dir="5400000">
                <a:srgbClr val="000000">
                  <a:alpha val="40000"/>
                </a:srgbClr>
              </a:outerShdw>
            </a:effectLst>
          </p:spPr>
          <p:txBody>
            <a:bodyPr wrap="square" lIns="34289" tIns="34289" rIns="34289" bIns="34289" numCol="1" anchor="ctr">
              <a:noAutofit/>
            </a:bodyPr>
            <a:lstStyle/>
            <a:p>
              <a:pPr algn="ctr" rtl="0">
                <a:defRPr sz="12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defRPr>
              </a:pPr>
            </a:p>
          </p:txBody>
        </p:sp>
      </p:grpSp>
      <p:sp>
        <p:nvSpPr>
          <p:cNvPr id="300" name="المقدمة">
            <a:hlinkClick r:id="rId2" invalidUrl="" action="ppaction://hlinksldjump" tgtFrame="" tooltip="" history="1" highlightClick="0" endSnd="0"/>
          </p:cNvPr>
          <p:cNvSpPr txBox="1"/>
          <p:nvPr/>
        </p:nvSpPr>
        <p:spPr>
          <a:xfrm>
            <a:off x="1881535" y="250185"/>
            <a:ext cx="1122277" cy="2921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spAutoFit/>
          </a:bodyPr>
          <a:lstStyle>
            <a:lvl1pPr algn="ctr" defTabSz="825500">
              <a:defRPr sz="1500">
                <a:solidFill>
                  <a:srgbClr val="FFFFFF"/>
                </a:solidFill>
                <a:latin typeface="Khalid Art bold"/>
                <a:ea typeface="Khalid Art bold"/>
                <a:cs typeface="Khalid Art bold"/>
                <a:sym typeface="Khalid Art bold"/>
              </a:defRPr>
            </a:lvl1pPr>
          </a:lstStyle>
          <a:p>
            <a:pPr rtl="0">
              <a:defRPr/>
            </a:pPr>
            <a:r>
              <a:t>المقدمة</a:t>
            </a:r>
          </a:p>
        </p:txBody>
      </p:sp>
      <p:sp>
        <p:nvSpPr>
          <p:cNvPr id="301" name="مسألة  ٦">
            <a:hlinkClick r:id="rId3" invalidUrl="" action="ppaction://hlinksldjump" tgtFrame="" tooltip="" history="1" highlightClick="0" endSnd="0"/>
          </p:cNvPr>
          <p:cNvSpPr txBox="1"/>
          <p:nvPr/>
        </p:nvSpPr>
        <p:spPr>
          <a:xfrm>
            <a:off x="4725666" y="237814"/>
            <a:ext cx="1122278" cy="2921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spAutoFit/>
          </a:bodyPr>
          <a:lstStyle>
            <a:lvl1pPr algn="ctr" defTabSz="825500">
              <a:defRPr sz="1500">
                <a:solidFill>
                  <a:srgbClr val="FFFFFF"/>
                </a:solidFill>
                <a:latin typeface="Khalid Art bold"/>
                <a:ea typeface="Khalid Art bold"/>
                <a:cs typeface="Khalid Art bold"/>
                <a:sym typeface="Khalid Art bold"/>
              </a:defRPr>
            </a:lvl1pPr>
          </a:lstStyle>
          <a:p>
            <a:pPr rtl="0">
              <a:defRPr/>
            </a:pPr>
            <a:r>
              <a:t>مسألة  ٤</a:t>
            </a:r>
          </a:p>
        </p:txBody>
      </p:sp>
      <p:sp>
        <p:nvSpPr>
          <p:cNvPr id="302" name="الواجب">
            <a:hlinkClick r:id="rId4" invalidUrl="" action="ppaction://hlinksldjump" tgtFrame="" tooltip="" history="1" highlightClick="0" endSnd="0"/>
          </p:cNvPr>
          <p:cNvSpPr txBox="1"/>
          <p:nvPr/>
        </p:nvSpPr>
        <p:spPr>
          <a:xfrm>
            <a:off x="7531055" y="237814"/>
            <a:ext cx="1122278" cy="2921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spAutoFit/>
          </a:bodyPr>
          <a:lstStyle>
            <a:lvl1pPr algn="ctr" defTabSz="825500">
              <a:defRPr sz="1500">
                <a:solidFill>
                  <a:srgbClr val="FFFFFF"/>
                </a:solidFill>
                <a:latin typeface="Khalid Art bold"/>
                <a:ea typeface="Khalid Art bold"/>
                <a:cs typeface="Khalid Art bold"/>
                <a:sym typeface="Khalid Art bold"/>
              </a:defRPr>
            </a:lvl1pPr>
          </a:lstStyle>
          <a:p>
            <a:pPr rtl="0">
              <a:defRPr/>
            </a:pPr>
            <a:r>
              <a:t>الواجب</a:t>
            </a:r>
          </a:p>
        </p:txBody>
      </p:sp>
      <p:sp>
        <p:nvSpPr>
          <p:cNvPr id="303" name="المنزل">
            <a:hlinkClick r:id="rId5" invalidUrl="" action="ppaction://hlinksldjump" tgtFrame="" tooltip="" history="1" highlightClick="0" endSnd="0"/>
          </p:cNvPr>
          <p:cNvSpPr/>
          <p:nvPr/>
        </p:nvSpPr>
        <p:spPr>
          <a:xfrm>
            <a:off x="864594" y="228027"/>
            <a:ext cx="364838" cy="32678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0800" y="0"/>
                </a:moveTo>
                <a:lnTo>
                  <a:pt x="0" y="11938"/>
                </a:lnTo>
                <a:lnTo>
                  <a:pt x="3392" y="11938"/>
                </a:lnTo>
                <a:lnTo>
                  <a:pt x="3392" y="21600"/>
                </a:lnTo>
                <a:lnTo>
                  <a:pt x="8837" y="21600"/>
                </a:lnTo>
                <a:lnTo>
                  <a:pt x="8837" y="13819"/>
                </a:lnTo>
                <a:lnTo>
                  <a:pt x="12694" y="13819"/>
                </a:lnTo>
                <a:lnTo>
                  <a:pt x="12694" y="21600"/>
                </a:lnTo>
                <a:lnTo>
                  <a:pt x="18160" y="21600"/>
                </a:lnTo>
                <a:lnTo>
                  <a:pt x="18160" y="11938"/>
                </a:lnTo>
                <a:lnTo>
                  <a:pt x="21600" y="11938"/>
                </a:lnTo>
                <a:lnTo>
                  <a:pt x="18160" y="8135"/>
                </a:lnTo>
                <a:lnTo>
                  <a:pt x="18160" y="3553"/>
                </a:lnTo>
                <a:lnTo>
                  <a:pt x="16218" y="3553"/>
                </a:lnTo>
                <a:lnTo>
                  <a:pt x="16218" y="5984"/>
                </a:lnTo>
                <a:lnTo>
                  <a:pt x="10800" y="0"/>
                </a:lnTo>
                <a:close/>
              </a:path>
            </a:pathLst>
          </a:custGeom>
          <a:ln w="3175">
            <a:solidFill>
              <a:srgbClr val="5C5C5C">
                <a:alpha val="60502"/>
              </a:srgbClr>
            </a:solidFill>
          </a:ln>
        </p:spPr>
        <p:txBody>
          <a:bodyPr lIns="34289" tIns="34289" rIns="34289" bIns="34289" anchor="ctr"/>
          <a:lstStyle/>
          <a:p>
            <a:pPr rtl="0">
              <a:defRPr>
                <a:latin typeface="+mn-lt"/>
                <a:ea typeface="+mn-ea"/>
                <a:cs typeface="+mn-cs"/>
                <a:sym typeface="Arial"/>
              </a:defRPr>
            </a:pPr>
          </a:p>
        </p:txBody>
      </p:sp>
      <p:sp>
        <p:nvSpPr>
          <p:cNvPr id="304" name="مسألة ١٠">
            <a:hlinkClick r:id="rId6" invalidUrl="" action="ppaction://hlinksldjump" tgtFrame="" tooltip="" history="1" highlightClick="0" endSnd="0"/>
          </p:cNvPr>
          <p:cNvSpPr txBox="1"/>
          <p:nvPr/>
        </p:nvSpPr>
        <p:spPr>
          <a:xfrm>
            <a:off x="6120296" y="250514"/>
            <a:ext cx="1122278" cy="2921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spAutoFit/>
          </a:bodyPr>
          <a:lstStyle/>
          <a:p>
            <a:pPr algn="ctr" defTabSz="825500" rtl="0">
              <a:defRPr sz="1500">
                <a:solidFill>
                  <a:srgbClr val="FFFFFF"/>
                </a:solidFill>
                <a:latin typeface="Khalid Art bold"/>
                <a:ea typeface="Khalid Art bold"/>
                <a:cs typeface="Khalid Art bold"/>
                <a:sym typeface="Khalid Art bold"/>
              </a:defRPr>
            </a:pPr>
            <a:r>
              <a:t>مسألة </a:t>
            </a:r>
            <a:r>
              <a:t>٥</a:t>
            </a:r>
          </a:p>
        </p:txBody>
      </p:sp>
      <p:pic>
        <p:nvPicPr>
          <p:cNvPr id="305" name="IMG_2729.png" descr="IMG_2729.png"/>
          <p:cNvPicPr>
            <a:picLocks noChangeAspect="1"/>
          </p:cNvPicPr>
          <p:nvPr/>
        </p:nvPicPr>
        <p:blipFill>
          <a:blip r:embed="rId7">
            <a:extLst/>
          </a:blip>
          <a:srcRect l="0" t="0" r="17047" b="55305"/>
          <a:stretch>
            <a:fillRect/>
          </a:stretch>
        </p:blipFill>
        <p:spPr>
          <a:xfrm>
            <a:off x="2818155" y="935233"/>
            <a:ext cx="4489794" cy="4293955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  <p:cond evt="onBegin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afterEffect" presetSubtype="16" presetID="23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2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2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Class="entr" nodeType="clickEffect" presetSubtype="5" presetID="3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2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linds(vertical)" transition="in">
                                      <p:cBhvr>
                                        <p:cTn id="13" dur="1000"/>
                                        <p:tgtEl>
                                          <p:spTgt spid="2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278" grpId="2"/>
      <p:bldP build="whole" bldLvl="1" animBg="1" rev="0" advAuto="0" spid="283" grpId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23" name="تجميع"/>
          <p:cNvGrpSpPr/>
          <p:nvPr/>
        </p:nvGrpSpPr>
        <p:grpSpPr>
          <a:xfrm>
            <a:off x="7614936" y="615361"/>
            <a:ext cx="1222693" cy="717775"/>
            <a:chOff x="0" y="0"/>
            <a:chExt cx="1222691" cy="717773"/>
          </a:xfrm>
        </p:grpSpPr>
        <p:grpSp>
          <p:nvGrpSpPr>
            <p:cNvPr id="311" name="تجميع"/>
            <p:cNvGrpSpPr/>
            <p:nvPr/>
          </p:nvGrpSpPr>
          <p:grpSpPr>
            <a:xfrm>
              <a:off x="0" y="97123"/>
              <a:ext cx="1122281" cy="620651"/>
              <a:chOff x="0" y="0"/>
              <a:chExt cx="1122280" cy="620649"/>
            </a:xfrm>
          </p:grpSpPr>
          <p:grpSp>
            <p:nvGrpSpPr>
              <p:cNvPr id="309" name="تجميع"/>
              <p:cNvGrpSpPr/>
              <p:nvPr/>
            </p:nvGrpSpPr>
            <p:grpSpPr>
              <a:xfrm>
                <a:off x="238115" y="0"/>
                <a:ext cx="620649" cy="620650"/>
                <a:chOff x="-1" y="0"/>
                <a:chExt cx="620648" cy="620649"/>
              </a:xfrm>
            </p:grpSpPr>
            <p:sp>
              <p:nvSpPr>
                <p:cNvPr id="307" name="Google Shape;324;p12"/>
                <p:cNvSpPr/>
                <p:nvPr/>
              </p:nvSpPr>
              <p:spPr>
                <a:xfrm>
                  <a:off x="-2" y="-1"/>
                  <a:ext cx="620649" cy="620650"/>
                </a:xfrm>
                <a:prstGeom prst="ellipse">
                  <a:avLst/>
                </a:prstGeom>
                <a:solidFill>
                  <a:srgbClr val="FFFFFF">
                    <a:alpha val="25140"/>
                  </a:srgbClr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34289" tIns="34289" rIns="34289" bIns="34289" numCol="1" anchor="ctr">
                  <a:noAutofit/>
                </a:bodyPr>
                <a:lstStyle/>
                <a:p>
                  <a:pPr algn="ctr" rtl="0">
                    <a:defRPr sz="1200">
                      <a:solidFill>
                        <a:srgbClr val="FFFFFF"/>
                      </a:solidFill>
                      <a:latin typeface="Calibri"/>
                      <a:ea typeface="Calibri"/>
                      <a:cs typeface="Calibri"/>
                      <a:sym typeface="Calibri"/>
                    </a:defRPr>
                  </a:pPr>
                </a:p>
              </p:txBody>
            </p:sp>
            <p:sp>
              <p:nvSpPr>
                <p:cNvPr id="308" name="Google Shape;325;p12"/>
                <p:cNvSpPr/>
                <p:nvPr/>
              </p:nvSpPr>
              <p:spPr>
                <a:xfrm>
                  <a:off x="29640" y="21739"/>
                  <a:ext cx="577169" cy="577171"/>
                </a:xfrm>
                <a:prstGeom prst="ellipse">
                  <a:avLst/>
                </a:prstGeom>
                <a:noFill/>
                <a:ln w="12700" cap="flat">
                  <a:solidFill>
                    <a:srgbClr val="F2F2F2"/>
                  </a:solidFill>
                  <a:prstDash val="dash"/>
                  <a:miter lim="8000"/>
                </a:ln>
                <a:effectLst>
                  <a:outerShdw sx="100000" sy="100000" kx="0" ky="0" algn="b" rotWithShape="0" blurRad="38100" dist="0" dir="5400000">
                    <a:srgbClr val="000000">
                      <a:alpha val="40000"/>
                    </a:srgbClr>
                  </a:outerShdw>
                </a:effectLst>
              </p:spPr>
              <p:txBody>
                <a:bodyPr wrap="square" lIns="34289" tIns="34289" rIns="34289" bIns="34289" numCol="1" anchor="ctr">
                  <a:noAutofit/>
                </a:bodyPr>
                <a:lstStyle/>
                <a:p>
                  <a:pPr algn="ctr" rtl="0">
                    <a:defRPr sz="1200">
                      <a:solidFill>
                        <a:srgbClr val="FFFFFF"/>
                      </a:solidFill>
                      <a:latin typeface="Calibri"/>
                      <a:ea typeface="Calibri"/>
                      <a:cs typeface="Calibri"/>
                      <a:sym typeface="Calibri"/>
                    </a:defRPr>
                  </a:pPr>
                </a:p>
              </p:txBody>
            </p:sp>
          </p:grpSp>
          <p:sp>
            <p:nvSpPr>
              <p:cNvPr id="310" name="٥"/>
              <p:cNvSpPr/>
              <p:nvPr/>
            </p:nvSpPr>
            <p:spPr>
              <a:xfrm>
                <a:off x="0" y="333427"/>
                <a:ext cx="1122281" cy="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0" fill="norm" stroke="1" extrusionOk="0">
                    <a:moveTo>
                      <a:pt x="0" y="0"/>
                    </a:moveTo>
                    <a:lnTo>
                      <a:pt x="21600" y="0"/>
                    </a:lnTo>
                    <a:lnTo>
                      <a:pt x="21600" y="0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0" tIns="0" rIns="0" bIns="0" numCol="1" anchor="ctr">
                <a:spAutoFit/>
              </a:bodyPr>
              <a:lstStyle>
                <a:lvl1pPr algn="ctr" defTabSz="825500">
                  <a:defRPr b="1" sz="3000">
                    <a:solidFill>
                      <a:schemeClr val="accent1">
                        <a:satOff val="-49514"/>
                        <a:lumOff val="-14901"/>
                      </a:schemeClr>
                    </a:solidFill>
                  </a:defRPr>
                </a:lvl1pPr>
              </a:lstStyle>
              <a:p>
                <a:pPr rtl="0">
                  <a:defRPr/>
                </a:pPr>
                <a:r>
                  <a:t>٥ </a:t>
                </a:r>
              </a:p>
            </p:txBody>
          </p:sp>
        </p:grpSp>
        <p:grpSp>
          <p:nvGrpSpPr>
            <p:cNvPr id="322" name="Google Shape;358;p12"/>
            <p:cNvGrpSpPr/>
            <p:nvPr/>
          </p:nvGrpSpPr>
          <p:grpSpPr>
            <a:xfrm>
              <a:off x="683354" y="-1"/>
              <a:ext cx="539338" cy="602395"/>
              <a:chOff x="0" y="-1"/>
              <a:chExt cx="539336" cy="602393"/>
            </a:xfrm>
          </p:grpSpPr>
          <p:sp>
            <p:nvSpPr>
              <p:cNvPr id="312" name="Google Shape;359;p12"/>
              <p:cNvSpPr/>
              <p:nvPr/>
            </p:nvSpPr>
            <p:spPr>
              <a:xfrm flipH="1" rot="12754542">
                <a:off x="114806" y="42714"/>
                <a:ext cx="309723" cy="51696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3965" y="21554"/>
                    </a:moveTo>
                    <a:cubicBezTo>
                      <a:pt x="17508" y="21554"/>
                      <a:pt x="20465" y="20175"/>
                      <a:pt x="21149" y="18342"/>
                    </a:cubicBezTo>
                    <a:lnTo>
                      <a:pt x="21265" y="17706"/>
                    </a:lnTo>
                    <a:lnTo>
                      <a:pt x="21354" y="17686"/>
                    </a:lnTo>
                    <a:cubicBezTo>
                      <a:pt x="21506" y="17602"/>
                      <a:pt x="21600" y="17487"/>
                      <a:pt x="21600" y="17360"/>
                    </a:cubicBezTo>
                    <a:lnTo>
                      <a:pt x="21600" y="15517"/>
                    </a:lnTo>
                    <a:cubicBezTo>
                      <a:pt x="21600" y="15390"/>
                      <a:pt x="21506" y="15275"/>
                      <a:pt x="21354" y="15191"/>
                    </a:cubicBezTo>
                    <a:lnTo>
                      <a:pt x="21311" y="15182"/>
                    </a:lnTo>
                    <a:lnTo>
                      <a:pt x="21295" y="9538"/>
                    </a:lnTo>
                    <a:lnTo>
                      <a:pt x="21367" y="9538"/>
                    </a:lnTo>
                    <a:lnTo>
                      <a:pt x="21367" y="4009"/>
                    </a:lnTo>
                    <a:lnTo>
                      <a:pt x="21154" y="4009"/>
                    </a:lnTo>
                    <a:lnTo>
                      <a:pt x="14063" y="1302"/>
                    </a:lnTo>
                    <a:lnTo>
                      <a:pt x="14127" y="1283"/>
                    </a:lnTo>
                    <a:lnTo>
                      <a:pt x="11103" y="129"/>
                    </a:lnTo>
                    <a:lnTo>
                      <a:pt x="11103" y="0"/>
                    </a:lnTo>
                    <a:lnTo>
                      <a:pt x="10934" y="65"/>
                    </a:lnTo>
                    <a:lnTo>
                      <a:pt x="10773" y="3"/>
                    </a:lnTo>
                    <a:lnTo>
                      <a:pt x="7428" y="1280"/>
                    </a:lnTo>
                    <a:lnTo>
                      <a:pt x="7538" y="1313"/>
                    </a:lnTo>
                    <a:lnTo>
                      <a:pt x="615" y="3955"/>
                    </a:lnTo>
                    <a:lnTo>
                      <a:pt x="576" y="3927"/>
                    </a:lnTo>
                    <a:lnTo>
                      <a:pt x="576" y="3970"/>
                    </a:lnTo>
                    <a:lnTo>
                      <a:pt x="413" y="4032"/>
                    </a:lnTo>
                    <a:lnTo>
                      <a:pt x="564" y="4032"/>
                    </a:lnTo>
                    <a:lnTo>
                      <a:pt x="564" y="9538"/>
                    </a:lnTo>
                    <a:lnTo>
                      <a:pt x="593" y="9538"/>
                    </a:lnTo>
                    <a:lnTo>
                      <a:pt x="609" y="15090"/>
                    </a:lnTo>
                    <a:lnTo>
                      <a:pt x="256" y="15167"/>
                    </a:lnTo>
                    <a:cubicBezTo>
                      <a:pt x="98" y="15251"/>
                      <a:pt x="0" y="15366"/>
                      <a:pt x="0" y="15493"/>
                    </a:cubicBezTo>
                    <a:lnTo>
                      <a:pt x="0" y="17336"/>
                    </a:lnTo>
                    <a:cubicBezTo>
                      <a:pt x="0" y="17463"/>
                      <a:pt x="98" y="17579"/>
                      <a:pt x="256" y="17662"/>
                    </a:cubicBezTo>
                    <a:lnTo>
                      <a:pt x="597" y="17736"/>
                    </a:lnTo>
                    <a:lnTo>
                      <a:pt x="708" y="18342"/>
                    </a:lnTo>
                    <a:lnTo>
                      <a:pt x="746" y="18395"/>
                    </a:lnTo>
                    <a:lnTo>
                      <a:pt x="794" y="18637"/>
                    </a:lnTo>
                    <a:cubicBezTo>
                      <a:pt x="1478" y="20328"/>
                      <a:pt x="4434" y="21600"/>
                      <a:pt x="7978" y="21600"/>
                    </a:cubicBezTo>
                    <a:lnTo>
                      <a:pt x="11047" y="21600"/>
                    </a:lnTo>
                    <a:lnTo>
                      <a:pt x="11047" y="21554"/>
                    </a:lnTo>
                    <a:close/>
                  </a:path>
                </a:pathLst>
              </a:custGeom>
              <a:solidFill>
                <a:srgbClr val="FFFFFF">
                  <a:alpha val="48240"/>
                </a:srgbClr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34289" tIns="34289" rIns="34289" bIns="34289" numCol="1" anchor="ctr">
                <a:noAutofit/>
              </a:bodyPr>
              <a:lstStyle/>
              <a:p>
                <a:pPr algn="ctr" rtl="0">
                  <a:defRPr sz="1200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defRPr>
                </a:pPr>
              </a:p>
            </p:txBody>
          </p:sp>
          <p:grpSp>
            <p:nvGrpSpPr>
              <p:cNvPr id="320" name="Google Shape;360;p12"/>
              <p:cNvGrpSpPr/>
              <p:nvPr/>
            </p:nvGrpSpPr>
            <p:grpSpPr>
              <a:xfrm>
                <a:off x="43045" y="40002"/>
                <a:ext cx="454762" cy="519925"/>
                <a:chOff x="-1" y="-1"/>
                <a:chExt cx="454761" cy="519924"/>
              </a:xfrm>
            </p:grpSpPr>
            <p:sp>
              <p:nvSpPr>
                <p:cNvPr id="313" name="Google Shape;361;p12"/>
                <p:cNvSpPr/>
                <p:nvPr/>
              </p:nvSpPr>
              <p:spPr>
                <a:xfrm flipH="1" rot="12762355">
                  <a:off x="35591" y="265959"/>
                  <a:ext cx="245526" cy="203787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21600" y="21600"/>
                      </a:moveTo>
                      <a:lnTo>
                        <a:pt x="155" y="21600"/>
                      </a:lnTo>
                      <a:lnTo>
                        <a:pt x="155" y="9049"/>
                      </a:lnTo>
                      <a:lnTo>
                        <a:pt x="0" y="9049"/>
                      </a:lnTo>
                      <a:lnTo>
                        <a:pt x="10722" y="0"/>
                      </a:lnTo>
                      <a:lnTo>
                        <a:pt x="21381" y="8996"/>
                      </a:lnTo>
                      <a:lnTo>
                        <a:pt x="21600" y="8996"/>
                      </a:lnTo>
                      <a:close/>
                    </a:path>
                  </a:pathLst>
                </a:custGeom>
                <a:solidFill>
                  <a:srgbClr val="F7D38F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34289" tIns="34289" rIns="34289" bIns="34289" numCol="1" anchor="ctr">
                  <a:noAutofit/>
                </a:bodyPr>
                <a:lstStyle/>
                <a:p>
                  <a:pPr algn="ctr" rtl="0">
                    <a:defRPr sz="1200">
                      <a:solidFill>
                        <a:srgbClr val="FFFFFF"/>
                      </a:solidFill>
                      <a:latin typeface="Calibri"/>
                      <a:ea typeface="Calibri"/>
                      <a:cs typeface="Calibri"/>
                      <a:sym typeface="Calibri"/>
                    </a:defRPr>
                  </a:pPr>
                </a:p>
              </p:txBody>
            </p:sp>
            <p:sp>
              <p:nvSpPr>
                <p:cNvPr id="314" name="Google Shape;362;p12"/>
                <p:cNvSpPr/>
                <p:nvPr/>
              </p:nvSpPr>
              <p:spPr>
                <a:xfrm flipH="1" rot="12762355">
                  <a:off x="48726" y="236609"/>
                  <a:ext cx="120619" cy="202904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21600" y="21600"/>
                      </a:moveTo>
                      <a:lnTo>
                        <a:pt x="316" y="21600"/>
                      </a:lnTo>
                      <a:lnTo>
                        <a:pt x="316" y="8995"/>
                      </a:lnTo>
                      <a:lnTo>
                        <a:pt x="0" y="8995"/>
                      </a:lnTo>
                      <a:lnTo>
                        <a:pt x="21600" y="0"/>
                      </a:lnTo>
                      <a:close/>
                    </a:path>
                  </a:pathLst>
                </a:custGeom>
                <a:solidFill>
                  <a:srgbClr val="FFFFFF">
                    <a:alpha val="27060"/>
                  </a:srgbClr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34289" tIns="34289" rIns="34289" bIns="34289" numCol="1" anchor="ctr">
                  <a:noAutofit/>
                </a:bodyPr>
                <a:lstStyle/>
                <a:p>
                  <a:pPr algn="ctr" rtl="0">
                    <a:defRPr sz="1200">
                      <a:solidFill>
                        <a:srgbClr val="FFFFFF"/>
                      </a:solidFill>
                      <a:latin typeface="Calibri"/>
                      <a:ea typeface="Calibri"/>
                      <a:cs typeface="Calibri"/>
                      <a:sym typeface="Calibri"/>
                    </a:defRPr>
                  </a:pPr>
                </a:p>
              </p:txBody>
            </p:sp>
            <p:sp>
              <p:nvSpPr>
                <p:cNvPr id="315" name="Google Shape;363;p12"/>
                <p:cNvSpPr/>
                <p:nvPr/>
              </p:nvSpPr>
              <p:spPr>
                <a:xfrm flipH="1" rot="1962354">
                  <a:off x="127966" y="39540"/>
                  <a:ext cx="243002" cy="374191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7638" y="0"/>
                      </a:moveTo>
                      <a:lnTo>
                        <a:pt x="13962" y="0"/>
                      </a:lnTo>
                      <a:cubicBezTo>
                        <a:pt x="18181" y="0"/>
                        <a:pt x="21600" y="2252"/>
                        <a:pt x="21600" y="5029"/>
                      </a:cubicBezTo>
                      <a:lnTo>
                        <a:pt x="21600" y="21600"/>
                      </a:lnTo>
                      <a:lnTo>
                        <a:pt x="17785" y="18299"/>
                      </a:lnTo>
                      <a:lnTo>
                        <a:pt x="14218" y="21578"/>
                      </a:lnTo>
                      <a:lnTo>
                        <a:pt x="10563" y="18299"/>
                      </a:lnTo>
                      <a:lnTo>
                        <a:pt x="6908" y="21179"/>
                      </a:lnTo>
                      <a:lnTo>
                        <a:pt x="3342" y="18299"/>
                      </a:lnTo>
                      <a:lnTo>
                        <a:pt x="0" y="21201"/>
                      </a:lnTo>
                      <a:lnTo>
                        <a:pt x="0" y="5029"/>
                      </a:lnTo>
                      <a:cubicBezTo>
                        <a:pt x="0" y="2252"/>
                        <a:pt x="3419" y="0"/>
                        <a:pt x="7638" y="0"/>
                      </a:cubicBezTo>
                      <a:close/>
                    </a:path>
                  </a:pathLst>
                </a:custGeom>
                <a:solidFill>
                  <a:srgbClr val="EFB436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34289" tIns="34289" rIns="34289" bIns="34289" numCol="1" anchor="ctr">
                  <a:noAutofit/>
                </a:bodyPr>
                <a:lstStyle/>
                <a:p>
                  <a:pPr algn="ctr" rtl="0">
                    <a:defRPr sz="1200">
                      <a:solidFill>
                        <a:srgbClr val="FFFFFF"/>
                      </a:solidFill>
                      <a:latin typeface="Calibri"/>
                      <a:ea typeface="Calibri"/>
                      <a:cs typeface="Calibri"/>
                      <a:sym typeface="Calibri"/>
                    </a:defRPr>
                  </a:pPr>
                </a:p>
              </p:txBody>
            </p:sp>
            <p:sp>
              <p:nvSpPr>
                <p:cNvPr id="316" name="Google Shape;364;p12"/>
                <p:cNvSpPr/>
                <p:nvPr/>
              </p:nvSpPr>
              <p:spPr>
                <a:xfrm flipH="1" rot="1962354">
                  <a:off x="168254" y="38528"/>
                  <a:ext cx="159369" cy="376188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13179" y="0"/>
                      </a:moveTo>
                      <a:lnTo>
                        <a:pt x="15406" y="0"/>
                      </a:lnTo>
                      <a:cubicBezTo>
                        <a:pt x="17014" y="0"/>
                        <a:pt x="18546" y="141"/>
                        <a:pt x="19939" y="396"/>
                      </a:cubicBezTo>
                      <a:lnTo>
                        <a:pt x="21600" y="785"/>
                      </a:lnTo>
                      <a:lnTo>
                        <a:pt x="20812" y="18573"/>
                      </a:lnTo>
                      <a:lnTo>
                        <a:pt x="15796" y="21600"/>
                      </a:lnTo>
                      <a:lnTo>
                        <a:pt x="14092" y="20596"/>
                      </a:lnTo>
                      <a:close/>
                      <a:moveTo>
                        <a:pt x="5762" y="0"/>
                      </a:moveTo>
                      <a:lnTo>
                        <a:pt x="7376" y="0"/>
                      </a:lnTo>
                      <a:lnTo>
                        <a:pt x="8233" y="19347"/>
                      </a:lnTo>
                      <a:lnTo>
                        <a:pt x="4650" y="21201"/>
                      </a:lnTo>
                      <a:lnTo>
                        <a:pt x="0" y="18736"/>
                      </a:lnTo>
                      <a:lnTo>
                        <a:pt x="808" y="494"/>
                      </a:lnTo>
                      <a:lnTo>
                        <a:pt x="1229" y="396"/>
                      </a:lnTo>
                      <a:cubicBezTo>
                        <a:pt x="2622" y="141"/>
                        <a:pt x="4154" y="0"/>
                        <a:pt x="5762" y="0"/>
                      </a:cubicBezTo>
                      <a:close/>
                    </a:path>
                  </a:pathLst>
                </a:custGeom>
                <a:solidFill>
                  <a:srgbClr val="FFFFFF">
                    <a:alpha val="27060"/>
                  </a:srgbClr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34289" tIns="34289" rIns="34289" bIns="34289" numCol="1" anchor="ctr">
                  <a:noAutofit/>
                </a:bodyPr>
                <a:lstStyle/>
                <a:p>
                  <a:pPr algn="ctr" rtl="0">
                    <a:defRPr sz="1200">
                      <a:solidFill>
                        <a:srgbClr val="FFFFFF"/>
                      </a:solidFill>
                      <a:latin typeface="Calibri"/>
                      <a:ea typeface="Calibri"/>
                      <a:cs typeface="Calibri"/>
                      <a:sym typeface="Calibri"/>
                    </a:defRPr>
                  </a:pPr>
                </a:p>
              </p:txBody>
            </p:sp>
            <p:sp>
              <p:nvSpPr>
                <p:cNvPr id="317" name="Google Shape;365;p12"/>
                <p:cNvSpPr/>
                <p:nvPr/>
              </p:nvSpPr>
              <p:spPr>
                <a:xfrm flipH="1" rot="1962354">
                  <a:off x="207269" y="58679"/>
                  <a:ext cx="243003" cy="87920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7638" y="0"/>
                      </a:moveTo>
                      <a:lnTo>
                        <a:pt x="13962" y="0"/>
                      </a:lnTo>
                      <a:cubicBezTo>
                        <a:pt x="18181" y="0"/>
                        <a:pt x="21600" y="9517"/>
                        <a:pt x="21600" y="21257"/>
                      </a:cubicBezTo>
                      <a:lnTo>
                        <a:pt x="21600" y="21600"/>
                      </a:lnTo>
                      <a:lnTo>
                        <a:pt x="0" y="21600"/>
                      </a:lnTo>
                      <a:lnTo>
                        <a:pt x="0" y="21257"/>
                      </a:lnTo>
                      <a:cubicBezTo>
                        <a:pt x="0" y="9517"/>
                        <a:pt x="3419" y="0"/>
                        <a:pt x="7638" y="0"/>
                      </a:cubicBezTo>
                      <a:close/>
                    </a:path>
                  </a:pathLst>
                </a:custGeom>
                <a:solidFill>
                  <a:srgbClr val="EB8CA1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34289" tIns="34289" rIns="34289" bIns="34289" numCol="1" anchor="ctr">
                  <a:noAutofit/>
                </a:bodyPr>
                <a:lstStyle/>
                <a:p>
                  <a:pPr algn="ctr" rtl="0">
                    <a:defRPr sz="1200">
                      <a:solidFill>
                        <a:srgbClr val="FFFFFF"/>
                      </a:solidFill>
                      <a:latin typeface="Calibri"/>
                      <a:ea typeface="Calibri"/>
                      <a:cs typeface="Calibri"/>
                      <a:sym typeface="Calibri"/>
                    </a:defRPr>
                  </a:pPr>
                </a:p>
              </p:txBody>
            </p:sp>
            <p:sp>
              <p:nvSpPr>
                <p:cNvPr id="318" name="Google Shape;366;p12"/>
                <p:cNvSpPr/>
                <p:nvPr/>
              </p:nvSpPr>
              <p:spPr>
                <a:xfrm flipH="1" rot="1962354">
                  <a:off x="73119" y="417670"/>
                  <a:ext cx="78496" cy="39386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10781" y="0"/>
                      </a:moveTo>
                      <a:cubicBezTo>
                        <a:pt x="13499" y="0"/>
                        <a:pt x="16088" y="1105"/>
                        <a:pt x="18443" y="3105"/>
                      </a:cubicBezTo>
                      <a:lnTo>
                        <a:pt x="21600" y="6544"/>
                      </a:lnTo>
                      <a:lnTo>
                        <a:pt x="10815" y="21600"/>
                      </a:lnTo>
                      <a:lnTo>
                        <a:pt x="0" y="6501"/>
                      </a:lnTo>
                      <a:lnTo>
                        <a:pt x="3118" y="3105"/>
                      </a:lnTo>
                      <a:cubicBezTo>
                        <a:pt x="5473" y="1105"/>
                        <a:pt x="8062" y="0"/>
                        <a:pt x="10781" y="0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34289" tIns="34289" rIns="34289" bIns="34289" numCol="1" anchor="ctr">
                  <a:noAutofit/>
                </a:bodyPr>
                <a:lstStyle/>
                <a:p>
                  <a:pPr algn="ctr" rtl="0">
                    <a:defRPr sz="1200">
                      <a:solidFill>
                        <a:srgbClr val="FFFFFF"/>
                      </a:solidFill>
                      <a:latin typeface="Calibri"/>
                      <a:ea typeface="Calibri"/>
                      <a:cs typeface="Calibri"/>
                      <a:sym typeface="Calibri"/>
                    </a:defRPr>
                  </a:pPr>
                </a:p>
              </p:txBody>
            </p:sp>
            <p:sp>
              <p:nvSpPr>
                <p:cNvPr id="319" name="Google Shape;367;p12"/>
                <p:cNvSpPr/>
                <p:nvPr/>
              </p:nvSpPr>
              <p:spPr>
                <a:xfrm flipH="1" rot="1957588">
                  <a:off x="166793" y="128110"/>
                  <a:ext cx="251737" cy="59275"/>
                </a:xfrm>
                <a:prstGeom prst="roundRect">
                  <a:avLst>
                    <a:gd name="adj" fmla="val 16667"/>
                  </a:avLst>
                </a:prstGeom>
                <a:solidFill>
                  <a:srgbClr val="A8BFD6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34289" tIns="34289" rIns="34289" bIns="34289" numCol="1" anchor="ctr">
                  <a:noAutofit/>
                </a:bodyPr>
                <a:lstStyle/>
                <a:p>
                  <a:pPr algn="ctr" rtl="0">
                    <a:defRPr sz="1200">
                      <a:solidFill>
                        <a:srgbClr val="FFFFFF"/>
                      </a:solidFill>
                      <a:latin typeface="Calibri"/>
                      <a:ea typeface="Calibri"/>
                      <a:cs typeface="Calibri"/>
                      <a:sym typeface="Calibri"/>
                    </a:defRPr>
                  </a:pPr>
                </a:p>
              </p:txBody>
            </p:sp>
          </p:grpSp>
          <p:sp>
            <p:nvSpPr>
              <p:cNvPr id="321" name="Google Shape;368;p12"/>
              <p:cNvSpPr/>
              <p:nvPr/>
            </p:nvSpPr>
            <p:spPr>
              <a:xfrm flipH="1" rot="12759500">
                <a:off x="123356" y="59937"/>
                <a:ext cx="293199" cy="48794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3965" y="21554"/>
                    </a:moveTo>
                    <a:cubicBezTo>
                      <a:pt x="17508" y="21554"/>
                      <a:pt x="20465" y="20175"/>
                      <a:pt x="21149" y="18342"/>
                    </a:cubicBezTo>
                    <a:lnTo>
                      <a:pt x="21265" y="17706"/>
                    </a:lnTo>
                    <a:lnTo>
                      <a:pt x="21354" y="17686"/>
                    </a:lnTo>
                    <a:cubicBezTo>
                      <a:pt x="21506" y="17602"/>
                      <a:pt x="21600" y="17487"/>
                      <a:pt x="21600" y="17360"/>
                    </a:cubicBezTo>
                    <a:lnTo>
                      <a:pt x="21600" y="15517"/>
                    </a:lnTo>
                    <a:cubicBezTo>
                      <a:pt x="21600" y="15390"/>
                      <a:pt x="21506" y="15275"/>
                      <a:pt x="21354" y="15191"/>
                    </a:cubicBezTo>
                    <a:lnTo>
                      <a:pt x="21311" y="15182"/>
                    </a:lnTo>
                    <a:lnTo>
                      <a:pt x="21295" y="9538"/>
                    </a:lnTo>
                    <a:lnTo>
                      <a:pt x="21367" y="9538"/>
                    </a:lnTo>
                    <a:lnTo>
                      <a:pt x="21367" y="4009"/>
                    </a:lnTo>
                    <a:lnTo>
                      <a:pt x="21154" y="4009"/>
                    </a:lnTo>
                    <a:lnTo>
                      <a:pt x="14063" y="1302"/>
                    </a:lnTo>
                    <a:lnTo>
                      <a:pt x="14127" y="1283"/>
                    </a:lnTo>
                    <a:lnTo>
                      <a:pt x="11103" y="129"/>
                    </a:lnTo>
                    <a:lnTo>
                      <a:pt x="11103" y="0"/>
                    </a:lnTo>
                    <a:lnTo>
                      <a:pt x="10934" y="65"/>
                    </a:lnTo>
                    <a:lnTo>
                      <a:pt x="10773" y="3"/>
                    </a:lnTo>
                    <a:lnTo>
                      <a:pt x="7428" y="1280"/>
                    </a:lnTo>
                    <a:lnTo>
                      <a:pt x="7538" y="1313"/>
                    </a:lnTo>
                    <a:lnTo>
                      <a:pt x="615" y="3955"/>
                    </a:lnTo>
                    <a:lnTo>
                      <a:pt x="576" y="3927"/>
                    </a:lnTo>
                    <a:lnTo>
                      <a:pt x="576" y="3970"/>
                    </a:lnTo>
                    <a:lnTo>
                      <a:pt x="413" y="4032"/>
                    </a:lnTo>
                    <a:lnTo>
                      <a:pt x="564" y="4032"/>
                    </a:lnTo>
                    <a:lnTo>
                      <a:pt x="564" y="9538"/>
                    </a:lnTo>
                    <a:lnTo>
                      <a:pt x="593" y="9538"/>
                    </a:lnTo>
                    <a:lnTo>
                      <a:pt x="609" y="15090"/>
                    </a:lnTo>
                    <a:lnTo>
                      <a:pt x="256" y="15167"/>
                    </a:lnTo>
                    <a:cubicBezTo>
                      <a:pt x="98" y="15251"/>
                      <a:pt x="0" y="15366"/>
                      <a:pt x="0" y="15493"/>
                    </a:cubicBezTo>
                    <a:lnTo>
                      <a:pt x="0" y="17336"/>
                    </a:lnTo>
                    <a:cubicBezTo>
                      <a:pt x="0" y="17463"/>
                      <a:pt x="98" y="17579"/>
                      <a:pt x="256" y="17662"/>
                    </a:cubicBezTo>
                    <a:lnTo>
                      <a:pt x="597" y="17736"/>
                    </a:lnTo>
                    <a:lnTo>
                      <a:pt x="708" y="18342"/>
                    </a:lnTo>
                    <a:lnTo>
                      <a:pt x="746" y="18395"/>
                    </a:lnTo>
                    <a:lnTo>
                      <a:pt x="794" y="18637"/>
                    </a:lnTo>
                    <a:cubicBezTo>
                      <a:pt x="1478" y="20328"/>
                      <a:pt x="4434" y="21600"/>
                      <a:pt x="7978" y="21600"/>
                    </a:cubicBezTo>
                    <a:lnTo>
                      <a:pt x="11047" y="21600"/>
                    </a:lnTo>
                    <a:lnTo>
                      <a:pt x="11047" y="21554"/>
                    </a:lnTo>
                    <a:close/>
                  </a:path>
                </a:pathLst>
              </a:custGeom>
              <a:noFill/>
              <a:ln w="12700" cap="flat">
                <a:solidFill>
                  <a:srgbClr val="FFFFFF"/>
                </a:solidFill>
                <a:prstDash val="dash"/>
                <a:miter lim="800000"/>
              </a:ln>
              <a:effectLst>
                <a:outerShdw sx="100000" sy="100000" kx="0" ky="0" algn="b" rotWithShape="0" blurRad="38100" dist="0" dir="5400000">
                  <a:srgbClr val="000000">
                    <a:alpha val="40000"/>
                  </a:srgbClr>
                </a:outerShdw>
              </a:effectLst>
            </p:spPr>
            <p:txBody>
              <a:bodyPr wrap="square" lIns="34289" tIns="34289" rIns="34289" bIns="34289" numCol="1" anchor="ctr">
                <a:noAutofit/>
              </a:bodyPr>
              <a:lstStyle/>
              <a:p>
                <a:pPr algn="ctr" rtl="0">
                  <a:defRPr sz="1200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defRPr>
                </a:pPr>
              </a:p>
            </p:txBody>
          </p:sp>
        </p:grpSp>
      </p:grpSp>
      <p:sp>
        <p:nvSpPr>
          <p:cNvPr id="324" name="مستطيل"/>
          <p:cNvSpPr/>
          <p:nvPr/>
        </p:nvSpPr>
        <p:spPr>
          <a:xfrm>
            <a:off x="7907142" y="1444425"/>
            <a:ext cx="585916" cy="1952089"/>
          </a:xfrm>
          <a:prstGeom prst="rect">
            <a:avLst/>
          </a:prstGeom>
          <a:solidFill>
            <a:srgbClr val="FBD4BA"/>
          </a:solidFill>
          <a:ln w="3175">
            <a:solidFill>
              <a:schemeClr val="accent3">
                <a:satOff val="-41626"/>
                <a:lumOff val="-14313"/>
              </a:schemeClr>
            </a:solidFill>
          </a:ln>
          <a:effectLst>
            <a:outerShdw sx="100000" sy="100000" kx="0" ky="0" algn="b" rotWithShape="0" blurRad="25400" dist="12700" dir="5400000">
              <a:srgbClr val="000000">
                <a:alpha val="38000"/>
              </a:srgbClr>
            </a:outerShdw>
          </a:effectLst>
        </p:spPr>
        <p:txBody>
          <a:bodyPr lIns="34289" tIns="34289" rIns="34289" bIns="34289" anchor="ctr"/>
          <a:lstStyle/>
          <a:p>
            <a:pPr rtl="0">
              <a:defRPr>
                <a:latin typeface="+mn-lt"/>
                <a:ea typeface="+mn-ea"/>
                <a:cs typeface="+mn-cs"/>
                <a:sym typeface="Arial"/>
              </a:defRPr>
            </a:pPr>
          </a:p>
        </p:txBody>
      </p:sp>
      <p:sp>
        <p:nvSpPr>
          <p:cNvPr id="325" name="Google Shape;145;p11"/>
          <p:cNvSpPr txBox="1"/>
          <p:nvPr/>
        </p:nvSpPr>
        <p:spPr>
          <a:xfrm>
            <a:off x="7851895" y="1919790"/>
            <a:ext cx="696410" cy="84323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88653" tIns="88653" rIns="88653" bIns="88653" anchor="ctr">
            <a:normAutofit fontScale="100000" lnSpcReduction="0"/>
          </a:bodyPr>
          <a:lstStyle>
            <a:lvl1pPr defTabSz="886689">
              <a:lnSpc>
                <a:spcPct val="115000"/>
              </a:lnSpc>
              <a:spcBef>
                <a:spcPts val="1500"/>
              </a:spcBef>
              <a:defRPr sz="2600">
                <a:latin typeface="Muna Bold"/>
                <a:ea typeface="Muna Bold"/>
                <a:cs typeface="Muna Bold"/>
                <a:sym typeface="Muna Bold"/>
              </a:defRPr>
            </a:lvl1pPr>
          </a:lstStyle>
          <a:p>
            <a:pPr rtl="0">
              <a:defRPr/>
            </a:pPr>
            <a:r>
              <a:t>افهم</a:t>
            </a:r>
          </a:p>
        </p:txBody>
      </p:sp>
      <p:sp>
        <p:nvSpPr>
          <p:cNvPr id="326" name="مستطيل"/>
          <p:cNvSpPr/>
          <p:nvPr/>
        </p:nvSpPr>
        <p:spPr>
          <a:xfrm>
            <a:off x="7919842" y="3614056"/>
            <a:ext cx="585916" cy="575064"/>
          </a:xfrm>
          <a:prstGeom prst="rect">
            <a:avLst/>
          </a:prstGeom>
          <a:solidFill>
            <a:srgbClr val="FBD4BA"/>
          </a:solidFill>
          <a:ln w="3175">
            <a:solidFill>
              <a:schemeClr val="accent3">
                <a:satOff val="-41626"/>
                <a:lumOff val="-14313"/>
              </a:schemeClr>
            </a:solidFill>
          </a:ln>
          <a:effectLst>
            <a:outerShdw sx="100000" sy="100000" kx="0" ky="0" algn="b" rotWithShape="0" blurRad="25400" dist="12700" dir="5400000">
              <a:srgbClr val="000000">
                <a:alpha val="38000"/>
              </a:srgbClr>
            </a:outerShdw>
          </a:effectLst>
        </p:spPr>
        <p:txBody>
          <a:bodyPr lIns="34289" tIns="34289" rIns="34289" bIns="34289" anchor="ctr"/>
          <a:lstStyle/>
          <a:p>
            <a:pPr rtl="0">
              <a:defRPr>
                <a:latin typeface="+mn-lt"/>
                <a:ea typeface="+mn-ea"/>
                <a:cs typeface="+mn-cs"/>
                <a:sym typeface="Arial"/>
              </a:defRPr>
            </a:pPr>
          </a:p>
        </p:txBody>
      </p:sp>
      <p:sp>
        <p:nvSpPr>
          <p:cNvPr id="327" name="Google Shape;145;p11"/>
          <p:cNvSpPr txBox="1"/>
          <p:nvPr/>
        </p:nvSpPr>
        <p:spPr>
          <a:xfrm>
            <a:off x="7848858" y="3653733"/>
            <a:ext cx="772101" cy="50838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88653" tIns="88653" rIns="88653" bIns="88653" anchor="ctr">
            <a:normAutofit fontScale="100000" lnSpcReduction="0"/>
          </a:bodyPr>
          <a:lstStyle>
            <a:lvl1pPr defTabSz="886689">
              <a:lnSpc>
                <a:spcPct val="115000"/>
              </a:lnSpc>
              <a:spcBef>
                <a:spcPts val="1500"/>
              </a:spcBef>
              <a:defRPr sz="2000">
                <a:latin typeface="Muna Bold"/>
                <a:ea typeface="Muna Bold"/>
                <a:cs typeface="Muna Bold"/>
                <a:sym typeface="Muna Bold"/>
              </a:defRPr>
            </a:lvl1pPr>
          </a:lstStyle>
          <a:p>
            <a:pPr rtl="0">
              <a:defRPr/>
            </a:pPr>
            <a:r>
              <a:t>خطط</a:t>
            </a:r>
          </a:p>
        </p:txBody>
      </p:sp>
      <p:grpSp>
        <p:nvGrpSpPr>
          <p:cNvPr id="342" name="تجميع">
            <a:hlinkClick r:id="" invalidUrl="" action="ppaction://hlinkshowjump?jump=nextslide" tgtFrame="" tooltip="" history="1" highlightClick="0" endSnd="0"/>
          </p:cNvPr>
          <p:cNvGrpSpPr/>
          <p:nvPr/>
        </p:nvGrpSpPr>
        <p:grpSpPr>
          <a:xfrm>
            <a:off x="673768" y="913740"/>
            <a:ext cx="1606328" cy="764679"/>
            <a:chOff x="0" y="0"/>
            <a:chExt cx="1606327" cy="764678"/>
          </a:xfrm>
        </p:grpSpPr>
        <p:grpSp>
          <p:nvGrpSpPr>
            <p:cNvPr id="340" name="تجميع"/>
            <p:cNvGrpSpPr/>
            <p:nvPr/>
          </p:nvGrpSpPr>
          <p:grpSpPr>
            <a:xfrm>
              <a:off x="-1" y="0"/>
              <a:ext cx="1606329" cy="764679"/>
              <a:chOff x="0" y="0"/>
              <a:chExt cx="1606327" cy="764678"/>
            </a:xfrm>
          </p:grpSpPr>
          <p:sp>
            <p:nvSpPr>
              <p:cNvPr id="328" name="Google Shape;278;p11"/>
              <p:cNvSpPr/>
              <p:nvPr/>
            </p:nvSpPr>
            <p:spPr>
              <a:xfrm>
                <a:off x="0" y="202668"/>
                <a:ext cx="1147987" cy="454296"/>
              </a:xfrm>
              <a:prstGeom prst="roundRect">
                <a:avLst>
                  <a:gd name="adj" fmla="val 50000"/>
                </a:avLst>
              </a:prstGeom>
              <a:noFill/>
              <a:ln w="12700" cap="flat">
                <a:solidFill>
                  <a:srgbClr val="F2F2F2"/>
                </a:solidFill>
                <a:prstDash val="dash"/>
                <a:miter lim="800000"/>
              </a:ln>
              <a:effectLst>
                <a:outerShdw sx="100000" sy="100000" kx="0" ky="0" algn="b" rotWithShape="0" blurRad="38100" dist="0" dir="5400000">
                  <a:srgbClr val="000000">
                    <a:alpha val="40000"/>
                  </a:srgbClr>
                </a:outerShdw>
              </a:effectLst>
            </p:spPr>
            <p:txBody>
              <a:bodyPr wrap="square" lIns="34289" tIns="34289" rIns="34289" bIns="34289" numCol="1" anchor="ctr">
                <a:noAutofit/>
              </a:bodyPr>
              <a:lstStyle/>
              <a:p>
                <a:pPr algn="ctr" rtl="0">
                  <a:defRPr sz="1200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defRPr>
                </a:pPr>
              </a:p>
            </p:txBody>
          </p:sp>
          <p:grpSp>
            <p:nvGrpSpPr>
              <p:cNvPr id="339" name="Google Shape;302;p11"/>
              <p:cNvGrpSpPr/>
              <p:nvPr/>
            </p:nvGrpSpPr>
            <p:grpSpPr>
              <a:xfrm>
                <a:off x="853620" y="0"/>
                <a:ext cx="752708" cy="764679"/>
                <a:chOff x="0" y="0"/>
                <a:chExt cx="752706" cy="764678"/>
              </a:xfrm>
            </p:grpSpPr>
            <p:sp>
              <p:nvSpPr>
                <p:cNvPr id="329" name="Google Shape;303;p11"/>
                <p:cNvSpPr/>
                <p:nvPr/>
              </p:nvSpPr>
              <p:spPr>
                <a:xfrm flipH="1" rot="13391842">
                  <a:off x="175260" y="46690"/>
                  <a:ext cx="402187" cy="671299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13965" y="21554"/>
                      </a:moveTo>
                      <a:cubicBezTo>
                        <a:pt x="17508" y="21554"/>
                        <a:pt x="20465" y="20175"/>
                        <a:pt x="21149" y="18342"/>
                      </a:cubicBezTo>
                      <a:lnTo>
                        <a:pt x="21265" y="17706"/>
                      </a:lnTo>
                      <a:lnTo>
                        <a:pt x="21354" y="17686"/>
                      </a:lnTo>
                      <a:cubicBezTo>
                        <a:pt x="21506" y="17602"/>
                        <a:pt x="21600" y="17487"/>
                        <a:pt x="21600" y="17360"/>
                      </a:cubicBezTo>
                      <a:lnTo>
                        <a:pt x="21600" y="15517"/>
                      </a:lnTo>
                      <a:cubicBezTo>
                        <a:pt x="21600" y="15390"/>
                        <a:pt x="21506" y="15275"/>
                        <a:pt x="21354" y="15191"/>
                      </a:cubicBezTo>
                      <a:lnTo>
                        <a:pt x="21311" y="15182"/>
                      </a:lnTo>
                      <a:lnTo>
                        <a:pt x="21295" y="9538"/>
                      </a:lnTo>
                      <a:lnTo>
                        <a:pt x="21367" y="9538"/>
                      </a:lnTo>
                      <a:lnTo>
                        <a:pt x="21367" y="4009"/>
                      </a:lnTo>
                      <a:lnTo>
                        <a:pt x="21154" y="4009"/>
                      </a:lnTo>
                      <a:lnTo>
                        <a:pt x="14063" y="1302"/>
                      </a:lnTo>
                      <a:lnTo>
                        <a:pt x="14127" y="1283"/>
                      </a:lnTo>
                      <a:lnTo>
                        <a:pt x="11103" y="129"/>
                      </a:lnTo>
                      <a:lnTo>
                        <a:pt x="11103" y="0"/>
                      </a:lnTo>
                      <a:lnTo>
                        <a:pt x="10934" y="65"/>
                      </a:lnTo>
                      <a:lnTo>
                        <a:pt x="10773" y="3"/>
                      </a:lnTo>
                      <a:lnTo>
                        <a:pt x="7428" y="1280"/>
                      </a:lnTo>
                      <a:lnTo>
                        <a:pt x="7538" y="1313"/>
                      </a:lnTo>
                      <a:lnTo>
                        <a:pt x="615" y="3955"/>
                      </a:lnTo>
                      <a:lnTo>
                        <a:pt x="576" y="3927"/>
                      </a:lnTo>
                      <a:lnTo>
                        <a:pt x="576" y="3970"/>
                      </a:lnTo>
                      <a:lnTo>
                        <a:pt x="413" y="4032"/>
                      </a:lnTo>
                      <a:lnTo>
                        <a:pt x="564" y="4032"/>
                      </a:lnTo>
                      <a:lnTo>
                        <a:pt x="564" y="9538"/>
                      </a:lnTo>
                      <a:lnTo>
                        <a:pt x="593" y="9538"/>
                      </a:lnTo>
                      <a:lnTo>
                        <a:pt x="609" y="15090"/>
                      </a:lnTo>
                      <a:lnTo>
                        <a:pt x="256" y="15167"/>
                      </a:lnTo>
                      <a:cubicBezTo>
                        <a:pt x="98" y="15251"/>
                        <a:pt x="0" y="15366"/>
                        <a:pt x="0" y="15493"/>
                      </a:cubicBezTo>
                      <a:lnTo>
                        <a:pt x="0" y="17336"/>
                      </a:lnTo>
                      <a:cubicBezTo>
                        <a:pt x="0" y="17463"/>
                        <a:pt x="98" y="17579"/>
                        <a:pt x="256" y="17662"/>
                      </a:cubicBezTo>
                      <a:lnTo>
                        <a:pt x="597" y="17736"/>
                      </a:lnTo>
                      <a:lnTo>
                        <a:pt x="708" y="18342"/>
                      </a:lnTo>
                      <a:lnTo>
                        <a:pt x="746" y="18395"/>
                      </a:lnTo>
                      <a:lnTo>
                        <a:pt x="794" y="18637"/>
                      </a:lnTo>
                      <a:cubicBezTo>
                        <a:pt x="1478" y="20328"/>
                        <a:pt x="4434" y="21600"/>
                        <a:pt x="7978" y="21600"/>
                      </a:cubicBezTo>
                      <a:lnTo>
                        <a:pt x="11047" y="21600"/>
                      </a:lnTo>
                      <a:lnTo>
                        <a:pt x="11047" y="21554"/>
                      </a:lnTo>
                      <a:close/>
                    </a:path>
                  </a:pathLst>
                </a:custGeom>
                <a:solidFill>
                  <a:srgbClr val="FFFFFF">
                    <a:alpha val="48240"/>
                  </a:srgbClr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34289" tIns="34289" rIns="34289" bIns="34289" numCol="1" anchor="ctr">
                  <a:noAutofit/>
                </a:bodyPr>
                <a:lstStyle/>
                <a:p>
                  <a:pPr algn="ctr" rtl="0">
                    <a:defRPr sz="1200">
                      <a:solidFill>
                        <a:srgbClr val="FFFFFF"/>
                      </a:solidFill>
                      <a:latin typeface="Calibri"/>
                      <a:ea typeface="Calibri"/>
                      <a:cs typeface="Calibri"/>
                      <a:sym typeface="Calibri"/>
                    </a:defRPr>
                  </a:pPr>
                </a:p>
              </p:txBody>
            </p:sp>
            <p:grpSp>
              <p:nvGrpSpPr>
                <p:cNvPr id="337" name="Google Shape;304;p11"/>
                <p:cNvGrpSpPr/>
                <p:nvPr/>
              </p:nvGrpSpPr>
              <p:grpSpPr>
                <a:xfrm>
                  <a:off x="56943" y="54644"/>
                  <a:ext cx="641672" cy="653117"/>
                  <a:chOff x="0" y="0"/>
                  <a:chExt cx="641671" cy="653116"/>
                </a:xfrm>
              </p:grpSpPr>
              <p:sp>
                <p:nvSpPr>
                  <p:cNvPr id="330" name="Google Shape;305;p11"/>
                  <p:cNvSpPr/>
                  <p:nvPr/>
                </p:nvSpPr>
                <p:spPr>
                  <a:xfrm flipH="1" rot="13399655">
                    <a:off x="47339" y="315171"/>
                    <a:ext cx="318825" cy="264625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600" h="21600" fill="norm" stroke="1" extrusionOk="0">
                        <a:moveTo>
                          <a:pt x="21600" y="21600"/>
                        </a:moveTo>
                        <a:lnTo>
                          <a:pt x="155" y="21600"/>
                        </a:lnTo>
                        <a:lnTo>
                          <a:pt x="155" y="9049"/>
                        </a:lnTo>
                        <a:lnTo>
                          <a:pt x="0" y="9049"/>
                        </a:lnTo>
                        <a:lnTo>
                          <a:pt x="10722" y="0"/>
                        </a:lnTo>
                        <a:lnTo>
                          <a:pt x="21381" y="8996"/>
                        </a:lnTo>
                        <a:lnTo>
                          <a:pt x="21600" y="8996"/>
                        </a:lnTo>
                        <a:close/>
                      </a:path>
                    </a:pathLst>
                  </a:custGeom>
                  <a:solidFill>
                    <a:srgbClr val="F7D38F"/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34289" tIns="34289" rIns="34289" bIns="34289" numCol="1" anchor="ctr">
                    <a:noAutofit/>
                  </a:bodyPr>
                  <a:lstStyle/>
                  <a:p>
                    <a:pPr algn="ctr" rtl="0">
                      <a:defRPr sz="1200">
                        <a:solidFill>
                          <a:srgbClr val="FFFFFF"/>
                        </a:solidFill>
                        <a:latin typeface="Calibri"/>
                        <a:ea typeface="Calibri"/>
                        <a:cs typeface="Calibri"/>
                        <a:sym typeface="Calibri"/>
                      </a:defRPr>
                    </a:pPr>
                  </a:p>
                </p:txBody>
              </p:sp>
              <p:sp>
                <p:nvSpPr>
                  <p:cNvPr id="331" name="Google Shape;306;p11"/>
                  <p:cNvSpPr/>
                  <p:nvPr/>
                </p:nvSpPr>
                <p:spPr>
                  <a:xfrm flipH="1" rot="13399655">
                    <a:off x="72623" y="265918"/>
                    <a:ext cx="156629" cy="263478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600" h="21600" fill="norm" stroke="1" extrusionOk="0">
                        <a:moveTo>
                          <a:pt x="21600" y="21600"/>
                        </a:moveTo>
                        <a:lnTo>
                          <a:pt x="316" y="21600"/>
                        </a:lnTo>
                        <a:lnTo>
                          <a:pt x="316" y="8995"/>
                        </a:lnTo>
                        <a:lnTo>
                          <a:pt x="0" y="8995"/>
                        </a:lnTo>
                        <a:lnTo>
                          <a:pt x="21600" y="0"/>
                        </a:lnTo>
                        <a:close/>
                      </a:path>
                    </a:pathLst>
                  </a:custGeom>
                  <a:solidFill>
                    <a:srgbClr val="FFFFFF">
                      <a:alpha val="27060"/>
                    </a:srgbClr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34289" tIns="34289" rIns="34289" bIns="34289" numCol="1" anchor="ctr">
                    <a:noAutofit/>
                  </a:bodyPr>
                  <a:lstStyle/>
                  <a:p>
                    <a:pPr algn="ctr" rtl="0">
                      <a:defRPr sz="1200">
                        <a:solidFill>
                          <a:srgbClr val="FFFFFF"/>
                        </a:solidFill>
                        <a:latin typeface="Calibri"/>
                        <a:ea typeface="Calibri"/>
                        <a:cs typeface="Calibri"/>
                        <a:sym typeface="Calibri"/>
                      </a:defRPr>
                    </a:pPr>
                  </a:p>
                </p:txBody>
              </p:sp>
              <p:sp>
                <p:nvSpPr>
                  <p:cNvPr id="332" name="Google Shape;307;p11"/>
                  <p:cNvSpPr/>
                  <p:nvPr/>
                </p:nvSpPr>
                <p:spPr>
                  <a:xfrm flipH="1" rot="2599655">
                    <a:off x="199064" y="46106"/>
                    <a:ext cx="315548" cy="485902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600" h="21600" fill="norm" stroke="1" extrusionOk="0">
                        <a:moveTo>
                          <a:pt x="7638" y="0"/>
                        </a:moveTo>
                        <a:lnTo>
                          <a:pt x="13962" y="0"/>
                        </a:lnTo>
                        <a:cubicBezTo>
                          <a:pt x="18181" y="0"/>
                          <a:pt x="21600" y="2252"/>
                          <a:pt x="21600" y="5029"/>
                        </a:cubicBezTo>
                        <a:lnTo>
                          <a:pt x="21600" y="21600"/>
                        </a:lnTo>
                        <a:lnTo>
                          <a:pt x="17785" y="18299"/>
                        </a:lnTo>
                        <a:lnTo>
                          <a:pt x="14218" y="21578"/>
                        </a:lnTo>
                        <a:lnTo>
                          <a:pt x="10563" y="18299"/>
                        </a:lnTo>
                        <a:lnTo>
                          <a:pt x="6908" y="21179"/>
                        </a:lnTo>
                        <a:lnTo>
                          <a:pt x="3342" y="18299"/>
                        </a:lnTo>
                        <a:lnTo>
                          <a:pt x="0" y="21201"/>
                        </a:lnTo>
                        <a:lnTo>
                          <a:pt x="0" y="5029"/>
                        </a:lnTo>
                        <a:cubicBezTo>
                          <a:pt x="0" y="2252"/>
                          <a:pt x="3419" y="0"/>
                          <a:pt x="7638" y="0"/>
                        </a:cubicBezTo>
                        <a:close/>
                      </a:path>
                    </a:pathLst>
                  </a:custGeom>
                  <a:solidFill>
                    <a:srgbClr val="EFB436"/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34289" tIns="34289" rIns="34289" bIns="34289" numCol="1" anchor="ctr">
                    <a:noAutofit/>
                  </a:bodyPr>
                  <a:lstStyle/>
                  <a:p>
                    <a:pPr algn="ctr" rtl="0">
                      <a:defRPr sz="1200">
                        <a:solidFill>
                          <a:srgbClr val="FFFFFF"/>
                        </a:solidFill>
                        <a:latin typeface="Calibri"/>
                        <a:ea typeface="Calibri"/>
                        <a:cs typeface="Calibri"/>
                        <a:sym typeface="Calibri"/>
                      </a:defRPr>
                    </a:pPr>
                  </a:p>
                </p:txBody>
              </p:sp>
              <p:sp>
                <p:nvSpPr>
                  <p:cNvPr id="333" name="Google Shape;308;p11"/>
                  <p:cNvSpPr/>
                  <p:nvPr/>
                </p:nvSpPr>
                <p:spPr>
                  <a:xfrm flipH="1" rot="2599655">
                    <a:off x="251417" y="44427"/>
                    <a:ext cx="206949" cy="488495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600" h="21600" fill="norm" stroke="1" extrusionOk="0">
                        <a:moveTo>
                          <a:pt x="13179" y="0"/>
                        </a:moveTo>
                        <a:lnTo>
                          <a:pt x="15406" y="0"/>
                        </a:lnTo>
                        <a:cubicBezTo>
                          <a:pt x="17014" y="0"/>
                          <a:pt x="18546" y="141"/>
                          <a:pt x="19939" y="396"/>
                        </a:cubicBezTo>
                        <a:lnTo>
                          <a:pt x="21600" y="785"/>
                        </a:lnTo>
                        <a:lnTo>
                          <a:pt x="20812" y="18573"/>
                        </a:lnTo>
                        <a:lnTo>
                          <a:pt x="15796" y="21600"/>
                        </a:lnTo>
                        <a:lnTo>
                          <a:pt x="14092" y="20596"/>
                        </a:lnTo>
                        <a:close/>
                        <a:moveTo>
                          <a:pt x="5762" y="0"/>
                        </a:moveTo>
                        <a:lnTo>
                          <a:pt x="7376" y="0"/>
                        </a:lnTo>
                        <a:lnTo>
                          <a:pt x="8233" y="19347"/>
                        </a:lnTo>
                        <a:lnTo>
                          <a:pt x="4650" y="21201"/>
                        </a:lnTo>
                        <a:lnTo>
                          <a:pt x="0" y="18736"/>
                        </a:lnTo>
                        <a:lnTo>
                          <a:pt x="808" y="494"/>
                        </a:lnTo>
                        <a:lnTo>
                          <a:pt x="1229" y="396"/>
                        </a:lnTo>
                        <a:cubicBezTo>
                          <a:pt x="2622" y="141"/>
                          <a:pt x="4154" y="0"/>
                          <a:pt x="5762" y="0"/>
                        </a:cubicBezTo>
                        <a:close/>
                      </a:path>
                    </a:pathLst>
                  </a:custGeom>
                  <a:solidFill>
                    <a:srgbClr val="FFFFFF">
                      <a:alpha val="27060"/>
                    </a:srgbClr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34289" tIns="34289" rIns="34289" bIns="34289" numCol="1" anchor="ctr">
                    <a:noAutofit/>
                  </a:bodyPr>
                  <a:lstStyle/>
                  <a:p>
                    <a:pPr algn="ctr" rtl="0">
                      <a:defRPr sz="1200">
                        <a:solidFill>
                          <a:srgbClr val="FFFFFF"/>
                        </a:solidFill>
                        <a:latin typeface="Calibri"/>
                        <a:ea typeface="Calibri"/>
                        <a:cs typeface="Calibri"/>
                        <a:sym typeface="Calibri"/>
                      </a:defRPr>
                    </a:pPr>
                  </a:p>
                </p:txBody>
              </p:sp>
              <p:sp>
                <p:nvSpPr>
                  <p:cNvPr id="334" name="Google Shape;309;p11"/>
                  <p:cNvSpPr/>
                  <p:nvPr/>
                </p:nvSpPr>
                <p:spPr>
                  <a:xfrm flipH="1" rot="2599655">
                    <a:off x="329958" y="92701"/>
                    <a:ext cx="315548" cy="114165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600" h="21600" fill="norm" stroke="1" extrusionOk="0">
                        <a:moveTo>
                          <a:pt x="7638" y="0"/>
                        </a:moveTo>
                        <a:lnTo>
                          <a:pt x="13962" y="0"/>
                        </a:lnTo>
                        <a:cubicBezTo>
                          <a:pt x="18181" y="0"/>
                          <a:pt x="21600" y="9517"/>
                          <a:pt x="21600" y="21257"/>
                        </a:cubicBezTo>
                        <a:lnTo>
                          <a:pt x="21600" y="21600"/>
                        </a:lnTo>
                        <a:lnTo>
                          <a:pt x="0" y="21600"/>
                        </a:lnTo>
                        <a:lnTo>
                          <a:pt x="0" y="21257"/>
                        </a:lnTo>
                        <a:cubicBezTo>
                          <a:pt x="0" y="9517"/>
                          <a:pt x="3419" y="0"/>
                          <a:pt x="7638" y="0"/>
                        </a:cubicBezTo>
                        <a:close/>
                      </a:path>
                    </a:pathLst>
                  </a:custGeom>
                  <a:solidFill>
                    <a:srgbClr val="EB8CA1"/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34289" tIns="34289" rIns="34289" bIns="34289" numCol="1" anchor="ctr">
                    <a:noAutofit/>
                  </a:bodyPr>
                  <a:lstStyle/>
                  <a:p>
                    <a:pPr algn="ctr" rtl="0">
                      <a:defRPr sz="1200">
                        <a:solidFill>
                          <a:srgbClr val="FFFFFF"/>
                        </a:solidFill>
                        <a:latin typeface="Calibri"/>
                        <a:ea typeface="Calibri"/>
                        <a:cs typeface="Calibri"/>
                        <a:sym typeface="Calibri"/>
                      </a:defRPr>
                    </a:pPr>
                  </a:p>
                </p:txBody>
              </p:sp>
              <p:sp>
                <p:nvSpPr>
                  <p:cNvPr id="335" name="Google Shape;310;p11"/>
                  <p:cNvSpPr/>
                  <p:nvPr/>
                </p:nvSpPr>
                <p:spPr>
                  <a:xfrm flipH="1" rot="2599655">
                    <a:off x="80456" y="499620"/>
                    <a:ext cx="101930" cy="51146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600" h="21600" fill="norm" stroke="1" extrusionOk="0">
                        <a:moveTo>
                          <a:pt x="10781" y="0"/>
                        </a:moveTo>
                        <a:cubicBezTo>
                          <a:pt x="13499" y="0"/>
                          <a:pt x="16088" y="1105"/>
                          <a:pt x="18443" y="3105"/>
                        </a:cubicBezTo>
                        <a:lnTo>
                          <a:pt x="21600" y="6544"/>
                        </a:lnTo>
                        <a:lnTo>
                          <a:pt x="10815" y="21600"/>
                        </a:lnTo>
                        <a:lnTo>
                          <a:pt x="0" y="6501"/>
                        </a:lnTo>
                        <a:lnTo>
                          <a:pt x="3118" y="3105"/>
                        </a:lnTo>
                        <a:cubicBezTo>
                          <a:pt x="5473" y="1105"/>
                          <a:pt x="8062" y="0"/>
                          <a:pt x="10781" y="0"/>
                        </a:cubicBezTo>
                        <a:close/>
                      </a:path>
                    </a:pathLst>
                  </a:custGeom>
                  <a:solidFill>
                    <a:srgbClr val="000000"/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34289" tIns="34289" rIns="34289" bIns="34289" numCol="1" anchor="ctr">
                    <a:noAutofit/>
                  </a:bodyPr>
                  <a:lstStyle/>
                  <a:p>
                    <a:pPr algn="ctr" rtl="0">
                      <a:defRPr sz="1200">
                        <a:solidFill>
                          <a:srgbClr val="FFFFFF"/>
                        </a:solidFill>
                        <a:latin typeface="Calibri"/>
                        <a:ea typeface="Calibri"/>
                        <a:cs typeface="Calibri"/>
                        <a:sym typeface="Calibri"/>
                      </a:defRPr>
                    </a:pPr>
                  </a:p>
                </p:txBody>
              </p:sp>
              <p:sp>
                <p:nvSpPr>
                  <p:cNvPr id="336" name="Google Shape;311;p11"/>
                  <p:cNvSpPr/>
                  <p:nvPr/>
                </p:nvSpPr>
                <p:spPr>
                  <a:xfrm flipH="1" rot="2594888">
                    <a:off x="265011" y="172989"/>
                    <a:ext cx="326891" cy="76971"/>
                  </a:xfrm>
                  <a:prstGeom prst="roundRect">
                    <a:avLst>
                      <a:gd name="adj" fmla="val 16667"/>
                    </a:avLst>
                  </a:prstGeom>
                  <a:solidFill>
                    <a:srgbClr val="A8BFD6"/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34289" tIns="34289" rIns="34289" bIns="34289" numCol="1" anchor="ctr">
                    <a:noAutofit/>
                  </a:bodyPr>
                  <a:lstStyle/>
                  <a:p>
                    <a:pPr algn="ctr" rtl="0">
                      <a:defRPr sz="1200">
                        <a:solidFill>
                          <a:srgbClr val="FFFFFF"/>
                        </a:solidFill>
                        <a:latin typeface="Calibri"/>
                        <a:ea typeface="Calibri"/>
                        <a:cs typeface="Calibri"/>
                        <a:sym typeface="Calibri"/>
                      </a:defRPr>
                    </a:pPr>
                  </a:p>
                </p:txBody>
              </p:sp>
            </p:grpSp>
            <p:sp>
              <p:nvSpPr>
                <p:cNvPr id="338" name="Google Shape;312;p11"/>
                <p:cNvSpPr/>
                <p:nvPr/>
              </p:nvSpPr>
              <p:spPr>
                <a:xfrm flipH="1" rot="13396800">
                  <a:off x="185705" y="69063"/>
                  <a:ext cx="380732" cy="633616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13965" y="21554"/>
                      </a:moveTo>
                      <a:cubicBezTo>
                        <a:pt x="17508" y="21554"/>
                        <a:pt x="20465" y="20175"/>
                        <a:pt x="21149" y="18342"/>
                      </a:cubicBezTo>
                      <a:lnTo>
                        <a:pt x="21265" y="17706"/>
                      </a:lnTo>
                      <a:lnTo>
                        <a:pt x="21354" y="17686"/>
                      </a:lnTo>
                      <a:cubicBezTo>
                        <a:pt x="21506" y="17602"/>
                        <a:pt x="21600" y="17487"/>
                        <a:pt x="21600" y="17360"/>
                      </a:cubicBezTo>
                      <a:lnTo>
                        <a:pt x="21600" y="15517"/>
                      </a:lnTo>
                      <a:cubicBezTo>
                        <a:pt x="21600" y="15390"/>
                        <a:pt x="21506" y="15275"/>
                        <a:pt x="21354" y="15191"/>
                      </a:cubicBezTo>
                      <a:lnTo>
                        <a:pt x="21311" y="15182"/>
                      </a:lnTo>
                      <a:lnTo>
                        <a:pt x="21295" y="9538"/>
                      </a:lnTo>
                      <a:lnTo>
                        <a:pt x="21367" y="9538"/>
                      </a:lnTo>
                      <a:lnTo>
                        <a:pt x="21367" y="4009"/>
                      </a:lnTo>
                      <a:lnTo>
                        <a:pt x="21154" y="4009"/>
                      </a:lnTo>
                      <a:lnTo>
                        <a:pt x="14063" y="1302"/>
                      </a:lnTo>
                      <a:lnTo>
                        <a:pt x="14127" y="1283"/>
                      </a:lnTo>
                      <a:lnTo>
                        <a:pt x="11103" y="129"/>
                      </a:lnTo>
                      <a:lnTo>
                        <a:pt x="11103" y="0"/>
                      </a:lnTo>
                      <a:lnTo>
                        <a:pt x="10934" y="65"/>
                      </a:lnTo>
                      <a:lnTo>
                        <a:pt x="10773" y="3"/>
                      </a:lnTo>
                      <a:lnTo>
                        <a:pt x="7428" y="1280"/>
                      </a:lnTo>
                      <a:lnTo>
                        <a:pt x="7538" y="1313"/>
                      </a:lnTo>
                      <a:lnTo>
                        <a:pt x="615" y="3955"/>
                      </a:lnTo>
                      <a:lnTo>
                        <a:pt x="576" y="3927"/>
                      </a:lnTo>
                      <a:lnTo>
                        <a:pt x="576" y="3970"/>
                      </a:lnTo>
                      <a:lnTo>
                        <a:pt x="413" y="4032"/>
                      </a:lnTo>
                      <a:lnTo>
                        <a:pt x="564" y="4032"/>
                      </a:lnTo>
                      <a:lnTo>
                        <a:pt x="564" y="9538"/>
                      </a:lnTo>
                      <a:lnTo>
                        <a:pt x="593" y="9538"/>
                      </a:lnTo>
                      <a:lnTo>
                        <a:pt x="609" y="15090"/>
                      </a:lnTo>
                      <a:lnTo>
                        <a:pt x="256" y="15167"/>
                      </a:lnTo>
                      <a:cubicBezTo>
                        <a:pt x="98" y="15251"/>
                        <a:pt x="0" y="15366"/>
                        <a:pt x="0" y="15493"/>
                      </a:cubicBezTo>
                      <a:lnTo>
                        <a:pt x="0" y="17336"/>
                      </a:lnTo>
                      <a:cubicBezTo>
                        <a:pt x="0" y="17463"/>
                        <a:pt x="98" y="17579"/>
                        <a:pt x="256" y="17662"/>
                      </a:cubicBezTo>
                      <a:lnTo>
                        <a:pt x="597" y="17736"/>
                      </a:lnTo>
                      <a:lnTo>
                        <a:pt x="708" y="18342"/>
                      </a:lnTo>
                      <a:lnTo>
                        <a:pt x="746" y="18395"/>
                      </a:lnTo>
                      <a:lnTo>
                        <a:pt x="794" y="18637"/>
                      </a:lnTo>
                      <a:cubicBezTo>
                        <a:pt x="1478" y="20328"/>
                        <a:pt x="4434" y="21600"/>
                        <a:pt x="7978" y="21600"/>
                      </a:cubicBezTo>
                      <a:lnTo>
                        <a:pt x="11047" y="21600"/>
                      </a:lnTo>
                      <a:lnTo>
                        <a:pt x="11047" y="21554"/>
                      </a:lnTo>
                      <a:close/>
                    </a:path>
                  </a:pathLst>
                </a:custGeom>
                <a:noFill/>
                <a:ln w="12700" cap="flat">
                  <a:solidFill>
                    <a:srgbClr val="FFFFFF"/>
                  </a:solidFill>
                  <a:prstDash val="dash"/>
                  <a:miter lim="800000"/>
                </a:ln>
                <a:effectLst>
                  <a:outerShdw sx="100000" sy="100000" kx="0" ky="0" algn="b" rotWithShape="0" blurRad="38100" dist="0" dir="5400000">
                    <a:srgbClr val="000000">
                      <a:alpha val="40000"/>
                    </a:srgbClr>
                  </a:outerShdw>
                </a:effectLst>
              </p:spPr>
              <p:txBody>
                <a:bodyPr wrap="square" lIns="34289" tIns="34289" rIns="34289" bIns="34289" numCol="1" anchor="ctr">
                  <a:noAutofit/>
                </a:bodyPr>
                <a:lstStyle/>
                <a:p>
                  <a:pPr algn="ctr" rtl="0">
                    <a:defRPr sz="1200">
                      <a:solidFill>
                        <a:srgbClr val="FFFFFF"/>
                      </a:solidFill>
                      <a:latin typeface="Calibri"/>
                      <a:ea typeface="Calibri"/>
                      <a:cs typeface="Calibri"/>
                      <a:sym typeface="Calibri"/>
                    </a:defRPr>
                  </a:pPr>
                </a:p>
              </p:txBody>
            </p:sp>
          </p:grpSp>
        </p:grpSp>
        <p:sp>
          <p:nvSpPr>
            <p:cNvPr id="341" name="سهم ١٣"/>
            <p:cNvSpPr/>
            <p:nvPr/>
          </p:nvSpPr>
          <p:spPr>
            <a:xfrm rot="16200000">
              <a:off x="381854" y="-3781"/>
              <a:ext cx="227226" cy="87663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800" y="0"/>
                  </a:moveTo>
                  <a:cubicBezTo>
                    <a:pt x="10800" y="1825"/>
                    <a:pt x="6290" y="7557"/>
                    <a:pt x="0" y="9640"/>
                  </a:cubicBezTo>
                  <a:cubicBezTo>
                    <a:pt x="285" y="9632"/>
                    <a:pt x="561" y="9621"/>
                    <a:pt x="839" y="9608"/>
                  </a:cubicBezTo>
                  <a:cubicBezTo>
                    <a:pt x="3841" y="9463"/>
                    <a:pt x="6421" y="9023"/>
                    <a:pt x="8209" y="8583"/>
                  </a:cubicBezTo>
                  <a:lnTo>
                    <a:pt x="8209" y="16961"/>
                  </a:lnTo>
                  <a:cubicBezTo>
                    <a:pt x="6575" y="17360"/>
                    <a:pt x="4283" y="17749"/>
                    <a:pt x="1646" y="17876"/>
                  </a:cubicBezTo>
                  <a:cubicBezTo>
                    <a:pt x="1110" y="17901"/>
                    <a:pt x="561" y="17919"/>
                    <a:pt x="0" y="17922"/>
                  </a:cubicBezTo>
                  <a:lnTo>
                    <a:pt x="0" y="21600"/>
                  </a:lnTo>
                  <a:cubicBezTo>
                    <a:pt x="561" y="21597"/>
                    <a:pt x="1110" y="21581"/>
                    <a:pt x="1646" y="21555"/>
                  </a:cubicBezTo>
                  <a:cubicBezTo>
                    <a:pt x="6897" y="21303"/>
                    <a:pt x="10800" y="20063"/>
                    <a:pt x="10800" y="19722"/>
                  </a:cubicBezTo>
                  <a:cubicBezTo>
                    <a:pt x="10800" y="20063"/>
                    <a:pt x="14702" y="21303"/>
                    <a:pt x="19954" y="21555"/>
                  </a:cubicBezTo>
                  <a:cubicBezTo>
                    <a:pt x="20490" y="21581"/>
                    <a:pt x="21039" y="21597"/>
                    <a:pt x="21600" y="21600"/>
                  </a:cubicBezTo>
                  <a:lnTo>
                    <a:pt x="21600" y="17922"/>
                  </a:lnTo>
                  <a:cubicBezTo>
                    <a:pt x="21039" y="17919"/>
                    <a:pt x="20490" y="17901"/>
                    <a:pt x="19954" y="17876"/>
                  </a:cubicBezTo>
                  <a:cubicBezTo>
                    <a:pt x="17317" y="17749"/>
                    <a:pt x="15025" y="17360"/>
                    <a:pt x="13391" y="16961"/>
                  </a:cubicBezTo>
                  <a:lnTo>
                    <a:pt x="13391" y="8583"/>
                  </a:lnTo>
                  <a:cubicBezTo>
                    <a:pt x="15179" y="9023"/>
                    <a:pt x="17752" y="9463"/>
                    <a:pt x="20754" y="9608"/>
                  </a:cubicBezTo>
                  <a:cubicBezTo>
                    <a:pt x="21033" y="9621"/>
                    <a:pt x="21315" y="9632"/>
                    <a:pt x="21600" y="9640"/>
                  </a:cubicBezTo>
                  <a:cubicBezTo>
                    <a:pt x="15310" y="7557"/>
                    <a:pt x="10800" y="1825"/>
                    <a:pt x="10800" y="0"/>
                  </a:cubicBezTo>
                  <a:close/>
                </a:path>
              </a:pathLst>
            </a:custGeom>
            <a:noFill/>
            <a:ln w="12700" cap="flat">
              <a:solidFill>
                <a:schemeClr val="accent1">
                  <a:satOff val="-49514"/>
                  <a:lumOff val="-14901"/>
                  <a:alpha val="56620"/>
                </a:schemeClr>
              </a:solidFill>
              <a:prstDash val="solid"/>
              <a:round/>
            </a:ln>
            <a:effectLst/>
          </p:spPr>
          <p:txBody>
            <a:bodyPr wrap="square" lIns="34289" tIns="34289" rIns="34289" bIns="34289" numCol="1" anchor="ctr">
              <a:noAutofit/>
            </a:bodyPr>
            <a:lstStyle/>
            <a:p>
              <a:pPr rtl="0">
                <a:defRPr>
                  <a:latin typeface="+mn-lt"/>
                  <a:ea typeface="+mn-ea"/>
                  <a:cs typeface="+mn-cs"/>
                  <a:sym typeface="Arial"/>
                </a:defRPr>
              </a:pPr>
            </a:p>
          </p:txBody>
        </p:sp>
      </p:grpSp>
      <p:sp>
        <p:nvSpPr>
          <p:cNvPr id="343" name="المقدمة">
            <a:hlinkClick r:id="rId2" invalidUrl="" action="ppaction://hlinksldjump" tgtFrame="" tooltip="" history="1" highlightClick="0" endSnd="0"/>
          </p:cNvPr>
          <p:cNvSpPr txBox="1"/>
          <p:nvPr/>
        </p:nvSpPr>
        <p:spPr>
          <a:xfrm>
            <a:off x="1881535" y="250185"/>
            <a:ext cx="1122277" cy="2921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spAutoFit/>
          </a:bodyPr>
          <a:lstStyle>
            <a:lvl1pPr algn="ctr" defTabSz="825500">
              <a:defRPr sz="1500">
                <a:solidFill>
                  <a:srgbClr val="FFFFFF"/>
                </a:solidFill>
                <a:latin typeface="Khalid Art bold"/>
                <a:ea typeface="Khalid Art bold"/>
                <a:cs typeface="Khalid Art bold"/>
                <a:sym typeface="Khalid Art bold"/>
              </a:defRPr>
            </a:lvl1pPr>
          </a:lstStyle>
          <a:p>
            <a:pPr rtl="0">
              <a:defRPr/>
            </a:pPr>
            <a:r>
              <a:t>المقدمة</a:t>
            </a:r>
          </a:p>
        </p:txBody>
      </p:sp>
      <p:sp>
        <p:nvSpPr>
          <p:cNvPr id="344" name="مسألة  ٦">
            <a:hlinkClick r:id="rId3" invalidUrl="" action="ppaction://hlinksldjump" tgtFrame="" tooltip="" history="1" highlightClick="0" endSnd="0"/>
          </p:cNvPr>
          <p:cNvSpPr txBox="1"/>
          <p:nvPr/>
        </p:nvSpPr>
        <p:spPr>
          <a:xfrm>
            <a:off x="4725666" y="237814"/>
            <a:ext cx="1122278" cy="2921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spAutoFit/>
          </a:bodyPr>
          <a:lstStyle>
            <a:lvl1pPr algn="ctr" defTabSz="825500">
              <a:defRPr sz="1500">
                <a:solidFill>
                  <a:srgbClr val="FFFFFF"/>
                </a:solidFill>
                <a:latin typeface="Khalid Art bold"/>
                <a:ea typeface="Khalid Art bold"/>
                <a:cs typeface="Khalid Art bold"/>
                <a:sym typeface="Khalid Art bold"/>
              </a:defRPr>
            </a:lvl1pPr>
          </a:lstStyle>
          <a:p>
            <a:pPr rtl="0">
              <a:defRPr/>
            </a:pPr>
            <a:r>
              <a:t>مسألة  ٤</a:t>
            </a:r>
          </a:p>
        </p:txBody>
      </p:sp>
      <p:sp>
        <p:nvSpPr>
          <p:cNvPr id="345" name="الواجب">
            <a:hlinkClick r:id="rId4" invalidUrl="" action="ppaction://hlinksldjump" tgtFrame="" tooltip="" history="1" highlightClick="0" endSnd="0"/>
          </p:cNvPr>
          <p:cNvSpPr txBox="1"/>
          <p:nvPr/>
        </p:nvSpPr>
        <p:spPr>
          <a:xfrm>
            <a:off x="7531055" y="237814"/>
            <a:ext cx="1122278" cy="2921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spAutoFit/>
          </a:bodyPr>
          <a:lstStyle>
            <a:lvl1pPr algn="ctr" defTabSz="825500">
              <a:defRPr sz="1500">
                <a:solidFill>
                  <a:srgbClr val="FFFFFF"/>
                </a:solidFill>
                <a:latin typeface="Khalid Art bold"/>
                <a:ea typeface="Khalid Art bold"/>
                <a:cs typeface="Khalid Art bold"/>
                <a:sym typeface="Khalid Art bold"/>
              </a:defRPr>
            </a:lvl1pPr>
          </a:lstStyle>
          <a:p>
            <a:pPr rtl="0">
              <a:defRPr/>
            </a:pPr>
            <a:r>
              <a:t>الواجب</a:t>
            </a:r>
          </a:p>
        </p:txBody>
      </p:sp>
      <p:sp>
        <p:nvSpPr>
          <p:cNvPr id="346" name="المنزل">
            <a:hlinkClick r:id="rId5" invalidUrl="" action="ppaction://hlinksldjump" tgtFrame="" tooltip="" history="1" highlightClick="0" endSnd="0"/>
          </p:cNvPr>
          <p:cNvSpPr/>
          <p:nvPr/>
        </p:nvSpPr>
        <p:spPr>
          <a:xfrm>
            <a:off x="864594" y="228027"/>
            <a:ext cx="364838" cy="32678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0800" y="0"/>
                </a:moveTo>
                <a:lnTo>
                  <a:pt x="0" y="11938"/>
                </a:lnTo>
                <a:lnTo>
                  <a:pt x="3392" y="11938"/>
                </a:lnTo>
                <a:lnTo>
                  <a:pt x="3392" y="21600"/>
                </a:lnTo>
                <a:lnTo>
                  <a:pt x="8837" y="21600"/>
                </a:lnTo>
                <a:lnTo>
                  <a:pt x="8837" y="13819"/>
                </a:lnTo>
                <a:lnTo>
                  <a:pt x="12694" y="13819"/>
                </a:lnTo>
                <a:lnTo>
                  <a:pt x="12694" y="21600"/>
                </a:lnTo>
                <a:lnTo>
                  <a:pt x="18160" y="21600"/>
                </a:lnTo>
                <a:lnTo>
                  <a:pt x="18160" y="11938"/>
                </a:lnTo>
                <a:lnTo>
                  <a:pt x="21600" y="11938"/>
                </a:lnTo>
                <a:lnTo>
                  <a:pt x="18160" y="8135"/>
                </a:lnTo>
                <a:lnTo>
                  <a:pt x="18160" y="3553"/>
                </a:lnTo>
                <a:lnTo>
                  <a:pt x="16218" y="3553"/>
                </a:lnTo>
                <a:lnTo>
                  <a:pt x="16218" y="5984"/>
                </a:lnTo>
                <a:lnTo>
                  <a:pt x="10800" y="0"/>
                </a:lnTo>
                <a:close/>
              </a:path>
            </a:pathLst>
          </a:custGeom>
          <a:ln w="3175">
            <a:solidFill>
              <a:srgbClr val="5C5C5C">
                <a:alpha val="60502"/>
              </a:srgbClr>
            </a:solidFill>
          </a:ln>
        </p:spPr>
        <p:txBody>
          <a:bodyPr lIns="34289" tIns="34289" rIns="34289" bIns="34289" anchor="ctr"/>
          <a:lstStyle/>
          <a:p>
            <a:pPr rtl="0">
              <a:defRPr>
                <a:latin typeface="+mn-lt"/>
                <a:ea typeface="+mn-ea"/>
                <a:cs typeface="+mn-cs"/>
                <a:sym typeface="Arial"/>
              </a:defRPr>
            </a:pPr>
          </a:p>
        </p:txBody>
      </p:sp>
      <p:sp>
        <p:nvSpPr>
          <p:cNvPr id="347" name="مسألة ١٠">
            <a:hlinkClick r:id="rId6" invalidUrl="" action="ppaction://hlinksldjump" tgtFrame="" tooltip="" history="1" highlightClick="0" endSnd="0"/>
          </p:cNvPr>
          <p:cNvSpPr txBox="1"/>
          <p:nvPr/>
        </p:nvSpPr>
        <p:spPr>
          <a:xfrm>
            <a:off x="6120296" y="250514"/>
            <a:ext cx="1122278" cy="2921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spAutoFit/>
          </a:bodyPr>
          <a:lstStyle/>
          <a:p>
            <a:pPr algn="ctr" defTabSz="825500" rtl="0">
              <a:defRPr sz="1500">
                <a:solidFill>
                  <a:srgbClr val="FFFFFF"/>
                </a:solidFill>
                <a:latin typeface="Khalid Art bold"/>
                <a:ea typeface="Khalid Art bold"/>
                <a:cs typeface="Khalid Art bold"/>
                <a:sym typeface="Khalid Art bold"/>
              </a:defRPr>
            </a:pPr>
            <a:r>
              <a:t>مسألة </a:t>
            </a:r>
            <a:r>
              <a:t>٥</a:t>
            </a:r>
          </a:p>
        </p:txBody>
      </p:sp>
      <p:pic>
        <p:nvPicPr>
          <p:cNvPr id="348" name="IMG_2388.png" descr="IMG_2388.png"/>
          <p:cNvPicPr>
            <a:picLocks noChangeAspect="1"/>
          </p:cNvPicPr>
          <p:nvPr/>
        </p:nvPicPr>
        <p:blipFill>
          <a:blip r:embed="rId7">
            <a:extLst/>
          </a:blip>
          <a:srcRect l="50000" t="0" r="23155" b="84798"/>
          <a:stretch>
            <a:fillRect/>
          </a:stretch>
        </p:blipFill>
        <p:spPr>
          <a:xfrm>
            <a:off x="4889465" y="883925"/>
            <a:ext cx="2021843" cy="824183"/>
          </a:xfrm>
          <a:prstGeom prst="rect">
            <a:avLst/>
          </a:prstGeom>
          <a:ln w="12700">
            <a:miter lim="400000"/>
          </a:ln>
        </p:spPr>
      </p:pic>
      <p:sp>
        <p:nvSpPr>
          <p:cNvPr id="349" name="عدد  الأقراص المدمجة مع…"/>
          <p:cNvSpPr txBox="1"/>
          <p:nvPr/>
        </p:nvSpPr>
        <p:spPr>
          <a:xfrm>
            <a:off x="4799162" y="1790671"/>
            <a:ext cx="2311512" cy="125959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34289" tIns="34289" rIns="34289" bIns="34289">
            <a:spAutoFit/>
          </a:bodyPr>
          <a:lstStyle/>
          <a:p>
            <a:pPr algn="ctr" rtl="0">
              <a:defRPr b="1" sz="1700"/>
            </a:pPr>
            <a:r>
              <a:t>عدد  الأقراص المدمجة مع </a:t>
            </a:r>
          </a:p>
          <a:p>
            <a:pPr algn="ctr" rtl="0">
              <a:defRPr b="1" sz="1700"/>
            </a:pPr>
            <a:r>
              <a:t>سامي  ٢١ </a:t>
            </a:r>
          </a:p>
          <a:p>
            <a:pPr algn="ctr" rtl="0">
              <a:defRPr b="1" sz="1700"/>
            </a:pPr>
            <a:r>
              <a:t>خالد ٤٢ </a:t>
            </a:r>
          </a:p>
          <a:p>
            <a:pPr algn="ctr" rtl="0">
              <a:defRPr b="1" sz="1700"/>
            </a:pPr>
            <a:r>
              <a:t>ناصر ٣٣</a:t>
            </a:r>
          </a:p>
        </p:txBody>
      </p:sp>
      <p:pic>
        <p:nvPicPr>
          <p:cNvPr id="350" name="IMG_2733.png" descr="IMG_2733.png"/>
          <p:cNvPicPr>
            <a:picLocks noChangeAspect="1"/>
          </p:cNvPicPr>
          <p:nvPr/>
        </p:nvPicPr>
        <p:blipFill>
          <a:blip r:embed="rId8">
            <a:extLst/>
          </a:blip>
          <a:srcRect l="27993" t="19235" r="0" b="63582"/>
          <a:stretch>
            <a:fillRect/>
          </a:stretch>
        </p:blipFill>
        <p:spPr>
          <a:xfrm>
            <a:off x="4151863" y="3050266"/>
            <a:ext cx="3455730" cy="434928"/>
          </a:xfrm>
          <a:prstGeom prst="rect">
            <a:avLst/>
          </a:prstGeom>
          <a:ln w="12700">
            <a:miter lim="400000"/>
          </a:ln>
        </p:spPr>
      </p:pic>
      <p:pic>
        <p:nvPicPr>
          <p:cNvPr id="351" name="IMG_2726.png" descr="IMG_2726.png"/>
          <p:cNvPicPr>
            <a:picLocks noChangeAspect="1"/>
          </p:cNvPicPr>
          <p:nvPr/>
        </p:nvPicPr>
        <p:blipFill>
          <a:blip r:embed="rId9">
            <a:extLst/>
          </a:blip>
          <a:srcRect l="1084" t="54292" r="0" b="8588"/>
          <a:stretch>
            <a:fillRect/>
          </a:stretch>
        </p:blipFill>
        <p:spPr>
          <a:xfrm>
            <a:off x="3999190" y="3776369"/>
            <a:ext cx="3434104" cy="414254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  <p:cond evt="onBegin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afterEffect" presetSubtype="1" presetID="2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3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up)" transition="in">
                                      <p:cBhvr>
                                        <p:cTn id="7" dur="1000"/>
                                        <p:tgtEl>
                                          <p:spTgt spid="3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Class="entr" nodeType="afterEffect" presetSubtype="32" presetID="4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3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ox(out)" transition="in">
                                      <p:cBhvr>
                                        <p:cTn id="11" dur="1000"/>
                                        <p:tgtEl>
                                          <p:spTgt spid="3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Class="entr" nodeType="afterEffect" presetSubtype="1" presetID="22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fill="hold"/>
                                        <p:tgtEl>
                                          <p:spTgt spid="3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up)" transition="in">
                                      <p:cBhvr>
                                        <p:cTn id="15" dur="1000"/>
                                        <p:tgtEl>
                                          <p:spTgt spid="3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Class="entr" nodeType="afterEffect" presetSubtype="32" presetID="4" grpId="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8" fill="hold"/>
                                        <p:tgtEl>
                                          <p:spTgt spid="3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ox(out)" transition="in">
                                      <p:cBhvr>
                                        <p:cTn id="19" dur="1000"/>
                                        <p:tgtEl>
                                          <p:spTgt spid="3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Class="entr" nodeType="clickEffect" presetSubtype="5" presetID="3" grpId="5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3" fill="hold"/>
                                        <p:tgtEl>
                                          <p:spTgt spid="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linds(vertical)" transition="in">
                                      <p:cBhvr>
                                        <p:cTn id="24" dur="1000"/>
                                        <p:tgtEl>
                                          <p:spTgt spid="3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342" grpId="5"/>
      <p:bldP build="whole" bldLvl="1" animBg="1" rev="0" advAuto="0" spid="324" grpId="1"/>
      <p:bldP build="whole" bldLvl="1" animBg="1" rev="0" advAuto="0" spid="325" grpId="2"/>
      <p:bldP build="whole" bldLvl="1" animBg="1" rev="0" advAuto="0" spid="326" grpId="3"/>
      <p:bldP build="whole" bldLvl="1" animBg="1" rev="0" advAuto="0" spid="327" grpId="4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69" name="تجميع"/>
          <p:cNvGrpSpPr/>
          <p:nvPr/>
        </p:nvGrpSpPr>
        <p:grpSpPr>
          <a:xfrm>
            <a:off x="7644435" y="607584"/>
            <a:ext cx="1222693" cy="717775"/>
            <a:chOff x="0" y="0"/>
            <a:chExt cx="1222691" cy="717773"/>
          </a:xfrm>
        </p:grpSpPr>
        <p:grpSp>
          <p:nvGrpSpPr>
            <p:cNvPr id="357" name="تجميع"/>
            <p:cNvGrpSpPr/>
            <p:nvPr/>
          </p:nvGrpSpPr>
          <p:grpSpPr>
            <a:xfrm>
              <a:off x="0" y="97123"/>
              <a:ext cx="1122281" cy="620651"/>
              <a:chOff x="0" y="0"/>
              <a:chExt cx="1122280" cy="620649"/>
            </a:xfrm>
          </p:grpSpPr>
          <p:grpSp>
            <p:nvGrpSpPr>
              <p:cNvPr id="355" name="تجميع"/>
              <p:cNvGrpSpPr/>
              <p:nvPr/>
            </p:nvGrpSpPr>
            <p:grpSpPr>
              <a:xfrm>
                <a:off x="238115" y="0"/>
                <a:ext cx="620649" cy="620650"/>
                <a:chOff x="-1" y="0"/>
                <a:chExt cx="620648" cy="620649"/>
              </a:xfrm>
            </p:grpSpPr>
            <p:sp>
              <p:nvSpPr>
                <p:cNvPr id="353" name="Google Shape;324;p12"/>
                <p:cNvSpPr/>
                <p:nvPr/>
              </p:nvSpPr>
              <p:spPr>
                <a:xfrm>
                  <a:off x="-2" y="-1"/>
                  <a:ext cx="620649" cy="620650"/>
                </a:xfrm>
                <a:prstGeom prst="ellipse">
                  <a:avLst/>
                </a:prstGeom>
                <a:solidFill>
                  <a:srgbClr val="FFFFFF">
                    <a:alpha val="25140"/>
                  </a:srgbClr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34289" tIns="34289" rIns="34289" bIns="34289" numCol="1" anchor="ctr">
                  <a:noAutofit/>
                </a:bodyPr>
                <a:lstStyle/>
                <a:p>
                  <a:pPr algn="ctr" rtl="0">
                    <a:defRPr sz="1200">
                      <a:solidFill>
                        <a:srgbClr val="FFFFFF"/>
                      </a:solidFill>
                      <a:latin typeface="Calibri"/>
                      <a:ea typeface="Calibri"/>
                      <a:cs typeface="Calibri"/>
                      <a:sym typeface="Calibri"/>
                    </a:defRPr>
                  </a:pPr>
                </a:p>
              </p:txBody>
            </p:sp>
            <p:sp>
              <p:nvSpPr>
                <p:cNvPr id="354" name="Google Shape;325;p12"/>
                <p:cNvSpPr/>
                <p:nvPr/>
              </p:nvSpPr>
              <p:spPr>
                <a:xfrm>
                  <a:off x="29640" y="21739"/>
                  <a:ext cx="577169" cy="577171"/>
                </a:xfrm>
                <a:prstGeom prst="ellipse">
                  <a:avLst/>
                </a:prstGeom>
                <a:noFill/>
                <a:ln w="12700" cap="flat">
                  <a:solidFill>
                    <a:srgbClr val="F2F2F2"/>
                  </a:solidFill>
                  <a:prstDash val="dash"/>
                  <a:miter lim="8000"/>
                </a:ln>
                <a:effectLst>
                  <a:outerShdw sx="100000" sy="100000" kx="0" ky="0" algn="b" rotWithShape="0" blurRad="38100" dist="0" dir="5400000">
                    <a:srgbClr val="000000">
                      <a:alpha val="40000"/>
                    </a:srgbClr>
                  </a:outerShdw>
                </a:effectLst>
              </p:spPr>
              <p:txBody>
                <a:bodyPr wrap="square" lIns="34289" tIns="34289" rIns="34289" bIns="34289" numCol="1" anchor="ctr">
                  <a:noAutofit/>
                </a:bodyPr>
                <a:lstStyle/>
                <a:p>
                  <a:pPr algn="ctr" rtl="0">
                    <a:defRPr sz="1200">
                      <a:solidFill>
                        <a:srgbClr val="FFFFFF"/>
                      </a:solidFill>
                      <a:latin typeface="Calibri"/>
                      <a:ea typeface="Calibri"/>
                      <a:cs typeface="Calibri"/>
                      <a:sym typeface="Calibri"/>
                    </a:defRPr>
                  </a:pPr>
                </a:p>
              </p:txBody>
            </p:sp>
          </p:grpSp>
          <p:sp>
            <p:nvSpPr>
              <p:cNvPr id="356" name="٥"/>
              <p:cNvSpPr/>
              <p:nvPr/>
            </p:nvSpPr>
            <p:spPr>
              <a:xfrm>
                <a:off x="0" y="333427"/>
                <a:ext cx="1122281" cy="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0" fill="norm" stroke="1" extrusionOk="0">
                    <a:moveTo>
                      <a:pt x="0" y="0"/>
                    </a:moveTo>
                    <a:lnTo>
                      <a:pt x="21600" y="0"/>
                    </a:lnTo>
                    <a:lnTo>
                      <a:pt x="21600" y="0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0" tIns="0" rIns="0" bIns="0" numCol="1" anchor="ctr">
                <a:spAutoFit/>
              </a:bodyPr>
              <a:lstStyle>
                <a:lvl1pPr algn="ctr" defTabSz="825500">
                  <a:defRPr b="1" sz="3000">
                    <a:solidFill>
                      <a:schemeClr val="accent1">
                        <a:satOff val="-49514"/>
                        <a:lumOff val="-14901"/>
                      </a:schemeClr>
                    </a:solidFill>
                  </a:defRPr>
                </a:lvl1pPr>
              </a:lstStyle>
              <a:p>
                <a:pPr rtl="0">
                  <a:defRPr/>
                </a:pPr>
                <a:r>
                  <a:t>٥ </a:t>
                </a:r>
              </a:p>
            </p:txBody>
          </p:sp>
        </p:grpSp>
        <p:grpSp>
          <p:nvGrpSpPr>
            <p:cNvPr id="368" name="Google Shape;358;p12"/>
            <p:cNvGrpSpPr/>
            <p:nvPr/>
          </p:nvGrpSpPr>
          <p:grpSpPr>
            <a:xfrm>
              <a:off x="683354" y="-1"/>
              <a:ext cx="539338" cy="602395"/>
              <a:chOff x="0" y="-1"/>
              <a:chExt cx="539336" cy="602393"/>
            </a:xfrm>
          </p:grpSpPr>
          <p:sp>
            <p:nvSpPr>
              <p:cNvPr id="358" name="Google Shape;359;p12"/>
              <p:cNvSpPr/>
              <p:nvPr/>
            </p:nvSpPr>
            <p:spPr>
              <a:xfrm flipH="1" rot="12754542">
                <a:off x="114806" y="42714"/>
                <a:ext cx="309723" cy="51696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3965" y="21554"/>
                    </a:moveTo>
                    <a:cubicBezTo>
                      <a:pt x="17508" y="21554"/>
                      <a:pt x="20465" y="20175"/>
                      <a:pt x="21149" y="18342"/>
                    </a:cubicBezTo>
                    <a:lnTo>
                      <a:pt x="21265" y="17706"/>
                    </a:lnTo>
                    <a:lnTo>
                      <a:pt x="21354" y="17686"/>
                    </a:lnTo>
                    <a:cubicBezTo>
                      <a:pt x="21506" y="17602"/>
                      <a:pt x="21600" y="17487"/>
                      <a:pt x="21600" y="17360"/>
                    </a:cubicBezTo>
                    <a:lnTo>
                      <a:pt x="21600" y="15517"/>
                    </a:lnTo>
                    <a:cubicBezTo>
                      <a:pt x="21600" y="15390"/>
                      <a:pt x="21506" y="15275"/>
                      <a:pt x="21354" y="15191"/>
                    </a:cubicBezTo>
                    <a:lnTo>
                      <a:pt x="21311" y="15182"/>
                    </a:lnTo>
                    <a:lnTo>
                      <a:pt x="21295" y="9538"/>
                    </a:lnTo>
                    <a:lnTo>
                      <a:pt x="21367" y="9538"/>
                    </a:lnTo>
                    <a:lnTo>
                      <a:pt x="21367" y="4009"/>
                    </a:lnTo>
                    <a:lnTo>
                      <a:pt x="21154" y="4009"/>
                    </a:lnTo>
                    <a:lnTo>
                      <a:pt x="14063" y="1302"/>
                    </a:lnTo>
                    <a:lnTo>
                      <a:pt x="14127" y="1283"/>
                    </a:lnTo>
                    <a:lnTo>
                      <a:pt x="11103" y="129"/>
                    </a:lnTo>
                    <a:lnTo>
                      <a:pt x="11103" y="0"/>
                    </a:lnTo>
                    <a:lnTo>
                      <a:pt x="10934" y="65"/>
                    </a:lnTo>
                    <a:lnTo>
                      <a:pt x="10773" y="3"/>
                    </a:lnTo>
                    <a:lnTo>
                      <a:pt x="7428" y="1280"/>
                    </a:lnTo>
                    <a:lnTo>
                      <a:pt x="7538" y="1313"/>
                    </a:lnTo>
                    <a:lnTo>
                      <a:pt x="615" y="3955"/>
                    </a:lnTo>
                    <a:lnTo>
                      <a:pt x="576" y="3927"/>
                    </a:lnTo>
                    <a:lnTo>
                      <a:pt x="576" y="3970"/>
                    </a:lnTo>
                    <a:lnTo>
                      <a:pt x="413" y="4032"/>
                    </a:lnTo>
                    <a:lnTo>
                      <a:pt x="564" y="4032"/>
                    </a:lnTo>
                    <a:lnTo>
                      <a:pt x="564" y="9538"/>
                    </a:lnTo>
                    <a:lnTo>
                      <a:pt x="593" y="9538"/>
                    </a:lnTo>
                    <a:lnTo>
                      <a:pt x="609" y="15090"/>
                    </a:lnTo>
                    <a:lnTo>
                      <a:pt x="256" y="15167"/>
                    </a:lnTo>
                    <a:cubicBezTo>
                      <a:pt x="98" y="15251"/>
                      <a:pt x="0" y="15366"/>
                      <a:pt x="0" y="15493"/>
                    </a:cubicBezTo>
                    <a:lnTo>
                      <a:pt x="0" y="17336"/>
                    </a:lnTo>
                    <a:cubicBezTo>
                      <a:pt x="0" y="17463"/>
                      <a:pt x="98" y="17579"/>
                      <a:pt x="256" y="17662"/>
                    </a:cubicBezTo>
                    <a:lnTo>
                      <a:pt x="597" y="17736"/>
                    </a:lnTo>
                    <a:lnTo>
                      <a:pt x="708" y="18342"/>
                    </a:lnTo>
                    <a:lnTo>
                      <a:pt x="746" y="18395"/>
                    </a:lnTo>
                    <a:lnTo>
                      <a:pt x="794" y="18637"/>
                    </a:lnTo>
                    <a:cubicBezTo>
                      <a:pt x="1478" y="20328"/>
                      <a:pt x="4434" y="21600"/>
                      <a:pt x="7978" y="21600"/>
                    </a:cubicBezTo>
                    <a:lnTo>
                      <a:pt x="11047" y="21600"/>
                    </a:lnTo>
                    <a:lnTo>
                      <a:pt x="11047" y="21554"/>
                    </a:lnTo>
                    <a:close/>
                  </a:path>
                </a:pathLst>
              </a:custGeom>
              <a:solidFill>
                <a:srgbClr val="FFFFFF">
                  <a:alpha val="48240"/>
                </a:srgbClr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34289" tIns="34289" rIns="34289" bIns="34289" numCol="1" anchor="ctr">
                <a:noAutofit/>
              </a:bodyPr>
              <a:lstStyle/>
              <a:p>
                <a:pPr algn="ctr" rtl="0">
                  <a:defRPr sz="1200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defRPr>
                </a:pPr>
              </a:p>
            </p:txBody>
          </p:sp>
          <p:grpSp>
            <p:nvGrpSpPr>
              <p:cNvPr id="366" name="Google Shape;360;p12"/>
              <p:cNvGrpSpPr/>
              <p:nvPr/>
            </p:nvGrpSpPr>
            <p:grpSpPr>
              <a:xfrm>
                <a:off x="43045" y="40002"/>
                <a:ext cx="454762" cy="519925"/>
                <a:chOff x="-1" y="-1"/>
                <a:chExt cx="454761" cy="519924"/>
              </a:xfrm>
            </p:grpSpPr>
            <p:sp>
              <p:nvSpPr>
                <p:cNvPr id="359" name="Google Shape;361;p12"/>
                <p:cNvSpPr/>
                <p:nvPr/>
              </p:nvSpPr>
              <p:spPr>
                <a:xfrm flipH="1" rot="12762355">
                  <a:off x="35591" y="265959"/>
                  <a:ext cx="245526" cy="203787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21600" y="21600"/>
                      </a:moveTo>
                      <a:lnTo>
                        <a:pt x="155" y="21600"/>
                      </a:lnTo>
                      <a:lnTo>
                        <a:pt x="155" y="9049"/>
                      </a:lnTo>
                      <a:lnTo>
                        <a:pt x="0" y="9049"/>
                      </a:lnTo>
                      <a:lnTo>
                        <a:pt x="10722" y="0"/>
                      </a:lnTo>
                      <a:lnTo>
                        <a:pt x="21381" y="8996"/>
                      </a:lnTo>
                      <a:lnTo>
                        <a:pt x="21600" y="8996"/>
                      </a:lnTo>
                      <a:close/>
                    </a:path>
                  </a:pathLst>
                </a:custGeom>
                <a:solidFill>
                  <a:srgbClr val="F7D38F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34289" tIns="34289" rIns="34289" bIns="34289" numCol="1" anchor="ctr">
                  <a:noAutofit/>
                </a:bodyPr>
                <a:lstStyle/>
                <a:p>
                  <a:pPr algn="ctr" rtl="0">
                    <a:defRPr sz="1200">
                      <a:solidFill>
                        <a:srgbClr val="FFFFFF"/>
                      </a:solidFill>
                      <a:latin typeface="Calibri"/>
                      <a:ea typeface="Calibri"/>
                      <a:cs typeface="Calibri"/>
                      <a:sym typeface="Calibri"/>
                    </a:defRPr>
                  </a:pPr>
                </a:p>
              </p:txBody>
            </p:sp>
            <p:sp>
              <p:nvSpPr>
                <p:cNvPr id="360" name="Google Shape;362;p12"/>
                <p:cNvSpPr/>
                <p:nvPr/>
              </p:nvSpPr>
              <p:spPr>
                <a:xfrm flipH="1" rot="12762355">
                  <a:off x="48726" y="236609"/>
                  <a:ext cx="120619" cy="202904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21600" y="21600"/>
                      </a:moveTo>
                      <a:lnTo>
                        <a:pt x="316" y="21600"/>
                      </a:lnTo>
                      <a:lnTo>
                        <a:pt x="316" y="8995"/>
                      </a:lnTo>
                      <a:lnTo>
                        <a:pt x="0" y="8995"/>
                      </a:lnTo>
                      <a:lnTo>
                        <a:pt x="21600" y="0"/>
                      </a:lnTo>
                      <a:close/>
                    </a:path>
                  </a:pathLst>
                </a:custGeom>
                <a:solidFill>
                  <a:srgbClr val="FFFFFF">
                    <a:alpha val="27060"/>
                  </a:srgbClr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34289" tIns="34289" rIns="34289" bIns="34289" numCol="1" anchor="ctr">
                  <a:noAutofit/>
                </a:bodyPr>
                <a:lstStyle/>
                <a:p>
                  <a:pPr algn="ctr" rtl="0">
                    <a:defRPr sz="1200">
                      <a:solidFill>
                        <a:srgbClr val="FFFFFF"/>
                      </a:solidFill>
                      <a:latin typeface="Calibri"/>
                      <a:ea typeface="Calibri"/>
                      <a:cs typeface="Calibri"/>
                      <a:sym typeface="Calibri"/>
                    </a:defRPr>
                  </a:pPr>
                </a:p>
              </p:txBody>
            </p:sp>
            <p:sp>
              <p:nvSpPr>
                <p:cNvPr id="361" name="Google Shape;363;p12"/>
                <p:cNvSpPr/>
                <p:nvPr/>
              </p:nvSpPr>
              <p:spPr>
                <a:xfrm flipH="1" rot="1962354">
                  <a:off x="127966" y="39540"/>
                  <a:ext cx="243002" cy="374191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7638" y="0"/>
                      </a:moveTo>
                      <a:lnTo>
                        <a:pt x="13962" y="0"/>
                      </a:lnTo>
                      <a:cubicBezTo>
                        <a:pt x="18181" y="0"/>
                        <a:pt x="21600" y="2252"/>
                        <a:pt x="21600" y="5029"/>
                      </a:cubicBezTo>
                      <a:lnTo>
                        <a:pt x="21600" y="21600"/>
                      </a:lnTo>
                      <a:lnTo>
                        <a:pt x="17785" y="18299"/>
                      </a:lnTo>
                      <a:lnTo>
                        <a:pt x="14218" y="21578"/>
                      </a:lnTo>
                      <a:lnTo>
                        <a:pt x="10563" y="18299"/>
                      </a:lnTo>
                      <a:lnTo>
                        <a:pt x="6908" y="21179"/>
                      </a:lnTo>
                      <a:lnTo>
                        <a:pt x="3342" y="18299"/>
                      </a:lnTo>
                      <a:lnTo>
                        <a:pt x="0" y="21201"/>
                      </a:lnTo>
                      <a:lnTo>
                        <a:pt x="0" y="5029"/>
                      </a:lnTo>
                      <a:cubicBezTo>
                        <a:pt x="0" y="2252"/>
                        <a:pt x="3419" y="0"/>
                        <a:pt x="7638" y="0"/>
                      </a:cubicBezTo>
                      <a:close/>
                    </a:path>
                  </a:pathLst>
                </a:custGeom>
                <a:solidFill>
                  <a:srgbClr val="EFB436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34289" tIns="34289" rIns="34289" bIns="34289" numCol="1" anchor="ctr">
                  <a:noAutofit/>
                </a:bodyPr>
                <a:lstStyle/>
                <a:p>
                  <a:pPr algn="ctr" rtl="0">
                    <a:defRPr sz="1200">
                      <a:solidFill>
                        <a:srgbClr val="FFFFFF"/>
                      </a:solidFill>
                      <a:latin typeface="Calibri"/>
                      <a:ea typeface="Calibri"/>
                      <a:cs typeface="Calibri"/>
                      <a:sym typeface="Calibri"/>
                    </a:defRPr>
                  </a:pPr>
                </a:p>
              </p:txBody>
            </p:sp>
            <p:sp>
              <p:nvSpPr>
                <p:cNvPr id="362" name="Google Shape;364;p12"/>
                <p:cNvSpPr/>
                <p:nvPr/>
              </p:nvSpPr>
              <p:spPr>
                <a:xfrm flipH="1" rot="1962354">
                  <a:off x="168254" y="38528"/>
                  <a:ext cx="159369" cy="376188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13179" y="0"/>
                      </a:moveTo>
                      <a:lnTo>
                        <a:pt x="15406" y="0"/>
                      </a:lnTo>
                      <a:cubicBezTo>
                        <a:pt x="17014" y="0"/>
                        <a:pt x="18546" y="141"/>
                        <a:pt x="19939" y="396"/>
                      </a:cubicBezTo>
                      <a:lnTo>
                        <a:pt x="21600" y="785"/>
                      </a:lnTo>
                      <a:lnTo>
                        <a:pt x="20812" y="18573"/>
                      </a:lnTo>
                      <a:lnTo>
                        <a:pt x="15796" y="21600"/>
                      </a:lnTo>
                      <a:lnTo>
                        <a:pt x="14092" y="20596"/>
                      </a:lnTo>
                      <a:close/>
                      <a:moveTo>
                        <a:pt x="5762" y="0"/>
                      </a:moveTo>
                      <a:lnTo>
                        <a:pt x="7376" y="0"/>
                      </a:lnTo>
                      <a:lnTo>
                        <a:pt x="8233" y="19347"/>
                      </a:lnTo>
                      <a:lnTo>
                        <a:pt x="4650" y="21201"/>
                      </a:lnTo>
                      <a:lnTo>
                        <a:pt x="0" y="18736"/>
                      </a:lnTo>
                      <a:lnTo>
                        <a:pt x="808" y="494"/>
                      </a:lnTo>
                      <a:lnTo>
                        <a:pt x="1229" y="396"/>
                      </a:lnTo>
                      <a:cubicBezTo>
                        <a:pt x="2622" y="141"/>
                        <a:pt x="4154" y="0"/>
                        <a:pt x="5762" y="0"/>
                      </a:cubicBezTo>
                      <a:close/>
                    </a:path>
                  </a:pathLst>
                </a:custGeom>
                <a:solidFill>
                  <a:srgbClr val="FFFFFF">
                    <a:alpha val="27060"/>
                  </a:srgbClr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34289" tIns="34289" rIns="34289" bIns="34289" numCol="1" anchor="ctr">
                  <a:noAutofit/>
                </a:bodyPr>
                <a:lstStyle/>
                <a:p>
                  <a:pPr algn="ctr" rtl="0">
                    <a:defRPr sz="1200">
                      <a:solidFill>
                        <a:srgbClr val="FFFFFF"/>
                      </a:solidFill>
                      <a:latin typeface="Calibri"/>
                      <a:ea typeface="Calibri"/>
                      <a:cs typeface="Calibri"/>
                      <a:sym typeface="Calibri"/>
                    </a:defRPr>
                  </a:pPr>
                </a:p>
              </p:txBody>
            </p:sp>
            <p:sp>
              <p:nvSpPr>
                <p:cNvPr id="363" name="Google Shape;365;p12"/>
                <p:cNvSpPr/>
                <p:nvPr/>
              </p:nvSpPr>
              <p:spPr>
                <a:xfrm flipH="1" rot="1962354">
                  <a:off x="207269" y="58679"/>
                  <a:ext cx="243003" cy="87920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7638" y="0"/>
                      </a:moveTo>
                      <a:lnTo>
                        <a:pt x="13962" y="0"/>
                      </a:lnTo>
                      <a:cubicBezTo>
                        <a:pt x="18181" y="0"/>
                        <a:pt x="21600" y="9517"/>
                        <a:pt x="21600" y="21257"/>
                      </a:cubicBezTo>
                      <a:lnTo>
                        <a:pt x="21600" y="21600"/>
                      </a:lnTo>
                      <a:lnTo>
                        <a:pt x="0" y="21600"/>
                      </a:lnTo>
                      <a:lnTo>
                        <a:pt x="0" y="21257"/>
                      </a:lnTo>
                      <a:cubicBezTo>
                        <a:pt x="0" y="9517"/>
                        <a:pt x="3419" y="0"/>
                        <a:pt x="7638" y="0"/>
                      </a:cubicBezTo>
                      <a:close/>
                    </a:path>
                  </a:pathLst>
                </a:custGeom>
                <a:solidFill>
                  <a:srgbClr val="EB8CA1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34289" tIns="34289" rIns="34289" bIns="34289" numCol="1" anchor="ctr">
                  <a:noAutofit/>
                </a:bodyPr>
                <a:lstStyle/>
                <a:p>
                  <a:pPr algn="ctr" rtl="0">
                    <a:defRPr sz="1200">
                      <a:solidFill>
                        <a:srgbClr val="FFFFFF"/>
                      </a:solidFill>
                      <a:latin typeface="Calibri"/>
                      <a:ea typeface="Calibri"/>
                      <a:cs typeface="Calibri"/>
                      <a:sym typeface="Calibri"/>
                    </a:defRPr>
                  </a:pPr>
                </a:p>
              </p:txBody>
            </p:sp>
            <p:sp>
              <p:nvSpPr>
                <p:cNvPr id="364" name="Google Shape;366;p12"/>
                <p:cNvSpPr/>
                <p:nvPr/>
              </p:nvSpPr>
              <p:spPr>
                <a:xfrm flipH="1" rot="1962354">
                  <a:off x="73119" y="417670"/>
                  <a:ext cx="78496" cy="39386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10781" y="0"/>
                      </a:moveTo>
                      <a:cubicBezTo>
                        <a:pt x="13499" y="0"/>
                        <a:pt x="16088" y="1105"/>
                        <a:pt x="18443" y="3105"/>
                      </a:cubicBezTo>
                      <a:lnTo>
                        <a:pt x="21600" y="6544"/>
                      </a:lnTo>
                      <a:lnTo>
                        <a:pt x="10815" y="21600"/>
                      </a:lnTo>
                      <a:lnTo>
                        <a:pt x="0" y="6501"/>
                      </a:lnTo>
                      <a:lnTo>
                        <a:pt x="3118" y="3105"/>
                      </a:lnTo>
                      <a:cubicBezTo>
                        <a:pt x="5473" y="1105"/>
                        <a:pt x="8062" y="0"/>
                        <a:pt x="10781" y="0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34289" tIns="34289" rIns="34289" bIns="34289" numCol="1" anchor="ctr">
                  <a:noAutofit/>
                </a:bodyPr>
                <a:lstStyle/>
                <a:p>
                  <a:pPr algn="ctr" rtl="0">
                    <a:defRPr sz="1200">
                      <a:solidFill>
                        <a:srgbClr val="FFFFFF"/>
                      </a:solidFill>
                      <a:latin typeface="Calibri"/>
                      <a:ea typeface="Calibri"/>
                      <a:cs typeface="Calibri"/>
                      <a:sym typeface="Calibri"/>
                    </a:defRPr>
                  </a:pPr>
                </a:p>
              </p:txBody>
            </p:sp>
            <p:sp>
              <p:nvSpPr>
                <p:cNvPr id="365" name="Google Shape;367;p12"/>
                <p:cNvSpPr/>
                <p:nvPr/>
              </p:nvSpPr>
              <p:spPr>
                <a:xfrm flipH="1" rot="1957588">
                  <a:off x="166793" y="128110"/>
                  <a:ext cx="251737" cy="59275"/>
                </a:xfrm>
                <a:prstGeom prst="roundRect">
                  <a:avLst>
                    <a:gd name="adj" fmla="val 16667"/>
                  </a:avLst>
                </a:prstGeom>
                <a:solidFill>
                  <a:srgbClr val="A8BFD6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34289" tIns="34289" rIns="34289" bIns="34289" numCol="1" anchor="ctr">
                  <a:noAutofit/>
                </a:bodyPr>
                <a:lstStyle/>
                <a:p>
                  <a:pPr algn="ctr" rtl="0">
                    <a:defRPr sz="1200">
                      <a:solidFill>
                        <a:srgbClr val="FFFFFF"/>
                      </a:solidFill>
                      <a:latin typeface="Calibri"/>
                      <a:ea typeface="Calibri"/>
                      <a:cs typeface="Calibri"/>
                      <a:sym typeface="Calibri"/>
                    </a:defRPr>
                  </a:pPr>
                </a:p>
              </p:txBody>
            </p:sp>
          </p:grpSp>
          <p:sp>
            <p:nvSpPr>
              <p:cNvPr id="367" name="Google Shape;368;p12"/>
              <p:cNvSpPr/>
              <p:nvPr/>
            </p:nvSpPr>
            <p:spPr>
              <a:xfrm flipH="1" rot="12759500">
                <a:off x="123356" y="59937"/>
                <a:ext cx="293199" cy="48794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3965" y="21554"/>
                    </a:moveTo>
                    <a:cubicBezTo>
                      <a:pt x="17508" y="21554"/>
                      <a:pt x="20465" y="20175"/>
                      <a:pt x="21149" y="18342"/>
                    </a:cubicBezTo>
                    <a:lnTo>
                      <a:pt x="21265" y="17706"/>
                    </a:lnTo>
                    <a:lnTo>
                      <a:pt x="21354" y="17686"/>
                    </a:lnTo>
                    <a:cubicBezTo>
                      <a:pt x="21506" y="17602"/>
                      <a:pt x="21600" y="17487"/>
                      <a:pt x="21600" y="17360"/>
                    </a:cubicBezTo>
                    <a:lnTo>
                      <a:pt x="21600" y="15517"/>
                    </a:lnTo>
                    <a:cubicBezTo>
                      <a:pt x="21600" y="15390"/>
                      <a:pt x="21506" y="15275"/>
                      <a:pt x="21354" y="15191"/>
                    </a:cubicBezTo>
                    <a:lnTo>
                      <a:pt x="21311" y="15182"/>
                    </a:lnTo>
                    <a:lnTo>
                      <a:pt x="21295" y="9538"/>
                    </a:lnTo>
                    <a:lnTo>
                      <a:pt x="21367" y="9538"/>
                    </a:lnTo>
                    <a:lnTo>
                      <a:pt x="21367" y="4009"/>
                    </a:lnTo>
                    <a:lnTo>
                      <a:pt x="21154" y="4009"/>
                    </a:lnTo>
                    <a:lnTo>
                      <a:pt x="14063" y="1302"/>
                    </a:lnTo>
                    <a:lnTo>
                      <a:pt x="14127" y="1283"/>
                    </a:lnTo>
                    <a:lnTo>
                      <a:pt x="11103" y="129"/>
                    </a:lnTo>
                    <a:lnTo>
                      <a:pt x="11103" y="0"/>
                    </a:lnTo>
                    <a:lnTo>
                      <a:pt x="10934" y="65"/>
                    </a:lnTo>
                    <a:lnTo>
                      <a:pt x="10773" y="3"/>
                    </a:lnTo>
                    <a:lnTo>
                      <a:pt x="7428" y="1280"/>
                    </a:lnTo>
                    <a:lnTo>
                      <a:pt x="7538" y="1313"/>
                    </a:lnTo>
                    <a:lnTo>
                      <a:pt x="615" y="3955"/>
                    </a:lnTo>
                    <a:lnTo>
                      <a:pt x="576" y="3927"/>
                    </a:lnTo>
                    <a:lnTo>
                      <a:pt x="576" y="3970"/>
                    </a:lnTo>
                    <a:lnTo>
                      <a:pt x="413" y="4032"/>
                    </a:lnTo>
                    <a:lnTo>
                      <a:pt x="564" y="4032"/>
                    </a:lnTo>
                    <a:lnTo>
                      <a:pt x="564" y="9538"/>
                    </a:lnTo>
                    <a:lnTo>
                      <a:pt x="593" y="9538"/>
                    </a:lnTo>
                    <a:lnTo>
                      <a:pt x="609" y="15090"/>
                    </a:lnTo>
                    <a:lnTo>
                      <a:pt x="256" y="15167"/>
                    </a:lnTo>
                    <a:cubicBezTo>
                      <a:pt x="98" y="15251"/>
                      <a:pt x="0" y="15366"/>
                      <a:pt x="0" y="15493"/>
                    </a:cubicBezTo>
                    <a:lnTo>
                      <a:pt x="0" y="17336"/>
                    </a:lnTo>
                    <a:cubicBezTo>
                      <a:pt x="0" y="17463"/>
                      <a:pt x="98" y="17579"/>
                      <a:pt x="256" y="17662"/>
                    </a:cubicBezTo>
                    <a:lnTo>
                      <a:pt x="597" y="17736"/>
                    </a:lnTo>
                    <a:lnTo>
                      <a:pt x="708" y="18342"/>
                    </a:lnTo>
                    <a:lnTo>
                      <a:pt x="746" y="18395"/>
                    </a:lnTo>
                    <a:lnTo>
                      <a:pt x="794" y="18637"/>
                    </a:lnTo>
                    <a:cubicBezTo>
                      <a:pt x="1478" y="20328"/>
                      <a:pt x="4434" y="21600"/>
                      <a:pt x="7978" y="21600"/>
                    </a:cubicBezTo>
                    <a:lnTo>
                      <a:pt x="11047" y="21600"/>
                    </a:lnTo>
                    <a:lnTo>
                      <a:pt x="11047" y="21554"/>
                    </a:lnTo>
                    <a:close/>
                  </a:path>
                </a:pathLst>
              </a:custGeom>
              <a:noFill/>
              <a:ln w="12700" cap="flat">
                <a:solidFill>
                  <a:srgbClr val="FFFFFF"/>
                </a:solidFill>
                <a:prstDash val="dash"/>
                <a:miter lim="800000"/>
              </a:ln>
              <a:effectLst>
                <a:outerShdw sx="100000" sy="100000" kx="0" ky="0" algn="b" rotWithShape="0" blurRad="38100" dist="0" dir="5400000">
                  <a:srgbClr val="000000">
                    <a:alpha val="40000"/>
                  </a:srgbClr>
                </a:outerShdw>
              </a:effectLst>
            </p:spPr>
            <p:txBody>
              <a:bodyPr wrap="square" lIns="34289" tIns="34289" rIns="34289" bIns="34289" numCol="1" anchor="ctr">
                <a:noAutofit/>
              </a:bodyPr>
              <a:lstStyle/>
              <a:p>
                <a:pPr algn="ctr" rtl="0">
                  <a:defRPr sz="1200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defRPr>
                </a:pPr>
              </a:p>
            </p:txBody>
          </p:sp>
        </p:grpSp>
      </p:grpSp>
      <p:sp>
        <p:nvSpPr>
          <p:cNvPr id="370" name="مستطيل"/>
          <p:cNvSpPr/>
          <p:nvPr/>
        </p:nvSpPr>
        <p:spPr>
          <a:xfrm>
            <a:off x="7919842" y="1462708"/>
            <a:ext cx="585916" cy="1952090"/>
          </a:xfrm>
          <a:prstGeom prst="rect">
            <a:avLst/>
          </a:prstGeom>
          <a:solidFill>
            <a:srgbClr val="FBD4BA"/>
          </a:solidFill>
          <a:ln w="3175">
            <a:solidFill>
              <a:schemeClr val="accent3">
                <a:satOff val="-41626"/>
                <a:lumOff val="-14313"/>
              </a:schemeClr>
            </a:solidFill>
          </a:ln>
          <a:effectLst>
            <a:outerShdw sx="100000" sy="100000" kx="0" ky="0" algn="b" rotWithShape="0" blurRad="25400" dist="12700" dir="5400000">
              <a:srgbClr val="000000">
                <a:alpha val="38000"/>
              </a:srgbClr>
            </a:outerShdw>
          </a:effectLst>
        </p:spPr>
        <p:txBody>
          <a:bodyPr lIns="34289" tIns="34289" rIns="34289" bIns="34289" anchor="ctr"/>
          <a:lstStyle/>
          <a:p>
            <a:pPr rtl="0">
              <a:defRPr>
                <a:latin typeface="+mn-lt"/>
                <a:ea typeface="+mn-ea"/>
                <a:cs typeface="+mn-cs"/>
                <a:sym typeface="Arial"/>
              </a:defRPr>
            </a:pPr>
          </a:p>
        </p:txBody>
      </p:sp>
      <p:sp>
        <p:nvSpPr>
          <p:cNvPr id="371" name="Google Shape;145;p11"/>
          <p:cNvSpPr txBox="1"/>
          <p:nvPr/>
        </p:nvSpPr>
        <p:spPr>
          <a:xfrm>
            <a:off x="7864595" y="1934312"/>
            <a:ext cx="696410" cy="84323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88653" tIns="88653" rIns="88653" bIns="88653" anchor="ctr">
            <a:normAutofit fontScale="100000" lnSpcReduction="0"/>
          </a:bodyPr>
          <a:lstStyle>
            <a:lvl1pPr algn="ctr" defTabSz="886689">
              <a:lnSpc>
                <a:spcPct val="115000"/>
              </a:lnSpc>
              <a:spcBef>
                <a:spcPts val="1500"/>
              </a:spcBef>
              <a:defRPr sz="2900">
                <a:latin typeface="Muna Bold"/>
                <a:ea typeface="Muna Bold"/>
                <a:cs typeface="Muna Bold"/>
                <a:sym typeface="Muna Bold"/>
              </a:defRPr>
            </a:lvl1pPr>
          </a:lstStyle>
          <a:p>
            <a:pPr rtl="0">
              <a:defRPr/>
            </a:pPr>
            <a:r>
              <a:t>حل </a:t>
            </a:r>
          </a:p>
        </p:txBody>
      </p:sp>
      <p:sp>
        <p:nvSpPr>
          <p:cNvPr id="372" name="مستطيل"/>
          <p:cNvSpPr/>
          <p:nvPr/>
        </p:nvSpPr>
        <p:spPr>
          <a:xfrm>
            <a:off x="7919842" y="4005003"/>
            <a:ext cx="585916" cy="588210"/>
          </a:xfrm>
          <a:prstGeom prst="rect">
            <a:avLst/>
          </a:prstGeom>
          <a:solidFill>
            <a:srgbClr val="FBD4BA"/>
          </a:solidFill>
          <a:ln w="3175">
            <a:solidFill>
              <a:schemeClr val="accent3">
                <a:satOff val="-41626"/>
                <a:lumOff val="-14313"/>
              </a:schemeClr>
            </a:solidFill>
          </a:ln>
          <a:effectLst>
            <a:outerShdw sx="100000" sy="100000" kx="0" ky="0" algn="b" rotWithShape="0" blurRad="25400" dist="12700" dir="5400000">
              <a:srgbClr val="000000">
                <a:alpha val="38000"/>
              </a:srgbClr>
            </a:outerShdw>
          </a:effectLst>
        </p:spPr>
        <p:txBody>
          <a:bodyPr lIns="34289" tIns="34289" rIns="34289" bIns="34289" anchor="ctr"/>
          <a:lstStyle/>
          <a:p>
            <a:pPr rtl="0">
              <a:defRPr>
                <a:latin typeface="+mn-lt"/>
                <a:ea typeface="+mn-ea"/>
                <a:cs typeface="+mn-cs"/>
                <a:sym typeface="Arial"/>
              </a:defRPr>
            </a:pPr>
          </a:p>
        </p:txBody>
      </p:sp>
      <p:sp>
        <p:nvSpPr>
          <p:cNvPr id="373" name="Google Shape;145;p11"/>
          <p:cNvSpPr txBox="1"/>
          <p:nvPr/>
        </p:nvSpPr>
        <p:spPr>
          <a:xfrm>
            <a:off x="7835096" y="3987431"/>
            <a:ext cx="755409" cy="53327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88653" tIns="88653" rIns="88653" bIns="88653" anchor="ctr">
            <a:normAutofit fontScale="100000" lnSpcReduction="0"/>
          </a:bodyPr>
          <a:lstStyle>
            <a:lvl1pPr algn="ctr" defTabSz="886689">
              <a:lnSpc>
                <a:spcPct val="115000"/>
              </a:lnSpc>
              <a:spcBef>
                <a:spcPts val="1500"/>
              </a:spcBef>
              <a:defRPr sz="2100">
                <a:latin typeface="Muna Bold"/>
                <a:ea typeface="Muna Bold"/>
                <a:cs typeface="Muna Bold"/>
                <a:sym typeface="Muna Bold"/>
              </a:defRPr>
            </a:lvl1pPr>
          </a:lstStyle>
          <a:p>
            <a:pPr rtl="0">
              <a:defRPr/>
            </a:pPr>
            <a:r>
              <a:t>تحقق</a:t>
            </a:r>
          </a:p>
        </p:txBody>
      </p:sp>
      <p:sp>
        <p:nvSpPr>
          <p:cNvPr id="374" name="المقدمة">
            <a:hlinkClick r:id="rId2" invalidUrl="" action="ppaction://hlinksldjump" tgtFrame="" tooltip="" history="1" highlightClick="0" endSnd="0"/>
          </p:cNvPr>
          <p:cNvSpPr txBox="1"/>
          <p:nvPr/>
        </p:nvSpPr>
        <p:spPr>
          <a:xfrm>
            <a:off x="1881535" y="250185"/>
            <a:ext cx="1122277" cy="2921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spAutoFit/>
          </a:bodyPr>
          <a:lstStyle>
            <a:lvl1pPr algn="ctr" defTabSz="825500">
              <a:defRPr sz="1500">
                <a:solidFill>
                  <a:srgbClr val="FFFFFF"/>
                </a:solidFill>
                <a:latin typeface="Khalid Art bold"/>
                <a:ea typeface="Khalid Art bold"/>
                <a:cs typeface="Khalid Art bold"/>
                <a:sym typeface="Khalid Art bold"/>
              </a:defRPr>
            </a:lvl1pPr>
          </a:lstStyle>
          <a:p>
            <a:pPr rtl="0">
              <a:defRPr/>
            </a:pPr>
            <a:r>
              <a:t>المقدمة</a:t>
            </a:r>
          </a:p>
        </p:txBody>
      </p:sp>
      <p:sp>
        <p:nvSpPr>
          <p:cNvPr id="375" name="مسألة  ٦">
            <a:hlinkClick r:id="rId3" invalidUrl="" action="ppaction://hlinksldjump" tgtFrame="" tooltip="" history="1" highlightClick="0" endSnd="0"/>
          </p:cNvPr>
          <p:cNvSpPr txBox="1"/>
          <p:nvPr/>
        </p:nvSpPr>
        <p:spPr>
          <a:xfrm>
            <a:off x="4725666" y="237814"/>
            <a:ext cx="1122278" cy="2921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spAutoFit/>
          </a:bodyPr>
          <a:lstStyle>
            <a:lvl1pPr algn="ctr" defTabSz="825500">
              <a:defRPr sz="1500">
                <a:solidFill>
                  <a:srgbClr val="FFFFFF"/>
                </a:solidFill>
                <a:latin typeface="Khalid Art bold"/>
                <a:ea typeface="Khalid Art bold"/>
                <a:cs typeface="Khalid Art bold"/>
                <a:sym typeface="Khalid Art bold"/>
              </a:defRPr>
            </a:lvl1pPr>
          </a:lstStyle>
          <a:p>
            <a:pPr rtl="0">
              <a:defRPr/>
            </a:pPr>
            <a:r>
              <a:t>مسألة  ٤</a:t>
            </a:r>
          </a:p>
        </p:txBody>
      </p:sp>
      <p:sp>
        <p:nvSpPr>
          <p:cNvPr id="376" name="الواجب">
            <a:hlinkClick r:id="rId4" invalidUrl="" action="ppaction://hlinksldjump" tgtFrame="" tooltip="" history="1" highlightClick="0" endSnd="0"/>
          </p:cNvPr>
          <p:cNvSpPr txBox="1"/>
          <p:nvPr/>
        </p:nvSpPr>
        <p:spPr>
          <a:xfrm>
            <a:off x="7531055" y="237814"/>
            <a:ext cx="1122278" cy="2921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spAutoFit/>
          </a:bodyPr>
          <a:lstStyle>
            <a:lvl1pPr algn="ctr" defTabSz="825500">
              <a:defRPr sz="1500">
                <a:solidFill>
                  <a:srgbClr val="FFFFFF"/>
                </a:solidFill>
                <a:latin typeface="Khalid Art bold"/>
                <a:ea typeface="Khalid Art bold"/>
                <a:cs typeface="Khalid Art bold"/>
                <a:sym typeface="Khalid Art bold"/>
              </a:defRPr>
            </a:lvl1pPr>
          </a:lstStyle>
          <a:p>
            <a:pPr rtl="0">
              <a:defRPr/>
            </a:pPr>
            <a:r>
              <a:t>الواجب</a:t>
            </a:r>
          </a:p>
        </p:txBody>
      </p:sp>
      <p:sp>
        <p:nvSpPr>
          <p:cNvPr id="377" name="المنزل">
            <a:hlinkClick r:id="rId5" invalidUrl="" action="ppaction://hlinksldjump" tgtFrame="" tooltip="" history="1" highlightClick="0" endSnd="0"/>
          </p:cNvPr>
          <p:cNvSpPr/>
          <p:nvPr/>
        </p:nvSpPr>
        <p:spPr>
          <a:xfrm>
            <a:off x="864594" y="228027"/>
            <a:ext cx="364838" cy="32678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0800" y="0"/>
                </a:moveTo>
                <a:lnTo>
                  <a:pt x="0" y="11938"/>
                </a:lnTo>
                <a:lnTo>
                  <a:pt x="3392" y="11938"/>
                </a:lnTo>
                <a:lnTo>
                  <a:pt x="3392" y="21600"/>
                </a:lnTo>
                <a:lnTo>
                  <a:pt x="8837" y="21600"/>
                </a:lnTo>
                <a:lnTo>
                  <a:pt x="8837" y="13819"/>
                </a:lnTo>
                <a:lnTo>
                  <a:pt x="12694" y="13819"/>
                </a:lnTo>
                <a:lnTo>
                  <a:pt x="12694" y="21600"/>
                </a:lnTo>
                <a:lnTo>
                  <a:pt x="18160" y="21600"/>
                </a:lnTo>
                <a:lnTo>
                  <a:pt x="18160" y="11938"/>
                </a:lnTo>
                <a:lnTo>
                  <a:pt x="21600" y="11938"/>
                </a:lnTo>
                <a:lnTo>
                  <a:pt x="18160" y="8135"/>
                </a:lnTo>
                <a:lnTo>
                  <a:pt x="18160" y="3553"/>
                </a:lnTo>
                <a:lnTo>
                  <a:pt x="16218" y="3553"/>
                </a:lnTo>
                <a:lnTo>
                  <a:pt x="16218" y="5984"/>
                </a:lnTo>
                <a:lnTo>
                  <a:pt x="10800" y="0"/>
                </a:lnTo>
                <a:close/>
              </a:path>
            </a:pathLst>
          </a:custGeom>
          <a:ln w="3175">
            <a:solidFill>
              <a:srgbClr val="5C5C5C">
                <a:alpha val="60502"/>
              </a:srgbClr>
            </a:solidFill>
          </a:ln>
        </p:spPr>
        <p:txBody>
          <a:bodyPr lIns="34289" tIns="34289" rIns="34289" bIns="34289" anchor="ctr"/>
          <a:lstStyle/>
          <a:p>
            <a:pPr rtl="0">
              <a:defRPr>
                <a:latin typeface="+mn-lt"/>
                <a:ea typeface="+mn-ea"/>
                <a:cs typeface="+mn-cs"/>
                <a:sym typeface="Arial"/>
              </a:defRPr>
            </a:pPr>
          </a:p>
        </p:txBody>
      </p:sp>
      <p:sp>
        <p:nvSpPr>
          <p:cNvPr id="378" name="مستطيل"/>
          <p:cNvSpPr/>
          <p:nvPr/>
        </p:nvSpPr>
        <p:spPr>
          <a:xfrm>
            <a:off x="2371057" y="3102251"/>
            <a:ext cx="5398599" cy="1712019"/>
          </a:xfrm>
          <a:prstGeom prst="rect">
            <a:avLst/>
          </a:prstGeom>
          <a:ln w="12700">
            <a:solidFill>
              <a:srgbClr val="000000"/>
            </a:solidFill>
          </a:ln>
          <a:effectLst>
            <a:outerShdw sx="100000" sy="100000" kx="0" ky="0" algn="b" rotWithShape="0" blurRad="25400" dist="0" dir="5400000">
              <a:srgbClr val="000000">
                <a:alpha val="35000"/>
              </a:srgbClr>
            </a:outerShdw>
          </a:effectLst>
        </p:spPr>
        <p:txBody>
          <a:bodyPr lIns="34289" tIns="34289" rIns="34289" bIns="34289" anchor="ctr"/>
          <a:lstStyle/>
          <a:p>
            <a:pPr rtl="0">
              <a:defRPr>
                <a:latin typeface="+mn-lt"/>
                <a:ea typeface="+mn-ea"/>
                <a:cs typeface="+mn-cs"/>
                <a:sym typeface="Arial"/>
              </a:defRPr>
            </a:pPr>
          </a:p>
        </p:txBody>
      </p:sp>
      <p:sp>
        <p:nvSpPr>
          <p:cNvPr id="379" name="مسألة ١٠">
            <a:hlinkClick r:id="rId6" invalidUrl="" action="ppaction://hlinksldjump" tgtFrame="" tooltip="" history="1" highlightClick="0" endSnd="0"/>
          </p:cNvPr>
          <p:cNvSpPr txBox="1"/>
          <p:nvPr/>
        </p:nvSpPr>
        <p:spPr>
          <a:xfrm>
            <a:off x="6181761" y="232482"/>
            <a:ext cx="1122278" cy="2921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spAutoFit/>
          </a:bodyPr>
          <a:lstStyle>
            <a:lvl1pPr algn="ctr" defTabSz="825500">
              <a:defRPr sz="1500">
                <a:solidFill>
                  <a:srgbClr val="FFFFFF"/>
                </a:solidFill>
                <a:latin typeface="Khalid Art bold"/>
                <a:ea typeface="Khalid Art bold"/>
                <a:cs typeface="Khalid Art bold"/>
                <a:sym typeface="Khalid Art bold"/>
              </a:defRPr>
            </a:lvl1pPr>
          </a:lstStyle>
          <a:p>
            <a:pPr rtl="0">
              <a:defRPr/>
            </a:pPr>
            <a:r>
              <a:t>مسألة ٥</a:t>
            </a:r>
          </a:p>
        </p:txBody>
      </p:sp>
      <p:pic>
        <p:nvPicPr>
          <p:cNvPr id="380" name="IMG_2733.png" descr="IMG_2733.png"/>
          <p:cNvPicPr>
            <a:picLocks noChangeAspect="1"/>
          </p:cNvPicPr>
          <p:nvPr/>
        </p:nvPicPr>
        <p:blipFill>
          <a:blip r:embed="rId7">
            <a:extLst/>
          </a:blip>
          <a:srcRect l="27993" t="35976" r="0" b="23865"/>
          <a:stretch>
            <a:fillRect/>
          </a:stretch>
        </p:blipFill>
        <p:spPr>
          <a:xfrm>
            <a:off x="3359043" y="1461121"/>
            <a:ext cx="4475920" cy="1316563"/>
          </a:xfrm>
          <a:prstGeom prst="rect">
            <a:avLst/>
          </a:prstGeom>
          <a:ln w="12700">
            <a:miter lim="400000"/>
          </a:ln>
        </p:spPr>
      </p:pic>
      <p:sp>
        <p:nvSpPr>
          <p:cNvPr id="381" name="تحقق من معقولية الجواب"/>
          <p:cNvSpPr txBox="1"/>
          <p:nvPr/>
        </p:nvSpPr>
        <p:spPr>
          <a:xfrm>
            <a:off x="4065715" y="3786075"/>
            <a:ext cx="2429906" cy="34437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34289" tIns="34289" rIns="34289" bIns="34289">
            <a:spAutoFit/>
          </a:bodyPr>
          <a:lstStyle>
            <a:lvl1pPr algn="ctr">
              <a:defRPr b="1" sz="1700"/>
            </a:lvl1pPr>
          </a:lstStyle>
          <a:p>
            <a:pPr rtl="0">
              <a:defRPr/>
            </a:pPr>
            <a:r>
              <a:t>  تحقق من معقولية الجواب</a:t>
            </a:r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  <p:cond evt="onBegin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afterEffect" presetSubtype="1" presetID="2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3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up)" transition="in">
                                      <p:cBhvr>
                                        <p:cTn id="7" dur="1000"/>
                                        <p:tgtEl>
                                          <p:spTgt spid="3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Class="entr" nodeType="afterEffect" presetSubtype="32" presetID="4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3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ox(out)" transition="in">
                                      <p:cBhvr>
                                        <p:cTn id="11" dur="1000"/>
                                        <p:tgtEl>
                                          <p:spTgt spid="3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Class="entr" nodeType="clickEffect" presetSubtype="1" presetID="22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5" fill="hold"/>
                                        <p:tgtEl>
                                          <p:spTgt spid="3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up)" transition="in">
                                      <p:cBhvr>
                                        <p:cTn id="16" dur="1000"/>
                                        <p:tgtEl>
                                          <p:spTgt spid="3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Class="entr" nodeType="afterEffect" presetSubtype="32" presetID="4" grpId="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9" fill="hold"/>
                                        <p:tgtEl>
                                          <p:spTgt spid="3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ox(out)" transition="in">
                                      <p:cBhvr>
                                        <p:cTn id="20" dur="1000"/>
                                        <p:tgtEl>
                                          <p:spTgt spid="3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Class="entr" nodeType="afterEffect" presetID="10" grpId="5" fill="hold">
                                  <p:stCondLst>
                                    <p:cond delay="60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3" fill="hold"/>
                                        <p:tgtEl>
                                          <p:spTgt spid="3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24" dur="2000"/>
                                        <p:tgtEl>
                                          <p:spTgt spid="3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372" grpId="3"/>
      <p:bldP build="whole" bldLvl="1" animBg="1" rev="0" advAuto="0" spid="371" grpId="2"/>
      <p:bldP build="whole" bldLvl="1" animBg="1" rev="0" advAuto="0" spid="378" grpId="5"/>
      <p:bldP build="whole" bldLvl="1" animBg="1" rev="0" advAuto="0" spid="370" grpId="1"/>
      <p:bldP build="whole" bldLvl="1" animBg="1" rev="0" advAuto="0" spid="373" grpId="4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87" name="تجميع"/>
          <p:cNvGrpSpPr/>
          <p:nvPr/>
        </p:nvGrpSpPr>
        <p:grpSpPr>
          <a:xfrm>
            <a:off x="7546459" y="935232"/>
            <a:ext cx="1122281" cy="620649"/>
            <a:chOff x="0" y="0"/>
            <a:chExt cx="1122280" cy="620647"/>
          </a:xfrm>
        </p:grpSpPr>
        <p:grpSp>
          <p:nvGrpSpPr>
            <p:cNvPr id="385" name="تجميع"/>
            <p:cNvGrpSpPr/>
            <p:nvPr/>
          </p:nvGrpSpPr>
          <p:grpSpPr>
            <a:xfrm>
              <a:off x="250814" y="-1"/>
              <a:ext cx="620650" cy="620648"/>
              <a:chOff x="-1" y="0"/>
              <a:chExt cx="620648" cy="620647"/>
            </a:xfrm>
          </p:grpSpPr>
          <p:sp>
            <p:nvSpPr>
              <p:cNvPr id="383" name="Google Shape;324;p12"/>
              <p:cNvSpPr/>
              <p:nvPr/>
            </p:nvSpPr>
            <p:spPr>
              <a:xfrm>
                <a:off x="-2" y="-1"/>
                <a:ext cx="620649" cy="620648"/>
              </a:xfrm>
              <a:prstGeom prst="ellipse">
                <a:avLst/>
              </a:prstGeom>
              <a:solidFill>
                <a:srgbClr val="FFFFFF">
                  <a:alpha val="25140"/>
                </a:srgbClr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34289" tIns="34289" rIns="34289" bIns="34289" numCol="1" anchor="ctr">
                <a:noAutofit/>
              </a:bodyPr>
              <a:lstStyle/>
              <a:p>
                <a:pPr algn="ctr" rtl="0">
                  <a:defRPr sz="1200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defRPr>
                </a:pPr>
              </a:p>
            </p:txBody>
          </p:sp>
          <p:sp>
            <p:nvSpPr>
              <p:cNvPr id="384" name="Google Shape;325;p12"/>
              <p:cNvSpPr/>
              <p:nvPr/>
            </p:nvSpPr>
            <p:spPr>
              <a:xfrm>
                <a:off x="29640" y="21739"/>
                <a:ext cx="577169" cy="577171"/>
              </a:xfrm>
              <a:prstGeom prst="ellipse">
                <a:avLst/>
              </a:prstGeom>
              <a:noFill/>
              <a:ln w="12700" cap="flat">
                <a:solidFill>
                  <a:srgbClr val="F2F2F2"/>
                </a:solidFill>
                <a:prstDash val="dash"/>
                <a:miter lim="8000"/>
              </a:ln>
              <a:effectLst>
                <a:outerShdw sx="100000" sy="100000" kx="0" ky="0" algn="b" rotWithShape="0" blurRad="38100" dist="0" dir="5400000">
                  <a:srgbClr val="000000">
                    <a:alpha val="40000"/>
                  </a:srgbClr>
                </a:outerShdw>
              </a:effectLst>
            </p:spPr>
            <p:txBody>
              <a:bodyPr wrap="square" lIns="34289" tIns="34289" rIns="34289" bIns="34289" numCol="1" anchor="ctr">
                <a:noAutofit/>
              </a:bodyPr>
              <a:lstStyle/>
              <a:p>
                <a:pPr algn="ctr" rtl="0">
                  <a:defRPr sz="1200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defRPr>
                </a:pPr>
              </a:p>
            </p:txBody>
          </p:sp>
        </p:grpSp>
        <p:sp>
          <p:nvSpPr>
            <p:cNvPr id="386" name="٦"/>
            <p:cNvSpPr/>
            <p:nvPr/>
          </p:nvSpPr>
          <p:spPr>
            <a:xfrm>
              <a:off x="0" y="310323"/>
              <a:ext cx="1122281" cy="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0" fill="norm" stroke="1" extrusionOk="0">
                  <a:moveTo>
                    <a:pt x="0" y="0"/>
                  </a:moveTo>
                  <a:lnTo>
                    <a:pt x="21600" y="0"/>
                  </a:lnTo>
                  <a:lnTo>
                    <a:pt x="21600" y="0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0" tIns="0" rIns="0" bIns="0" numCol="1" anchor="ctr">
              <a:spAutoFit/>
            </a:bodyPr>
            <a:lstStyle>
              <a:lvl1pPr algn="ctr" defTabSz="825500">
                <a:defRPr b="1" sz="3000">
                  <a:solidFill>
                    <a:schemeClr val="accent1">
                      <a:satOff val="-49514"/>
                      <a:lumOff val="-14901"/>
                    </a:schemeClr>
                  </a:solidFill>
                </a:defRPr>
              </a:lvl1pPr>
            </a:lstStyle>
            <a:p>
              <a:pPr rtl="0">
                <a:defRPr/>
              </a:pPr>
              <a:r>
                <a:t>٤</a:t>
              </a:r>
            </a:p>
          </p:txBody>
        </p:sp>
      </p:grpSp>
      <p:grpSp>
        <p:nvGrpSpPr>
          <p:cNvPr id="403" name="Google Shape;500;p15"/>
          <p:cNvGrpSpPr/>
          <p:nvPr/>
        </p:nvGrpSpPr>
        <p:grpSpPr>
          <a:xfrm>
            <a:off x="7569155" y="3895223"/>
            <a:ext cx="1252884" cy="678969"/>
            <a:chOff x="-24" y="0"/>
            <a:chExt cx="1252882" cy="678967"/>
          </a:xfrm>
        </p:grpSpPr>
        <p:sp>
          <p:nvSpPr>
            <p:cNvPr id="388" name="Google Shape;501;p15"/>
            <p:cNvSpPr/>
            <p:nvPr/>
          </p:nvSpPr>
          <p:spPr>
            <a:xfrm>
              <a:off x="3079" y="-1"/>
              <a:ext cx="1249779" cy="67741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51" h="21600" fill="norm" stroke="1" extrusionOk="0">
                  <a:moveTo>
                    <a:pt x="10494" y="0"/>
                  </a:moveTo>
                  <a:cubicBezTo>
                    <a:pt x="13592" y="0"/>
                    <a:pt x="16250" y="3968"/>
                    <a:pt x="17386" y="9622"/>
                  </a:cubicBezTo>
                  <a:lnTo>
                    <a:pt x="17652" y="11429"/>
                  </a:lnTo>
                  <a:lnTo>
                    <a:pt x="17726" y="11635"/>
                  </a:lnTo>
                  <a:lnTo>
                    <a:pt x="17785" y="11587"/>
                  </a:lnTo>
                  <a:cubicBezTo>
                    <a:pt x="17992" y="11456"/>
                    <a:pt x="18218" y="11383"/>
                    <a:pt x="18457" y="11383"/>
                  </a:cubicBezTo>
                  <a:cubicBezTo>
                    <a:pt x="19409" y="11383"/>
                    <a:pt x="20182" y="12548"/>
                    <a:pt x="20182" y="13985"/>
                  </a:cubicBezTo>
                  <a:lnTo>
                    <a:pt x="20101" y="14589"/>
                  </a:lnTo>
                  <a:lnTo>
                    <a:pt x="20312" y="14621"/>
                  </a:lnTo>
                  <a:cubicBezTo>
                    <a:pt x="20905" y="14804"/>
                    <a:pt x="21351" y="15595"/>
                    <a:pt x="21351" y="16543"/>
                  </a:cubicBezTo>
                  <a:cubicBezTo>
                    <a:pt x="21351" y="17085"/>
                    <a:pt x="21205" y="17576"/>
                    <a:pt x="20970" y="17931"/>
                  </a:cubicBezTo>
                  <a:lnTo>
                    <a:pt x="20896" y="18006"/>
                  </a:lnTo>
                  <a:lnTo>
                    <a:pt x="20880" y="18043"/>
                  </a:lnTo>
                  <a:cubicBezTo>
                    <a:pt x="20673" y="18374"/>
                    <a:pt x="20270" y="18801"/>
                    <a:pt x="19642" y="19152"/>
                  </a:cubicBezTo>
                  <a:lnTo>
                    <a:pt x="19249" y="19340"/>
                  </a:lnTo>
                  <a:lnTo>
                    <a:pt x="19223" y="19645"/>
                  </a:lnTo>
                  <a:cubicBezTo>
                    <a:pt x="19127" y="20203"/>
                    <a:pt x="18870" y="20692"/>
                    <a:pt x="18513" y="21041"/>
                  </a:cubicBezTo>
                  <a:lnTo>
                    <a:pt x="17937" y="21433"/>
                  </a:lnTo>
                  <a:lnTo>
                    <a:pt x="17938" y="21452"/>
                  </a:lnTo>
                  <a:lnTo>
                    <a:pt x="17935" y="21434"/>
                  </a:lnTo>
                  <a:lnTo>
                    <a:pt x="17909" y="21451"/>
                  </a:lnTo>
                  <a:cubicBezTo>
                    <a:pt x="17688" y="21548"/>
                    <a:pt x="17448" y="21600"/>
                    <a:pt x="17199" y="21600"/>
                  </a:cubicBezTo>
                  <a:cubicBezTo>
                    <a:pt x="16485" y="21600"/>
                    <a:pt x="15857" y="21172"/>
                    <a:pt x="15485" y="20521"/>
                  </a:cubicBezTo>
                  <a:lnTo>
                    <a:pt x="15303" y="20122"/>
                  </a:lnTo>
                  <a:lnTo>
                    <a:pt x="15249" y="20157"/>
                  </a:lnTo>
                  <a:cubicBezTo>
                    <a:pt x="15060" y="20252"/>
                    <a:pt x="14851" y="20304"/>
                    <a:pt x="14633" y="20304"/>
                  </a:cubicBezTo>
                  <a:cubicBezTo>
                    <a:pt x="13977" y="20304"/>
                    <a:pt x="13415" y="19832"/>
                    <a:pt x="13175" y="19159"/>
                  </a:cubicBezTo>
                  <a:lnTo>
                    <a:pt x="13091" y="18839"/>
                  </a:lnTo>
                  <a:lnTo>
                    <a:pt x="12748" y="18553"/>
                  </a:lnTo>
                  <a:cubicBezTo>
                    <a:pt x="11719" y="17556"/>
                    <a:pt x="11615" y="16141"/>
                    <a:pt x="11963" y="14979"/>
                  </a:cubicBezTo>
                  <a:cubicBezTo>
                    <a:pt x="12118" y="14462"/>
                    <a:pt x="12430" y="14142"/>
                    <a:pt x="12836" y="13957"/>
                  </a:cubicBezTo>
                  <a:lnTo>
                    <a:pt x="13476" y="13781"/>
                  </a:lnTo>
                  <a:lnTo>
                    <a:pt x="13453" y="13667"/>
                  </a:lnTo>
                  <a:cubicBezTo>
                    <a:pt x="13423" y="13445"/>
                    <a:pt x="13407" y="13216"/>
                    <a:pt x="13407" y="12982"/>
                  </a:cubicBezTo>
                  <a:cubicBezTo>
                    <a:pt x="13407" y="12513"/>
                    <a:pt x="13470" y="12066"/>
                    <a:pt x="13584" y="11660"/>
                  </a:cubicBezTo>
                  <a:lnTo>
                    <a:pt x="13665" y="11479"/>
                  </a:lnTo>
                  <a:lnTo>
                    <a:pt x="13045" y="10955"/>
                  </a:lnTo>
                  <a:cubicBezTo>
                    <a:pt x="12211" y="10404"/>
                    <a:pt x="11312" y="10105"/>
                    <a:pt x="10379" y="10105"/>
                  </a:cubicBezTo>
                  <a:cubicBezTo>
                    <a:pt x="8980" y="10105"/>
                    <a:pt x="7657" y="10778"/>
                    <a:pt x="6516" y="11966"/>
                  </a:cubicBezTo>
                  <a:lnTo>
                    <a:pt x="5909" y="12730"/>
                  </a:lnTo>
                  <a:lnTo>
                    <a:pt x="6419" y="12914"/>
                  </a:lnTo>
                  <a:cubicBezTo>
                    <a:pt x="6961" y="13324"/>
                    <a:pt x="7340" y="14282"/>
                    <a:pt x="7340" y="15400"/>
                  </a:cubicBezTo>
                  <a:lnTo>
                    <a:pt x="7270" y="16026"/>
                  </a:lnTo>
                  <a:lnTo>
                    <a:pt x="7454" y="16060"/>
                  </a:lnTo>
                  <a:cubicBezTo>
                    <a:pt x="7973" y="16249"/>
                    <a:pt x="8362" y="17069"/>
                    <a:pt x="8362" y="18053"/>
                  </a:cubicBezTo>
                  <a:cubicBezTo>
                    <a:pt x="8362" y="18614"/>
                    <a:pt x="8235" y="19123"/>
                    <a:pt x="8029" y="19491"/>
                  </a:cubicBezTo>
                  <a:lnTo>
                    <a:pt x="7965" y="19569"/>
                  </a:lnTo>
                  <a:lnTo>
                    <a:pt x="7950" y="19608"/>
                  </a:lnTo>
                  <a:cubicBezTo>
                    <a:pt x="7590" y="20294"/>
                    <a:pt x="6541" y="21380"/>
                    <a:pt x="4605" y="21431"/>
                  </a:cubicBezTo>
                  <a:cubicBezTo>
                    <a:pt x="4070" y="21446"/>
                    <a:pt x="3591" y="21412"/>
                    <a:pt x="3163" y="21337"/>
                  </a:cubicBezTo>
                  <a:lnTo>
                    <a:pt x="2852" y="21244"/>
                  </a:lnTo>
                  <a:lnTo>
                    <a:pt x="2821" y="21452"/>
                  </a:lnTo>
                  <a:lnTo>
                    <a:pt x="2833" y="21239"/>
                  </a:lnTo>
                  <a:lnTo>
                    <a:pt x="2028" y="20999"/>
                  </a:lnTo>
                  <a:cubicBezTo>
                    <a:pt x="48" y="20111"/>
                    <a:pt x="-249" y="18037"/>
                    <a:pt x="157" y="16430"/>
                  </a:cubicBezTo>
                  <a:cubicBezTo>
                    <a:pt x="292" y="15895"/>
                    <a:pt x="565" y="15563"/>
                    <a:pt x="919" y="15371"/>
                  </a:cubicBezTo>
                  <a:lnTo>
                    <a:pt x="1480" y="15188"/>
                  </a:lnTo>
                  <a:lnTo>
                    <a:pt x="1459" y="15070"/>
                  </a:lnTo>
                  <a:cubicBezTo>
                    <a:pt x="1433" y="14841"/>
                    <a:pt x="1419" y="14603"/>
                    <a:pt x="1419" y="14360"/>
                  </a:cubicBezTo>
                  <a:cubicBezTo>
                    <a:pt x="1419" y="12415"/>
                    <a:pt x="2301" y="10838"/>
                    <a:pt x="3388" y="10838"/>
                  </a:cubicBezTo>
                  <a:lnTo>
                    <a:pt x="3421" y="10845"/>
                  </a:lnTo>
                  <a:lnTo>
                    <a:pt x="3601" y="9622"/>
                  </a:lnTo>
                  <a:cubicBezTo>
                    <a:pt x="4737" y="3968"/>
                    <a:pt x="7395" y="0"/>
                    <a:pt x="10494" y="0"/>
                  </a:cubicBezTo>
                  <a:close/>
                </a:path>
              </a:pathLst>
            </a:custGeom>
            <a:solidFill>
              <a:srgbClr val="FFFFFF">
                <a:alpha val="4824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34289" tIns="34289" rIns="34289" bIns="34289" numCol="1" anchor="ctr">
              <a:noAutofit/>
            </a:bodyPr>
            <a:lstStyle/>
            <a:p>
              <a:pPr algn="ctr" rtl="0">
                <a:defRPr sz="12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defRPr>
              </a:pPr>
            </a:p>
          </p:txBody>
        </p:sp>
        <p:grpSp>
          <p:nvGrpSpPr>
            <p:cNvPr id="401" name="Google Shape;502;p15"/>
            <p:cNvGrpSpPr/>
            <p:nvPr/>
          </p:nvGrpSpPr>
          <p:grpSpPr>
            <a:xfrm>
              <a:off x="62093" y="51217"/>
              <a:ext cx="1137464" cy="578615"/>
              <a:chOff x="-7" y="-1"/>
              <a:chExt cx="1137463" cy="578613"/>
            </a:xfrm>
          </p:grpSpPr>
          <p:grpSp>
            <p:nvGrpSpPr>
              <p:cNvPr id="394" name="Google Shape;503;p15"/>
              <p:cNvGrpSpPr/>
              <p:nvPr/>
            </p:nvGrpSpPr>
            <p:grpSpPr>
              <a:xfrm>
                <a:off x="149861" y="-2"/>
                <a:ext cx="783855" cy="499157"/>
                <a:chOff x="0" y="0"/>
                <a:chExt cx="783853" cy="499155"/>
              </a:xfrm>
            </p:grpSpPr>
            <p:sp>
              <p:nvSpPr>
                <p:cNvPr id="389" name="Google Shape;504;p15"/>
                <p:cNvSpPr/>
                <p:nvPr/>
              </p:nvSpPr>
              <p:spPr>
                <a:xfrm rot="5400000">
                  <a:off x="213618" y="-203647"/>
                  <a:ext cx="366590" cy="773882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21600" y="21600"/>
                      </a:moveTo>
                      <a:cubicBezTo>
                        <a:pt x="9671" y="21600"/>
                        <a:pt x="0" y="16765"/>
                        <a:pt x="0" y="10800"/>
                      </a:cubicBezTo>
                      <a:cubicBezTo>
                        <a:pt x="0" y="4835"/>
                        <a:pt x="9671" y="0"/>
                        <a:pt x="21600" y="0"/>
                      </a:cubicBezTo>
                      <a:cubicBezTo>
                        <a:pt x="9671" y="1017"/>
                        <a:pt x="1649" y="6677"/>
                        <a:pt x="3684" y="12642"/>
                      </a:cubicBezTo>
                      <a:cubicBezTo>
                        <a:pt x="5248" y="17227"/>
                        <a:pt x="12431" y="20818"/>
                        <a:pt x="21600" y="21600"/>
                      </a:cubicBezTo>
                      <a:close/>
                    </a:path>
                  </a:pathLst>
                </a:custGeom>
                <a:solidFill>
                  <a:srgbClr val="E06666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34289" tIns="34289" rIns="34289" bIns="34289" numCol="1" anchor="ctr">
                  <a:noAutofit/>
                </a:bodyPr>
                <a:lstStyle/>
                <a:p>
                  <a:pPr algn="ctr" rtl="0">
                    <a:defRPr sz="1200">
                      <a:solidFill>
                        <a:srgbClr val="FFFFFF"/>
                      </a:solidFill>
                      <a:latin typeface="Calibri"/>
                      <a:ea typeface="Calibri"/>
                      <a:cs typeface="Calibri"/>
                      <a:sym typeface="Calibri"/>
                    </a:defRPr>
                  </a:pPr>
                </a:p>
              </p:txBody>
            </p:sp>
            <p:sp>
              <p:nvSpPr>
                <p:cNvPr id="390" name="Google Shape;505;p15"/>
                <p:cNvSpPr/>
                <p:nvPr/>
              </p:nvSpPr>
              <p:spPr>
                <a:xfrm rot="5400000">
                  <a:off x="236157" y="-175547"/>
                  <a:ext cx="317821" cy="766706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21600" y="21600"/>
                      </a:moveTo>
                      <a:cubicBezTo>
                        <a:pt x="9671" y="21600"/>
                        <a:pt x="0" y="16765"/>
                        <a:pt x="0" y="10800"/>
                      </a:cubicBezTo>
                      <a:cubicBezTo>
                        <a:pt x="0" y="4835"/>
                        <a:pt x="9671" y="0"/>
                        <a:pt x="21600" y="0"/>
                      </a:cubicBezTo>
                      <a:cubicBezTo>
                        <a:pt x="9671" y="1156"/>
                        <a:pt x="1875" y="6929"/>
                        <a:pt x="4188" y="12894"/>
                      </a:cubicBezTo>
                      <a:cubicBezTo>
                        <a:pt x="5896" y="17300"/>
                        <a:pt x="12787" y="20746"/>
                        <a:pt x="21600" y="21600"/>
                      </a:cubicBezTo>
                      <a:close/>
                    </a:path>
                  </a:pathLst>
                </a:custGeom>
                <a:solidFill>
                  <a:srgbClr val="F6B26B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34289" tIns="34289" rIns="34289" bIns="34289" numCol="1" anchor="ctr">
                  <a:noAutofit/>
                </a:bodyPr>
                <a:lstStyle/>
                <a:p>
                  <a:pPr algn="ctr" rtl="0">
                    <a:defRPr sz="1200">
                      <a:solidFill>
                        <a:srgbClr val="FFFFFF"/>
                      </a:solidFill>
                      <a:latin typeface="Calibri"/>
                      <a:ea typeface="Calibri"/>
                      <a:cs typeface="Calibri"/>
                      <a:sym typeface="Calibri"/>
                    </a:defRPr>
                  </a:pPr>
                </a:p>
              </p:txBody>
            </p:sp>
            <p:sp>
              <p:nvSpPr>
                <p:cNvPr id="391" name="Google Shape;506;p15"/>
                <p:cNvSpPr/>
                <p:nvPr/>
              </p:nvSpPr>
              <p:spPr>
                <a:xfrm rot="5400000">
                  <a:off x="238545" y="-128359"/>
                  <a:ext cx="310328" cy="766706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21600" y="21600"/>
                      </a:moveTo>
                      <a:cubicBezTo>
                        <a:pt x="9671" y="21600"/>
                        <a:pt x="0" y="16765"/>
                        <a:pt x="0" y="10800"/>
                      </a:cubicBezTo>
                      <a:cubicBezTo>
                        <a:pt x="0" y="4835"/>
                        <a:pt x="9671" y="0"/>
                        <a:pt x="21600" y="0"/>
                      </a:cubicBezTo>
                      <a:cubicBezTo>
                        <a:pt x="9671" y="890"/>
                        <a:pt x="1443" y="6447"/>
                        <a:pt x="3223" y="12411"/>
                      </a:cubicBezTo>
                      <a:cubicBezTo>
                        <a:pt x="4641" y="17162"/>
                        <a:pt x="12099" y="20891"/>
                        <a:pt x="21600" y="21600"/>
                      </a:cubicBezTo>
                      <a:close/>
                    </a:path>
                  </a:pathLst>
                </a:custGeom>
                <a:solidFill>
                  <a:srgbClr val="FFD966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34289" tIns="34289" rIns="34289" bIns="34289" numCol="1" anchor="ctr">
                  <a:noAutofit/>
                </a:bodyPr>
                <a:lstStyle/>
                <a:p>
                  <a:pPr algn="ctr" rtl="0">
                    <a:defRPr sz="1200">
                      <a:solidFill>
                        <a:srgbClr val="FFFFFF"/>
                      </a:solidFill>
                      <a:latin typeface="Calibri"/>
                      <a:ea typeface="Calibri"/>
                      <a:cs typeface="Calibri"/>
                      <a:sym typeface="Calibri"/>
                    </a:defRPr>
                  </a:pPr>
                </a:p>
              </p:txBody>
            </p:sp>
            <p:sp>
              <p:nvSpPr>
                <p:cNvPr id="392" name="Google Shape;507;p15"/>
                <p:cNvSpPr/>
                <p:nvPr/>
              </p:nvSpPr>
              <p:spPr>
                <a:xfrm rot="5400000">
                  <a:off x="237688" y="-90684"/>
                  <a:ext cx="312043" cy="775215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21600" y="21600"/>
                      </a:moveTo>
                      <a:cubicBezTo>
                        <a:pt x="9671" y="21600"/>
                        <a:pt x="0" y="16765"/>
                        <a:pt x="0" y="10800"/>
                      </a:cubicBezTo>
                      <a:cubicBezTo>
                        <a:pt x="0" y="4835"/>
                        <a:pt x="9671" y="0"/>
                        <a:pt x="21600" y="0"/>
                      </a:cubicBezTo>
                      <a:cubicBezTo>
                        <a:pt x="9671" y="1127"/>
                        <a:pt x="1827" y="6876"/>
                        <a:pt x="4080" y="12840"/>
                      </a:cubicBezTo>
                      <a:cubicBezTo>
                        <a:pt x="5759" y="17284"/>
                        <a:pt x="12712" y="20760"/>
                        <a:pt x="21600" y="21600"/>
                      </a:cubicBezTo>
                      <a:close/>
                    </a:path>
                  </a:pathLst>
                </a:custGeom>
                <a:solidFill>
                  <a:srgbClr val="93C47D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34289" tIns="34289" rIns="34289" bIns="34289" numCol="1" anchor="ctr">
                  <a:noAutofit/>
                </a:bodyPr>
                <a:lstStyle/>
                <a:p>
                  <a:pPr algn="ctr" rtl="0">
                    <a:defRPr sz="1200">
                      <a:solidFill>
                        <a:srgbClr val="FFFFFF"/>
                      </a:solidFill>
                      <a:latin typeface="Calibri"/>
                      <a:ea typeface="Calibri"/>
                      <a:cs typeface="Calibri"/>
                      <a:sym typeface="Calibri"/>
                    </a:defRPr>
                  </a:pPr>
                </a:p>
              </p:txBody>
            </p:sp>
            <p:sp>
              <p:nvSpPr>
                <p:cNvPr id="393" name="Google Shape;508;p15"/>
                <p:cNvSpPr/>
                <p:nvPr/>
              </p:nvSpPr>
              <p:spPr>
                <a:xfrm rot="5400000">
                  <a:off x="234125" y="-48727"/>
                  <a:ext cx="313757" cy="782009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21600" y="21600"/>
                      </a:moveTo>
                      <a:cubicBezTo>
                        <a:pt x="9671" y="21600"/>
                        <a:pt x="0" y="16765"/>
                        <a:pt x="0" y="10800"/>
                      </a:cubicBezTo>
                      <a:cubicBezTo>
                        <a:pt x="0" y="4835"/>
                        <a:pt x="9671" y="0"/>
                        <a:pt x="21600" y="0"/>
                      </a:cubicBezTo>
                      <a:cubicBezTo>
                        <a:pt x="9671" y="1034"/>
                        <a:pt x="1677" y="6708"/>
                        <a:pt x="3746" y="12673"/>
                      </a:cubicBezTo>
                      <a:cubicBezTo>
                        <a:pt x="5328" y="17236"/>
                        <a:pt x="12474" y="20809"/>
                        <a:pt x="21600" y="21600"/>
                      </a:cubicBezTo>
                      <a:close/>
                    </a:path>
                  </a:pathLst>
                </a:custGeom>
                <a:solidFill>
                  <a:srgbClr val="6FA8DC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34289" tIns="34289" rIns="34289" bIns="34289" numCol="1" anchor="ctr">
                  <a:noAutofit/>
                </a:bodyPr>
                <a:lstStyle/>
                <a:p>
                  <a:pPr algn="ctr" rtl="0">
                    <a:defRPr sz="1200">
                      <a:solidFill>
                        <a:srgbClr val="FFFFFF"/>
                      </a:solidFill>
                      <a:latin typeface="Calibri"/>
                      <a:ea typeface="Calibri"/>
                      <a:cs typeface="Calibri"/>
                      <a:sym typeface="Calibri"/>
                    </a:defRPr>
                  </a:pPr>
                </a:p>
              </p:txBody>
            </p:sp>
          </p:grpSp>
          <p:grpSp>
            <p:nvGrpSpPr>
              <p:cNvPr id="397" name="Google Shape;509;p15"/>
              <p:cNvGrpSpPr/>
              <p:nvPr/>
            </p:nvGrpSpPr>
            <p:grpSpPr>
              <a:xfrm>
                <a:off x="-8" y="313410"/>
                <a:ext cx="384623" cy="261130"/>
                <a:chOff x="-6" y="0"/>
                <a:chExt cx="384621" cy="261128"/>
              </a:xfrm>
            </p:grpSpPr>
            <p:sp>
              <p:nvSpPr>
                <p:cNvPr id="395" name="Google Shape;510;p15"/>
                <p:cNvSpPr/>
                <p:nvPr/>
              </p:nvSpPr>
              <p:spPr>
                <a:xfrm>
                  <a:off x="-7" y="-1"/>
                  <a:ext cx="384623" cy="261130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0652" h="21377" fill="norm" stroke="1" extrusionOk="0">
                      <a:moveTo>
                        <a:pt x="8367" y="0"/>
                      </a:moveTo>
                      <a:cubicBezTo>
                        <a:pt x="10046" y="0"/>
                        <a:pt x="11525" y="1243"/>
                        <a:pt x="12399" y="3133"/>
                      </a:cubicBezTo>
                      <a:lnTo>
                        <a:pt x="12828" y="4289"/>
                      </a:lnTo>
                      <a:lnTo>
                        <a:pt x="12955" y="4188"/>
                      </a:lnTo>
                      <a:cubicBezTo>
                        <a:pt x="13401" y="3913"/>
                        <a:pt x="13890" y="3761"/>
                        <a:pt x="14405" y="3761"/>
                      </a:cubicBezTo>
                      <a:cubicBezTo>
                        <a:pt x="16461" y="3761"/>
                        <a:pt x="18128" y="6197"/>
                        <a:pt x="18128" y="9203"/>
                      </a:cubicBezTo>
                      <a:lnTo>
                        <a:pt x="17954" y="10467"/>
                      </a:lnTo>
                      <a:lnTo>
                        <a:pt x="18410" y="10534"/>
                      </a:lnTo>
                      <a:cubicBezTo>
                        <a:pt x="19689" y="10916"/>
                        <a:pt x="20652" y="12571"/>
                        <a:pt x="20652" y="14555"/>
                      </a:cubicBezTo>
                      <a:cubicBezTo>
                        <a:pt x="20652" y="15688"/>
                        <a:pt x="20338" y="16714"/>
                        <a:pt x="19829" y="17457"/>
                      </a:cubicBezTo>
                      <a:lnTo>
                        <a:pt x="19670" y="17614"/>
                      </a:lnTo>
                      <a:lnTo>
                        <a:pt x="19635" y="17692"/>
                      </a:lnTo>
                      <a:cubicBezTo>
                        <a:pt x="18744" y="19075"/>
                        <a:pt x="16155" y="21267"/>
                        <a:pt x="11374" y="21371"/>
                      </a:cubicBezTo>
                      <a:cubicBezTo>
                        <a:pt x="802" y="21600"/>
                        <a:pt x="-948" y="15603"/>
                        <a:pt x="388" y="11282"/>
                      </a:cubicBezTo>
                      <a:cubicBezTo>
                        <a:pt x="722" y="10202"/>
                        <a:pt x="1396" y="9533"/>
                        <a:pt x="2272" y="9145"/>
                      </a:cubicBezTo>
                      <a:lnTo>
                        <a:pt x="3655" y="8776"/>
                      </a:lnTo>
                      <a:lnTo>
                        <a:pt x="3604" y="8538"/>
                      </a:lnTo>
                      <a:cubicBezTo>
                        <a:pt x="3540" y="8075"/>
                        <a:pt x="3506" y="7596"/>
                        <a:pt x="3506" y="7106"/>
                      </a:cubicBezTo>
                      <a:cubicBezTo>
                        <a:pt x="3506" y="3181"/>
                        <a:pt x="5682" y="0"/>
                        <a:pt x="8367" y="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34289" tIns="34289" rIns="34289" bIns="34289" numCol="1" anchor="ctr">
                  <a:noAutofit/>
                </a:bodyPr>
                <a:lstStyle/>
                <a:p>
                  <a:pPr algn="ctr" rtl="0">
                    <a:defRPr sz="1200">
                      <a:solidFill>
                        <a:srgbClr val="FFFFFF"/>
                      </a:solidFill>
                      <a:latin typeface="Calibri"/>
                      <a:ea typeface="Calibri"/>
                      <a:cs typeface="Calibri"/>
                      <a:sym typeface="Calibri"/>
                    </a:defRPr>
                  </a:pPr>
                </a:p>
              </p:txBody>
            </p:sp>
            <p:sp>
              <p:nvSpPr>
                <p:cNvPr id="396" name="Google Shape;511;p15"/>
                <p:cNvSpPr/>
                <p:nvPr/>
              </p:nvSpPr>
              <p:spPr>
                <a:xfrm>
                  <a:off x="6310" y="160995"/>
                  <a:ext cx="366685" cy="91296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132" fill="norm" stroke="1" extrusionOk="0">
                      <a:moveTo>
                        <a:pt x="0" y="0"/>
                      </a:moveTo>
                      <a:lnTo>
                        <a:pt x="437" y="2370"/>
                      </a:lnTo>
                      <a:cubicBezTo>
                        <a:pt x="2115" y="10033"/>
                        <a:pt x="5938" y="15899"/>
                        <a:pt x="13143" y="15488"/>
                      </a:cubicBezTo>
                      <a:cubicBezTo>
                        <a:pt x="16763" y="15282"/>
                        <a:pt x="19346" y="12477"/>
                        <a:pt x="21038" y="9325"/>
                      </a:cubicBezTo>
                      <a:lnTo>
                        <a:pt x="21600" y="8143"/>
                      </a:lnTo>
                      <a:lnTo>
                        <a:pt x="21266" y="10047"/>
                      </a:lnTo>
                      <a:lnTo>
                        <a:pt x="21095" y="10491"/>
                      </a:lnTo>
                      <a:lnTo>
                        <a:pt x="21057" y="10713"/>
                      </a:lnTo>
                      <a:cubicBezTo>
                        <a:pt x="20099" y="14624"/>
                        <a:pt x="17315" y="20821"/>
                        <a:pt x="12175" y="21114"/>
                      </a:cubicBezTo>
                      <a:cubicBezTo>
                        <a:pt x="3651" y="21600"/>
                        <a:pt x="462" y="12184"/>
                        <a:pt x="6" y="2291"/>
                      </a:cubicBezTo>
                      <a:close/>
                    </a:path>
                  </a:pathLst>
                </a:custGeom>
                <a:solidFill>
                  <a:srgbClr val="D8D8D8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34289" tIns="34289" rIns="34289" bIns="34289" numCol="1" anchor="ctr">
                  <a:noAutofit/>
                </a:bodyPr>
                <a:lstStyle/>
                <a:p>
                  <a:pPr algn="ctr" rtl="0">
                    <a:defRPr sz="1200">
                      <a:solidFill>
                        <a:srgbClr val="FFFFFF"/>
                      </a:solidFill>
                      <a:latin typeface="Calibri"/>
                      <a:ea typeface="Calibri"/>
                      <a:cs typeface="Calibri"/>
                      <a:sym typeface="Calibri"/>
                    </a:defRPr>
                  </a:pPr>
                </a:p>
              </p:txBody>
            </p:sp>
          </p:grpSp>
          <p:grpSp>
            <p:nvGrpSpPr>
              <p:cNvPr id="400" name="Google Shape;512;p15"/>
              <p:cNvGrpSpPr/>
              <p:nvPr/>
            </p:nvGrpSpPr>
            <p:grpSpPr>
              <a:xfrm>
                <a:off x="697412" y="282531"/>
                <a:ext cx="440044" cy="296082"/>
                <a:chOff x="1" y="0"/>
                <a:chExt cx="440043" cy="296080"/>
              </a:xfrm>
            </p:grpSpPr>
            <p:sp>
              <p:nvSpPr>
                <p:cNvPr id="398" name="Google Shape;513;p15"/>
                <p:cNvSpPr/>
                <p:nvPr/>
              </p:nvSpPr>
              <p:spPr>
                <a:xfrm rot="10800000">
                  <a:off x="1" y="0"/>
                  <a:ext cx="440044" cy="296081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227" h="21600" fill="norm" stroke="1" extrusionOk="0">
                      <a:moveTo>
                        <a:pt x="12626" y="21600"/>
                      </a:moveTo>
                      <a:cubicBezTo>
                        <a:pt x="10901" y="21600"/>
                        <a:pt x="9381" y="20532"/>
                        <a:pt x="8483" y="18907"/>
                      </a:cubicBezTo>
                      <a:lnTo>
                        <a:pt x="8041" y="17914"/>
                      </a:lnTo>
                      <a:lnTo>
                        <a:pt x="7911" y="18000"/>
                      </a:lnTo>
                      <a:cubicBezTo>
                        <a:pt x="7453" y="18237"/>
                        <a:pt x="6950" y="18368"/>
                        <a:pt x="6421" y="18368"/>
                      </a:cubicBezTo>
                      <a:cubicBezTo>
                        <a:pt x="4307" y="18368"/>
                        <a:pt x="2594" y="16274"/>
                        <a:pt x="2594" y="13690"/>
                      </a:cubicBezTo>
                      <a:lnTo>
                        <a:pt x="2773" y="12604"/>
                      </a:lnTo>
                      <a:lnTo>
                        <a:pt x="2305" y="12547"/>
                      </a:lnTo>
                      <a:cubicBezTo>
                        <a:pt x="989" y="12218"/>
                        <a:pt x="0" y="10795"/>
                        <a:pt x="0" y="9091"/>
                      </a:cubicBezTo>
                      <a:cubicBezTo>
                        <a:pt x="0" y="8117"/>
                        <a:pt x="323" y="7235"/>
                        <a:pt x="845" y="6596"/>
                      </a:cubicBezTo>
                      <a:lnTo>
                        <a:pt x="1009" y="6461"/>
                      </a:lnTo>
                      <a:lnTo>
                        <a:pt x="1045" y="6394"/>
                      </a:lnTo>
                      <a:cubicBezTo>
                        <a:pt x="1503" y="5800"/>
                        <a:pt x="2397" y="5031"/>
                        <a:pt x="3791" y="4401"/>
                      </a:cubicBezTo>
                      <a:lnTo>
                        <a:pt x="4663" y="4062"/>
                      </a:lnTo>
                      <a:lnTo>
                        <a:pt x="4721" y="3514"/>
                      </a:lnTo>
                      <a:cubicBezTo>
                        <a:pt x="5149" y="1508"/>
                        <a:pt x="6997" y="0"/>
                        <a:pt x="9212" y="0"/>
                      </a:cubicBezTo>
                      <a:cubicBezTo>
                        <a:pt x="10794" y="0"/>
                        <a:pt x="12189" y="770"/>
                        <a:pt x="13013" y="1940"/>
                      </a:cubicBezTo>
                      <a:lnTo>
                        <a:pt x="13418" y="2656"/>
                      </a:lnTo>
                      <a:lnTo>
                        <a:pt x="13537" y="2594"/>
                      </a:lnTo>
                      <a:cubicBezTo>
                        <a:pt x="13957" y="2423"/>
                        <a:pt x="14419" y="2329"/>
                        <a:pt x="14904" y="2329"/>
                      </a:cubicBezTo>
                      <a:cubicBezTo>
                        <a:pt x="16358" y="2329"/>
                        <a:pt x="17606" y="3178"/>
                        <a:pt x="18139" y="4388"/>
                      </a:cubicBezTo>
                      <a:lnTo>
                        <a:pt x="18325" y="4964"/>
                      </a:lnTo>
                      <a:lnTo>
                        <a:pt x="19085" y="5478"/>
                      </a:lnTo>
                      <a:cubicBezTo>
                        <a:pt x="21369" y="7270"/>
                        <a:pt x="21600" y="9814"/>
                        <a:pt x="20828" y="11903"/>
                      </a:cubicBezTo>
                      <a:cubicBezTo>
                        <a:pt x="20484" y="12832"/>
                        <a:pt x="19791" y="13407"/>
                        <a:pt x="18892" y="13740"/>
                      </a:cubicBezTo>
                      <a:lnTo>
                        <a:pt x="17470" y="14057"/>
                      </a:lnTo>
                      <a:lnTo>
                        <a:pt x="17522" y="14262"/>
                      </a:lnTo>
                      <a:cubicBezTo>
                        <a:pt x="17588" y="14660"/>
                        <a:pt x="17623" y="15071"/>
                        <a:pt x="17623" y="15493"/>
                      </a:cubicBezTo>
                      <a:cubicBezTo>
                        <a:pt x="17623" y="18866"/>
                        <a:pt x="15386" y="21600"/>
                        <a:pt x="12626" y="2160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34289" tIns="34289" rIns="34289" bIns="34289" numCol="1" anchor="ctr">
                  <a:noAutofit/>
                </a:bodyPr>
                <a:lstStyle/>
                <a:p>
                  <a:pPr algn="ctr" rtl="0">
                    <a:defRPr sz="1200">
                      <a:solidFill>
                        <a:srgbClr val="FFFFFF"/>
                      </a:solidFill>
                      <a:latin typeface="Calibri"/>
                      <a:ea typeface="Calibri"/>
                      <a:cs typeface="Calibri"/>
                      <a:sym typeface="Calibri"/>
                    </a:defRPr>
                  </a:pPr>
                </a:p>
              </p:txBody>
            </p:sp>
            <p:sp>
              <p:nvSpPr>
                <p:cNvPr id="399" name="Google Shape;514;p15"/>
                <p:cNvSpPr/>
                <p:nvPr/>
              </p:nvSpPr>
              <p:spPr>
                <a:xfrm rot="10800000">
                  <a:off x="9686" y="160676"/>
                  <a:ext cx="414596" cy="123477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275" y="21600"/>
                      </a:moveTo>
                      <a:lnTo>
                        <a:pt x="178" y="21186"/>
                      </a:lnTo>
                      <a:cubicBezTo>
                        <a:pt x="63" y="20408"/>
                        <a:pt x="0" y="19568"/>
                        <a:pt x="0" y="18692"/>
                      </a:cubicBezTo>
                      <a:cubicBezTo>
                        <a:pt x="0" y="16689"/>
                        <a:pt x="329" y="14876"/>
                        <a:pt x="861" y="13563"/>
                      </a:cubicBezTo>
                      <a:lnTo>
                        <a:pt x="1027" y="13286"/>
                      </a:lnTo>
                      <a:lnTo>
                        <a:pt x="1064" y="13147"/>
                      </a:lnTo>
                      <a:cubicBezTo>
                        <a:pt x="1530" y="11925"/>
                        <a:pt x="2441" y="10346"/>
                        <a:pt x="3860" y="9049"/>
                      </a:cubicBezTo>
                      <a:lnTo>
                        <a:pt x="4747" y="8353"/>
                      </a:lnTo>
                      <a:lnTo>
                        <a:pt x="4806" y="7225"/>
                      </a:lnTo>
                      <a:cubicBezTo>
                        <a:pt x="5241" y="3102"/>
                        <a:pt x="7123" y="0"/>
                        <a:pt x="9378" y="0"/>
                      </a:cubicBezTo>
                      <a:cubicBezTo>
                        <a:pt x="10989" y="0"/>
                        <a:pt x="12409" y="1583"/>
                        <a:pt x="13247" y="3990"/>
                      </a:cubicBezTo>
                      <a:lnTo>
                        <a:pt x="13660" y="5462"/>
                      </a:lnTo>
                      <a:lnTo>
                        <a:pt x="13781" y="5334"/>
                      </a:lnTo>
                      <a:cubicBezTo>
                        <a:pt x="14209" y="4983"/>
                        <a:pt x="14679" y="4789"/>
                        <a:pt x="15172" y="4789"/>
                      </a:cubicBezTo>
                      <a:cubicBezTo>
                        <a:pt x="16653" y="4789"/>
                        <a:pt x="17923" y="6535"/>
                        <a:pt x="18466" y="9022"/>
                      </a:cubicBezTo>
                      <a:lnTo>
                        <a:pt x="18655" y="10206"/>
                      </a:lnTo>
                      <a:lnTo>
                        <a:pt x="19429" y="11263"/>
                      </a:lnTo>
                      <a:cubicBezTo>
                        <a:pt x="20882" y="13566"/>
                        <a:pt x="21519" y="16473"/>
                        <a:pt x="21600" y="19379"/>
                      </a:cubicBezTo>
                      <a:cubicBezTo>
                        <a:pt x="21596" y="19811"/>
                        <a:pt x="21592" y="20243"/>
                        <a:pt x="21588" y="20675"/>
                      </a:cubicBezTo>
                      <a:lnTo>
                        <a:pt x="21428" y="19637"/>
                      </a:lnTo>
                      <a:cubicBezTo>
                        <a:pt x="21088" y="17951"/>
                        <a:pt x="20510" y="16351"/>
                        <a:pt x="19638" y="14970"/>
                      </a:cubicBezTo>
                      <a:lnTo>
                        <a:pt x="18864" y="13913"/>
                      </a:lnTo>
                      <a:lnTo>
                        <a:pt x="18675" y="12728"/>
                      </a:lnTo>
                      <a:cubicBezTo>
                        <a:pt x="18132" y="10241"/>
                        <a:pt x="16862" y="8496"/>
                        <a:pt x="15382" y="8496"/>
                      </a:cubicBezTo>
                      <a:cubicBezTo>
                        <a:pt x="14888" y="8496"/>
                        <a:pt x="14418" y="8690"/>
                        <a:pt x="13990" y="9040"/>
                      </a:cubicBezTo>
                      <a:lnTo>
                        <a:pt x="13869" y="9168"/>
                      </a:lnTo>
                      <a:lnTo>
                        <a:pt x="13457" y="7696"/>
                      </a:lnTo>
                      <a:cubicBezTo>
                        <a:pt x="12618" y="5289"/>
                        <a:pt x="11198" y="3706"/>
                        <a:pt x="9587" y="3706"/>
                      </a:cubicBezTo>
                      <a:cubicBezTo>
                        <a:pt x="7332" y="3706"/>
                        <a:pt x="5450" y="6808"/>
                        <a:pt x="5015" y="10932"/>
                      </a:cubicBezTo>
                      <a:lnTo>
                        <a:pt x="4957" y="12060"/>
                      </a:lnTo>
                      <a:lnTo>
                        <a:pt x="4069" y="12755"/>
                      </a:lnTo>
                      <a:cubicBezTo>
                        <a:pt x="2650" y="14052"/>
                        <a:pt x="1739" y="15632"/>
                        <a:pt x="1273" y="16854"/>
                      </a:cubicBezTo>
                      <a:lnTo>
                        <a:pt x="1237" y="16992"/>
                      </a:lnTo>
                      <a:lnTo>
                        <a:pt x="1070" y="17270"/>
                      </a:lnTo>
                      <a:cubicBezTo>
                        <a:pt x="804" y="17926"/>
                        <a:pt x="589" y="18708"/>
                        <a:pt x="440" y="19575"/>
                      </a:cubicBezTo>
                      <a:lnTo>
                        <a:pt x="275" y="21600"/>
                      </a:lnTo>
                      <a:close/>
                    </a:path>
                  </a:pathLst>
                </a:custGeom>
                <a:solidFill>
                  <a:srgbClr val="D8D8D8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34289" tIns="34289" rIns="34289" bIns="34289" numCol="1" anchor="ctr">
                  <a:noAutofit/>
                </a:bodyPr>
                <a:lstStyle/>
                <a:p>
                  <a:pPr algn="ctr" rtl="0">
                    <a:defRPr sz="1200">
                      <a:solidFill>
                        <a:srgbClr val="FFFFFF"/>
                      </a:solidFill>
                      <a:latin typeface="Calibri"/>
                      <a:ea typeface="Calibri"/>
                      <a:cs typeface="Calibri"/>
                      <a:sym typeface="Calibri"/>
                    </a:defRPr>
                  </a:pPr>
                </a:p>
              </p:txBody>
            </p:sp>
          </p:grpSp>
        </p:grpSp>
        <p:sp>
          <p:nvSpPr>
            <p:cNvPr id="402" name="Google Shape;515;p15"/>
            <p:cNvSpPr/>
            <p:nvPr/>
          </p:nvSpPr>
          <p:spPr>
            <a:xfrm>
              <a:off x="-25" y="1551"/>
              <a:ext cx="1249779" cy="67741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51" h="21600" fill="norm" stroke="1" extrusionOk="0">
                  <a:moveTo>
                    <a:pt x="10494" y="0"/>
                  </a:moveTo>
                  <a:cubicBezTo>
                    <a:pt x="13592" y="0"/>
                    <a:pt x="16250" y="3968"/>
                    <a:pt x="17386" y="9622"/>
                  </a:cubicBezTo>
                  <a:lnTo>
                    <a:pt x="17652" y="11429"/>
                  </a:lnTo>
                  <a:lnTo>
                    <a:pt x="17726" y="11635"/>
                  </a:lnTo>
                  <a:lnTo>
                    <a:pt x="17785" y="11587"/>
                  </a:lnTo>
                  <a:cubicBezTo>
                    <a:pt x="17992" y="11456"/>
                    <a:pt x="18218" y="11383"/>
                    <a:pt x="18457" y="11383"/>
                  </a:cubicBezTo>
                  <a:cubicBezTo>
                    <a:pt x="19409" y="11383"/>
                    <a:pt x="20182" y="12548"/>
                    <a:pt x="20182" y="13985"/>
                  </a:cubicBezTo>
                  <a:lnTo>
                    <a:pt x="20101" y="14589"/>
                  </a:lnTo>
                  <a:lnTo>
                    <a:pt x="20312" y="14621"/>
                  </a:lnTo>
                  <a:cubicBezTo>
                    <a:pt x="20905" y="14804"/>
                    <a:pt x="21351" y="15595"/>
                    <a:pt x="21351" y="16543"/>
                  </a:cubicBezTo>
                  <a:cubicBezTo>
                    <a:pt x="21351" y="17085"/>
                    <a:pt x="21205" y="17576"/>
                    <a:pt x="20970" y="17931"/>
                  </a:cubicBezTo>
                  <a:lnTo>
                    <a:pt x="20896" y="18006"/>
                  </a:lnTo>
                  <a:lnTo>
                    <a:pt x="20880" y="18043"/>
                  </a:lnTo>
                  <a:cubicBezTo>
                    <a:pt x="20673" y="18374"/>
                    <a:pt x="20270" y="18801"/>
                    <a:pt x="19642" y="19152"/>
                  </a:cubicBezTo>
                  <a:lnTo>
                    <a:pt x="19249" y="19340"/>
                  </a:lnTo>
                  <a:lnTo>
                    <a:pt x="19223" y="19645"/>
                  </a:lnTo>
                  <a:cubicBezTo>
                    <a:pt x="19127" y="20203"/>
                    <a:pt x="18870" y="20692"/>
                    <a:pt x="18513" y="21041"/>
                  </a:cubicBezTo>
                  <a:lnTo>
                    <a:pt x="17937" y="21433"/>
                  </a:lnTo>
                  <a:lnTo>
                    <a:pt x="17938" y="21452"/>
                  </a:lnTo>
                  <a:cubicBezTo>
                    <a:pt x="17937" y="21446"/>
                    <a:pt x="17936" y="21440"/>
                    <a:pt x="17935" y="21434"/>
                  </a:cubicBezTo>
                  <a:lnTo>
                    <a:pt x="17909" y="21451"/>
                  </a:lnTo>
                  <a:cubicBezTo>
                    <a:pt x="17688" y="21548"/>
                    <a:pt x="17448" y="21600"/>
                    <a:pt x="17199" y="21600"/>
                  </a:cubicBezTo>
                  <a:cubicBezTo>
                    <a:pt x="16485" y="21600"/>
                    <a:pt x="15857" y="21172"/>
                    <a:pt x="15485" y="20521"/>
                  </a:cubicBezTo>
                  <a:lnTo>
                    <a:pt x="15303" y="20122"/>
                  </a:lnTo>
                  <a:lnTo>
                    <a:pt x="15249" y="20157"/>
                  </a:lnTo>
                  <a:cubicBezTo>
                    <a:pt x="15060" y="20252"/>
                    <a:pt x="14851" y="20304"/>
                    <a:pt x="14633" y="20304"/>
                  </a:cubicBezTo>
                  <a:cubicBezTo>
                    <a:pt x="13977" y="20304"/>
                    <a:pt x="13415" y="19832"/>
                    <a:pt x="13175" y="19159"/>
                  </a:cubicBezTo>
                  <a:lnTo>
                    <a:pt x="13091" y="18839"/>
                  </a:lnTo>
                  <a:lnTo>
                    <a:pt x="12748" y="18553"/>
                  </a:lnTo>
                  <a:cubicBezTo>
                    <a:pt x="11719" y="17556"/>
                    <a:pt x="11615" y="16141"/>
                    <a:pt x="11963" y="14979"/>
                  </a:cubicBezTo>
                  <a:cubicBezTo>
                    <a:pt x="12118" y="14462"/>
                    <a:pt x="12430" y="14142"/>
                    <a:pt x="12836" y="13957"/>
                  </a:cubicBezTo>
                  <a:lnTo>
                    <a:pt x="13476" y="13781"/>
                  </a:lnTo>
                  <a:lnTo>
                    <a:pt x="13453" y="13667"/>
                  </a:lnTo>
                  <a:cubicBezTo>
                    <a:pt x="13423" y="13445"/>
                    <a:pt x="13407" y="13216"/>
                    <a:pt x="13407" y="12982"/>
                  </a:cubicBezTo>
                  <a:cubicBezTo>
                    <a:pt x="13407" y="12513"/>
                    <a:pt x="13470" y="12066"/>
                    <a:pt x="13584" y="11660"/>
                  </a:cubicBezTo>
                  <a:lnTo>
                    <a:pt x="13665" y="11479"/>
                  </a:lnTo>
                  <a:lnTo>
                    <a:pt x="13045" y="10955"/>
                  </a:lnTo>
                  <a:cubicBezTo>
                    <a:pt x="12211" y="10404"/>
                    <a:pt x="11312" y="10105"/>
                    <a:pt x="10379" y="10105"/>
                  </a:cubicBezTo>
                  <a:cubicBezTo>
                    <a:pt x="8980" y="10105"/>
                    <a:pt x="7657" y="10778"/>
                    <a:pt x="6516" y="11966"/>
                  </a:cubicBezTo>
                  <a:lnTo>
                    <a:pt x="5909" y="12730"/>
                  </a:lnTo>
                  <a:lnTo>
                    <a:pt x="6419" y="12914"/>
                  </a:lnTo>
                  <a:cubicBezTo>
                    <a:pt x="6961" y="13324"/>
                    <a:pt x="7340" y="14282"/>
                    <a:pt x="7340" y="15400"/>
                  </a:cubicBezTo>
                  <a:lnTo>
                    <a:pt x="7270" y="16026"/>
                  </a:lnTo>
                  <a:lnTo>
                    <a:pt x="7454" y="16060"/>
                  </a:lnTo>
                  <a:cubicBezTo>
                    <a:pt x="7973" y="16249"/>
                    <a:pt x="8362" y="17069"/>
                    <a:pt x="8362" y="18053"/>
                  </a:cubicBezTo>
                  <a:cubicBezTo>
                    <a:pt x="8362" y="18614"/>
                    <a:pt x="8235" y="19123"/>
                    <a:pt x="8029" y="19491"/>
                  </a:cubicBezTo>
                  <a:lnTo>
                    <a:pt x="7965" y="19569"/>
                  </a:lnTo>
                  <a:lnTo>
                    <a:pt x="7950" y="19608"/>
                  </a:lnTo>
                  <a:cubicBezTo>
                    <a:pt x="7590" y="20294"/>
                    <a:pt x="6541" y="21380"/>
                    <a:pt x="4605" y="21431"/>
                  </a:cubicBezTo>
                  <a:cubicBezTo>
                    <a:pt x="4070" y="21446"/>
                    <a:pt x="3591" y="21412"/>
                    <a:pt x="3163" y="21337"/>
                  </a:cubicBezTo>
                  <a:lnTo>
                    <a:pt x="2852" y="21244"/>
                  </a:lnTo>
                  <a:lnTo>
                    <a:pt x="2821" y="21452"/>
                  </a:lnTo>
                  <a:lnTo>
                    <a:pt x="2028" y="20999"/>
                  </a:lnTo>
                  <a:cubicBezTo>
                    <a:pt x="48" y="20111"/>
                    <a:pt x="-249" y="18037"/>
                    <a:pt x="157" y="16430"/>
                  </a:cubicBezTo>
                  <a:cubicBezTo>
                    <a:pt x="292" y="15895"/>
                    <a:pt x="565" y="15563"/>
                    <a:pt x="919" y="15371"/>
                  </a:cubicBezTo>
                  <a:lnTo>
                    <a:pt x="1480" y="15188"/>
                  </a:lnTo>
                  <a:lnTo>
                    <a:pt x="1459" y="15070"/>
                  </a:lnTo>
                  <a:cubicBezTo>
                    <a:pt x="1433" y="14841"/>
                    <a:pt x="1419" y="14603"/>
                    <a:pt x="1419" y="14360"/>
                  </a:cubicBezTo>
                  <a:cubicBezTo>
                    <a:pt x="1419" y="12415"/>
                    <a:pt x="2301" y="10838"/>
                    <a:pt x="3388" y="10838"/>
                  </a:cubicBezTo>
                  <a:lnTo>
                    <a:pt x="3421" y="10845"/>
                  </a:lnTo>
                  <a:lnTo>
                    <a:pt x="3601" y="9622"/>
                  </a:lnTo>
                  <a:cubicBezTo>
                    <a:pt x="4737" y="3968"/>
                    <a:pt x="7395" y="0"/>
                    <a:pt x="10494" y="0"/>
                  </a:cubicBezTo>
                  <a:close/>
                </a:path>
              </a:pathLst>
            </a:custGeom>
            <a:noFill/>
            <a:ln w="12700" cap="flat">
              <a:solidFill>
                <a:srgbClr val="F2F2F2"/>
              </a:solidFill>
              <a:prstDash val="dash"/>
              <a:miter lim="800000"/>
            </a:ln>
            <a:effectLst>
              <a:outerShdw sx="100000" sy="100000" kx="0" ky="0" algn="b" rotWithShape="0" blurRad="38100" dist="0" dir="5400000">
                <a:srgbClr val="000000">
                  <a:alpha val="40000"/>
                </a:srgbClr>
              </a:outerShdw>
            </a:effectLst>
          </p:spPr>
          <p:txBody>
            <a:bodyPr wrap="square" lIns="34289" tIns="34289" rIns="34289" bIns="34289" numCol="1" anchor="ctr">
              <a:noAutofit/>
            </a:bodyPr>
            <a:lstStyle/>
            <a:p>
              <a:pPr algn="ctr" rtl="0">
                <a:defRPr sz="12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defRPr>
              </a:pPr>
            </a:p>
          </p:txBody>
        </p:sp>
      </p:grpSp>
      <p:sp>
        <p:nvSpPr>
          <p:cNvPr id="404" name="المقدمة">
            <a:hlinkClick r:id="rId2" invalidUrl="" action="ppaction://hlinksldjump" tgtFrame="" tooltip="" history="1" highlightClick="0" endSnd="0"/>
          </p:cNvPr>
          <p:cNvSpPr txBox="1"/>
          <p:nvPr/>
        </p:nvSpPr>
        <p:spPr>
          <a:xfrm>
            <a:off x="1906935" y="250185"/>
            <a:ext cx="1122277" cy="2921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spAutoFit/>
          </a:bodyPr>
          <a:lstStyle>
            <a:lvl1pPr algn="ctr" defTabSz="825500">
              <a:defRPr sz="1500">
                <a:solidFill>
                  <a:srgbClr val="FFFFFF"/>
                </a:solidFill>
                <a:latin typeface="Khalid Art bold"/>
                <a:ea typeface="Khalid Art bold"/>
                <a:cs typeface="Khalid Art bold"/>
                <a:sym typeface="Khalid Art bold"/>
              </a:defRPr>
            </a:lvl1pPr>
          </a:lstStyle>
          <a:p>
            <a:pPr rtl="0">
              <a:defRPr/>
            </a:pPr>
            <a:r>
              <a:t>المقدمة</a:t>
            </a:r>
          </a:p>
        </p:txBody>
      </p:sp>
      <p:sp>
        <p:nvSpPr>
          <p:cNvPr id="405" name="مسألة  ٥">
            <a:hlinkClick r:id="rId3" invalidUrl="" action="ppaction://hlinksldjump" tgtFrame="" tooltip="" history="1" highlightClick="0" endSnd="0"/>
          </p:cNvPr>
          <p:cNvSpPr txBox="1"/>
          <p:nvPr/>
        </p:nvSpPr>
        <p:spPr>
          <a:xfrm>
            <a:off x="3341597" y="237814"/>
            <a:ext cx="1122277" cy="2921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spAutoFit/>
          </a:bodyPr>
          <a:lstStyle>
            <a:lvl1pPr algn="ctr" defTabSz="825500">
              <a:defRPr sz="1500">
                <a:solidFill>
                  <a:srgbClr val="FFFFFF"/>
                </a:solidFill>
                <a:latin typeface="Khalid Art bold"/>
                <a:ea typeface="Khalid Art bold"/>
                <a:cs typeface="Khalid Art bold"/>
                <a:sym typeface="Khalid Art bold"/>
              </a:defRPr>
            </a:lvl1pPr>
          </a:lstStyle>
          <a:p>
            <a:pPr rtl="0">
              <a:defRPr/>
            </a:pPr>
            <a:r>
              <a:t>مسألة  ٣</a:t>
            </a:r>
          </a:p>
        </p:txBody>
      </p:sp>
      <p:sp>
        <p:nvSpPr>
          <p:cNvPr id="406" name="الواجب">
            <a:hlinkClick r:id="rId4" invalidUrl="" action="ppaction://hlinksldjump" tgtFrame="" tooltip="" history="1" highlightClick="0" endSnd="0"/>
          </p:cNvPr>
          <p:cNvSpPr txBox="1"/>
          <p:nvPr/>
        </p:nvSpPr>
        <p:spPr>
          <a:xfrm>
            <a:off x="7569155" y="237814"/>
            <a:ext cx="1122278" cy="2921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spAutoFit/>
          </a:bodyPr>
          <a:lstStyle>
            <a:lvl1pPr algn="ctr" defTabSz="825500">
              <a:defRPr sz="1500">
                <a:solidFill>
                  <a:srgbClr val="FFFFFF"/>
                </a:solidFill>
                <a:latin typeface="Khalid Art bold"/>
                <a:ea typeface="Khalid Art bold"/>
                <a:cs typeface="Khalid Art bold"/>
                <a:sym typeface="Khalid Art bold"/>
              </a:defRPr>
            </a:lvl1pPr>
          </a:lstStyle>
          <a:p>
            <a:pPr rtl="0">
              <a:defRPr/>
            </a:pPr>
            <a:r>
              <a:t>الواجب</a:t>
            </a:r>
          </a:p>
        </p:txBody>
      </p:sp>
      <p:sp>
        <p:nvSpPr>
          <p:cNvPr id="407" name="المنزل">
            <a:hlinkClick r:id="rId5" invalidUrl="" action="ppaction://hlinksldjump" tgtFrame="" tooltip="" history="1" highlightClick="0" endSnd="0"/>
          </p:cNvPr>
          <p:cNvSpPr/>
          <p:nvPr/>
        </p:nvSpPr>
        <p:spPr>
          <a:xfrm>
            <a:off x="864594" y="228027"/>
            <a:ext cx="364838" cy="32678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0800" y="0"/>
                </a:moveTo>
                <a:lnTo>
                  <a:pt x="0" y="11938"/>
                </a:lnTo>
                <a:lnTo>
                  <a:pt x="3392" y="11938"/>
                </a:lnTo>
                <a:lnTo>
                  <a:pt x="3392" y="21600"/>
                </a:lnTo>
                <a:lnTo>
                  <a:pt x="8837" y="21600"/>
                </a:lnTo>
                <a:lnTo>
                  <a:pt x="8837" y="13819"/>
                </a:lnTo>
                <a:lnTo>
                  <a:pt x="12694" y="13819"/>
                </a:lnTo>
                <a:lnTo>
                  <a:pt x="12694" y="21600"/>
                </a:lnTo>
                <a:lnTo>
                  <a:pt x="18160" y="21600"/>
                </a:lnTo>
                <a:lnTo>
                  <a:pt x="18160" y="11938"/>
                </a:lnTo>
                <a:lnTo>
                  <a:pt x="21600" y="11938"/>
                </a:lnTo>
                <a:lnTo>
                  <a:pt x="18160" y="8135"/>
                </a:lnTo>
                <a:lnTo>
                  <a:pt x="18160" y="3553"/>
                </a:lnTo>
                <a:lnTo>
                  <a:pt x="16218" y="3553"/>
                </a:lnTo>
                <a:lnTo>
                  <a:pt x="16218" y="5984"/>
                </a:lnTo>
                <a:lnTo>
                  <a:pt x="10800" y="0"/>
                </a:lnTo>
                <a:close/>
              </a:path>
            </a:pathLst>
          </a:custGeom>
          <a:ln w="3175">
            <a:solidFill>
              <a:srgbClr val="5C5C5C">
                <a:alpha val="60502"/>
              </a:srgbClr>
            </a:solidFill>
          </a:ln>
        </p:spPr>
        <p:txBody>
          <a:bodyPr lIns="34289" tIns="34289" rIns="34289" bIns="34289" anchor="ctr"/>
          <a:lstStyle/>
          <a:p>
            <a:pPr rtl="0">
              <a:defRPr>
                <a:latin typeface="+mn-lt"/>
                <a:ea typeface="+mn-ea"/>
                <a:cs typeface="+mn-cs"/>
                <a:sym typeface="Arial"/>
              </a:defRPr>
            </a:pPr>
          </a:p>
        </p:txBody>
      </p:sp>
      <p:grpSp>
        <p:nvGrpSpPr>
          <p:cNvPr id="422" name="تجميع">
            <a:hlinkClick r:id="" invalidUrl="" action="ppaction://hlinkshowjump?jump=nextslide" tgtFrame="" tooltip="" history="1" highlightClick="0" endSnd="0"/>
          </p:cNvPr>
          <p:cNvGrpSpPr/>
          <p:nvPr/>
        </p:nvGrpSpPr>
        <p:grpSpPr>
          <a:xfrm>
            <a:off x="673767" y="913740"/>
            <a:ext cx="1606329" cy="764680"/>
            <a:chOff x="0" y="0"/>
            <a:chExt cx="1606327" cy="764678"/>
          </a:xfrm>
        </p:grpSpPr>
        <p:grpSp>
          <p:nvGrpSpPr>
            <p:cNvPr id="420" name="تجميع"/>
            <p:cNvGrpSpPr/>
            <p:nvPr/>
          </p:nvGrpSpPr>
          <p:grpSpPr>
            <a:xfrm>
              <a:off x="-1" y="-1"/>
              <a:ext cx="1606329" cy="764680"/>
              <a:chOff x="0" y="0"/>
              <a:chExt cx="1606327" cy="764678"/>
            </a:xfrm>
          </p:grpSpPr>
          <p:sp>
            <p:nvSpPr>
              <p:cNvPr id="408" name="Google Shape;278;p11"/>
              <p:cNvSpPr/>
              <p:nvPr/>
            </p:nvSpPr>
            <p:spPr>
              <a:xfrm>
                <a:off x="0" y="202668"/>
                <a:ext cx="1147987" cy="454296"/>
              </a:xfrm>
              <a:prstGeom prst="roundRect">
                <a:avLst>
                  <a:gd name="adj" fmla="val 50000"/>
                </a:avLst>
              </a:prstGeom>
              <a:noFill/>
              <a:ln w="12700" cap="flat">
                <a:solidFill>
                  <a:srgbClr val="F2F2F2"/>
                </a:solidFill>
                <a:prstDash val="dash"/>
                <a:miter lim="800000"/>
              </a:ln>
              <a:effectLst>
                <a:outerShdw sx="100000" sy="100000" kx="0" ky="0" algn="b" rotWithShape="0" blurRad="38100" dist="0" dir="5400000">
                  <a:srgbClr val="000000">
                    <a:alpha val="40000"/>
                  </a:srgbClr>
                </a:outerShdw>
              </a:effectLst>
            </p:spPr>
            <p:txBody>
              <a:bodyPr wrap="square" lIns="34289" tIns="34289" rIns="34289" bIns="34289" numCol="1" anchor="ctr">
                <a:noAutofit/>
              </a:bodyPr>
              <a:lstStyle/>
              <a:p>
                <a:pPr algn="ctr" rtl="0">
                  <a:defRPr sz="1200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defRPr>
                </a:pPr>
              </a:p>
            </p:txBody>
          </p:sp>
          <p:grpSp>
            <p:nvGrpSpPr>
              <p:cNvPr id="419" name="Google Shape;302;p11"/>
              <p:cNvGrpSpPr/>
              <p:nvPr/>
            </p:nvGrpSpPr>
            <p:grpSpPr>
              <a:xfrm>
                <a:off x="853620" y="-1"/>
                <a:ext cx="752708" cy="764680"/>
                <a:chOff x="0" y="0"/>
                <a:chExt cx="752706" cy="764678"/>
              </a:xfrm>
            </p:grpSpPr>
            <p:sp>
              <p:nvSpPr>
                <p:cNvPr id="409" name="Google Shape;303;p11"/>
                <p:cNvSpPr/>
                <p:nvPr/>
              </p:nvSpPr>
              <p:spPr>
                <a:xfrm flipH="1" rot="13391842">
                  <a:off x="175260" y="46690"/>
                  <a:ext cx="402187" cy="671299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13965" y="21554"/>
                      </a:moveTo>
                      <a:cubicBezTo>
                        <a:pt x="17508" y="21554"/>
                        <a:pt x="20465" y="20175"/>
                        <a:pt x="21149" y="18342"/>
                      </a:cubicBezTo>
                      <a:lnTo>
                        <a:pt x="21265" y="17706"/>
                      </a:lnTo>
                      <a:lnTo>
                        <a:pt x="21354" y="17686"/>
                      </a:lnTo>
                      <a:cubicBezTo>
                        <a:pt x="21506" y="17602"/>
                        <a:pt x="21600" y="17487"/>
                        <a:pt x="21600" y="17360"/>
                      </a:cubicBezTo>
                      <a:lnTo>
                        <a:pt x="21600" y="15517"/>
                      </a:lnTo>
                      <a:cubicBezTo>
                        <a:pt x="21600" y="15390"/>
                        <a:pt x="21506" y="15275"/>
                        <a:pt x="21354" y="15191"/>
                      </a:cubicBezTo>
                      <a:lnTo>
                        <a:pt x="21311" y="15182"/>
                      </a:lnTo>
                      <a:lnTo>
                        <a:pt x="21295" y="9538"/>
                      </a:lnTo>
                      <a:lnTo>
                        <a:pt x="21367" y="9538"/>
                      </a:lnTo>
                      <a:lnTo>
                        <a:pt x="21367" y="4009"/>
                      </a:lnTo>
                      <a:lnTo>
                        <a:pt x="21154" y="4009"/>
                      </a:lnTo>
                      <a:lnTo>
                        <a:pt x="14063" y="1302"/>
                      </a:lnTo>
                      <a:lnTo>
                        <a:pt x="14127" y="1283"/>
                      </a:lnTo>
                      <a:lnTo>
                        <a:pt x="11103" y="129"/>
                      </a:lnTo>
                      <a:lnTo>
                        <a:pt x="11103" y="0"/>
                      </a:lnTo>
                      <a:lnTo>
                        <a:pt x="10934" y="65"/>
                      </a:lnTo>
                      <a:lnTo>
                        <a:pt x="10773" y="3"/>
                      </a:lnTo>
                      <a:lnTo>
                        <a:pt x="7428" y="1280"/>
                      </a:lnTo>
                      <a:lnTo>
                        <a:pt x="7538" y="1313"/>
                      </a:lnTo>
                      <a:lnTo>
                        <a:pt x="615" y="3955"/>
                      </a:lnTo>
                      <a:lnTo>
                        <a:pt x="576" y="3927"/>
                      </a:lnTo>
                      <a:lnTo>
                        <a:pt x="576" y="3970"/>
                      </a:lnTo>
                      <a:lnTo>
                        <a:pt x="413" y="4032"/>
                      </a:lnTo>
                      <a:lnTo>
                        <a:pt x="564" y="4032"/>
                      </a:lnTo>
                      <a:lnTo>
                        <a:pt x="564" y="9538"/>
                      </a:lnTo>
                      <a:lnTo>
                        <a:pt x="593" y="9538"/>
                      </a:lnTo>
                      <a:lnTo>
                        <a:pt x="609" y="15090"/>
                      </a:lnTo>
                      <a:lnTo>
                        <a:pt x="256" y="15167"/>
                      </a:lnTo>
                      <a:cubicBezTo>
                        <a:pt x="98" y="15251"/>
                        <a:pt x="0" y="15366"/>
                        <a:pt x="0" y="15493"/>
                      </a:cubicBezTo>
                      <a:lnTo>
                        <a:pt x="0" y="17336"/>
                      </a:lnTo>
                      <a:cubicBezTo>
                        <a:pt x="0" y="17463"/>
                        <a:pt x="98" y="17579"/>
                        <a:pt x="256" y="17662"/>
                      </a:cubicBezTo>
                      <a:lnTo>
                        <a:pt x="597" y="17736"/>
                      </a:lnTo>
                      <a:lnTo>
                        <a:pt x="708" y="18342"/>
                      </a:lnTo>
                      <a:lnTo>
                        <a:pt x="746" y="18395"/>
                      </a:lnTo>
                      <a:lnTo>
                        <a:pt x="794" y="18637"/>
                      </a:lnTo>
                      <a:cubicBezTo>
                        <a:pt x="1478" y="20328"/>
                        <a:pt x="4434" y="21600"/>
                        <a:pt x="7978" y="21600"/>
                      </a:cubicBezTo>
                      <a:lnTo>
                        <a:pt x="11047" y="21600"/>
                      </a:lnTo>
                      <a:lnTo>
                        <a:pt x="11047" y="21554"/>
                      </a:lnTo>
                      <a:close/>
                    </a:path>
                  </a:pathLst>
                </a:custGeom>
                <a:solidFill>
                  <a:srgbClr val="FFFFFF">
                    <a:alpha val="48240"/>
                  </a:srgbClr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34289" tIns="34289" rIns="34289" bIns="34289" numCol="1" anchor="ctr">
                  <a:noAutofit/>
                </a:bodyPr>
                <a:lstStyle/>
                <a:p>
                  <a:pPr algn="ctr" rtl="0">
                    <a:defRPr sz="1200">
                      <a:solidFill>
                        <a:srgbClr val="FFFFFF"/>
                      </a:solidFill>
                      <a:latin typeface="Calibri"/>
                      <a:ea typeface="Calibri"/>
                      <a:cs typeface="Calibri"/>
                      <a:sym typeface="Calibri"/>
                    </a:defRPr>
                  </a:pPr>
                </a:p>
              </p:txBody>
            </p:sp>
            <p:grpSp>
              <p:nvGrpSpPr>
                <p:cNvPr id="417" name="Google Shape;304;p11"/>
                <p:cNvGrpSpPr/>
                <p:nvPr/>
              </p:nvGrpSpPr>
              <p:grpSpPr>
                <a:xfrm>
                  <a:off x="56943" y="54644"/>
                  <a:ext cx="641672" cy="653117"/>
                  <a:chOff x="0" y="0"/>
                  <a:chExt cx="641671" cy="653116"/>
                </a:xfrm>
              </p:grpSpPr>
              <p:sp>
                <p:nvSpPr>
                  <p:cNvPr id="410" name="Google Shape;305;p11"/>
                  <p:cNvSpPr/>
                  <p:nvPr/>
                </p:nvSpPr>
                <p:spPr>
                  <a:xfrm flipH="1" rot="13399655">
                    <a:off x="47339" y="315171"/>
                    <a:ext cx="318825" cy="264625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600" h="21600" fill="norm" stroke="1" extrusionOk="0">
                        <a:moveTo>
                          <a:pt x="21600" y="21600"/>
                        </a:moveTo>
                        <a:lnTo>
                          <a:pt x="155" y="21600"/>
                        </a:lnTo>
                        <a:lnTo>
                          <a:pt x="155" y="9049"/>
                        </a:lnTo>
                        <a:lnTo>
                          <a:pt x="0" y="9049"/>
                        </a:lnTo>
                        <a:lnTo>
                          <a:pt x="10722" y="0"/>
                        </a:lnTo>
                        <a:lnTo>
                          <a:pt x="21381" y="8996"/>
                        </a:lnTo>
                        <a:lnTo>
                          <a:pt x="21600" y="8996"/>
                        </a:lnTo>
                        <a:close/>
                      </a:path>
                    </a:pathLst>
                  </a:custGeom>
                  <a:solidFill>
                    <a:srgbClr val="F7D38F"/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34289" tIns="34289" rIns="34289" bIns="34289" numCol="1" anchor="ctr">
                    <a:noAutofit/>
                  </a:bodyPr>
                  <a:lstStyle/>
                  <a:p>
                    <a:pPr algn="ctr" rtl="0">
                      <a:defRPr sz="1200">
                        <a:solidFill>
                          <a:srgbClr val="FFFFFF"/>
                        </a:solidFill>
                        <a:latin typeface="Calibri"/>
                        <a:ea typeface="Calibri"/>
                        <a:cs typeface="Calibri"/>
                        <a:sym typeface="Calibri"/>
                      </a:defRPr>
                    </a:pPr>
                  </a:p>
                </p:txBody>
              </p:sp>
              <p:sp>
                <p:nvSpPr>
                  <p:cNvPr id="411" name="Google Shape;306;p11"/>
                  <p:cNvSpPr/>
                  <p:nvPr/>
                </p:nvSpPr>
                <p:spPr>
                  <a:xfrm flipH="1" rot="13399655">
                    <a:off x="72623" y="265918"/>
                    <a:ext cx="156629" cy="263478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600" h="21600" fill="norm" stroke="1" extrusionOk="0">
                        <a:moveTo>
                          <a:pt x="21600" y="21600"/>
                        </a:moveTo>
                        <a:lnTo>
                          <a:pt x="316" y="21600"/>
                        </a:lnTo>
                        <a:lnTo>
                          <a:pt x="316" y="8995"/>
                        </a:lnTo>
                        <a:lnTo>
                          <a:pt x="0" y="8995"/>
                        </a:lnTo>
                        <a:lnTo>
                          <a:pt x="21600" y="0"/>
                        </a:lnTo>
                        <a:close/>
                      </a:path>
                    </a:pathLst>
                  </a:custGeom>
                  <a:solidFill>
                    <a:srgbClr val="FFFFFF">
                      <a:alpha val="27060"/>
                    </a:srgbClr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34289" tIns="34289" rIns="34289" bIns="34289" numCol="1" anchor="ctr">
                    <a:noAutofit/>
                  </a:bodyPr>
                  <a:lstStyle/>
                  <a:p>
                    <a:pPr algn="ctr" rtl="0">
                      <a:defRPr sz="1200">
                        <a:solidFill>
                          <a:srgbClr val="FFFFFF"/>
                        </a:solidFill>
                        <a:latin typeface="Calibri"/>
                        <a:ea typeface="Calibri"/>
                        <a:cs typeface="Calibri"/>
                        <a:sym typeface="Calibri"/>
                      </a:defRPr>
                    </a:pPr>
                  </a:p>
                </p:txBody>
              </p:sp>
              <p:sp>
                <p:nvSpPr>
                  <p:cNvPr id="412" name="Google Shape;307;p11"/>
                  <p:cNvSpPr/>
                  <p:nvPr/>
                </p:nvSpPr>
                <p:spPr>
                  <a:xfrm flipH="1" rot="2599655">
                    <a:off x="199064" y="46106"/>
                    <a:ext cx="315548" cy="485902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600" h="21600" fill="norm" stroke="1" extrusionOk="0">
                        <a:moveTo>
                          <a:pt x="7638" y="0"/>
                        </a:moveTo>
                        <a:lnTo>
                          <a:pt x="13962" y="0"/>
                        </a:lnTo>
                        <a:cubicBezTo>
                          <a:pt x="18181" y="0"/>
                          <a:pt x="21600" y="2252"/>
                          <a:pt x="21600" y="5029"/>
                        </a:cubicBezTo>
                        <a:lnTo>
                          <a:pt x="21600" y="21600"/>
                        </a:lnTo>
                        <a:lnTo>
                          <a:pt x="17785" y="18299"/>
                        </a:lnTo>
                        <a:lnTo>
                          <a:pt x="14218" y="21578"/>
                        </a:lnTo>
                        <a:lnTo>
                          <a:pt x="10563" y="18299"/>
                        </a:lnTo>
                        <a:lnTo>
                          <a:pt x="6908" y="21179"/>
                        </a:lnTo>
                        <a:lnTo>
                          <a:pt x="3342" y="18299"/>
                        </a:lnTo>
                        <a:lnTo>
                          <a:pt x="0" y="21201"/>
                        </a:lnTo>
                        <a:lnTo>
                          <a:pt x="0" y="5029"/>
                        </a:lnTo>
                        <a:cubicBezTo>
                          <a:pt x="0" y="2252"/>
                          <a:pt x="3419" y="0"/>
                          <a:pt x="7638" y="0"/>
                        </a:cubicBezTo>
                        <a:close/>
                      </a:path>
                    </a:pathLst>
                  </a:custGeom>
                  <a:solidFill>
                    <a:srgbClr val="EFB436"/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34289" tIns="34289" rIns="34289" bIns="34289" numCol="1" anchor="ctr">
                    <a:noAutofit/>
                  </a:bodyPr>
                  <a:lstStyle/>
                  <a:p>
                    <a:pPr algn="ctr" rtl="0">
                      <a:defRPr sz="1200">
                        <a:solidFill>
                          <a:srgbClr val="FFFFFF"/>
                        </a:solidFill>
                        <a:latin typeface="Calibri"/>
                        <a:ea typeface="Calibri"/>
                        <a:cs typeface="Calibri"/>
                        <a:sym typeface="Calibri"/>
                      </a:defRPr>
                    </a:pPr>
                  </a:p>
                </p:txBody>
              </p:sp>
              <p:sp>
                <p:nvSpPr>
                  <p:cNvPr id="413" name="Google Shape;308;p11"/>
                  <p:cNvSpPr/>
                  <p:nvPr/>
                </p:nvSpPr>
                <p:spPr>
                  <a:xfrm flipH="1" rot="2599655">
                    <a:off x="251417" y="44427"/>
                    <a:ext cx="206949" cy="488495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600" h="21600" fill="norm" stroke="1" extrusionOk="0">
                        <a:moveTo>
                          <a:pt x="13179" y="0"/>
                        </a:moveTo>
                        <a:lnTo>
                          <a:pt x="15406" y="0"/>
                        </a:lnTo>
                        <a:cubicBezTo>
                          <a:pt x="17014" y="0"/>
                          <a:pt x="18546" y="141"/>
                          <a:pt x="19939" y="396"/>
                        </a:cubicBezTo>
                        <a:lnTo>
                          <a:pt x="21600" y="785"/>
                        </a:lnTo>
                        <a:lnTo>
                          <a:pt x="20812" y="18573"/>
                        </a:lnTo>
                        <a:lnTo>
                          <a:pt x="15796" y="21600"/>
                        </a:lnTo>
                        <a:lnTo>
                          <a:pt x="14092" y="20596"/>
                        </a:lnTo>
                        <a:close/>
                        <a:moveTo>
                          <a:pt x="5762" y="0"/>
                        </a:moveTo>
                        <a:lnTo>
                          <a:pt x="7376" y="0"/>
                        </a:lnTo>
                        <a:lnTo>
                          <a:pt x="8233" y="19347"/>
                        </a:lnTo>
                        <a:lnTo>
                          <a:pt x="4650" y="21201"/>
                        </a:lnTo>
                        <a:lnTo>
                          <a:pt x="0" y="18736"/>
                        </a:lnTo>
                        <a:lnTo>
                          <a:pt x="808" y="494"/>
                        </a:lnTo>
                        <a:lnTo>
                          <a:pt x="1229" y="396"/>
                        </a:lnTo>
                        <a:cubicBezTo>
                          <a:pt x="2622" y="141"/>
                          <a:pt x="4154" y="0"/>
                          <a:pt x="5762" y="0"/>
                        </a:cubicBezTo>
                        <a:close/>
                      </a:path>
                    </a:pathLst>
                  </a:custGeom>
                  <a:solidFill>
                    <a:srgbClr val="FFFFFF">
                      <a:alpha val="27060"/>
                    </a:srgbClr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34289" tIns="34289" rIns="34289" bIns="34289" numCol="1" anchor="ctr">
                    <a:noAutofit/>
                  </a:bodyPr>
                  <a:lstStyle/>
                  <a:p>
                    <a:pPr algn="ctr" rtl="0">
                      <a:defRPr sz="1200">
                        <a:solidFill>
                          <a:srgbClr val="FFFFFF"/>
                        </a:solidFill>
                        <a:latin typeface="Calibri"/>
                        <a:ea typeface="Calibri"/>
                        <a:cs typeface="Calibri"/>
                        <a:sym typeface="Calibri"/>
                      </a:defRPr>
                    </a:pPr>
                  </a:p>
                </p:txBody>
              </p:sp>
              <p:sp>
                <p:nvSpPr>
                  <p:cNvPr id="414" name="Google Shape;309;p11"/>
                  <p:cNvSpPr/>
                  <p:nvPr/>
                </p:nvSpPr>
                <p:spPr>
                  <a:xfrm flipH="1" rot="2599655">
                    <a:off x="329958" y="92701"/>
                    <a:ext cx="315548" cy="114165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600" h="21600" fill="norm" stroke="1" extrusionOk="0">
                        <a:moveTo>
                          <a:pt x="7638" y="0"/>
                        </a:moveTo>
                        <a:lnTo>
                          <a:pt x="13962" y="0"/>
                        </a:lnTo>
                        <a:cubicBezTo>
                          <a:pt x="18181" y="0"/>
                          <a:pt x="21600" y="9517"/>
                          <a:pt x="21600" y="21257"/>
                        </a:cubicBezTo>
                        <a:lnTo>
                          <a:pt x="21600" y="21600"/>
                        </a:lnTo>
                        <a:lnTo>
                          <a:pt x="0" y="21600"/>
                        </a:lnTo>
                        <a:lnTo>
                          <a:pt x="0" y="21257"/>
                        </a:lnTo>
                        <a:cubicBezTo>
                          <a:pt x="0" y="9517"/>
                          <a:pt x="3419" y="0"/>
                          <a:pt x="7638" y="0"/>
                        </a:cubicBezTo>
                        <a:close/>
                      </a:path>
                    </a:pathLst>
                  </a:custGeom>
                  <a:solidFill>
                    <a:srgbClr val="EB8CA1"/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34289" tIns="34289" rIns="34289" bIns="34289" numCol="1" anchor="ctr">
                    <a:noAutofit/>
                  </a:bodyPr>
                  <a:lstStyle/>
                  <a:p>
                    <a:pPr algn="ctr" rtl="0">
                      <a:defRPr sz="1200">
                        <a:solidFill>
                          <a:srgbClr val="FFFFFF"/>
                        </a:solidFill>
                        <a:latin typeface="Calibri"/>
                        <a:ea typeface="Calibri"/>
                        <a:cs typeface="Calibri"/>
                        <a:sym typeface="Calibri"/>
                      </a:defRPr>
                    </a:pPr>
                  </a:p>
                </p:txBody>
              </p:sp>
              <p:sp>
                <p:nvSpPr>
                  <p:cNvPr id="415" name="Google Shape;310;p11"/>
                  <p:cNvSpPr/>
                  <p:nvPr/>
                </p:nvSpPr>
                <p:spPr>
                  <a:xfrm flipH="1" rot="2599655">
                    <a:off x="80456" y="499620"/>
                    <a:ext cx="101930" cy="51146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600" h="21600" fill="norm" stroke="1" extrusionOk="0">
                        <a:moveTo>
                          <a:pt x="10781" y="0"/>
                        </a:moveTo>
                        <a:cubicBezTo>
                          <a:pt x="13499" y="0"/>
                          <a:pt x="16088" y="1105"/>
                          <a:pt x="18443" y="3105"/>
                        </a:cubicBezTo>
                        <a:lnTo>
                          <a:pt x="21600" y="6544"/>
                        </a:lnTo>
                        <a:lnTo>
                          <a:pt x="10815" y="21600"/>
                        </a:lnTo>
                        <a:lnTo>
                          <a:pt x="0" y="6501"/>
                        </a:lnTo>
                        <a:lnTo>
                          <a:pt x="3118" y="3105"/>
                        </a:lnTo>
                        <a:cubicBezTo>
                          <a:pt x="5473" y="1105"/>
                          <a:pt x="8062" y="0"/>
                          <a:pt x="10781" y="0"/>
                        </a:cubicBezTo>
                        <a:close/>
                      </a:path>
                    </a:pathLst>
                  </a:custGeom>
                  <a:solidFill>
                    <a:srgbClr val="000000"/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34289" tIns="34289" rIns="34289" bIns="34289" numCol="1" anchor="ctr">
                    <a:noAutofit/>
                  </a:bodyPr>
                  <a:lstStyle/>
                  <a:p>
                    <a:pPr algn="ctr" rtl="0">
                      <a:defRPr sz="1200">
                        <a:solidFill>
                          <a:srgbClr val="FFFFFF"/>
                        </a:solidFill>
                        <a:latin typeface="Calibri"/>
                        <a:ea typeface="Calibri"/>
                        <a:cs typeface="Calibri"/>
                        <a:sym typeface="Calibri"/>
                      </a:defRPr>
                    </a:pPr>
                  </a:p>
                </p:txBody>
              </p:sp>
              <p:sp>
                <p:nvSpPr>
                  <p:cNvPr id="416" name="Google Shape;311;p11"/>
                  <p:cNvSpPr/>
                  <p:nvPr/>
                </p:nvSpPr>
                <p:spPr>
                  <a:xfrm flipH="1" rot="2594888">
                    <a:off x="265011" y="172989"/>
                    <a:ext cx="326891" cy="76971"/>
                  </a:xfrm>
                  <a:prstGeom prst="roundRect">
                    <a:avLst>
                      <a:gd name="adj" fmla="val 16667"/>
                    </a:avLst>
                  </a:prstGeom>
                  <a:solidFill>
                    <a:srgbClr val="A8BFD6"/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34289" tIns="34289" rIns="34289" bIns="34289" numCol="1" anchor="ctr">
                    <a:noAutofit/>
                  </a:bodyPr>
                  <a:lstStyle/>
                  <a:p>
                    <a:pPr algn="ctr" rtl="0">
                      <a:defRPr sz="1200">
                        <a:solidFill>
                          <a:srgbClr val="FFFFFF"/>
                        </a:solidFill>
                        <a:latin typeface="Calibri"/>
                        <a:ea typeface="Calibri"/>
                        <a:cs typeface="Calibri"/>
                        <a:sym typeface="Calibri"/>
                      </a:defRPr>
                    </a:pPr>
                  </a:p>
                </p:txBody>
              </p:sp>
            </p:grpSp>
            <p:sp>
              <p:nvSpPr>
                <p:cNvPr id="418" name="Google Shape;312;p11"/>
                <p:cNvSpPr/>
                <p:nvPr/>
              </p:nvSpPr>
              <p:spPr>
                <a:xfrm flipH="1" rot="13396800">
                  <a:off x="185705" y="69063"/>
                  <a:ext cx="380732" cy="633616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13965" y="21554"/>
                      </a:moveTo>
                      <a:cubicBezTo>
                        <a:pt x="17508" y="21554"/>
                        <a:pt x="20465" y="20175"/>
                        <a:pt x="21149" y="18342"/>
                      </a:cubicBezTo>
                      <a:lnTo>
                        <a:pt x="21265" y="17706"/>
                      </a:lnTo>
                      <a:lnTo>
                        <a:pt x="21354" y="17686"/>
                      </a:lnTo>
                      <a:cubicBezTo>
                        <a:pt x="21506" y="17602"/>
                        <a:pt x="21600" y="17487"/>
                        <a:pt x="21600" y="17360"/>
                      </a:cubicBezTo>
                      <a:lnTo>
                        <a:pt x="21600" y="15517"/>
                      </a:lnTo>
                      <a:cubicBezTo>
                        <a:pt x="21600" y="15390"/>
                        <a:pt x="21506" y="15275"/>
                        <a:pt x="21354" y="15191"/>
                      </a:cubicBezTo>
                      <a:lnTo>
                        <a:pt x="21311" y="15182"/>
                      </a:lnTo>
                      <a:lnTo>
                        <a:pt x="21295" y="9538"/>
                      </a:lnTo>
                      <a:lnTo>
                        <a:pt x="21367" y="9538"/>
                      </a:lnTo>
                      <a:lnTo>
                        <a:pt x="21367" y="4009"/>
                      </a:lnTo>
                      <a:lnTo>
                        <a:pt x="21154" y="4009"/>
                      </a:lnTo>
                      <a:lnTo>
                        <a:pt x="14063" y="1302"/>
                      </a:lnTo>
                      <a:lnTo>
                        <a:pt x="14127" y="1283"/>
                      </a:lnTo>
                      <a:lnTo>
                        <a:pt x="11103" y="129"/>
                      </a:lnTo>
                      <a:lnTo>
                        <a:pt x="11103" y="0"/>
                      </a:lnTo>
                      <a:lnTo>
                        <a:pt x="10934" y="65"/>
                      </a:lnTo>
                      <a:lnTo>
                        <a:pt x="10773" y="3"/>
                      </a:lnTo>
                      <a:lnTo>
                        <a:pt x="7428" y="1280"/>
                      </a:lnTo>
                      <a:lnTo>
                        <a:pt x="7538" y="1313"/>
                      </a:lnTo>
                      <a:lnTo>
                        <a:pt x="615" y="3955"/>
                      </a:lnTo>
                      <a:lnTo>
                        <a:pt x="576" y="3927"/>
                      </a:lnTo>
                      <a:lnTo>
                        <a:pt x="576" y="3970"/>
                      </a:lnTo>
                      <a:lnTo>
                        <a:pt x="413" y="4032"/>
                      </a:lnTo>
                      <a:lnTo>
                        <a:pt x="564" y="4032"/>
                      </a:lnTo>
                      <a:lnTo>
                        <a:pt x="564" y="9538"/>
                      </a:lnTo>
                      <a:lnTo>
                        <a:pt x="593" y="9538"/>
                      </a:lnTo>
                      <a:lnTo>
                        <a:pt x="609" y="15090"/>
                      </a:lnTo>
                      <a:lnTo>
                        <a:pt x="256" y="15167"/>
                      </a:lnTo>
                      <a:cubicBezTo>
                        <a:pt x="98" y="15251"/>
                        <a:pt x="0" y="15366"/>
                        <a:pt x="0" y="15493"/>
                      </a:cubicBezTo>
                      <a:lnTo>
                        <a:pt x="0" y="17336"/>
                      </a:lnTo>
                      <a:cubicBezTo>
                        <a:pt x="0" y="17463"/>
                        <a:pt x="98" y="17579"/>
                        <a:pt x="256" y="17662"/>
                      </a:cubicBezTo>
                      <a:lnTo>
                        <a:pt x="597" y="17736"/>
                      </a:lnTo>
                      <a:lnTo>
                        <a:pt x="708" y="18342"/>
                      </a:lnTo>
                      <a:lnTo>
                        <a:pt x="746" y="18395"/>
                      </a:lnTo>
                      <a:lnTo>
                        <a:pt x="794" y="18637"/>
                      </a:lnTo>
                      <a:cubicBezTo>
                        <a:pt x="1478" y="20328"/>
                        <a:pt x="4434" y="21600"/>
                        <a:pt x="7978" y="21600"/>
                      </a:cubicBezTo>
                      <a:lnTo>
                        <a:pt x="11047" y="21600"/>
                      </a:lnTo>
                      <a:lnTo>
                        <a:pt x="11047" y="21554"/>
                      </a:lnTo>
                      <a:close/>
                    </a:path>
                  </a:pathLst>
                </a:custGeom>
                <a:noFill/>
                <a:ln w="12700" cap="flat">
                  <a:solidFill>
                    <a:srgbClr val="FFFFFF"/>
                  </a:solidFill>
                  <a:prstDash val="dash"/>
                  <a:miter lim="800000"/>
                </a:ln>
                <a:effectLst>
                  <a:outerShdw sx="100000" sy="100000" kx="0" ky="0" algn="b" rotWithShape="0" blurRad="38100" dist="0" dir="5400000">
                    <a:srgbClr val="000000">
                      <a:alpha val="40000"/>
                    </a:srgbClr>
                  </a:outerShdw>
                </a:effectLst>
              </p:spPr>
              <p:txBody>
                <a:bodyPr wrap="square" lIns="34289" tIns="34289" rIns="34289" bIns="34289" numCol="1" anchor="ctr">
                  <a:noAutofit/>
                </a:bodyPr>
                <a:lstStyle/>
                <a:p>
                  <a:pPr algn="ctr" rtl="0">
                    <a:defRPr sz="1200">
                      <a:solidFill>
                        <a:srgbClr val="FFFFFF"/>
                      </a:solidFill>
                      <a:latin typeface="Calibri"/>
                      <a:ea typeface="Calibri"/>
                      <a:cs typeface="Calibri"/>
                      <a:sym typeface="Calibri"/>
                    </a:defRPr>
                  </a:pPr>
                </a:p>
              </p:txBody>
            </p:sp>
          </p:grpSp>
        </p:grpSp>
        <p:sp>
          <p:nvSpPr>
            <p:cNvPr id="421" name="الحل"/>
            <p:cNvSpPr txBox="1"/>
            <p:nvPr/>
          </p:nvSpPr>
          <p:spPr>
            <a:xfrm>
              <a:off x="5096" y="289273"/>
              <a:ext cx="1122278" cy="316459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0" tIns="0" rIns="0" bIns="0" numCol="1" anchor="ctr">
              <a:spAutoFit/>
            </a:bodyPr>
            <a:lstStyle>
              <a:lvl1pPr algn="ctr" defTabSz="825500">
                <a:defRPr b="1" sz="1900">
                  <a:solidFill>
                    <a:schemeClr val="accent1">
                      <a:satOff val="-49514"/>
                      <a:lumOff val="-14901"/>
                    </a:schemeClr>
                  </a:solidFill>
                </a:defRPr>
              </a:lvl1pPr>
            </a:lstStyle>
            <a:p>
              <a:pPr rtl="0">
                <a:defRPr/>
              </a:pPr>
              <a:r>
                <a:t>الحل </a:t>
              </a:r>
            </a:p>
          </p:txBody>
        </p:sp>
      </p:grpSp>
      <p:sp>
        <p:nvSpPr>
          <p:cNvPr id="423" name="مسألة ١٠">
            <a:hlinkClick r:id="rId6" invalidUrl="" action="ppaction://hlinksldjump" tgtFrame="" tooltip="" history="1" highlightClick="0" endSnd="0"/>
          </p:cNvPr>
          <p:cNvSpPr txBox="1"/>
          <p:nvPr/>
        </p:nvSpPr>
        <p:spPr>
          <a:xfrm>
            <a:off x="6120296" y="250514"/>
            <a:ext cx="1122278" cy="2921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spAutoFit/>
          </a:bodyPr>
          <a:lstStyle/>
          <a:p>
            <a:pPr algn="ctr" defTabSz="825500" rtl="0">
              <a:defRPr sz="1500">
                <a:solidFill>
                  <a:srgbClr val="FFFFFF"/>
                </a:solidFill>
                <a:latin typeface="Khalid Art bold"/>
                <a:ea typeface="Khalid Art bold"/>
                <a:cs typeface="Khalid Art bold"/>
                <a:sym typeface="Khalid Art bold"/>
              </a:defRPr>
            </a:pPr>
            <a:r>
              <a:t>مسألة </a:t>
            </a:r>
            <a:r>
              <a:t>٥</a:t>
            </a:r>
          </a:p>
        </p:txBody>
      </p:sp>
      <p:pic>
        <p:nvPicPr>
          <p:cNvPr id="424" name="IMG_2729.png" descr="IMG_2729.png"/>
          <p:cNvPicPr>
            <a:picLocks noChangeAspect="1"/>
          </p:cNvPicPr>
          <p:nvPr/>
        </p:nvPicPr>
        <p:blipFill>
          <a:blip r:embed="rId7">
            <a:extLst/>
          </a:blip>
          <a:srcRect l="0" t="42772" r="16180" b="28222"/>
          <a:stretch>
            <a:fillRect/>
          </a:stretch>
        </p:blipFill>
        <p:spPr>
          <a:xfrm>
            <a:off x="2975714" y="951422"/>
            <a:ext cx="4332145" cy="2660982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  <p:cond evt="onBegin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afterEffect" presetSubtype="32" presetID="4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ox(out)" transition="in">
                                      <p:cBhvr>
                                        <p:cTn id="7" dur="1000"/>
                                        <p:tgtEl>
                                          <p:spTgt spid="3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Class="entr" nodeType="clickEffect" presetSubtype="5" presetID="3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4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linds(vertical)" transition="in">
                                      <p:cBhvr>
                                        <p:cTn id="12" dur="1000"/>
                                        <p:tgtEl>
                                          <p:spTgt spid="4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387" grpId="1"/>
      <p:bldP build="whole" bldLvl="1" animBg="1" rev="0" advAuto="0" spid="422" grpId="2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2" name="تجميع"/>
          <p:cNvGrpSpPr/>
          <p:nvPr/>
        </p:nvGrpSpPr>
        <p:grpSpPr>
          <a:xfrm>
            <a:off x="7730411" y="607584"/>
            <a:ext cx="1222693" cy="717775"/>
            <a:chOff x="0" y="0"/>
            <a:chExt cx="1222692" cy="717773"/>
          </a:xfrm>
        </p:grpSpPr>
        <p:grpSp>
          <p:nvGrpSpPr>
            <p:cNvPr id="430" name="تجميع"/>
            <p:cNvGrpSpPr/>
            <p:nvPr/>
          </p:nvGrpSpPr>
          <p:grpSpPr>
            <a:xfrm>
              <a:off x="0" y="97123"/>
              <a:ext cx="1122281" cy="620651"/>
              <a:chOff x="0" y="0"/>
              <a:chExt cx="1122280" cy="620649"/>
            </a:xfrm>
          </p:grpSpPr>
          <p:grpSp>
            <p:nvGrpSpPr>
              <p:cNvPr id="428" name="تجميع"/>
              <p:cNvGrpSpPr/>
              <p:nvPr/>
            </p:nvGrpSpPr>
            <p:grpSpPr>
              <a:xfrm>
                <a:off x="238115" y="0"/>
                <a:ext cx="620649" cy="620650"/>
                <a:chOff x="-1" y="0"/>
                <a:chExt cx="620648" cy="620649"/>
              </a:xfrm>
            </p:grpSpPr>
            <p:sp>
              <p:nvSpPr>
                <p:cNvPr id="426" name="Google Shape;324;p12"/>
                <p:cNvSpPr/>
                <p:nvPr/>
              </p:nvSpPr>
              <p:spPr>
                <a:xfrm>
                  <a:off x="-2" y="-1"/>
                  <a:ext cx="620650" cy="620650"/>
                </a:xfrm>
                <a:prstGeom prst="ellipse">
                  <a:avLst/>
                </a:prstGeom>
                <a:solidFill>
                  <a:srgbClr val="FFFFFF">
                    <a:alpha val="25140"/>
                  </a:srgbClr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34289" tIns="34289" rIns="34289" bIns="34289" numCol="1" anchor="ctr">
                  <a:noAutofit/>
                </a:bodyPr>
                <a:lstStyle/>
                <a:p>
                  <a:pPr algn="ctr" rtl="0">
                    <a:defRPr sz="1200">
                      <a:solidFill>
                        <a:srgbClr val="FFFFFF"/>
                      </a:solidFill>
                      <a:latin typeface="Calibri"/>
                      <a:ea typeface="Calibri"/>
                      <a:cs typeface="Calibri"/>
                      <a:sym typeface="Calibri"/>
                    </a:defRPr>
                  </a:pPr>
                </a:p>
              </p:txBody>
            </p:sp>
            <p:sp>
              <p:nvSpPr>
                <p:cNvPr id="427" name="Google Shape;325;p12"/>
                <p:cNvSpPr/>
                <p:nvPr/>
              </p:nvSpPr>
              <p:spPr>
                <a:xfrm>
                  <a:off x="29640" y="21739"/>
                  <a:ext cx="577169" cy="577171"/>
                </a:xfrm>
                <a:prstGeom prst="ellipse">
                  <a:avLst/>
                </a:prstGeom>
                <a:noFill/>
                <a:ln w="12700" cap="flat">
                  <a:solidFill>
                    <a:srgbClr val="F2F2F2"/>
                  </a:solidFill>
                  <a:prstDash val="dash"/>
                  <a:miter lim="8000"/>
                </a:ln>
                <a:effectLst>
                  <a:outerShdw sx="100000" sy="100000" kx="0" ky="0" algn="b" rotWithShape="0" blurRad="38100" dist="0" dir="5400000">
                    <a:srgbClr val="000000">
                      <a:alpha val="40000"/>
                    </a:srgbClr>
                  </a:outerShdw>
                </a:effectLst>
              </p:spPr>
              <p:txBody>
                <a:bodyPr wrap="square" lIns="34289" tIns="34289" rIns="34289" bIns="34289" numCol="1" anchor="ctr">
                  <a:noAutofit/>
                </a:bodyPr>
                <a:lstStyle/>
                <a:p>
                  <a:pPr algn="ctr" rtl="0">
                    <a:defRPr sz="1200">
                      <a:solidFill>
                        <a:srgbClr val="FFFFFF"/>
                      </a:solidFill>
                      <a:latin typeface="Calibri"/>
                      <a:ea typeface="Calibri"/>
                      <a:cs typeface="Calibri"/>
                      <a:sym typeface="Calibri"/>
                    </a:defRPr>
                  </a:pPr>
                </a:p>
              </p:txBody>
            </p:sp>
          </p:grpSp>
          <p:sp>
            <p:nvSpPr>
              <p:cNvPr id="429" name="٦"/>
              <p:cNvSpPr/>
              <p:nvPr/>
            </p:nvSpPr>
            <p:spPr>
              <a:xfrm>
                <a:off x="0" y="333427"/>
                <a:ext cx="1122281" cy="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0" fill="norm" stroke="1" extrusionOk="0">
                    <a:moveTo>
                      <a:pt x="0" y="0"/>
                    </a:moveTo>
                    <a:lnTo>
                      <a:pt x="21600" y="0"/>
                    </a:lnTo>
                    <a:lnTo>
                      <a:pt x="21600" y="0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0" tIns="0" rIns="0" bIns="0" numCol="1" anchor="ctr">
                <a:spAutoFit/>
              </a:bodyPr>
              <a:lstStyle>
                <a:lvl1pPr algn="ctr" defTabSz="825500">
                  <a:defRPr b="1" sz="3000">
                    <a:solidFill>
                      <a:schemeClr val="accent1">
                        <a:satOff val="-49514"/>
                        <a:lumOff val="-14901"/>
                      </a:schemeClr>
                    </a:solidFill>
                  </a:defRPr>
                </a:lvl1pPr>
              </a:lstStyle>
              <a:p>
                <a:pPr rtl="0">
                  <a:defRPr/>
                </a:pPr>
                <a:r>
                  <a:t>٤</a:t>
                </a:r>
              </a:p>
            </p:txBody>
          </p:sp>
        </p:grpSp>
        <p:grpSp>
          <p:nvGrpSpPr>
            <p:cNvPr id="441" name="Google Shape;358;p12"/>
            <p:cNvGrpSpPr/>
            <p:nvPr/>
          </p:nvGrpSpPr>
          <p:grpSpPr>
            <a:xfrm>
              <a:off x="683355" y="0"/>
              <a:ext cx="539338" cy="602394"/>
              <a:chOff x="0" y="-1"/>
              <a:chExt cx="539337" cy="602393"/>
            </a:xfrm>
          </p:grpSpPr>
          <p:sp>
            <p:nvSpPr>
              <p:cNvPr id="431" name="Google Shape;359;p12"/>
              <p:cNvSpPr/>
              <p:nvPr/>
            </p:nvSpPr>
            <p:spPr>
              <a:xfrm flipH="1" rot="12754542">
                <a:off x="114806" y="42714"/>
                <a:ext cx="309724" cy="51696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3965" y="21554"/>
                    </a:moveTo>
                    <a:cubicBezTo>
                      <a:pt x="17508" y="21554"/>
                      <a:pt x="20465" y="20175"/>
                      <a:pt x="21149" y="18342"/>
                    </a:cubicBezTo>
                    <a:lnTo>
                      <a:pt x="21265" y="17706"/>
                    </a:lnTo>
                    <a:lnTo>
                      <a:pt x="21354" y="17686"/>
                    </a:lnTo>
                    <a:cubicBezTo>
                      <a:pt x="21506" y="17602"/>
                      <a:pt x="21600" y="17487"/>
                      <a:pt x="21600" y="17360"/>
                    </a:cubicBezTo>
                    <a:lnTo>
                      <a:pt x="21600" y="15517"/>
                    </a:lnTo>
                    <a:cubicBezTo>
                      <a:pt x="21600" y="15390"/>
                      <a:pt x="21506" y="15275"/>
                      <a:pt x="21354" y="15191"/>
                    </a:cubicBezTo>
                    <a:lnTo>
                      <a:pt x="21311" y="15182"/>
                    </a:lnTo>
                    <a:lnTo>
                      <a:pt x="21295" y="9538"/>
                    </a:lnTo>
                    <a:lnTo>
                      <a:pt x="21367" y="9538"/>
                    </a:lnTo>
                    <a:lnTo>
                      <a:pt x="21367" y="4009"/>
                    </a:lnTo>
                    <a:lnTo>
                      <a:pt x="21154" y="4009"/>
                    </a:lnTo>
                    <a:lnTo>
                      <a:pt x="14063" y="1302"/>
                    </a:lnTo>
                    <a:lnTo>
                      <a:pt x="14127" y="1283"/>
                    </a:lnTo>
                    <a:lnTo>
                      <a:pt x="11103" y="129"/>
                    </a:lnTo>
                    <a:lnTo>
                      <a:pt x="11103" y="0"/>
                    </a:lnTo>
                    <a:lnTo>
                      <a:pt x="10934" y="65"/>
                    </a:lnTo>
                    <a:lnTo>
                      <a:pt x="10773" y="3"/>
                    </a:lnTo>
                    <a:lnTo>
                      <a:pt x="7428" y="1280"/>
                    </a:lnTo>
                    <a:lnTo>
                      <a:pt x="7538" y="1313"/>
                    </a:lnTo>
                    <a:lnTo>
                      <a:pt x="615" y="3955"/>
                    </a:lnTo>
                    <a:lnTo>
                      <a:pt x="576" y="3927"/>
                    </a:lnTo>
                    <a:lnTo>
                      <a:pt x="576" y="3970"/>
                    </a:lnTo>
                    <a:lnTo>
                      <a:pt x="413" y="4032"/>
                    </a:lnTo>
                    <a:lnTo>
                      <a:pt x="564" y="4032"/>
                    </a:lnTo>
                    <a:lnTo>
                      <a:pt x="564" y="9538"/>
                    </a:lnTo>
                    <a:lnTo>
                      <a:pt x="593" y="9538"/>
                    </a:lnTo>
                    <a:lnTo>
                      <a:pt x="609" y="15090"/>
                    </a:lnTo>
                    <a:lnTo>
                      <a:pt x="256" y="15167"/>
                    </a:lnTo>
                    <a:cubicBezTo>
                      <a:pt x="98" y="15251"/>
                      <a:pt x="0" y="15366"/>
                      <a:pt x="0" y="15493"/>
                    </a:cubicBezTo>
                    <a:lnTo>
                      <a:pt x="0" y="17336"/>
                    </a:lnTo>
                    <a:cubicBezTo>
                      <a:pt x="0" y="17463"/>
                      <a:pt x="98" y="17579"/>
                      <a:pt x="256" y="17662"/>
                    </a:cubicBezTo>
                    <a:lnTo>
                      <a:pt x="597" y="17736"/>
                    </a:lnTo>
                    <a:lnTo>
                      <a:pt x="708" y="18342"/>
                    </a:lnTo>
                    <a:lnTo>
                      <a:pt x="746" y="18395"/>
                    </a:lnTo>
                    <a:lnTo>
                      <a:pt x="794" y="18637"/>
                    </a:lnTo>
                    <a:cubicBezTo>
                      <a:pt x="1478" y="20328"/>
                      <a:pt x="4434" y="21600"/>
                      <a:pt x="7978" y="21600"/>
                    </a:cubicBezTo>
                    <a:lnTo>
                      <a:pt x="11047" y="21600"/>
                    </a:lnTo>
                    <a:lnTo>
                      <a:pt x="11047" y="21554"/>
                    </a:lnTo>
                    <a:close/>
                  </a:path>
                </a:pathLst>
              </a:custGeom>
              <a:solidFill>
                <a:srgbClr val="FFFFFF">
                  <a:alpha val="48240"/>
                </a:srgbClr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34289" tIns="34289" rIns="34289" bIns="34289" numCol="1" anchor="ctr">
                <a:noAutofit/>
              </a:bodyPr>
              <a:lstStyle/>
              <a:p>
                <a:pPr algn="ctr" rtl="0">
                  <a:defRPr sz="1200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defRPr>
                </a:pPr>
              </a:p>
            </p:txBody>
          </p:sp>
          <p:grpSp>
            <p:nvGrpSpPr>
              <p:cNvPr id="439" name="Google Shape;360;p12"/>
              <p:cNvGrpSpPr/>
              <p:nvPr/>
            </p:nvGrpSpPr>
            <p:grpSpPr>
              <a:xfrm>
                <a:off x="43045" y="40002"/>
                <a:ext cx="454762" cy="519925"/>
                <a:chOff x="-1" y="-1"/>
                <a:chExt cx="454761" cy="519924"/>
              </a:xfrm>
            </p:grpSpPr>
            <p:sp>
              <p:nvSpPr>
                <p:cNvPr id="432" name="Google Shape;361;p12"/>
                <p:cNvSpPr/>
                <p:nvPr/>
              </p:nvSpPr>
              <p:spPr>
                <a:xfrm flipH="1" rot="12762355">
                  <a:off x="35591" y="265959"/>
                  <a:ext cx="245526" cy="203787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21600" y="21600"/>
                      </a:moveTo>
                      <a:lnTo>
                        <a:pt x="155" y="21600"/>
                      </a:lnTo>
                      <a:lnTo>
                        <a:pt x="155" y="9049"/>
                      </a:lnTo>
                      <a:lnTo>
                        <a:pt x="0" y="9049"/>
                      </a:lnTo>
                      <a:lnTo>
                        <a:pt x="10722" y="0"/>
                      </a:lnTo>
                      <a:lnTo>
                        <a:pt x="21381" y="8996"/>
                      </a:lnTo>
                      <a:lnTo>
                        <a:pt x="21600" y="8996"/>
                      </a:lnTo>
                      <a:close/>
                    </a:path>
                  </a:pathLst>
                </a:custGeom>
                <a:solidFill>
                  <a:srgbClr val="F7D38F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34289" tIns="34289" rIns="34289" bIns="34289" numCol="1" anchor="ctr">
                  <a:noAutofit/>
                </a:bodyPr>
                <a:lstStyle/>
                <a:p>
                  <a:pPr algn="ctr" rtl="0">
                    <a:defRPr sz="1200">
                      <a:solidFill>
                        <a:srgbClr val="FFFFFF"/>
                      </a:solidFill>
                      <a:latin typeface="Calibri"/>
                      <a:ea typeface="Calibri"/>
                      <a:cs typeface="Calibri"/>
                      <a:sym typeface="Calibri"/>
                    </a:defRPr>
                  </a:pPr>
                </a:p>
              </p:txBody>
            </p:sp>
            <p:sp>
              <p:nvSpPr>
                <p:cNvPr id="433" name="Google Shape;362;p12"/>
                <p:cNvSpPr/>
                <p:nvPr/>
              </p:nvSpPr>
              <p:spPr>
                <a:xfrm flipH="1" rot="12762355">
                  <a:off x="48726" y="236609"/>
                  <a:ext cx="120619" cy="202904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21600" y="21600"/>
                      </a:moveTo>
                      <a:lnTo>
                        <a:pt x="316" y="21600"/>
                      </a:lnTo>
                      <a:lnTo>
                        <a:pt x="316" y="8995"/>
                      </a:lnTo>
                      <a:lnTo>
                        <a:pt x="0" y="8995"/>
                      </a:lnTo>
                      <a:lnTo>
                        <a:pt x="21600" y="0"/>
                      </a:lnTo>
                      <a:close/>
                    </a:path>
                  </a:pathLst>
                </a:custGeom>
                <a:solidFill>
                  <a:srgbClr val="FFFFFF">
                    <a:alpha val="27060"/>
                  </a:srgbClr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34289" tIns="34289" rIns="34289" bIns="34289" numCol="1" anchor="ctr">
                  <a:noAutofit/>
                </a:bodyPr>
                <a:lstStyle/>
                <a:p>
                  <a:pPr algn="ctr" rtl="0">
                    <a:defRPr sz="1200">
                      <a:solidFill>
                        <a:srgbClr val="FFFFFF"/>
                      </a:solidFill>
                      <a:latin typeface="Calibri"/>
                      <a:ea typeface="Calibri"/>
                      <a:cs typeface="Calibri"/>
                      <a:sym typeface="Calibri"/>
                    </a:defRPr>
                  </a:pPr>
                </a:p>
              </p:txBody>
            </p:sp>
            <p:sp>
              <p:nvSpPr>
                <p:cNvPr id="434" name="Google Shape;363;p12"/>
                <p:cNvSpPr/>
                <p:nvPr/>
              </p:nvSpPr>
              <p:spPr>
                <a:xfrm flipH="1" rot="1962354">
                  <a:off x="127966" y="39540"/>
                  <a:ext cx="243002" cy="374191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7638" y="0"/>
                      </a:moveTo>
                      <a:lnTo>
                        <a:pt x="13962" y="0"/>
                      </a:lnTo>
                      <a:cubicBezTo>
                        <a:pt x="18181" y="0"/>
                        <a:pt x="21600" y="2252"/>
                        <a:pt x="21600" y="5029"/>
                      </a:cubicBezTo>
                      <a:lnTo>
                        <a:pt x="21600" y="21600"/>
                      </a:lnTo>
                      <a:lnTo>
                        <a:pt x="17785" y="18299"/>
                      </a:lnTo>
                      <a:lnTo>
                        <a:pt x="14218" y="21578"/>
                      </a:lnTo>
                      <a:lnTo>
                        <a:pt x="10563" y="18299"/>
                      </a:lnTo>
                      <a:lnTo>
                        <a:pt x="6908" y="21179"/>
                      </a:lnTo>
                      <a:lnTo>
                        <a:pt x="3342" y="18299"/>
                      </a:lnTo>
                      <a:lnTo>
                        <a:pt x="0" y="21201"/>
                      </a:lnTo>
                      <a:lnTo>
                        <a:pt x="0" y="5029"/>
                      </a:lnTo>
                      <a:cubicBezTo>
                        <a:pt x="0" y="2252"/>
                        <a:pt x="3419" y="0"/>
                        <a:pt x="7638" y="0"/>
                      </a:cubicBezTo>
                      <a:close/>
                    </a:path>
                  </a:pathLst>
                </a:custGeom>
                <a:solidFill>
                  <a:srgbClr val="EFB436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34289" tIns="34289" rIns="34289" bIns="34289" numCol="1" anchor="ctr">
                  <a:noAutofit/>
                </a:bodyPr>
                <a:lstStyle/>
                <a:p>
                  <a:pPr algn="ctr" rtl="0">
                    <a:defRPr sz="1200">
                      <a:solidFill>
                        <a:srgbClr val="FFFFFF"/>
                      </a:solidFill>
                      <a:latin typeface="Calibri"/>
                      <a:ea typeface="Calibri"/>
                      <a:cs typeface="Calibri"/>
                      <a:sym typeface="Calibri"/>
                    </a:defRPr>
                  </a:pPr>
                </a:p>
              </p:txBody>
            </p:sp>
            <p:sp>
              <p:nvSpPr>
                <p:cNvPr id="435" name="Google Shape;364;p12"/>
                <p:cNvSpPr/>
                <p:nvPr/>
              </p:nvSpPr>
              <p:spPr>
                <a:xfrm flipH="1" rot="1962354">
                  <a:off x="168254" y="38528"/>
                  <a:ext cx="159370" cy="376188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13179" y="0"/>
                      </a:moveTo>
                      <a:lnTo>
                        <a:pt x="15406" y="0"/>
                      </a:lnTo>
                      <a:cubicBezTo>
                        <a:pt x="17014" y="0"/>
                        <a:pt x="18546" y="141"/>
                        <a:pt x="19939" y="396"/>
                      </a:cubicBezTo>
                      <a:lnTo>
                        <a:pt x="21600" y="785"/>
                      </a:lnTo>
                      <a:lnTo>
                        <a:pt x="20812" y="18573"/>
                      </a:lnTo>
                      <a:lnTo>
                        <a:pt x="15796" y="21600"/>
                      </a:lnTo>
                      <a:lnTo>
                        <a:pt x="14092" y="20596"/>
                      </a:lnTo>
                      <a:close/>
                      <a:moveTo>
                        <a:pt x="5762" y="0"/>
                      </a:moveTo>
                      <a:lnTo>
                        <a:pt x="7376" y="0"/>
                      </a:lnTo>
                      <a:lnTo>
                        <a:pt x="8233" y="19347"/>
                      </a:lnTo>
                      <a:lnTo>
                        <a:pt x="4650" y="21201"/>
                      </a:lnTo>
                      <a:lnTo>
                        <a:pt x="0" y="18736"/>
                      </a:lnTo>
                      <a:lnTo>
                        <a:pt x="808" y="494"/>
                      </a:lnTo>
                      <a:lnTo>
                        <a:pt x="1229" y="396"/>
                      </a:lnTo>
                      <a:cubicBezTo>
                        <a:pt x="2622" y="141"/>
                        <a:pt x="4154" y="0"/>
                        <a:pt x="5762" y="0"/>
                      </a:cubicBezTo>
                      <a:close/>
                    </a:path>
                  </a:pathLst>
                </a:custGeom>
                <a:solidFill>
                  <a:srgbClr val="FFFFFF">
                    <a:alpha val="27060"/>
                  </a:srgbClr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34289" tIns="34289" rIns="34289" bIns="34289" numCol="1" anchor="ctr">
                  <a:noAutofit/>
                </a:bodyPr>
                <a:lstStyle/>
                <a:p>
                  <a:pPr algn="ctr" rtl="0">
                    <a:defRPr sz="1200">
                      <a:solidFill>
                        <a:srgbClr val="FFFFFF"/>
                      </a:solidFill>
                      <a:latin typeface="Calibri"/>
                      <a:ea typeface="Calibri"/>
                      <a:cs typeface="Calibri"/>
                      <a:sym typeface="Calibri"/>
                    </a:defRPr>
                  </a:pPr>
                </a:p>
              </p:txBody>
            </p:sp>
            <p:sp>
              <p:nvSpPr>
                <p:cNvPr id="436" name="Google Shape;365;p12"/>
                <p:cNvSpPr/>
                <p:nvPr/>
              </p:nvSpPr>
              <p:spPr>
                <a:xfrm flipH="1" rot="1962354">
                  <a:off x="207270" y="58679"/>
                  <a:ext cx="243002" cy="87920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7638" y="0"/>
                      </a:moveTo>
                      <a:lnTo>
                        <a:pt x="13962" y="0"/>
                      </a:lnTo>
                      <a:cubicBezTo>
                        <a:pt x="18181" y="0"/>
                        <a:pt x="21600" y="9517"/>
                        <a:pt x="21600" y="21257"/>
                      </a:cubicBezTo>
                      <a:lnTo>
                        <a:pt x="21600" y="21600"/>
                      </a:lnTo>
                      <a:lnTo>
                        <a:pt x="0" y="21600"/>
                      </a:lnTo>
                      <a:lnTo>
                        <a:pt x="0" y="21257"/>
                      </a:lnTo>
                      <a:cubicBezTo>
                        <a:pt x="0" y="9517"/>
                        <a:pt x="3419" y="0"/>
                        <a:pt x="7638" y="0"/>
                      </a:cubicBezTo>
                      <a:close/>
                    </a:path>
                  </a:pathLst>
                </a:custGeom>
                <a:solidFill>
                  <a:srgbClr val="EB8CA1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34289" tIns="34289" rIns="34289" bIns="34289" numCol="1" anchor="ctr">
                  <a:noAutofit/>
                </a:bodyPr>
                <a:lstStyle/>
                <a:p>
                  <a:pPr algn="ctr" rtl="0">
                    <a:defRPr sz="1200">
                      <a:solidFill>
                        <a:srgbClr val="FFFFFF"/>
                      </a:solidFill>
                      <a:latin typeface="Calibri"/>
                      <a:ea typeface="Calibri"/>
                      <a:cs typeface="Calibri"/>
                      <a:sym typeface="Calibri"/>
                    </a:defRPr>
                  </a:pPr>
                </a:p>
              </p:txBody>
            </p:sp>
            <p:sp>
              <p:nvSpPr>
                <p:cNvPr id="437" name="Google Shape;366;p12"/>
                <p:cNvSpPr/>
                <p:nvPr/>
              </p:nvSpPr>
              <p:spPr>
                <a:xfrm flipH="1" rot="1962354">
                  <a:off x="73119" y="417670"/>
                  <a:ext cx="78496" cy="39386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10781" y="0"/>
                      </a:moveTo>
                      <a:cubicBezTo>
                        <a:pt x="13499" y="0"/>
                        <a:pt x="16088" y="1105"/>
                        <a:pt x="18443" y="3105"/>
                      </a:cubicBezTo>
                      <a:lnTo>
                        <a:pt x="21600" y="6544"/>
                      </a:lnTo>
                      <a:lnTo>
                        <a:pt x="10815" y="21600"/>
                      </a:lnTo>
                      <a:lnTo>
                        <a:pt x="0" y="6501"/>
                      </a:lnTo>
                      <a:lnTo>
                        <a:pt x="3118" y="3105"/>
                      </a:lnTo>
                      <a:cubicBezTo>
                        <a:pt x="5473" y="1105"/>
                        <a:pt x="8062" y="0"/>
                        <a:pt x="10781" y="0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34289" tIns="34289" rIns="34289" bIns="34289" numCol="1" anchor="ctr">
                  <a:noAutofit/>
                </a:bodyPr>
                <a:lstStyle/>
                <a:p>
                  <a:pPr algn="ctr" rtl="0">
                    <a:defRPr sz="1200">
                      <a:solidFill>
                        <a:srgbClr val="FFFFFF"/>
                      </a:solidFill>
                      <a:latin typeface="Calibri"/>
                      <a:ea typeface="Calibri"/>
                      <a:cs typeface="Calibri"/>
                      <a:sym typeface="Calibri"/>
                    </a:defRPr>
                  </a:pPr>
                </a:p>
              </p:txBody>
            </p:sp>
            <p:sp>
              <p:nvSpPr>
                <p:cNvPr id="438" name="Google Shape;367;p12"/>
                <p:cNvSpPr/>
                <p:nvPr/>
              </p:nvSpPr>
              <p:spPr>
                <a:xfrm flipH="1" rot="1957588">
                  <a:off x="166793" y="128110"/>
                  <a:ext cx="251738" cy="59275"/>
                </a:xfrm>
                <a:prstGeom prst="roundRect">
                  <a:avLst>
                    <a:gd name="adj" fmla="val 16667"/>
                  </a:avLst>
                </a:prstGeom>
                <a:solidFill>
                  <a:srgbClr val="A8BFD6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34289" tIns="34289" rIns="34289" bIns="34289" numCol="1" anchor="ctr">
                  <a:noAutofit/>
                </a:bodyPr>
                <a:lstStyle/>
                <a:p>
                  <a:pPr algn="ctr" rtl="0">
                    <a:defRPr sz="1200">
                      <a:solidFill>
                        <a:srgbClr val="FFFFFF"/>
                      </a:solidFill>
                      <a:latin typeface="Calibri"/>
                      <a:ea typeface="Calibri"/>
                      <a:cs typeface="Calibri"/>
                      <a:sym typeface="Calibri"/>
                    </a:defRPr>
                  </a:pPr>
                </a:p>
              </p:txBody>
            </p:sp>
          </p:grpSp>
          <p:sp>
            <p:nvSpPr>
              <p:cNvPr id="440" name="Google Shape;368;p12"/>
              <p:cNvSpPr/>
              <p:nvPr/>
            </p:nvSpPr>
            <p:spPr>
              <a:xfrm flipH="1" rot="12759500">
                <a:off x="123356" y="59937"/>
                <a:ext cx="293200" cy="48794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3965" y="21554"/>
                    </a:moveTo>
                    <a:cubicBezTo>
                      <a:pt x="17508" y="21554"/>
                      <a:pt x="20465" y="20175"/>
                      <a:pt x="21149" y="18342"/>
                    </a:cubicBezTo>
                    <a:lnTo>
                      <a:pt x="21265" y="17706"/>
                    </a:lnTo>
                    <a:lnTo>
                      <a:pt x="21354" y="17686"/>
                    </a:lnTo>
                    <a:cubicBezTo>
                      <a:pt x="21506" y="17602"/>
                      <a:pt x="21600" y="17487"/>
                      <a:pt x="21600" y="17360"/>
                    </a:cubicBezTo>
                    <a:lnTo>
                      <a:pt x="21600" y="15517"/>
                    </a:lnTo>
                    <a:cubicBezTo>
                      <a:pt x="21600" y="15390"/>
                      <a:pt x="21506" y="15275"/>
                      <a:pt x="21354" y="15191"/>
                    </a:cubicBezTo>
                    <a:lnTo>
                      <a:pt x="21311" y="15182"/>
                    </a:lnTo>
                    <a:lnTo>
                      <a:pt x="21295" y="9538"/>
                    </a:lnTo>
                    <a:lnTo>
                      <a:pt x="21367" y="9538"/>
                    </a:lnTo>
                    <a:lnTo>
                      <a:pt x="21367" y="4009"/>
                    </a:lnTo>
                    <a:lnTo>
                      <a:pt x="21154" y="4009"/>
                    </a:lnTo>
                    <a:lnTo>
                      <a:pt x="14063" y="1302"/>
                    </a:lnTo>
                    <a:lnTo>
                      <a:pt x="14127" y="1283"/>
                    </a:lnTo>
                    <a:lnTo>
                      <a:pt x="11103" y="129"/>
                    </a:lnTo>
                    <a:lnTo>
                      <a:pt x="11103" y="0"/>
                    </a:lnTo>
                    <a:lnTo>
                      <a:pt x="10934" y="65"/>
                    </a:lnTo>
                    <a:lnTo>
                      <a:pt x="10773" y="3"/>
                    </a:lnTo>
                    <a:lnTo>
                      <a:pt x="7428" y="1280"/>
                    </a:lnTo>
                    <a:lnTo>
                      <a:pt x="7538" y="1313"/>
                    </a:lnTo>
                    <a:lnTo>
                      <a:pt x="615" y="3955"/>
                    </a:lnTo>
                    <a:lnTo>
                      <a:pt x="576" y="3927"/>
                    </a:lnTo>
                    <a:lnTo>
                      <a:pt x="576" y="3970"/>
                    </a:lnTo>
                    <a:lnTo>
                      <a:pt x="413" y="4032"/>
                    </a:lnTo>
                    <a:lnTo>
                      <a:pt x="564" y="4032"/>
                    </a:lnTo>
                    <a:lnTo>
                      <a:pt x="564" y="9538"/>
                    </a:lnTo>
                    <a:lnTo>
                      <a:pt x="593" y="9538"/>
                    </a:lnTo>
                    <a:lnTo>
                      <a:pt x="609" y="15090"/>
                    </a:lnTo>
                    <a:lnTo>
                      <a:pt x="256" y="15167"/>
                    </a:lnTo>
                    <a:cubicBezTo>
                      <a:pt x="98" y="15251"/>
                      <a:pt x="0" y="15366"/>
                      <a:pt x="0" y="15493"/>
                    </a:cubicBezTo>
                    <a:lnTo>
                      <a:pt x="0" y="17336"/>
                    </a:lnTo>
                    <a:cubicBezTo>
                      <a:pt x="0" y="17463"/>
                      <a:pt x="98" y="17579"/>
                      <a:pt x="256" y="17662"/>
                    </a:cubicBezTo>
                    <a:lnTo>
                      <a:pt x="597" y="17736"/>
                    </a:lnTo>
                    <a:lnTo>
                      <a:pt x="708" y="18342"/>
                    </a:lnTo>
                    <a:lnTo>
                      <a:pt x="746" y="18395"/>
                    </a:lnTo>
                    <a:lnTo>
                      <a:pt x="794" y="18637"/>
                    </a:lnTo>
                    <a:cubicBezTo>
                      <a:pt x="1478" y="20328"/>
                      <a:pt x="4434" y="21600"/>
                      <a:pt x="7978" y="21600"/>
                    </a:cubicBezTo>
                    <a:lnTo>
                      <a:pt x="11047" y="21600"/>
                    </a:lnTo>
                    <a:lnTo>
                      <a:pt x="11047" y="21554"/>
                    </a:lnTo>
                    <a:close/>
                  </a:path>
                </a:pathLst>
              </a:custGeom>
              <a:noFill/>
              <a:ln w="12700" cap="flat">
                <a:solidFill>
                  <a:srgbClr val="FFFFFF"/>
                </a:solidFill>
                <a:prstDash val="dash"/>
                <a:miter lim="800000"/>
              </a:ln>
              <a:effectLst>
                <a:outerShdw sx="100000" sy="100000" kx="0" ky="0" algn="b" rotWithShape="0" blurRad="38100" dist="0" dir="5400000">
                  <a:srgbClr val="000000">
                    <a:alpha val="40000"/>
                  </a:srgbClr>
                </a:outerShdw>
              </a:effectLst>
            </p:spPr>
            <p:txBody>
              <a:bodyPr wrap="square" lIns="34289" tIns="34289" rIns="34289" bIns="34289" numCol="1" anchor="ctr">
                <a:noAutofit/>
              </a:bodyPr>
              <a:lstStyle/>
              <a:p>
                <a:pPr algn="ctr" rtl="0">
                  <a:defRPr sz="1200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defRPr>
                </a:pPr>
              </a:p>
            </p:txBody>
          </p:sp>
        </p:grpSp>
      </p:grpSp>
      <p:sp>
        <p:nvSpPr>
          <p:cNvPr id="443" name="مستطيل"/>
          <p:cNvSpPr/>
          <p:nvPr/>
        </p:nvSpPr>
        <p:spPr>
          <a:xfrm>
            <a:off x="8035318" y="1385846"/>
            <a:ext cx="585915" cy="1952090"/>
          </a:xfrm>
          <a:prstGeom prst="rect">
            <a:avLst/>
          </a:prstGeom>
          <a:solidFill>
            <a:srgbClr val="D4E5B7"/>
          </a:solidFill>
          <a:ln w="3175">
            <a:solidFill>
              <a:schemeClr val="accent5">
                <a:satOff val="-7608"/>
                <a:lumOff val="-10980"/>
              </a:schemeClr>
            </a:solidFill>
          </a:ln>
          <a:effectLst>
            <a:outerShdw sx="100000" sy="100000" kx="0" ky="0" algn="b" rotWithShape="0" blurRad="25400" dist="12700" dir="5400000">
              <a:srgbClr val="000000">
                <a:alpha val="38000"/>
              </a:srgbClr>
            </a:outerShdw>
          </a:effectLst>
        </p:spPr>
        <p:txBody>
          <a:bodyPr lIns="34289" tIns="34289" rIns="34289" bIns="34289" anchor="ctr"/>
          <a:lstStyle/>
          <a:p>
            <a:pPr rtl="0">
              <a:defRPr>
                <a:latin typeface="+mn-lt"/>
                <a:ea typeface="+mn-ea"/>
                <a:cs typeface="+mn-cs"/>
                <a:sym typeface="Arial"/>
              </a:defRPr>
            </a:pPr>
          </a:p>
        </p:txBody>
      </p:sp>
      <p:sp>
        <p:nvSpPr>
          <p:cNvPr id="444" name="Google Shape;145;p11"/>
          <p:cNvSpPr txBox="1"/>
          <p:nvPr/>
        </p:nvSpPr>
        <p:spPr>
          <a:xfrm>
            <a:off x="7980071" y="1861213"/>
            <a:ext cx="696408" cy="84323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88653" tIns="88653" rIns="88653" bIns="88653" anchor="ctr">
            <a:normAutofit fontScale="100000" lnSpcReduction="0"/>
          </a:bodyPr>
          <a:lstStyle>
            <a:lvl1pPr defTabSz="886689">
              <a:lnSpc>
                <a:spcPct val="115000"/>
              </a:lnSpc>
              <a:spcBef>
                <a:spcPts val="1500"/>
              </a:spcBef>
              <a:defRPr sz="2600">
                <a:latin typeface="Muna Bold"/>
                <a:ea typeface="Muna Bold"/>
                <a:cs typeface="Muna Bold"/>
                <a:sym typeface="Muna Bold"/>
              </a:defRPr>
            </a:lvl1pPr>
          </a:lstStyle>
          <a:p>
            <a:pPr rtl="0">
              <a:defRPr/>
            </a:pPr>
            <a:r>
              <a:t>افهم</a:t>
            </a:r>
          </a:p>
        </p:txBody>
      </p:sp>
      <p:sp>
        <p:nvSpPr>
          <p:cNvPr id="445" name="مستطيل"/>
          <p:cNvSpPr/>
          <p:nvPr/>
        </p:nvSpPr>
        <p:spPr>
          <a:xfrm>
            <a:off x="8035318" y="3753405"/>
            <a:ext cx="585915" cy="613164"/>
          </a:xfrm>
          <a:prstGeom prst="rect">
            <a:avLst/>
          </a:prstGeom>
          <a:solidFill>
            <a:srgbClr val="D4E5B7"/>
          </a:solidFill>
          <a:ln w="3175">
            <a:solidFill>
              <a:schemeClr val="accent5">
                <a:satOff val="-7608"/>
                <a:lumOff val="-10980"/>
              </a:schemeClr>
            </a:solidFill>
          </a:ln>
          <a:effectLst>
            <a:outerShdw sx="100000" sy="100000" kx="0" ky="0" algn="b" rotWithShape="0" blurRad="25400" dist="12700" dir="5400000">
              <a:srgbClr val="000000">
                <a:alpha val="38000"/>
              </a:srgbClr>
            </a:outerShdw>
          </a:effectLst>
        </p:spPr>
        <p:txBody>
          <a:bodyPr lIns="34289" tIns="34289" rIns="34289" bIns="34289" anchor="ctr"/>
          <a:lstStyle/>
          <a:p>
            <a:pPr rtl="0">
              <a:defRPr>
                <a:latin typeface="+mn-lt"/>
                <a:ea typeface="+mn-ea"/>
                <a:cs typeface="+mn-cs"/>
                <a:sym typeface="Arial"/>
              </a:defRPr>
            </a:pPr>
          </a:p>
        </p:txBody>
      </p:sp>
      <p:sp>
        <p:nvSpPr>
          <p:cNvPr id="446" name="Google Shape;145;p11"/>
          <p:cNvSpPr txBox="1"/>
          <p:nvPr/>
        </p:nvSpPr>
        <p:spPr>
          <a:xfrm>
            <a:off x="7980071" y="3656434"/>
            <a:ext cx="747153" cy="84323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88653" tIns="88653" rIns="88653" bIns="88653" anchor="ctr">
            <a:normAutofit fontScale="100000" lnSpcReduction="0"/>
          </a:bodyPr>
          <a:lstStyle>
            <a:lvl1pPr defTabSz="886689">
              <a:lnSpc>
                <a:spcPct val="115000"/>
              </a:lnSpc>
              <a:spcBef>
                <a:spcPts val="1500"/>
              </a:spcBef>
              <a:defRPr sz="2100">
                <a:latin typeface="Muna Bold"/>
                <a:ea typeface="Muna Bold"/>
                <a:cs typeface="Muna Bold"/>
                <a:sym typeface="Muna Bold"/>
              </a:defRPr>
            </a:lvl1pPr>
          </a:lstStyle>
          <a:p>
            <a:pPr rtl="0">
              <a:defRPr/>
            </a:pPr>
            <a:r>
              <a:t>خطط</a:t>
            </a:r>
          </a:p>
        </p:txBody>
      </p:sp>
      <p:grpSp>
        <p:nvGrpSpPr>
          <p:cNvPr id="461" name="تجميع">
            <a:hlinkClick r:id="" invalidUrl="" action="ppaction://hlinkshowjump?jump=nextslide" tgtFrame="" tooltip="" history="1" highlightClick="0" endSnd="0"/>
          </p:cNvPr>
          <p:cNvGrpSpPr/>
          <p:nvPr/>
        </p:nvGrpSpPr>
        <p:grpSpPr>
          <a:xfrm>
            <a:off x="673768" y="913740"/>
            <a:ext cx="1606328" cy="764679"/>
            <a:chOff x="0" y="0"/>
            <a:chExt cx="1606327" cy="764678"/>
          </a:xfrm>
        </p:grpSpPr>
        <p:grpSp>
          <p:nvGrpSpPr>
            <p:cNvPr id="459" name="تجميع"/>
            <p:cNvGrpSpPr/>
            <p:nvPr/>
          </p:nvGrpSpPr>
          <p:grpSpPr>
            <a:xfrm>
              <a:off x="-1" y="0"/>
              <a:ext cx="1606329" cy="764679"/>
              <a:chOff x="0" y="0"/>
              <a:chExt cx="1606327" cy="764678"/>
            </a:xfrm>
          </p:grpSpPr>
          <p:sp>
            <p:nvSpPr>
              <p:cNvPr id="447" name="Google Shape;278;p11"/>
              <p:cNvSpPr/>
              <p:nvPr/>
            </p:nvSpPr>
            <p:spPr>
              <a:xfrm>
                <a:off x="0" y="202668"/>
                <a:ext cx="1147987" cy="454296"/>
              </a:xfrm>
              <a:prstGeom prst="roundRect">
                <a:avLst>
                  <a:gd name="adj" fmla="val 50000"/>
                </a:avLst>
              </a:prstGeom>
              <a:noFill/>
              <a:ln w="12700" cap="flat">
                <a:solidFill>
                  <a:srgbClr val="F2F2F2"/>
                </a:solidFill>
                <a:prstDash val="dash"/>
                <a:miter lim="800000"/>
              </a:ln>
              <a:effectLst>
                <a:outerShdw sx="100000" sy="100000" kx="0" ky="0" algn="b" rotWithShape="0" blurRad="38100" dist="0" dir="5400000">
                  <a:srgbClr val="000000">
                    <a:alpha val="40000"/>
                  </a:srgbClr>
                </a:outerShdw>
              </a:effectLst>
            </p:spPr>
            <p:txBody>
              <a:bodyPr wrap="square" lIns="34289" tIns="34289" rIns="34289" bIns="34289" numCol="1" anchor="ctr">
                <a:noAutofit/>
              </a:bodyPr>
              <a:lstStyle/>
              <a:p>
                <a:pPr algn="ctr" rtl="0">
                  <a:defRPr sz="1200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defRPr>
                </a:pPr>
              </a:p>
            </p:txBody>
          </p:sp>
          <p:grpSp>
            <p:nvGrpSpPr>
              <p:cNvPr id="458" name="Google Shape;302;p11"/>
              <p:cNvGrpSpPr/>
              <p:nvPr/>
            </p:nvGrpSpPr>
            <p:grpSpPr>
              <a:xfrm>
                <a:off x="853620" y="0"/>
                <a:ext cx="752708" cy="764679"/>
                <a:chOff x="0" y="0"/>
                <a:chExt cx="752706" cy="764678"/>
              </a:xfrm>
            </p:grpSpPr>
            <p:sp>
              <p:nvSpPr>
                <p:cNvPr id="448" name="Google Shape;303;p11"/>
                <p:cNvSpPr/>
                <p:nvPr/>
              </p:nvSpPr>
              <p:spPr>
                <a:xfrm flipH="1" rot="13391842">
                  <a:off x="175260" y="46690"/>
                  <a:ext cx="402187" cy="671299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13965" y="21554"/>
                      </a:moveTo>
                      <a:cubicBezTo>
                        <a:pt x="17508" y="21554"/>
                        <a:pt x="20465" y="20175"/>
                        <a:pt x="21149" y="18342"/>
                      </a:cubicBezTo>
                      <a:lnTo>
                        <a:pt x="21265" y="17706"/>
                      </a:lnTo>
                      <a:lnTo>
                        <a:pt x="21354" y="17686"/>
                      </a:lnTo>
                      <a:cubicBezTo>
                        <a:pt x="21506" y="17602"/>
                        <a:pt x="21600" y="17487"/>
                        <a:pt x="21600" y="17360"/>
                      </a:cubicBezTo>
                      <a:lnTo>
                        <a:pt x="21600" y="15517"/>
                      </a:lnTo>
                      <a:cubicBezTo>
                        <a:pt x="21600" y="15390"/>
                        <a:pt x="21506" y="15275"/>
                        <a:pt x="21354" y="15191"/>
                      </a:cubicBezTo>
                      <a:lnTo>
                        <a:pt x="21311" y="15182"/>
                      </a:lnTo>
                      <a:lnTo>
                        <a:pt x="21295" y="9538"/>
                      </a:lnTo>
                      <a:lnTo>
                        <a:pt x="21367" y="9538"/>
                      </a:lnTo>
                      <a:lnTo>
                        <a:pt x="21367" y="4009"/>
                      </a:lnTo>
                      <a:lnTo>
                        <a:pt x="21154" y="4009"/>
                      </a:lnTo>
                      <a:lnTo>
                        <a:pt x="14063" y="1302"/>
                      </a:lnTo>
                      <a:lnTo>
                        <a:pt x="14127" y="1283"/>
                      </a:lnTo>
                      <a:lnTo>
                        <a:pt x="11103" y="129"/>
                      </a:lnTo>
                      <a:lnTo>
                        <a:pt x="11103" y="0"/>
                      </a:lnTo>
                      <a:lnTo>
                        <a:pt x="10934" y="65"/>
                      </a:lnTo>
                      <a:lnTo>
                        <a:pt x="10773" y="3"/>
                      </a:lnTo>
                      <a:lnTo>
                        <a:pt x="7428" y="1280"/>
                      </a:lnTo>
                      <a:lnTo>
                        <a:pt x="7538" y="1313"/>
                      </a:lnTo>
                      <a:lnTo>
                        <a:pt x="615" y="3955"/>
                      </a:lnTo>
                      <a:lnTo>
                        <a:pt x="576" y="3927"/>
                      </a:lnTo>
                      <a:lnTo>
                        <a:pt x="576" y="3970"/>
                      </a:lnTo>
                      <a:lnTo>
                        <a:pt x="413" y="4032"/>
                      </a:lnTo>
                      <a:lnTo>
                        <a:pt x="564" y="4032"/>
                      </a:lnTo>
                      <a:lnTo>
                        <a:pt x="564" y="9538"/>
                      </a:lnTo>
                      <a:lnTo>
                        <a:pt x="593" y="9538"/>
                      </a:lnTo>
                      <a:lnTo>
                        <a:pt x="609" y="15090"/>
                      </a:lnTo>
                      <a:lnTo>
                        <a:pt x="256" y="15167"/>
                      </a:lnTo>
                      <a:cubicBezTo>
                        <a:pt x="98" y="15251"/>
                        <a:pt x="0" y="15366"/>
                        <a:pt x="0" y="15493"/>
                      </a:cubicBezTo>
                      <a:lnTo>
                        <a:pt x="0" y="17336"/>
                      </a:lnTo>
                      <a:cubicBezTo>
                        <a:pt x="0" y="17463"/>
                        <a:pt x="98" y="17579"/>
                        <a:pt x="256" y="17662"/>
                      </a:cubicBezTo>
                      <a:lnTo>
                        <a:pt x="597" y="17736"/>
                      </a:lnTo>
                      <a:lnTo>
                        <a:pt x="708" y="18342"/>
                      </a:lnTo>
                      <a:lnTo>
                        <a:pt x="746" y="18395"/>
                      </a:lnTo>
                      <a:lnTo>
                        <a:pt x="794" y="18637"/>
                      </a:lnTo>
                      <a:cubicBezTo>
                        <a:pt x="1478" y="20328"/>
                        <a:pt x="4434" y="21600"/>
                        <a:pt x="7978" y="21600"/>
                      </a:cubicBezTo>
                      <a:lnTo>
                        <a:pt x="11047" y="21600"/>
                      </a:lnTo>
                      <a:lnTo>
                        <a:pt x="11047" y="21554"/>
                      </a:lnTo>
                      <a:close/>
                    </a:path>
                  </a:pathLst>
                </a:custGeom>
                <a:solidFill>
                  <a:srgbClr val="FFFFFF">
                    <a:alpha val="48240"/>
                  </a:srgbClr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34289" tIns="34289" rIns="34289" bIns="34289" numCol="1" anchor="ctr">
                  <a:noAutofit/>
                </a:bodyPr>
                <a:lstStyle/>
                <a:p>
                  <a:pPr algn="ctr" rtl="0">
                    <a:defRPr sz="1200">
                      <a:solidFill>
                        <a:srgbClr val="FFFFFF"/>
                      </a:solidFill>
                      <a:latin typeface="Calibri"/>
                      <a:ea typeface="Calibri"/>
                      <a:cs typeface="Calibri"/>
                      <a:sym typeface="Calibri"/>
                    </a:defRPr>
                  </a:pPr>
                </a:p>
              </p:txBody>
            </p:sp>
            <p:grpSp>
              <p:nvGrpSpPr>
                <p:cNvPr id="456" name="Google Shape;304;p11"/>
                <p:cNvGrpSpPr/>
                <p:nvPr/>
              </p:nvGrpSpPr>
              <p:grpSpPr>
                <a:xfrm>
                  <a:off x="56943" y="54644"/>
                  <a:ext cx="641672" cy="653117"/>
                  <a:chOff x="0" y="0"/>
                  <a:chExt cx="641671" cy="653116"/>
                </a:xfrm>
              </p:grpSpPr>
              <p:sp>
                <p:nvSpPr>
                  <p:cNvPr id="449" name="Google Shape;305;p11"/>
                  <p:cNvSpPr/>
                  <p:nvPr/>
                </p:nvSpPr>
                <p:spPr>
                  <a:xfrm flipH="1" rot="13399655">
                    <a:off x="47339" y="315171"/>
                    <a:ext cx="318825" cy="264625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600" h="21600" fill="norm" stroke="1" extrusionOk="0">
                        <a:moveTo>
                          <a:pt x="21600" y="21600"/>
                        </a:moveTo>
                        <a:lnTo>
                          <a:pt x="155" y="21600"/>
                        </a:lnTo>
                        <a:lnTo>
                          <a:pt x="155" y="9049"/>
                        </a:lnTo>
                        <a:lnTo>
                          <a:pt x="0" y="9049"/>
                        </a:lnTo>
                        <a:lnTo>
                          <a:pt x="10722" y="0"/>
                        </a:lnTo>
                        <a:lnTo>
                          <a:pt x="21381" y="8996"/>
                        </a:lnTo>
                        <a:lnTo>
                          <a:pt x="21600" y="8996"/>
                        </a:lnTo>
                        <a:close/>
                      </a:path>
                    </a:pathLst>
                  </a:custGeom>
                  <a:solidFill>
                    <a:srgbClr val="F7D38F"/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34289" tIns="34289" rIns="34289" bIns="34289" numCol="1" anchor="ctr">
                    <a:noAutofit/>
                  </a:bodyPr>
                  <a:lstStyle/>
                  <a:p>
                    <a:pPr algn="ctr" rtl="0">
                      <a:defRPr sz="1200">
                        <a:solidFill>
                          <a:srgbClr val="FFFFFF"/>
                        </a:solidFill>
                        <a:latin typeface="Calibri"/>
                        <a:ea typeface="Calibri"/>
                        <a:cs typeface="Calibri"/>
                        <a:sym typeface="Calibri"/>
                      </a:defRPr>
                    </a:pPr>
                  </a:p>
                </p:txBody>
              </p:sp>
              <p:sp>
                <p:nvSpPr>
                  <p:cNvPr id="450" name="Google Shape;306;p11"/>
                  <p:cNvSpPr/>
                  <p:nvPr/>
                </p:nvSpPr>
                <p:spPr>
                  <a:xfrm flipH="1" rot="13399655">
                    <a:off x="72623" y="265918"/>
                    <a:ext cx="156629" cy="263478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600" h="21600" fill="norm" stroke="1" extrusionOk="0">
                        <a:moveTo>
                          <a:pt x="21600" y="21600"/>
                        </a:moveTo>
                        <a:lnTo>
                          <a:pt x="316" y="21600"/>
                        </a:lnTo>
                        <a:lnTo>
                          <a:pt x="316" y="8995"/>
                        </a:lnTo>
                        <a:lnTo>
                          <a:pt x="0" y="8995"/>
                        </a:lnTo>
                        <a:lnTo>
                          <a:pt x="21600" y="0"/>
                        </a:lnTo>
                        <a:close/>
                      </a:path>
                    </a:pathLst>
                  </a:custGeom>
                  <a:solidFill>
                    <a:srgbClr val="FFFFFF">
                      <a:alpha val="27060"/>
                    </a:srgbClr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34289" tIns="34289" rIns="34289" bIns="34289" numCol="1" anchor="ctr">
                    <a:noAutofit/>
                  </a:bodyPr>
                  <a:lstStyle/>
                  <a:p>
                    <a:pPr algn="ctr" rtl="0">
                      <a:defRPr sz="1200">
                        <a:solidFill>
                          <a:srgbClr val="FFFFFF"/>
                        </a:solidFill>
                        <a:latin typeface="Calibri"/>
                        <a:ea typeface="Calibri"/>
                        <a:cs typeface="Calibri"/>
                        <a:sym typeface="Calibri"/>
                      </a:defRPr>
                    </a:pPr>
                  </a:p>
                </p:txBody>
              </p:sp>
              <p:sp>
                <p:nvSpPr>
                  <p:cNvPr id="451" name="Google Shape;307;p11"/>
                  <p:cNvSpPr/>
                  <p:nvPr/>
                </p:nvSpPr>
                <p:spPr>
                  <a:xfrm flipH="1" rot="2599655">
                    <a:off x="199064" y="46106"/>
                    <a:ext cx="315548" cy="485902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600" h="21600" fill="norm" stroke="1" extrusionOk="0">
                        <a:moveTo>
                          <a:pt x="7638" y="0"/>
                        </a:moveTo>
                        <a:lnTo>
                          <a:pt x="13962" y="0"/>
                        </a:lnTo>
                        <a:cubicBezTo>
                          <a:pt x="18181" y="0"/>
                          <a:pt x="21600" y="2252"/>
                          <a:pt x="21600" y="5029"/>
                        </a:cubicBezTo>
                        <a:lnTo>
                          <a:pt x="21600" y="21600"/>
                        </a:lnTo>
                        <a:lnTo>
                          <a:pt x="17785" y="18299"/>
                        </a:lnTo>
                        <a:lnTo>
                          <a:pt x="14218" y="21578"/>
                        </a:lnTo>
                        <a:lnTo>
                          <a:pt x="10563" y="18299"/>
                        </a:lnTo>
                        <a:lnTo>
                          <a:pt x="6908" y="21179"/>
                        </a:lnTo>
                        <a:lnTo>
                          <a:pt x="3342" y="18299"/>
                        </a:lnTo>
                        <a:lnTo>
                          <a:pt x="0" y="21201"/>
                        </a:lnTo>
                        <a:lnTo>
                          <a:pt x="0" y="5029"/>
                        </a:lnTo>
                        <a:cubicBezTo>
                          <a:pt x="0" y="2252"/>
                          <a:pt x="3419" y="0"/>
                          <a:pt x="7638" y="0"/>
                        </a:cubicBezTo>
                        <a:close/>
                      </a:path>
                    </a:pathLst>
                  </a:custGeom>
                  <a:solidFill>
                    <a:srgbClr val="EFB436"/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34289" tIns="34289" rIns="34289" bIns="34289" numCol="1" anchor="ctr">
                    <a:noAutofit/>
                  </a:bodyPr>
                  <a:lstStyle/>
                  <a:p>
                    <a:pPr algn="ctr" rtl="0">
                      <a:defRPr sz="1200">
                        <a:solidFill>
                          <a:srgbClr val="FFFFFF"/>
                        </a:solidFill>
                        <a:latin typeface="Calibri"/>
                        <a:ea typeface="Calibri"/>
                        <a:cs typeface="Calibri"/>
                        <a:sym typeface="Calibri"/>
                      </a:defRPr>
                    </a:pPr>
                  </a:p>
                </p:txBody>
              </p:sp>
              <p:sp>
                <p:nvSpPr>
                  <p:cNvPr id="452" name="Google Shape;308;p11"/>
                  <p:cNvSpPr/>
                  <p:nvPr/>
                </p:nvSpPr>
                <p:spPr>
                  <a:xfrm flipH="1" rot="2599655">
                    <a:off x="251417" y="44427"/>
                    <a:ext cx="206949" cy="488495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600" h="21600" fill="norm" stroke="1" extrusionOk="0">
                        <a:moveTo>
                          <a:pt x="13179" y="0"/>
                        </a:moveTo>
                        <a:lnTo>
                          <a:pt x="15406" y="0"/>
                        </a:lnTo>
                        <a:cubicBezTo>
                          <a:pt x="17014" y="0"/>
                          <a:pt x="18546" y="141"/>
                          <a:pt x="19939" y="396"/>
                        </a:cubicBezTo>
                        <a:lnTo>
                          <a:pt x="21600" y="785"/>
                        </a:lnTo>
                        <a:lnTo>
                          <a:pt x="20812" y="18573"/>
                        </a:lnTo>
                        <a:lnTo>
                          <a:pt x="15796" y="21600"/>
                        </a:lnTo>
                        <a:lnTo>
                          <a:pt x="14092" y="20596"/>
                        </a:lnTo>
                        <a:close/>
                        <a:moveTo>
                          <a:pt x="5762" y="0"/>
                        </a:moveTo>
                        <a:lnTo>
                          <a:pt x="7376" y="0"/>
                        </a:lnTo>
                        <a:lnTo>
                          <a:pt x="8233" y="19347"/>
                        </a:lnTo>
                        <a:lnTo>
                          <a:pt x="4650" y="21201"/>
                        </a:lnTo>
                        <a:lnTo>
                          <a:pt x="0" y="18736"/>
                        </a:lnTo>
                        <a:lnTo>
                          <a:pt x="808" y="494"/>
                        </a:lnTo>
                        <a:lnTo>
                          <a:pt x="1229" y="396"/>
                        </a:lnTo>
                        <a:cubicBezTo>
                          <a:pt x="2622" y="141"/>
                          <a:pt x="4154" y="0"/>
                          <a:pt x="5762" y="0"/>
                        </a:cubicBezTo>
                        <a:close/>
                      </a:path>
                    </a:pathLst>
                  </a:custGeom>
                  <a:solidFill>
                    <a:srgbClr val="FFFFFF">
                      <a:alpha val="27060"/>
                    </a:srgbClr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34289" tIns="34289" rIns="34289" bIns="34289" numCol="1" anchor="ctr">
                    <a:noAutofit/>
                  </a:bodyPr>
                  <a:lstStyle/>
                  <a:p>
                    <a:pPr algn="ctr" rtl="0">
                      <a:defRPr sz="1200">
                        <a:solidFill>
                          <a:srgbClr val="FFFFFF"/>
                        </a:solidFill>
                        <a:latin typeface="Calibri"/>
                        <a:ea typeface="Calibri"/>
                        <a:cs typeface="Calibri"/>
                        <a:sym typeface="Calibri"/>
                      </a:defRPr>
                    </a:pPr>
                  </a:p>
                </p:txBody>
              </p:sp>
              <p:sp>
                <p:nvSpPr>
                  <p:cNvPr id="453" name="Google Shape;309;p11"/>
                  <p:cNvSpPr/>
                  <p:nvPr/>
                </p:nvSpPr>
                <p:spPr>
                  <a:xfrm flipH="1" rot="2599655">
                    <a:off x="329958" y="92701"/>
                    <a:ext cx="315548" cy="114165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600" h="21600" fill="norm" stroke="1" extrusionOk="0">
                        <a:moveTo>
                          <a:pt x="7638" y="0"/>
                        </a:moveTo>
                        <a:lnTo>
                          <a:pt x="13962" y="0"/>
                        </a:lnTo>
                        <a:cubicBezTo>
                          <a:pt x="18181" y="0"/>
                          <a:pt x="21600" y="9517"/>
                          <a:pt x="21600" y="21257"/>
                        </a:cubicBezTo>
                        <a:lnTo>
                          <a:pt x="21600" y="21600"/>
                        </a:lnTo>
                        <a:lnTo>
                          <a:pt x="0" y="21600"/>
                        </a:lnTo>
                        <a:lnTo>
                          <a:pt x="0" y="21257"/>
                        </a:lnTo>
                        <a:cubicBezTo>
                          <a:pt x="0" y="9517"/>
                          <a:pt x="3419" y="0"/>
                          <a:pt x="7638" y="0"/>
                        </a:cubicBezTo>
                        <a:close/>
                      </a:path>
                    </a:pathLst>
                  </a:custGeom>
                  <a:solidFill>
                    <a:srgbClr val="EB8CA1"/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34289" tIns="34289" rIns="34289" bIns="34289" numCol="1" anchor="ctr">
                    <a:noAutofit/>
                  </a:bodyPr>
                  <a:lstStyle/>
                  <a:p>
                    <a:pPr algn="ctr" rtl="0">
                      <a:defRPr sz="1200">
                        <a:solidFill>
                          <a:srgbClr val="FFFFFF"/>
                        </a:solidFill>
                        <a:latin typeface="Calibri"/>
                        <a:ea typeface="Calibri"/>
                        <a:cs typeface="Calibri"/>
                        <a:sym typeface="Calibri"/>
                      </a:defRPr>
                    </a:pPr>
                  </a:p>
                </p:txBody>
              </p:sp>
              <p:sp>
                <p:nvSpPr>
                  <p:cNvPr id="454" name="Google Shape;310;p11"/>
                  <p:cNvSpPr/>
                  <p:nvPr/>
                </p:nvSpPr>
                <p:spPr>
                  <a:xfrm flipH="1" rot="2599655">
                    <a:off x="80456" y="499620"/>
                    <a:ext cx="101930" cy="51146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600" h="21600" fill="norm" stroke="1" extrusionOk="0">
                        <a:moveTo>
                          <a:pt x="10781" y="0"/>
                        </a:moveTo>
                        <a:cubicBezTo>
                          <a:pt x="13499" y="0"/>
                          <a:pt x="16088" y="1105"/>
                          <a:pt x="18443" y="3105"/>
                        </a:cubicBezTo>
                        <a:lnTo>
                          <a:pt x="21600" y="6544"/>
                        </a:lnTo>
                        <a:lnTo>
                          <a:pt x="10815" y="21600"/>
                        </a:lnTo>
                        <a:lnTo>
                          <a:pt x="0" y="6501"/>
                        </a:lnTo>
                        <a:lnTo>
                          <a:pt x="3118" y="3105"/>
                        </a:lnTo>
                        <a:cubicBezTo>
                          <a:pt x="5473" y="1105"/>
                          <a:pt x="8062" y="0"/>
                          <a:pt x="10781" y="0"/>
                        </a:cubicBezTo>
                        <a:close/>
                      </a:path>
                    </a:pathLst>
                  </a:custGeom>
                  <a:solidFill>
                    <a:srgbClr val="000000"/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34289" tIns="34289" rIns="34289" bIns="34289" numCol="1" anchor="ctr">
                    <a:noAutofit/>
                  </a:bodyPr>
                  <a:lstStyle/>
                  <a:p>
                    <a:pPr algn="ctr" rtl="0">
                      <a:defRPr sz="1200">
                        <a:solidFill>
                          <a:srgbClr val="FFFFFF"/>
                        </a:solidFill>
                        <a:latin typeface="Calibri"/>
                        <a:ea typeface="Calibri"/>
                        <a:cs typeface="Calibri"/>
                        <a:sym typeface="Calibri"/>
                      </a:defRPr>
                    </a:pPr>
                  </a:p>
                </p:txBody>
              </p:sp>
              <p:sp>
                <p:nvSpPr>
                  <p:cNvPr id="455" name="Google Shape;311;p11"/>
                  <p:cNvSpPr/>
                  <p:nvPr/>
                </p:nvSpPr>
                <p:spPr>
                  <a:xfrm flipH="1" rot="2594888">
                    <a:off x="265011" y="172989"/>
                    <a:ext cx="326891" cy="76971"/>
                  </a:xfrm>
                  <a:prstGeom prst="roundRect">
                    <a:avLst>
                      <a:gd name="adj" fmla="val 16667"/>
                    </a:avLst>
                  </a:prstGeom>
                  <a:solidFill>
                    <a:srgbClr val="A8BFD6"/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34289" tIns="34289" rIns="34289" bIns="34289" numCol="1" anchor="ctr">
                    <a:noAutofit/>
                  </a:bodyPr>
                  <a:lstStyle/>
                  <a:p>
                    <a:pPr algn="ctr" rtl="0">
                      <a:defRPr sz="1200">
                        <a:solidFill>
                          <a:srgbClr val="FFFFFF"/>
                        </a:solidFill>
                        <a:latin typeface="Calibri"/>
                        <a:ea typeface="Calibri"/>
                        <a:cs typeface="Calibri"/>
                        <a:sym typeface="Calibri"/>
                      </a:defRPr>
                    </a:pPr>
                  </a:p>
                </p:txBody>
              </p:sp>
            </p:grpSp>
            <p:sp>
              <p:nvSpPr>
                <p:cNvPr id="457" name="Google Shape;312;p11"/>
                <p:cNvSpPr/>
                <p:nvPr/>
              </p:nvSpPr>
              <p:spPr>
                <a:xfrm flipH="1" rot="13396800">
                  <a:off x="185705" y="69063"/>
                  <a:ext cx="380732" cy="633616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13965" y="21554"/>
                      </a:moveTo>
                      <a:cubicBezTo>
                        <a:pt x="17508" y="21554"/>
                        <a:pt x="20465" y="20175"/>
                        <a:pt x="21149" y="18342"/>
                      </a:cubicBezTo>
                      <a:lnTo>
                        <a:pt x="21265" y="17706"/>
                      </a:lnTo>
                      <a:lnTo>
                        <a:pt x="21354" y="17686"/>
                      </a:lnTo>
                      <a:cubicBezTo>
                        <a:pt x="21506" y="17602"/>
                        <a:pt x="21600" y="17487"/>
                        <a:pt x="21600" y="17360"/>
                      </a:cubicBezTo>
                      <a:lnTo>
                        <a:pt x="21600" y="15517"/>
                      </a:lnTo>
                      <a:cubicBezTo>
                        <a:pt x="21600" y="15390"/>
                        <a:pt x="21506" y="15275"/>
                        <a:pt x="21354" y="15191"/>
                      </a:cubicBezTo>
                      <a:lnTo>
                        <a:pt x="21311" y="15182"/>
                      </a:lnTo>
                      <a:lnTo>
                        <a:pt x="21295" y="9538"/>
                      </a:lnTo>
                      <a:lnTo>
                        <a:pt x="21367" y="9538"/>
                      </a:lnTo>
                      <a:lnTo>
                        <a:pt x="21367" y="4009"/>
                      </a:lnTo>
                      <a:lnTo>
                        <a:pt x="21154" y="4009"/>
                      </a:lnTo>
                      <a:lnTo>
                        <a:pt x="14063" y="1302"/>
                      </a:lnTo>
                      <a:lnTo>
                        <a:pt x="14127" y="1283"/>
                      </a:lnTo>
                      <a:lnTo>
                        <a:pt x="11103" y="129"/>
                      </a:lnTo>
                      <a:lnTo>
                        <a:pt x="11103" y="0"/>
                      </a:lnTo>
                      <a:lnTo>
                        <a:pt x="10934" y="65"/>
                      </a:lnTo>
                      <a:lnTo>
                        <a:pt x="10773" y="3"/>
                      </a:lnTo>
                      <a:lnTo>
                        <a:pt x="7428" y="1280"/>
                      </a:lnTo>
                      <a:lnTo>
                        <a:pt x="7538" y="1313"/>
                      </a:lnTo>
                      <a:lnTo>
                        <a:pt x="615" y="3955"/>
                      </a:lnTo>
                      <a:lnTo>
                        <a:pt x="576" y="3927"/>
                      </a:lnTo>
                      <a:lnTo>
                        <a:pt x="576" y="3970"/>
                      </a:lnTo>
                      <a:lnTo>
                        <a:pt x="413" y="4032"/>
                      </a:lnTo>
                      <a:lnTo>
                        <a:pt x="564" y="4032"/>
                      </a:lnTo>
                      <a:lnTo>
                        <a:pt x="564" y="9538"/>
                      </a:lnTo>
                      <a:lnTo>
                        <a:pt x="593" y="9538"/>
                      </a:lnTo>
                      <a:lnTo>
                        <a:pt x="609" y="15090"/>
                      </a:lnTo>
                      <a:lnTo>
                        <a:pt x="256" y="15167"/>
                      </a:lnTo>
                      <a:cubicBezTo>
                        <a:pt x="98" y="15251"/>
                        <a:pt x="0" y="15366"/>
                        <a:pt x="0" y="15493"/>
                      </a:cubicBezTo>
                      <a:lnTo>
                        <a:pt x="0" y="17336"/>
                      </a:lnTo>
                      <a:cubicBezTo>
                        <a:pt x="0" y="17463"/>
                        <a:pt x="98" y="17579"/>
                        <a:pt x="256" y="17662"/>
                      </a:cubicBezTo>
                      <a:lnTo>
                        <a:pt x="597" y="17736"/>
                      </a:lnTo>
                      <a:lnTo>
                        <a:pt x="708" y="18342"/>
                      </a:lnTo>
                      <a:lnTo>
                        <a:pt x="746" y="18395"/>
                      </a:lnTo>
                      <a:lnTo>
                        <a:pt x="794" y="18637"/>
                      </a:lnTo>
                      <a:cubicBezTo>
                        <a:pt x="1478" y="20328"/>
                        <a:pt x="4434" y="21600"/>
                        <a:pt x="7978" y="21600"/>
                      </a:cubicBezTo>
                      <a:lnTo>
                        <a:pt x="11047" y="21600"/>
                      </a:lnTo>
                      <a:lnTo>
                        <a:pt x="11047" y="21554"/>
                      </a:lnTo>
                      <a:close/>
                    </a:path>
                  </a:pathLst>
                </a:custGeom>
                <a:noFill/>
                <a:ln w="12700" cap="flat">
                  <a:solidFill>
                    <a:srgbClr val="FFFFFF"/>
                  </a:solidFill>
                  <a:prstDash val="dash"/>
                  <a:miter lim="800000"/>
                </a:ln>
                <a:effectLst>
                  <a:outerShdw sx="100000" sy="100000" kx="0" ky="0" algn="b" rotWithShape="0" blurRad="38100" dist="0" dir="5400000">
                    <a:srgbClr val="000000">
                      <a:alpha val="40000"/>
                    </a:srgbClr>
                  </a:outerShdw>
                </a:effectLst>
              </p:spPr>
              <p:txBody>
                <a:bodyPr wrap="square" lIns="34289" tIns="34289" rIns="34289" bIns="34289" numCol="1" anchor="ctr">
                  <a:noAutofit/>
                </a:bodyPr>
                <a:lstStyle/>
                <a:p>
                  <a:pPr algn="ctr" rtl="0">
                    <a:defRPr sz="1200">
                      <a:solidFill>
                        <a:srgbClr val="FFFFFF"/>
                      </a:solidFill>
                      <a:latin typeface="Calibri"/>
                      <a:ea typeface="Calibri"/>
                      <a:cs typeface="Calibri"/>
                      <a:sym typeface="Calibri"/>
                    </a:defRPr>
                  </a:pPr>
                </a:p>
              </p:txBody>
            </p:sp>
          </p:grpSp>
        </p:grpSp>
        <p:sp>
          <p:nvSpPr>
            <p:cNvPr id="460" name="سهم ١٣"/>
            <p:cNvSpPr/>
            <p:nvPr/>
          </p:nvSpPr>
          <p:spPr>
            <a:xfrm rot="16200000">
              <a:off x="381854" y="-3781"/>
              <a:ext cx="227226" cy="87663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800" y="0"/>
                  </a:moveTo>
                  <a:cubicBezTo>
                    <a:pt x="10800" y="1825"/>
                    <a:pt x="6290" y="7557"/>
                    <a:pt x="0" y="9640"/>
                  </a:cubicBezTo>
                  <a:cubicBezTo>
                    <a:pt x="285" y="9632"/>
                    <a:pt x="561" y="9621"/>
                    <a:pt x="839" y="9608"/>
                  </a:cubicBezTo>
                  <a:cubicBezTo>
                    <a:pt x="3841" y="9463"/>
                    <a:pt x="6421" y="9023"/>
                    <a:pt x="8209" y="8583"/>
                  </a:cubicBezTo>
                  <a:lnTo>
                    <a:pt x="8209" y="16961"/>
                  </a:lnTo>
                  <a:cubicBezTo>
                    <a:pt x="6575" y="17360"/>
                    <a:pt x="4283" y="17749"/>
                    <a:pt x="1646" y="17876"/>
                  </a:cubicBezTo>
                  <a:cubicBezTo>
                    <a:pt x="1110" y="17901"/>
                    <a:pt x="561" y="17919"/>
                    <a:pt x="0" y="17922"/>
                  </a:cubicBezTo>
                  <a:lnTo>
                    <a:pt x="0" y="21600"/>
                  </a:lnTo>
                  <a:cubicBezTo>
                    <a:pt x="561" y="21597"/>
                    <a:pt x="1110" y="21581"/>
                    <a:pt x="1646" y="21555"/>
                  </a:cubicBezTo>
                  <a:cubicBezTo>
                    <a:pt x="6897" y="21303"/>
                    <a:pt x="10800" y="20063"/>
                    <a:pt x="10800" y="19722"/>
                  </a:cubicBezTo>
                  <a:cubicBezTo>
                    <a:pt x="10800" y="20063"/>
                    <a:pt x="14702" y="21303"/>
                    <a:pt x="19954" y="21555"/>
                  </a:cubicBezTo>
                  <a:cubicBezTo>
                    <a:pt x="20490" y="21581"/>
                    <a:pt x="21039" y="21597"/>
                    <a:pt x="21600" y="21600"/>
                  </a:cubicBezTo>
                  <a:lnTo>
                    <a:pt x="21600" y="17922"/>
                  </a:lnTo>
                  <a:cubicBezTo>
                    <a:pt x="21039" y="17919"/>
                    <a:pt x="20490" y="17901"/>
                    <a:pt x="19954" y="17876"/>
                  </a:cubicBezTo>
                  <a:cubicBezTo>
                    <a:pt x="17317" y="17749"/>
                    <a:pt x="15025" y="17360"/>
                    <a:pt x="13391" y="16961"/>
                  </a:cubicBezTo>
                  <a:lnTo>
                    <a:pt x="13391" y="8583"/>
                  </a:lnTo>
                  <a:cubicBezTo>
                    <a:pt x="15179" y="9023"/>
                    <a:pt x="17752" y="9463"/>
                    <a:pt x="20754" y="9608"/>
                  </a:cubicBezTo>
                  <a:cubicBezTo>
                    <a:pt x="21033" y="9621"/>
                    <a:pt x="21315" y="9632"/>
                    <a:pt x="21600" y="9640"/>
                  </a:cubicBezTo>
                  <a:cubicBezTo>
                    <a:pt x="15310" y="7557"/>
                    <a:pt x="10800" y="1825"/>
                    <a:pt x="10800" y="0"/>
                  </a:cubicBezTo>
                  <a:close/>
                </a:path>
              </a:pathLst>
            </a:custGeom>
            <a:noFill/>
            <a:ln w="12700" cap="flat">
              <a:solidFill>
                <a:schemeClr val="accent1">
                  <a:satOff val="-49514"/>
                  <a:lumOff val="-14901"/>
                  <a:alpha val="56620"/>
                </a:schemeClr>
              </a:solidFill>
              <a:prstDash val="solid"/>
              <a:round/>
            </a:ln>
            <a:effectLst/>
          </p:spPr>
          <p:txBody>
            <a:bodyPr wrap="square" lIns="34289" tIns="34289" rIns="34289" bIns="34289" numCol="1" anchor="ctr">
              <a:noAutofit/>
            </a:bodyPr>
            <a:lstStyle/>
            <a:p>
              <a:pPr rtl="0">
                <a:defRPr>
                  <a:latin typeface="+mn-lt"/>
                  <a:ea typeface="+mn-ea"/>
                  <a:cs typeface="+mn-cs"/>
                  <a:sym typeface="Arial"/>
                </a:defRPr>
              </a:pPr>
            </a:p>
          </p:txBody>
        </p:sp>
      </p:grpSp>
      <p:sp>
        <p:nvSpPr>
          <p:cNvPr id="462" name="المقدمة">
            <a:hlinkClick r:id="rId2" invalidUrl="" action="ppaction://hlinksldjump" tgtFrame="" tooltip="" history="1" highlightClick="0" endSnd="0"/>
          </p:cNvPr>
          <p:cNvSpPr txBox="1"/>
          <p:nvPr/>
        </p:nvSpPr>
        <p:spPr>
          <a:xfrm>
            <a:off x="1906935" y="250185"/>
            <a:ext cx="1122277" cy="2921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spAutoFit/>
          </a:bodyPr>
          <a:lstStyle>
            <a:lvl1pPr algn="ctr" defTabSz="825500">
              <a:defRPr sz="1500">
                <a:solidFill>
                  <a:srgbClr val="FFFFFF"/>
                </a:solidFill>
                <a:latin typeface="Khalid Art bold"/>
                <a:ea typeface="Khalid Art bold"/>
                <a:cs typeface="Khalid Art bold"/>
                <a:sym typeface="Khalid Art bold"/>
              </a:defRPr>
            </a:lvl1pPr>
          </a:lstStyle>
          <a:p>
            <a:pPr rtl="0">
              <a:defRPr/>
            </a:pPr>
            <a:r>
              <a:t>المقدمة</a:t>
            </a:r>
          </a:p>
        </p:txBody>
      </p:sp>
      <p:sp>
        <p:nvSpPr>
          <p:cNvPr id="463" name="مسألة  ٥">
            <a:hlinkClick r:id="rId3" invalidUrl="" action="ppaction://hlinksldjump" tgtFrame="" tooltip="" history="1" highlightClick="0" endSnd="0"/>
          </p:cNvPr>
          <p:cNvSpPr txBox="1"/>
          <p:nvPr/>
        </p:nvSpPr>
        <p:spPr>
          <a:xfrm>
            <a:off x="3341597" y="237814"/>
            <a:ext cx="1122277" cy="2921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spAutoFit/>
          </a:bodyPr>
          <a:lstStyle>
            <a:lvl1pPr algn="ctr" defTabSz="825500">
              <a:defRPr sz="1500">
                <a:solidFill>
                  <a:srgbClr val="FFFFFF"/>
                </a:solidFill>
                <a:latin typeface="Khalid Art bold"/>
                <a:ea typeface="Khalid Art bold"/>
                <a:cs typeface="Khalid Art bold"/>
                <a:sym typeface="Khalid Art bold"/>
              </a:defRPr>
            </a:lvl1pPr>
          </a:lstStyle>
          <a:p>
            <a:pPr rtl="0">
              <a:defRPr/>
            </a:pPr>
            <a:r>
              <a:t>مسألة  ٣</a:t>
            </a:r>
          </a:p>
        </p:txBody>
      </p:sp>
      <p:sp>
        <p:nvSpPr>
          <p:cNvPr id="464" name="الواجب">
            <a:hlinkClick r:id="rId4" invalidUrl="" action="ppaction://hlinksldjump" tgtFrame="" tooltip="" history="1" highlightClick="0" endSnd="0"/>
          </p:cNvPr>
          <p:cNvSpPr txBox="1"/>
          <p:nvPr/>
        </p:nvSpPr>
        <p:spPr>
          <a:xfrm>
            <a:off x="7569155" y="237814"/>
            <a:ext cx="1122278" cy="2921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spAutoFit/>
          </a:bodyPr>
          <a:lstStyle>
            <a:lvl1pPr algn="ctr" defTabSz="825500">
              <a:defRPr sz="1500">
                <a:solidFill>
                  <a:srgbClr val="FFFFFF"/>
                </a:solidFill>
                <a:latin typeface="Khalid Art bold"/>
                <a:ea typeface="Khalid Art bold"/>
                <a:cs typeface="Khalid Art bold"/>
                <a:sym typeface="Khalid Art bold"/>
              </a:defRPr>
            </a:lvl1pPr>
          </a:lstStyle>
          <a:p>
            <a:pPr rtl="0">
              <a:defRPr/>
            </a:pPr>
            <a:r>
              <a:t>الواجب</a:t>
            </a:r>
          </a:p>
        </p:txBody>
      </p:sp>
      <p:sp>
        <p:nvSpPr>
          <p:cNvPr id="465" name="المنزل">
            <a:hlinkClick r:id="rId5" invalidUrl="" action="ppaction://hlinksldjump" tgtFrame="" tooltip="" history="1" highlightClick="0" endSnd="0"/>
          </p:cNvPr>
          <p:cNvSpPr/>
          <p:nvPr/>
        </p:nvSpPr>
        <p:spPr>
          <a:xfrm>
            <a:off x="864594" y="228027"/>
            <a:ext cx="364838" cy="32678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0800" y="0"/>
                </a:moveTo>
                <a:lnTo>
                  <a:pt x="0" y="11938"/>
                </a:lnTo>
                <a:lnTo>
                  <a:pt x="3392" y="11938"/>
                </a:lnTo>
                <a:lnTo>
                  <a:pt x="3392" y="21600"/>
                </a:lnTo>
                <a:lnTo>
                  <a:pt x="8837" y="21600"/>
                </a:lnTo>
                <a:lnTo>
                  <a:pt x="8837" y="13819"/>
                </a:lnTo>
                <a:lnTo>
                  <a:pt x="12694" y="13819"/>
                </a:lnTo>
                <a:lnTo>
                  <a:pt x="12694" y="21600"/>
                </a:lnTo>
                <a:lnTo>
                  <a:pt x="18160" y="21600"/>
                </a:lnTo>
                <a:lnTo>
                  <a:pt x="18160" y="11938"/>
                </a:lnTo>
                <a:lnTo>
                  <a:pt x="21600" y="11938"/>
                </a:lnTo>
                <a:lnTo>
                  <a:pt x="18160" y="8135"/>
                </a:lnTo>
                <a:lnTo>
                  <a:pt x="18160" y="3553"/>
                </a:lnTo>
                <a:lnTo>
                  <a:pt x="16218" y="3553"/>
                </a:lnTo>
                <a:lnTo>
                  <a:pt x="16218" y="5984"/>
                </a:lnTo>
                <a:lnTo>
                  <a:pt x="10800" y="0"/>
                </a:lnTo>
                <a:close/>
              </a:path>
            </a:pathLst>
          </a:custGeom>
          <a:ln w="3175">
            <a:solidFill>
              <a:srgbClr val="5C5C5C">
                <a:alpha val="60502"/>
              </a:srgbClr>
            </a:solidFill>
          </a:ln>
        </p:spPr>
        <p:txBody>
          <a:bodyPr lIns="34289" tIns="34289" rIns="34289" bIns="34289" anchor="ctr"/>
          <a:lstStyle/>
          <a:p>
            <a:pPr rtl="0">
              <a:defRPr>
                <a:latin typeface="+mn-lt"/>
                <a:ea typeface="+mn-ea"/>
                <a:cs typeface="+mn-cs"/>
                <a:sym typeface="Arial"/>
              </a:defRPr>
            </a:pPr>
          </a:p>
        </p:txBody>
      </p:sp>
      <p:sp>
        <p:nvSpPr>
          <p:cNvPr id="466" name="مسألة ١٠">
            <a:hlinkClick r:id="rId6" invalidUrl="" action="ppaction://hlinksldjump" tgtFrame="" tooltip="" history="1" highlightClick="0" endSnd="0"/>
          </p:cNvPr>
          <p:cNvSpPr txBox="1"/>
          <p:nvPr/>
        </p:nvSpPr>
        <p:spPr>
          <a:xfrm>
            <a:off x="6120296" y="250514"/>
            <a:ext cx="1122278" cy="2921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spAutoFit/>
          </a:bodyPr>
          <a:lstStyle/>
          <a:p>
            <a:pPr algn="ctr" defTabSz="825500" rtl="0">
              <a:defRPr sz="1500">
                <a:solidFill>
                  <a:srgbClr val="FFFFFF"/>
                </a:solidFill>
                <a:latin typeface="Khalid Art bold"/>
                <a:ea typeface="Khalid Art bold"/>
                <a:cs typeface="Khalid Art bold"/>
                <a:sym typeface="Khalid Art bold"/>
              </a:defRPr>
            </a:pPr>
            <a:r>
              <a:t>مسألة </a:t>
            </a:r>
            <a:r>
              <a:t>٥</a:t>
            </a:r>
          </a:p>
        </p:txBody>
      </p:sp>
      <p:pic>
        <p:nvPicPr>
          <p:cNvPr id="467" name="IMG_2390.png" descr="IMG_2390.png"/>
          <p:cNvPicPr>
            <a:picLocks noChangeAspect="1"/>
          </p:cNvPicPr>
          <p:nvPr/>
        </p:nvPicPr>
        <p:blipFill>
          <a:blip r:embed="rId7">
            <a:extLst/>
          </a:blip>
          <a:srcRect l="42807" t="5142" r="27187" b="84461"/>
          <a:stretch>
            <a:fillRect/>
          </a:stretch>
        </p:blipFill>
        <p:spPr>
          <a:xfrm>
            <a:off x="3902735" y="972351"/>
            <a:ext cx="2724817" cy="904983"/>
          </a:xfrm>
          <a:prstGeom prst="rect">
            <a:avLst/>
          </a:prstGeom>
          <a:ln w="12700">
            <a:miter lim="400000"/>
          </a:ln>
        </p:spPr>
      </p:pic>
      <p:sp>
        <p:nvSpPr>
          <p:cNvPr id="468" name="عدد الطالبات  المشاركات  ٥٠ طالبة من رابع وخامس"/>
          <p:cNvSpPr txBox="1"/>
          <p:nvPr/>
        </p:nvSpPr>
        <p:spPr>
          <a:xfrm>
            <a:off x="3149226" y="1877226"/>
            <a:ext cx="4570735" cy="34437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34289" tIns="34289" rIns="34289" bIns="34289">
            <a:spAutoFit/>
          </a:bodyPr>
          <a:lstStyle>
            <a:lvl1pPr algn="ctr">
              <a:defRPr b="1" sz="1700"/>
            </a:lvl1pPr>
          </a:lstStyle>
          <a:p>
            <a:pPr rtl="0">
              <a:defRPr/>
            </a:pPr>
            <a:r>
              <a:t> عدد الطالبات  المشاركات  ٥٠ طالبة من رابع وخامس</a:t>
            </a:r>
          </a:p>
        </p:txBody>
      </p:sp>
      <p:sp>
        <p:nvSpPr>
          <p:cNvPr id="469" name="عدد طالبات الصف الرابع ٣٦ طالب…"/>
          <p:cNvSpPr txBox="1"/>
          <p:nvPr/>
        </p:nvSpPr>
        <p:spPr>
          <a:xfrm>
            <a:off x="3867203" y="2282829"/>
            <a:ext cx="3432006" cy="120852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34289" tIns="34289" rIns="34289" bIns="34289">
            <a:spAutoFit/>
          </a:bodyPr>
          <a:lstStyle/>
          <a:p>
            <a:pPr algn="ctr" rtl="0">
              <a:defRPr b="1" sz="1700"/>
            </a:pPr>
            <a:r>
              <a:t> عدد طالبات الصف الرابع ٣٦ طالب </a:t>
            </a:r>
          </a:p>
          <a:p>
            <a:pPr algn="ctr" rtl="0">
              <a:defRPr b="1" sz="1700"/>
            </a:pPr>
          </a:p>
          <a:p>
            <a:pPr algn="ctr" rtl="0">
              <a:defRPr b="1" sz="1700"/>
            </a:pPr>
            <a:r>
              <a:t> </a:t>
            </a:r>
            <a:r>
              <a:rPr>
                <a:solidFill>
                  <a:srgbClr val="FF4015"/>
                </a:solidFill>
              </a:rPr>
              <a:t>المطلوب </a:t>
            </a:r>
            <a:endParaRPr>
              <a:solidFill>
                <a:srgbClr val="FF4015"/>
              </a:solidFill>
            </a:endParaRPr>
          </a:p>
          <a:p>
            <a:pPr algn="ctr" rtl="0">
              <a:defRPr b="1" sz="1700">
                <a:solidFill>
                  <a:srgbClr val="FF4015"/>
                </a:solidFill>
              </a:defRPr>
            </a:pPr>
            <a:r>
              <a:t>عدد طالبات الصف الخامس المشاركات </a:t>
            </a:r>
          </a:p>
        </p:txBody>
      </p:sp>
      <p:pic>
        <p:nvPicPr>
          <p:cNvPr id="470" name="IMG_2726.png" descr="IMG_2726.png"/>
          <p:cNvPicPr>
            <a:picLocks noChangeAspect="1"/>
          </p:cNvPicPr>
          <p:nvPr/>
        </p:nvPicPr>
        <p:blipFill>
          <a:blip r:embed="rId8">
            <a:extLst/>
          </a:blip>
          <a:srcRect l="1084" t="54292" r="0" b="8588"/>
          <a:stretch>
            <a:fillRect/>
          </a:stretch>
        </p:blipFill>
        <p:spPr>
          <a:xfrm>
            <a:off x="2847966" y="3852817"/>
            <a:ext cx="4520362" cy="545289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  <p:cond evt="onBegin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afterEffect" presetSubtype="1" presetID="2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4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up)" transition="in">
                                      <p:cBhvr>
                                        <p:cTn id="7" dur="1000"/>
                                        <p:tgtEl>
                                          <p:spTgt spid="4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Class="entr" nodeType="afterEffect" presetSubtype="32" presetID="4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4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ox(out)" transition="in">
                                      <p:cBhvr>
                                        <p:cTn id="11" dur="1000"/>
                                        <p:tgtEl>
                                          <p:spTgt spid="4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Class="entr" nodeType="clickEffect" presetSubtype="1" presetID="22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5" fill="hold"/>
                                        <p:tgtEl>
                                          <p:spTgt spid="4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up)" transition="in">
                                      <p:cBhvr>
                                        <p:cTn id="16" dur="1000"/>
                                        <p:tgtEl>
                                          <p:spTgt spid="4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Class="entr" nodeType="afterEffect" presetSubtype="32" presetID="4" grpId="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9" fill="hold"/>
                                        <p:tgtEl>
                                          <p:spTgt spid="4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ox(out)" transition="in">
                                      <p:cBhvr>
                                        <p:cTn id="20" dur="1000"/>
                                        <p:tgtEl>
                                          <p:spTgt spid="4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Class="entr" nodeType="clickEffect" presetSubtype="5" presetID="3" grpId="5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4" fill="hold"/>
                                        <p:tgtEl>
                                          <p:spTgt spid="4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linds(vertical)" transition="in">
                                      <p:cBhvr>
                                        <p:cTn id="25" dur="1000"/>
                                        <p:tgtEl>
                                          <p:spTgt spid="4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444" grpId="2"/>
      <p:bldP build="whole" bldLvl="1" animBg="1" rev="0" advAuto="0" spid="446" grpId="4"/>
      <p:bldP build="whole" bldLvl="1" animBg="1" rev="0" advAuto="0" spid="443" grpId="1"/>
      <p:bldP build="whole" bldLvl="1" animBg="1" rev="0" advAuto="0" spid="445" grpId="3"/>
      <p:bldP build="whole" bldLvl="1" animBg="1" rev="0" advAuto="0" spid="461" grpId="5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88" name="تجميع"/>
          <p:cNvGrpSpPr/>
          <p:nvPr/>
        </p:nvGrpSpPr>
        <p:grpSpPr>
          <a:xfrm>
            <a:off x="7730411" y="607584"/>
            <a:ext cx="1222693" cy="717775"/>
            <a:chOff x="0" y="0"/>
            <a:chExt cx="1222692" cy="717773"/>
          </a:xfrm>
        </p:grpSpPr>
        <p:grpSp>
          <p:nvGrpSpPr>
            <p:cNvPr id="476" name="تجميع"/>
            <p:cNvGrpSpPr/>
            <p:nvPr/>
          </p:nvGrpSpPr>
          <p:grpSpPr>
            <a:xfrm>
              <a:off x="0" y="97123"/>
              <a:ext cx="1122281" cy="620651"/>
              <a:chOff x="0" y="0"/>
              <a:chExt cx="1122280" cy="620649"/>
            </a:xfrm>
          </p:grpSpPr>
          <p:grpSp>
            <p:nvGrpSpPr>
              <p:cNvPr id="474" name="تجميع"/>
              <p:cNvGrpSpPr/>
              <p:nvPr/>
            </p:nvGrpSpPr>
            <p:grpSpPr>
              <a:xfrm>
                <a:off x="238115" y="0"/>
                <a:ext cx="620649" cy="620650"/>
                <a:chOff x="-1" y="0"/>
                <a:chExt cx="620648" cy="620649"/>
              </a:xfrm>
            </p:grpSpPr>
            <p:sp>
              <p:nvSpPr>
                <p:cNvPr id="472" name="Google Shape;324;p12"/>
                <p:cNvSpPr/>
                <p:nvPr/>
              </p:nvSpPr>
              <p:spPr>
                <a:xfrm>
                  <a:off x="-2" y="-1"/>
                  <a:ext cx="620650" cy="620650"/>
                </a:xfrm>
                <a:prstGeom prst="ellipse">
                  <a:avLst/>
                </a:prstGeom>
                <a:solidFill>
                  <a:srgbClr val="FFFFFF">
                    <a:alpha val="25140"/>
                  </a:srgbClr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34289" tIns="34289" rIns="34289" bIns="34289" numCol="1" anchor="ctr">
                  <a:noAutofit/>
                </a:bodyPr>
                <a:lstStyle/>
                <a:p>
                  <a:pPr algn="ctr" rtl="0">
                    <a:defRPr sz="1200">
                      <a:solidFill>
                        <a:srgbClr val="FFFFFF"/>
                      </a:solidFill>
                      <a:latin typeface="Calibri"/>
                      <a:ea typeface="Calibri"/>
                      <a:cs typeface="Calibri"/>
                      <a:sym typeface="Calibri"/>
                    </a:defRPr>
                  </a:pPr>
                </a:p>
              </p:txBody>
            </p:sp>
            <p:sp>
              <p:nvSpPr>
                <p:cNvPr id="473" name="Google Shape;325;p12"/>
                <p:cNvSpPr/>
                <p:nvPr/>
              </p:nvSpPr>
              <p:spPr>
                <a:xfrm>
                  <a:off x="29640" y="21739"/>
                  <a:ext cx="577169" cy="577171"/>
                </a:xfrm>
                <a:prstGeom prst="ellipse">
                  <a:avLst/>
                </a:prstGeom>
                <a:noFill/>
                <a:ln w="12700" cap="flat">
                  <a:solidFill>
                    <a:srgbClr val="F2F2F2"/>
                  </a:solidFill>
                  <a:prstDash val="dash"/>
                  <a:miter lim="8000"/>
                </a:ln>
                <a:effectLst>
                  <a:outerShdw sx="100000" sy="100000" kx="0" ky="0" algn="b" rotWithShape="0" blurRad="38100" dist="0" dir="5400000">
                    <a:srgbClr val="000000">
                      <a:alpha val="40000"/>
                    </a:srgbClr>
                  </a:outerShdw>
                </a:effectLst>
              </p:spPr>
              <p:txBody>
                <a:bodyPr wrap="square" lIns="34289" tIns="34289" rIns="34289" bIns="34289" numCol="1" anchor="ctr">
                  <a:noAutofit/>
                </a:bodyPr>
                <a:lstStyle/>
                <a:p>
                  <a:pPr algn="ctr" rtl="0">
                    <a:defRPr sz="1200">
                      <a:solidFill>
                        <a:srgbClr val="FFFFFF"/>
                      </a:solidFill>
                      <a:latin typeface="Calibri"/>
                      <a:ea typeface="Calibri"/>
                      <a:cs typeface="Calibri"/>
                      <a:sym typeface="Calibri"/>
                    </a:defRPr>
                  </a:pPr>
                </a:p>
              </p:txBody>
            </p:sp>
          </p:grpSp>
          <p:sp>
            <p:nvSpPr>
              <p:cNvPr id="475" name="٦"/>
              <p:cNvSpPr/>
              <p:nvPr/>
            </p:nvSpPr>
            <p:spPr>
              <a:xfrm>
                <a:off x="0" y="333427"/>
                <a:ext cx="1122281" cy="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0" fill="norm" stroke="1" extrusionOk="0">
                    <a:moveTo>
                      <a:pt x="0" y="0"/>
                    </a:moveTo>
                    <a:lnTo>
                      <a:pt x="21600" y="0"/>
                    </a:lnTo>
                    <a:lnTo>
                      <a:pt x="21600" y="0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0" tIns="0" rIns="0" bIns="0" numCol="1" anchor="ctr">
                <a:spAutoFit/>
              </a:bodyPr>
              <a:lstStyle>
                <a:lvl1pPr algn="ctr" defTabSz="825500">
                  <a:defRPr b="1" sz="3000">
                    <a:solidFill>
                      <a:schemeClr val="accent1">
                        <a:satOff val="-49514"/>
                        <a:lumOff val="-14901"/>
                      </a:schemeClr>
                    </a:solidFill>
                  </a:defRPr>
                </a:lvl1pPr>
              </a:lstStyle>
              <a:p>
                <a:pPr rtl="0">
                  <a:defRPr/>
                </a:pPr>
                <a:r>
                  <a:t>٤</a:t>
                </a:r>
              </a:p>
            </p:txBody>
          </p:sp>
        </p:grpSp>
        <p:grpSp>
          <p:nvGrpSpPr>
            <p:cNvPr id="487" name="Google Shape;358;p12"/>
            <p:cNvGrpSpPr/>
            <p:nvPr/>
          </p:nvGrpSpPr>
          <p:grpSpPr>
            <a:xfrm>
              <a:off x="683355" y="0"/>
              <a:ext cx="539338" cy="602394"/>
              <a:chOff x="0" y="-1"/>
              <a:chExt cx="539337" cy="602393"/>
            </a:xfrm>
          </p:grpSpPr>
          <p:sp>
            <p:nvSpPr>
              <p:cNvPr id="477" name="Google Shape;359;p12"/>
              <p:cNvSpPr/>
              <p:nvPr/>
            </p:nvSpPr>
            <p:spPr>
              <a:xfrm flipH="1" rot="12754542">
                <a:off x="114806" y="42714"/>
                <a:ext cx="309724" cy="51696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3965" y="21554"/>
                    </a:moveTo>
                    <a:cubicBezTo>
                      <a:pt x="17508" y="21554"/>
                      <a:pt x="20465" y="20175"/>
                      <a:pt x="21149" y="18342"/>
                    </a:cubicBezTo>
                    <a:lnTo>
                      <a:pt x="21265" y="17706"/>
                    </a:lnTo>
                    <a:lnTo>
                      <a:pt x="21354" y="17686"/>
                    </a:lnTo>
                    <a:cubicBezTo>
                      <a:pt x="21506" y="17602"/>
                      <a:pt x="21600" y="17487"/>
                      <a:pt x="21600" y="17360"/>
                    </a:cubicBezTo>
                    <a:lnTo>
                      <a:pt x="21600" y="15517"/>
                    </a:lnTo>
                    <a:cubicBezTo>
                      <a:pt x="21600" y="15390"/>
                      <a:pt x="21506" y="15275"/>
                      <a:pt x="21354" y="15191"/>
                    </a:cubicBezTo>
                    <a:lnTo>
                      <a:pt x="21311" y="15182"/>
                    </a:lnTo>
                    <a:lnTo>
                      <a:pt x="21295" y="9538"/>
                    </a:lnTo>
                    <a:lnTo>
                      <a:pt x="21367" y="9538"/>
                    </a:lnTo>
                    <a:lnTo>
                      <a:pt x="21367" y="4009"/>
                    </a:lnTo>
                    <a:lnTo>
                      <a:pt x="21154" y="4009"/>
                    </a:lnTo>
                    <a:lnTo>
                      <a:pt x="14063" y="1302"/>
                    </a:lnTo>
                    <a:lnTo>
                      <a:pt x="14127" y="1283"/>
                    </a:lnTo>
                    <a:lnTo>
                      <a:pt x="11103" y="129"/>
                    </a:lnTo>
                    <a:lnTo>
                      <a:pt x="11103" y="0"/>
                    </a:lnTo>
                    <a:lnTo>
                      <a:pt x="10934" y="65"/>
                    </a:lnTo>
                    <a:lnTo>
                      <a:pt x="10773" y="3"/>
                    </a:lnTo>
                    <a:lnTo>
                      <a:pt x="7428" y="1280"/>
                    </a:lnTo>
                    <a:lnTo>
                      <a:pt x="7538" y="1313"/>
                    </a:lnTo>
                    <a:lnTo>
                      <a:pt x="615" y="3955"/>
                    </a:lnTo>
                    <a:lnTo>
                      <a:pt x="576" y="3927"/>
                    </a:lnTo>
                    <a:lnTo>
                      <a:pt x="576" y="3970"/>
                    </a:lnTo>
                    <a:lnTo>
                      <a:pt x="413" y="4032"/>
                    </a:lnTo>
                    <a:lnTo>
                      <a:pt x="564" y="4032"/>
                    </a:lnTo>
                    <a:lnTo>
                      <a:pt x="564" y="9538"/>
                    </a:lnTo>
                    <a:lnTo>
                      <a:pt x="593" y="9538"/>
                    </a:lnTo>
                    <a:lnTo>
                      <a:pt x="609" y="15090"/>
                    </a:lnTo>
                    <a:lnTo>
                      <a:pt x="256" y="15167"/>
                    </a:lnTo>
                    <a:cubicBezTo>
                      <a:pt x="98" y="15251"/>
                      <a:pt x="0" y="15366"/>
                      <a:pt x="0" y="15493"/>
                    </a:cubicBezTo>
                    <a:lnTo>
                      <a:pt x="0" y="17336"/>
                    </a:lnTo>
                    <a:cubicBezTo>
                      <a:pt x="0" y="17463"/>
                      <a:pt x="98" y="17579"/>
                      <a:pt x="256" y="17662"/>
                    </a:cubicBezTo>
                    <a:lnTo>
                      <a:pt x="597" y="17736"/>
                    </a:lnTo>
                    <a:lnTo>
                      <a:pt x="708" y="18342"/>
                    </a:lnTo>
                    <a:lnTo>
                      <a:pt x="746" y="18395"/>
                    </a:lnTo>
                    <a:lnTo>
                      <a:pt x="794" y="18637"/>
                    </a:lnTo>
                    <a:cubicBezTo>
                      <a:pt x="1478" y="20328"/>
                      <a:pt x="4434" y="21600"/>
                      <a:pt x="7978" y="21600"/>
                    </a:cubicBezTo>
                    <a:lnTo>
                      <a:pt x="11047" y="21600"/>
                    </a:lnTo>
                    <a:lnTo>
                      <a:pt x="11047" y="21554"/>
                    </a:lnTo>
                    <a:close/>
                  </a:path>
                </a:pathLst>
              </a:custGeom>
              <a:solidFill>
                <a:srgbClr val="FFFFFF">
                  <a:alpha val="48240"/>
                </a:srgbClr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34289" tIns="34289" rIns="34289" bIns="34289" numCol="1" anchor="ctr">
                <a:noAutofit/>
              </a:bodyPr>
              <a:lstStyle/>
              <a:p>
                <a:pPr algn="ctr" rtl="0">
                  <a:defRPr sz="1200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defRPr>
                </a:pPr>
              </a:p>
            </p:txBody>
          </p:sp>
          <p:grpSp>
            <p:nvGrpSpPr>
              <p:cNvPr id="485" name="Google Shape;360;p12"/>
              <p:cNvGrpSpPr/>
              <p:nvPr/>
            </p:nvGrpSpPr>
            <p:grpSpPr>
              <a:xfrm>
                <a:off x="43045" y="40002"/>
                <a:ext cx="454762" cy="519925"/>
                <a:chOff x="-1" y="-1"/>
                <a:chExt cx="454761" cy="519924"/>
              </a:xfrm>
            </p:grpSpPr>
            <p:sp>
              <p:nvSpPr>
                <p:cNvPr id="478" name="Google Shape;361;p12"/>
                <p:cNvSpPr/>
                <p:nvPr/>
              </p:nvSpPr>
              <p:spPr>
                <a:xfrm flipH="1" rot="12762355">
                  <a:off x="35591" y="265959"/>
                  <a:ext cx="245526" cy="203787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21600" y="21600"/>
                      </a:moveTo>
                      <a:lnTo>
                        <a:pt x="155" y="21600"/>
                      </a:lnTo>
                      <a:lnTo>
                        <a:pt x="155" y="9049"/>
                      </a:lnTo>
                      <a:lnTo>
                        <a:pt x="0" y="9049"/>
                      </a:lnTo>
                      <a:lnTo>
                        <a:pt x="10722" y="0"/>
                      </a:lnTo>
                      <a:lnTo>
                        <a:pt x="21381" y="8996"/>
                      </a:lnTo>
                      <a:lnTo>
                        <a:pt x="21600" y="8996"/>
                      </a:lnTo>
                      <a:close/>
                    </a:path>
                  </a:pathLst>
                </a:custGeom>
                <a:solidFill>
                  <a:srgbClr val="F7D38F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34289" tIns="34289" rIns="34289" bIns="34289" numCol="1" anchor="ctr">
                  <a:noAutofit/>
                </a:bodyPr>
                <a:lstStyle/>
                <a:p>
                  <a:pPr algn="ctr" rtl="0">
                    <a:defRPr sz="1200">
                      <a:solidFill>
                        <a:srgbClr val="FFFFFF"/>
                      </a:solidFill>
                      <a:latin typeface="Calibri"/>
                      <a:ea typeface="Calibri"/>
                      <a:cs typeface="Calibri"/>
                      <a:sym typeface="Calibri"/>
                    </a:defRPr>
                  </a:pPr>
                </a:p>
              </p:txBody>
            </p:sp>
            <p:sp>
              <p:nvSpPr>
                <p:cNvPr id="479" name="Google Shape;362;p12"/>
                <p:cNvSpPr/>
                <p:nvPr/>
              </p:nvSpPr>
              <p:spPr>
                <a:xfrm flipH="1" rot="12762355">
                  <a:off x="48726" y="236609"/>
                  <a:ext cx="120619" cy="202904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21600" y="21600"/>
                      </a:moveTo>
                      <a:lnTo>
                        <a:pt x="316" y="21600"/>
                      </a:lnTo>
                      <a:lnTo>
                        <a:pt x="316" y="8995"/>
                      </a:lnTo>
                      <a:lnTo>
                        <a:pt x="0" y="8995"/>
                      </a:lnTo>
                      <a:lnTo>
                        <a:pt x="21600" y="0"/>
                      </a:lnTo>
                      <a:close/>
                    </a:path>
                  </a:pathLst>
                </a:custGeom>
                <a:solidFill>
                  <a:srgbClr val="FFFFFF">
                    <a:alpha val="27060"/>
                  </a:srgbClr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34289" tIns="34289" rIns="34289" bIns="34289" numCol="1" anchor="ctr">
                  <a:noAutofit/>
                </a:bodyPr>
                <a:lstStyle/>
                <a:p>
                  <a:pPr algn="ctr" rtl="0">
                    <a:defRPr sz="1200">
                      <a:solidFill>
                        <a:srgbClr val="FFFFFF"/>
                      </a:solidFill>
                      <a:latin typeface="Calibri"/>
                      <a:ea typeface="Calibri"/>
                      <a:cs typeface="Calibri"/>
                      <a:sym typeface="Calibri"/>
                    </a:defRPr>
                  </a:pPr>
                </a:p>
              </p:txBody>
            </p:sp>
            <p:sp>
              <p:nvSpPr>
                <p:cNvPr id="480" name="Google Shape;363;p12"/>
                <p:cNvSpPr/>
                <p:nvPr/>
              </p:nvSpPr>
              <p:spPr>
                <a:xfrm flipH="1" rot="1962354">
                  <a:off x="127966" y="39540"/>
                  <a:ext cx="243002" cy="374191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7638" y="0"/>
                      </a:moveTo>
                      <a:lnTo>
                        <a:pt x="13962" y="0"/>
                      </a:lnTo>
                      <a:cubicBezTo>
                        <a:pt x="18181" y="0"/>
                        <a:pt x="21600" y="2252"/>
                        <a:pt x="21600" y="5029"/>
                      </a:cubicBezTo>
                      <a:lnTo>
                        <a:pt x="21600" y="21600"/>
                      </a:lnTo>
                      <a:lnTo>
                        <a:pt x="17785" y="18299"/>
                      </a:lnTo>
                      <a:lnTo>
                        <a:pt x="14218" y="21578"/>
                      </a:lnTo>
                      <a:lnTo>
                        <a:pt x="10563" y="18299"/>
                      </a:lnTo>
                      <a:lnTo>
                        <a:pt x="6908" y="21179"/>
                      </a:lnTo>
                      <a:lnTo>
                        <a:pt x="3342" y="18299"/>
                      </a:lnTo>
                      <a:lnTo>
                        <a:pt x="0" y="21201"/>
                      </a:lnTo>
                      <a:lnTo>
                        <a:pt x="0" y="5029"/>
                      </a:lnTo>
                      <a:cubicBezTo>
                        <a:pt x="0" y="2252"/>
                        <a:pt x="3419" y="0"/>
                        <a:pt x="7638" y="0"/>
                      </a:cubicBezTo>
                      <a:close/>
                    </a:path>
                  </a:pathLst>
                </a:custGeom>
                <a:solidFill>
                  <a:srgbClr val="EFB436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34289" tIns="34289" rIns="34289" bIns="34289" numCol="1" anchor="ctr">
                  <a:noAutofit/>
                </a:bodyPr>
                <a:lstStyle/>
                <a:p>
                  <a:pPr algn="ctr" rtl="0">
                    <a:defRPr sz="1200">
                      <a:solidFill>
                        <a:srgbClr val="FFFFFF"/>
                      </a:solidFill>
                      <a:latin typeface="Calibri"/>
                      <a:ea typeface="Calibri"/>
                      <a:cs typeface="Calibri"/>
                      <a:sym typeface="Calibri"/>
                    </a:defRPr>
                  </a:pPr>
                </a:p>
              </p:txBody>
            </p:sp>
            <p:sp>
              <p:nvSpPr>
                <p:cNvPr id="481" name="Google Shape;364;p12"/>
                <p:cNvSpPr/>
                <p:nvPr/>
              </p:nvSpPr>
              <p:spPr>
                <a:xfrm flipH="1" rot="1962354">
                  <a:off x="168254" y="38528"/>
                  <a:ext cx="159370" cy="376188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13179" y="0"/>
                      </a:moveTo>
                      <a:lnTo>
                        <a:pt x="15406" y="0"/>
                      </a:lnTo>
                      <a:cubicBezTo>
                        <a:pt x="17014" y="0"/>
                        <a:pt x="18546" y="141"/>
                        <a:pt x="19939" y="396"/>
                      </a:cubicBezTo>
                      <a:lnTo>
                        <a:pt x="21600" y="785"/>
                      </a:lnTo>
                      <a:lnTo>
                        <a:pt x="20812" y="18573"/>
                      </a:lnTo>
                      <a:lnTo>
                        <a:pt x="15796" y="21600"/>
                      </a:lnTo>
                      <a:lnTo>
                        <a:pt x="14092" y="20596"/>
                      </a:lnTo>
                      <a:close/>
                      <a:moveTo>
                        <a:pt x="5762" y="0"/>
                      </a:moveTo>
                      <a:lnTo>
                        <a:pt x="7376" y="0"/>
                      </a:lnTo>
                      <a:lnTo>
                        <a:pt x="8233" y="19347"/>
                      </a:lnTo>
                      <a:lnTo>
                        <a:pt x="4650" y="21201"/>
                      </a:lnTo>
                      <a:lnTo>
                        <a:pt x="0" y="18736"/>
                      </a:lnTo>
                      <a:lnTo>
                        <a:pt x="808" y="494"/>
                      </a:lnTo>
                      <a:lnTo>
                        <a:pt x="1229" y="396"/>
                      </a:lnTo>
                      <a:cubicBezTo>
                        <a:pt x="2622" y="141"/>
                        <a:pt x="4154" y="0"/>
                        <a:pt x="5762" y="0"/>
                      </a:cubicBezTo>
                      <a:close/>
                    </a:path>
                  </a:pathLst>
                </a:custGeom>
                <a:solidFill>
                  <a:srgbClr val="FFFFFF">
                    <a:alpha val="27060"/>
                  </a:srgbClr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34289" tIns="34289" rIns="34289" bIns="34289" numCol="1" anchor="ctr">
                  <a:noAutofit/>
                </a:bodyPr>
                <a:lstStyle/>
                <a:p>
                  <a:pPr algn="ctr" rtl="0">
                    <a:defRPr sz="1200">
                      <a:solidFill>
                        <a:srgbClr val="FFFFFF"/>
                      </a:solidFill>
                      <a:latin typeface="Calibri"/>
                      <a:ea typeface="Calibri"/>
                      <a:cs typeface="Calibri"/>
                      <a:sym typeface="Calibri"/>
                    </a:defRPr>
                  </a:pPr>
                </a:p>
              </p:txBody>
            </p:sp>
            <p:sp>
              <p:nvSpPr>
                <p:cNvPr id="482" name="Google Shape;365;p12"/>
                <p:cNvSpPr/>
                <p:nvPr/>
              </p:nvSpPr>
              <p:spPr>
                <a:xfrm flipH="1" rot="1962354">
                  <a:off x="207270" y="58679"/>
                  <a:ext cx="243002" cy="87920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7638" y="0"/>
                      </a:moveTo>
                      <a:lnTo>
                        <a:pt x="13962" y="0"/>
                      </a:lnTo>
                      <a:cubicBezTo>
                        <a:pt x="18181" y="0"/>
                        <a:pt x="21600" y="9517"/>
                        <a:pt x="21600" y="21257"/>
                      </a:cubicBezTo>
                      <a:lnTo>
                        <a:pt x="21600" y="21600"/>
                      </a:lnTo>
                      <a:lnTo>
                        <a:pt x="0" y="21600"/>
                      </a:lnTo>
                      <a:lnTo>
                        <a:pt x="0" y="21257"/>
                      </a:lnTo>
                      <a:cubicBezTo>
                        <a:pt x="0" y="9517"/>
                        <a:pt x="3419" y="0"/>
                        <a:pt x="7638" y="0"/>
                      </a:cubicBezTo>
                      <a:close/>
                    </a:path>
                  </a:pathLst>
                </a:custGeom>
                <a:solidFill>
                  <a:srgbClr val="EB8CA1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34289" tIns="34289" rIns="34289" bIns="34289" numCol="1" anchor="ctr">
                  <a:noAutofit/>
                </a:bodyPr>
                <a:lstStyle/>
                <a:p>
                  <a:pPr algn="ctr" rtl="0">
                    <a:defRPr sz="1200">
                      <a:solidFill>
                        <a:srgbClr val="FFFFFF"/>
                      </a:solidFill>
                      <a:latin typeface="Calibri"/>
                      <a:ea typeface="Calibri"/>
                      <a:cs typeface="Calibri"/>
                      <a:sym typeface="Calibri"/>
                    </a:defRPr>
                  </a:pPr>
                </a:p>
              </p:txBody>
            </p:sp>
            <p:sp>
              <p:nvSpPr>
                <p:cNvPr id="483" name="Google Shape;366;p12"/>
                <p:cNvSpPr/>
                <p:nvPr/>
              </p:nvSpPr>
              <p:spPr>
                <a:xfrm flipH="1" rot="1962354">
                  <a:off x="73119" y="417670"/>
                  <a:ext cx="78496" cy="39386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10781" y="0"/>
                      </a:moveTo>
                      <a:cubicBezTo>
                        <a:pt x="13499" y="0"/>
                        <a:pt x="16088" y="1105"/>
                        <a:pt x="18443" y="3105"/>
                      </a:cubicBezTo>
                      <a:lnTo>
                        <a:pt x="21600" y="6544"/>
                      </a:lnTo>
                      <a:lnTo>
                        <a:pt x="10815" y="21600"/>
                      </a:lnTo>
                      <a:lnTo>
                        <a:pt x="0" y="6501"/>
                      </a:lnTo>
                      <a:lnTo>
                        <a:pt x="3118" y="3105"/>
                      </a:lnTo>
                      <a:cubicBezTo>
                        <a:pt x="5473" y="1105"/>
                        <a:pt x="8062" y="0"/>
                        <a:pt x="10781" y="0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34289" tIns="34289" rIns="34289" bIns="34289" numCol="1" anchor="ctr">
                  <a:noAutofit/>
                </a:bodyPr>
                <a:lstStyle/>
                <a:p>
                  <a:pPr algn="ctr" rtl="0">
                    <a:defRPr sz="1200">
                      <a:solidFill>
                        <a:srgbClr val="FFFFFF"/>
                      </a:solidFill>
                      <a:latin typeface="Calibri"/>
                      <a:ea typeface="Calibri"/>
                      <a:cs typeface="Calibri"/>
                      <a:sym typeface="Calibri"/>
                    </a:defRPr>
                  </a:pPr>
                </a:p>
              </p:txBody>
            </p:sp>
            <p:sp>
              <p:nvSpPr>
                <p:cNvPr id="484" name="Google Shape;367;p12"/>
                <p:cNvSpPr/>
                <p:nvPr/>
              </p:nvSpPr>
              <p:spPr>
                <a:xfrm flipH="1" rot="1957588">
                  <a:off x="166793" y="128110"/>
                  <a:ext cx="251738" cy="59275"/>
                </a:xfrm>
                <a:prstGeom prst="roundRect">
                  <a:avLst>
                    <a:gd name="adj" fmla="val 16667"/>
                  </a:avLst>
                </a:prstGeom>
                <a:solidFill>
                  <a:srgbClr val="A8BFD6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34289" tIns="34289" rIns="34289" bIns="34289" numCol="1" anchor="ctr">
                  <a:noAutofit/>
                </a:bodyPr>
                <a:lstStyle/>
                <a:p>
                  <a:pPr algn="ctr" rtl="0">
                    <a:defRPr sz="1200">
                      <a:solidFill>
                        <a:srgbClr val="FFFFFF"/>
                      </a:solidFill>
                      <a:latin typeface="Calibri"/>
                      <a:ea typeface="Calibri"/>
                      <a:cs typeface="Calibri"/>
                      <a:sym typeface="Calibri"/>
                    </a:defRPr>
                  </a:pPr>
                </a:p>
              </p:txBody>
            </p:sp>
          </p:grpSp>
          <p:sp>
            <p:nvSpPr>
              <p:cNvPr id="486" name="Google Shape;368;p12"/>
              <p:cNvSpPr/>
              <p:nvPr/>
            </p:nvSpPr>
            <p:spPr>
              <a:xfrm flipH="1" rot="12759500">
                <a:off x="123356" y="59937"/>
                <a:ext cx="293200" cy="48794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3965" y="21554"/>
                    </a:moveTo>
                    <a:cubicBezTo>
                      <a:pt x="17508" y="21554"/>
                      <a:pt x="20465" y="20175"/>
                      <a:pt x="21149" y="18342"/>
                    </a:cubicBezTo>
                    <a:lnTo>
                      <a:pt x="21265" y="17706"/>
                    </a:lnTo>
                    <a:lnTo>
                      <a:pt x="21354" y="17686"/>
                    </a:lnTo>
                    <a:cubicBezTo>
                      <a:pt x="21506" y="17602"/>
                      <a:pt x="21600" y="17487"/>
                      <a:pt x="21600" y="17360"/>
                    </a:cubicBezTo>
                    <a:lnTo>
                      <a:pt x="21600" y="15517"/>
                    </a:lnTo>
                    <a:cubicBezTo>
                      <a:pt x="21600" y="15390"/>
                      <a:pt x="21506" y="15275"/>
                      <a:pt x="21354" y="15191"/>
                    </a:cubicBezTo>
                    <a:lnTo>
                      <a:pt x="21311" y="15182"/>
                    </a:lnTo>
                    <a:lnTo>
                      <a:pt x="21295" y="9538"/>
                    </a:lnTo>
                    <a:lnTo>
                      <a:pt x="21367" y="9538"/>
                    </a:lnTo>
                    <a:lnTo>
                      <a:pt x="21367" y="4009"/>
                    </a:lnTo>
                    <a:lnTo>
                      <a:pt x="21154" y="4009"/>
                    </a:lnTo>
                    <a:lnTo>
                      <a:pt x="14063" y="1302"/>
                    </a:lnTo>
                    <a:lnTo>
                      <a:pt x="14127" y="1283"/>
                    </a:lnTo>
                    <a:lnTo>
                      <a:pt x="11103" y="129"/>
                    </a:lnTo>
                    <a:lnTo>
                      <a:pt x="11103" y="0"/>
                    </a:lnTo>
                    <a:lnTo>
                      <a:pt x="10934" y="65"/>
                    </a:lnTo>
                    <a:lnTo>
                      <a:pt x="10773" y="3"/>
                    </a:lnTo>
                    <a:lnTo>
                      <a:pt x="7428" y="1280"/>
                    </a:lnTo>
                    <a:lnTo>
                      <a:pt x="7538" y="1313"/>
                    </a:lnTo>
                    <a:lnTo>
                      <a:pt x="615" y="3955"/>
                    </a:lnTo>
                    <a:lnTo>
                      <a:pt x="576" y="3927"/>
                    </a:lnTo>
                    <a:lnTo>
                      <a:pt x="576" y="3970"/>
                    </a:lnTo>
                    <a:lnTo>
                      <a:pt x="413" y="4032"/>
                    </a:lnTo>
                    <a:lnTo>
                      <a:pt x="564" y="4032"/>
                    </a:lnTo>
                    <a:lnTo>
                      <a:pt x="564" y="9538"/>
                    </a:lnTo>
                    <a:lnTo>
                      <a:pt x="593" y="9538"/>
                    </a:lnTo>
                    <a:lnTo>
                      <a:pt x="609" y="15090"/>
                    </a:lnTo>
                    <a:lnTo>
                      <a:pt x="256" y="15167"/>
                    </a:lnTo>
                    <a:cubicBezTo>
                      <a:pt x="98" y="15251"/>
                      <a:pt x="0" y="15366"/>
                      <a:pt x="0" y="15493"/>
                    </a:cubicBezTo>
                    <a:lnTo>
                      <a:pt x="0" y="17336"/>
                    </a:lnTo>
                    <a:cubicBezTo>
                      <a:pt x="0" y="17463"/>
                      <a:pt x="98" y="17579"/>
                      <a:pt x="256" y="17662"/>
                    </a:cubicBezTo>
                    <a:lnTo>
                      <a:pt x="597" y="17736"/>
                    </a:lnTo>
                    <a:lnTo>
                      <a:pt x="708" y="18342"/>
                    </a:lnTo>
                    <a:lnTo>
                      <a:pt x="746" y="18395"/>
                    </a:lnTo>
                    <a:lnTo>
                      <a:pt x="794" y="18637"/>
                    </a:lnTo>
                    <a:cubicBezTo>
                      <a:pt x="1478" y="20328"/>
                      <a:pt x="4434" y="21600"/>
                      <a:pt x="7978" y="21600"/>
                    </a:cubicBezTo>
                    <a:lnTo>
                      <a:pt x="11047" y="21600"/>
                    </a:lnTo>
                    <a:lnTo>
                      <a:pt x="11047" y="21554"/>
                    </a:lnTo>
                    <a:close/>
                  </a:path>
                </a:pathLst>
              </a:custGeom>
              <a:noFill/>
              <a:ln w="12700" cap="flat">
                <a:solidFill>
                  <a:srgbClr val="FFFFFF"/>
                </a:solidFill>
                <a:prstDash val="dash"/>
                <a:miter lim="800000"/>
              </a:ln>
              <a:effectLst>
                <a:outerShdw sx="100000" sy="100000" kx="0" ky="0" algn="b" rotWithShape="0" blurRad="38100" dist="0" dir="5400000">
                  <a:srgbClr val="000000">
                    <a:alpha val="40000"/>
                  </a:srgbClr>
                </a:outerShdw>
              </a:effectLst>
            </p:spPr>
            <p:txBody>
              <a:bodyPr wrap="square" lIns="34289" tIns="34289" rIns="34289" bIns="34289" numCol="1" anchor="ctr">
                <a:noAutofit/>
              </a:bodyPr>
              <a:lstStyle/>
              <a:p>
                <a:pPr algn="ctr" rtl="0">
                  <a:defRPr sz="1200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defRPr>
                </a:pPr>
              </a:p>
            </p:txBody>
          </p:sp>
        </p:grpSp>
      </p:grpSp>
      <p:sp>
        <p:nvSpPr>
          <p:cNvPr id="489" name="مستطيل"/>
          <p:cNvSpPr/>
          <p:nvPr/>
        </p:nvSpPr>
        <p:spPr>
          <a:xfrm>
            <a:off x="8035318" y="1385846"/>
            <a:ext cx="585915" cy="1952090"/>
          </a:xfrm>
          <a:prstGeom prst="rect">
            <a:avLst/>
          </a:prstGeom>
          <a:solidFill>
            <a:srgbClr val="D4E5B7"/>
          </a:solidFill>
          <a:ln w="3175">
            <a:solidFill>
              <a:schemeClr val="accent4">
                <a:satOff val="-18308"/>
                <a:lumOff val="-12392"/>
              </a:schemeClr>
            </a:solidFill>
          </a:ln>
          <a:effectLst>
            <a:outerShdw sx="100000" sy="100000" kx="0" ky="0" algn="b" rotWithShape="0" blurRad="25400" dist="12700" dir="5400000">
              <a:srgbClr val="000000">
                <a:alpha val="38000"/>
              </a:srgbClr>
            </a:outerShdw>
          </a:effectLst>
        </p:spPr>
        <p:txBody>
          <a:bodyPr lIns="34289" tIns="34289" rIns="34289" bIns="34289" anchor="ctr"/>
          <a:lstStyle/>
          <a:p>
            <a:pPr rtl="0">
              <a:defRPr>
                <a:latin typeface="+mn-lt"/>
                <a:ea typeface="+mn-ea"/>
                <a:cs typeface="+mn-cs"/>
                <a:sym typeface="Arial"/>
              </a:defRPr>
            </a:pPr>
          </a:p>
        </p:txBody>
      </p:sp>
      <p:sp>
        <p:nvSpPr>
          <p:cNvPr id="490" name="Google Shape;145;p11"/>
          <p:cNvSpPr txBox="1"/>
          <p:nvPr/>
        </p:nvSpPr>
        <p:spPr>
          <a:xfrm>
            <a:off x="8030871" y="1861213"/>
            <a:ext cx="696408" cy="84323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88653" tIns="88653" rIns="88653" bIns="88653" anchor="ctr">
            <a:normAutofit fontScale="100000" lnSpcReduction="0"/>
          </a:bodyPr>
          <a:lstStyle>
            <a:lvl1pPr defTabSz="886689">
              <a:lnSpc>
                <a:spcPct val="115000"/>
              </a:lnSpc>
              <a:spcBef>
                <a:spcPts val="1500"/>
              </a:spcBef>
              <a:defRPr sz="2900">
                <a:latin typeface="Muna Bold"/>
                <a:ea typeface="Muna Bold"/>
                <a:cs typeface="Muna Bold"/>
                <a:sym typeface="Muna Bold"/>
              </a:defRPr>
            </a:lvl1pPr>
          </a:lstStyle>
          <a:p>
            <a:pPr rtl="0">
              <a:defRPr/>
            </a:pPr>
            <a:r>
              <a:t>حل </a:t>
            </a:r>
          </a:p>
        </p:txBody>
      </p:sp>
      <p:sp>
        <p:nvSpPr>
          <p:cNvPr id="491" name="مستطيل"/>
          <p:cNvSpPr/>
          <p:nvPr/>
        </p:nvSpPr>
        <p:spPr>
          <a:xfrm>
            <a:off x="8035318" y="3969305"/>
            <a:ext cx="585915" cy="613164"/>
          </a:xfrm>
          <a:prstGeom prst="rect">
            <a:avLst/>
          </a:prstGeom>
          <a:solidFill>
            <a:srgbClr val="D4E5B7"/>
          </a:solidFill>
          <a:ln w="3175">
            <a:solidFill>
              <a:schemeClr val="accent4">
                <a:satOff val="-18308"/>
                <a:lumOff val="-12392"/>
              </a:schemeClr>
            </a:solidFill>
          </a:ln>
          <a:effectLst>
            <a:outerShdw sx="100000" sy="100000" kx="0" ky="0" algn="b" rotWithShape="0" blurRad="25400" dist="12700" dir="5400000">
              <a:srgbClr val="000000">
                <a:alpha val="38000"/>
              </a:srgbClr>
            </a:outerShdw>
          </a:effectLst>
        </p:spPr>
        <p:txBody>
          <a:bodyPr lIns="34289" tIns="34289" rIns="34289" bIns="34289" anchor="ctr"/>
          <a:lstStyle/>
          <a:p>
            <a:pPr rtl="0">
              <a:defRPr>
                <a:latin typeface="+mn-lt"/>
                <a:ea typeface="+mn-ea"/>
                <a:cs typeface="+mn-cs"/>
                <a:sym typeface="Arial"/>
              </a:defRPr>
            </a:pPr>
          </a:p>
        </p:txBody>
      </p:sp>
      <p:sp>
        <p:nvSpPr>
          <p:cNvPr id="492" name="Google Shape;145;p11"/>
          <p:cNvSpPr txBox="1"/>
          <p:nvPr/>
        </p:nvSpPr>
        <p:spPr>
          <a:xfrm>
            <a:off x="7992798" y="4037095"/>
            <a:ext cx="747154" cy="47758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88653" tIns="88653" rIns="88653" bIns="88653" anchor="ctr">
            <a:normAutofit fontScale="100000" lnSpcReduction="0"/>
          </a:bodyPr>
          <a:lstStyle>
            <a:lvl1pPr defTabSz="886689">
              <a:lnSpc>
                <a:spcPct val="103500"/>
              </a:lnSpc>
              <a:spcBef>
                <a:spcPts val="1500"/>
              </a:spcBef>
              <a:defRPr sz="1900">
                <a:latin typeface="Muna Bold"/>
                <a:ea typeface="Muna Bold"/>
                <a:cs typeface="Muna Bold"/>
                <a:sym typeface="Muna Bold"/>
              </a:defRPr>
            </a:lvl1pPr>
          </a:lstStyle>
          <a:p>
            <a:pPr rtl="0">
              <a:defRPr/>
            </a:pPr>
            <a:r>
              <a:t>تحقق</a:t>
            </a:r>
          </a:p>
        </p:txBody>
      </p:sp>
      <p:sp>
        <p:nvSpPr>
          <p:cNvPr id="493" name="المقدمة">
            <a:hlinkClick r:id="rId2" invalidUrl="" action="ppaction://hlinksldjump" tgtFrame="" tooltip="" history="1" highlightClick="0" endSnd="0"/>
          </p:cNvPr>
          <p:cNvSpPr txBox="1"/>
          <p:nvPr/>
        </p:nvSpPr>
        <p:spPr>
          <a:xfrm>
            <a:off x="1906935" y="250185"/>
            <a:ext cx="1122277" cy="2921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spAutoFit/>
          </a:bodyPr>
          <a:lstStyle>
            <a:lvl1pPr algn="ctr" defTabSz="825500">
              <a:defRPr sz="1500">
                <a:solidFill>
                  <a:srgbClr val="FFFFFF"/>
                </a:solidFill>
                <a:latin typeface="Khalid Art bold"/>
                <a:ea typeface="Khalid Art bold"/>
                <a:cs typeface="Khalid Art bold"/>
                <a:sym typeface="Khalid Art bold"/>
              </a:defRPr>
            </a:lvl1pPr>
          </a:lstStyle>
          <a:p>
            <a:pPr rtl="0">
              <a:defRPr/>
            </a:pPr>
            <a:r>
              <a:t>المقدمة</a:t>
            </a:r>
          </a:p>
        </p:txBody>
      </p:sp>
      <p:sp>
        <p:nvSpPr>
          <p:cNvPr id="494" name="مسألة  ٥">
            <a:hlinkClick r:id="rId3" invalidUrl="" action="ppaction://hlinksldjump" tgtFrame="" tooltip="" history="1" highlightClick="0" endSnd="0"/>
          </p:cNvPr>
          <p:cNvSpPr txBox="1"/>
          <p:nvPr/>
        </p:nvSpPr>
        <p:spPr>
          <a:xfrm>
            <a:off x="3341597" y="237814"/>
            <a:ext cx="1122277" cy="2921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spAutoFit/>
          </a:bodyPr>
          <a:lstStyle>
            <a:lvl1pPr algn="ctr" defTabSz="825500">
              <a:defRPr sz="1500">
                <a:solidFill>
                  <a:srgbClr val="FFFFFF"/>
                </a:solidFill>
                <a:latin typeface="Khalid Art bold"/>
                <a:ea typeface="Khalid Art bold"/>
                <a:cs typeface="Khalid Art bold"/>
                <a:sym typeface="Khalid Art bold"/>
              </a:defRPr>
            </a:lvl1pPr>
          </a:lstStyle>
          <a:p>
            <a:pPr rtl="0">
              <a:defRPr/>
            </a:pPr>
            <a:r>
              <a:t>مسألة  ٣</a:t>
            </a:r>
          </a:p>
        </p:txBody>
      </p:sp>
      <p:sp>
        <p:nvSpPr>
          <p:cNvPr id="495" name="الواجب">
            <a:hlinkClick r:id="rId4" invalidUrl="" action="ppaction://hlinksldjump" tgtFrame="" tooltip="" history="1" highlightClick="0" endSnd="0"/>
          </p:cNvPr>
          <p:cNvSpPr txBox="1"/>
          <p:nvPr/>
        </p:nvSpPr>
        <p:spPr>
          <a:xfrm>
            <a:off x="7569155" y="237814"/>
            <a:ext cx="1122278" cy="2921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spAutoFit/>
          </a:bodyPr>
          <a:lstStyle>
            <a:lvl1pPr algn="ctr" defTabSz="825500">
              <a:defRPr sz="1500">
                <a:solidFill>
                  <a:srgbClr val="FFFFFF"/>
                </a:solidFill>
                <a:latin typeface="Khalid Art bold"/>
                <a:ea typeface="Khalid Art bold"/>
                <a:cs typeface="Khalid Art bold"/>
                <a:sym typeface="Khalid Art bold"/>
              </a:defRPr>
            </a:lvl1pPr>
          </a:lstStyle>
          <a:p>
            <a:pPr rtl="0">
              <a:defRPr/>
            </a:pPr>
            <a:r>
              <a:t>الواجب</a:t>
            </a:r>
          </a:p>
        </p:txBody>
      </p:sp>
      <p:sp>
        <p:nvSpPr>
          <p:cNvPr id="496" name="المنزل">
            <a:hlinkClick r:id="rId5" invalidUrl="" action="ppaction://hlinksldjump" tgtFrame="" tooltip="" history="1" highlightClick="0" endSnd="0"/>
          </p:cNvPr>
          <p:cNvSpPr/>
          <p:nvPr/>
        </p:nvSpPr>
        <p:spPr>
          <a:xfrm>
            <a:off x="864594" y="228027"/>
            <a:ext cx="364838" cy="32678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0800" y="0"/>
                </a:moveTo>
                <a:lnTo>
                  <a:pt x="0" y="11938"/>
                </a:lnTo>
                <a:lnTo>
                  <a:pt x="3392" y="11938"/>
                </a:lnTo>
                <a:lnTo>
                  <a:pt x="3392" y="21600"/>
                </a:lnTo>
                <a:lnTo>
                  <a:pt x="8837" y="21600"/>
                </a:lnTo>
                <a:lnTo>
                  <a:pt x="8837" y="13819"/>
                </a:lnTo>
                <a:lnTo>
                  <a:pt x="12694" y="13819"/>
                </a:lnTo>
                <a:lnTo>
                  <a:pt x="12694" y="21600"/>
                </a:lnTo>
                <a:lnTo>
                  <a:pt x="18160" y="21600"/>
                </a:lnTo>
                <a:lnTo>
                  <a:pt x="18160" y="11938"/>
                </a:lnTo>
                <a:lnTo>
                  <a:pt x="21600" y="11938"/>
                </a:lnTo>
                <a:lnTo>
                  <a:pt x="18160" y="8135"/>
                </a:lnTo>
                <a:lnTo>
                  <a:pt x="18160" y="3553"/>
                </a:lnTo>
                <a:lnTo>
                  <a:pt x="16218" y="3553"/>
                </a:lnTo>
                <a:lnTo>
                  <a:pt x="16218" y="5984"/>
                </a:lnTo>
                <a:lnTo>
                  <a:pt x="10800" y="0"/>
                </a:lnTo>
                <a:close/>
              </a:path>
            </a:pathLst>
          </a:custGeom>
          <a:ln w="3175">
            <a:solidFill>
              <a:srgbClr val="5C5C5C">
                <a:alpha val="60502"/>
              </a:srgbClr>
            </a:solidFill>
          </a:ln>
        </p:spPr>
        <p:txBody>
          <a:bodyPr lIns="34289" tIns="34289" rIns="34289" bIns="34289" anchor="ctr"/>
          <a:lstStyle/>
          <a:p>
            <a:pPr rtl="0">
              <a:defRPr>
                <a:latin typeface="+mn-lt"/>
                <a:ea typeface="+mn-ea"/>
                <a:cs typeface="+mn-cs"/>
                <a:sym typeface="Arial"/>
              </a:defRPr>
            </a:pPr>
          </a:p>
        </p:txBody>
      </p:sp>
      <p:sp>
        <p:nvSpPr>
          <p:cNvPr id="497" name="مسألة ١٠">
            <a:hlinkClick r:id="rId6" invalidUrl="" action="ppaction://hlinksldjump" tgtFrame="" tooltip="" history="1" highlightClick="0" endSnd="0"/>
          </p:cNvPr>
          <p:cNvSpPr txBox="1"/>
          <p:nvPr/>
        </p:nvSpPr>
        <p:spPr>
          <a:xfrm>
            <a:off x="6120296" y="250514"/>
            <a:ext cx="1122278" cy="2921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spAutoFit/>
          </a:bodyPr>
          <a:lstStyle/>
          <a:p>
            <a:pPr algn="ctr" defTabSz="825500" rtl="0">
              <a:defRPr sz="1500">
                <a:solidFill>
                  <a:srgbClr val="FFFFFF"/>
                </a:solidFill>
                <a:latin typeface="Khalid Art bold"/>
                <a:ea typeface="Khalid Art bold"/>
                <a:cs typeface="Khalid Art bold"/>
                <a:sym typeface="Khalid Art bold"/>
              </a:defRPr>
            </a:pPr>
            <a:r>
              <a:t>مسألة </a:t>
            </a:r>
            <a:r>
              <a:t>٥</a:t>
            </a:r>
          </a:p>
        </p:txBody>
      </p:sp>
      <p:sp>
        <p:nvSpPr>
          <p:cNvPr id="498" name="تحقق من معقولية الجواب"/>
          <p:cNvSpPr txBox="1"/>
          <p:nvPr/>
        </p:nvSpPr>
        <p:spPr>
          <a:xfrm>
            <a:off x="4463874" y="4116194"/>
            <a:ext cx="2369922" cy="34437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34289" tIns="34289" rIns="34289" bIns="34289">
            <a:spAutoFit/>
          </a:bodyPr>
          <a:lstStyle>
            <a:lvl1pPr algn="ctr">
              <a:defRPr b="1" sz="1700"/>
            </a:lvl1pPr>
          </a:lstStyle>
          <a:p>
            <a:pPr rtl="0">
              <a:defRPr/>
            </a:pPr>
            <a:r>
              <a:t> تحقق من معقولية الجواب</a:t>
            </a:r>
          </a:p>
        </p:txBody>
      </p:sp>
      <p:pic>
        <p:nvPicPr>
          <p:cNvPr id="499" name="IMG_2736.png" descr="IMG_2736.png"/>
          <p:cNvPicPr>
            <a:picLocks noChangeAspect="1"/>
          </p:cNvPicPr>
          <p:nvPr/>
        </p:nvPicPr>
        <p:blipFill>
          <a:blip r:embed="rId7">
            <a:extLst/>
          </a:blip>
          <a:stretch>
            <a:fillRect/>
          </a:stretch>
        </p:blipFill>
        <p:spPr>
          <a:xfrm>
            <a:off x="1311456" y="980115"/>
            <a:ext cx="6593641" cy="2763552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  <p:cond evt="onBegin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afterEffect" presetSubtype="1" presetID="2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4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up)" transition="in">
                                      <p:cBhvr>
                                        <p:cTn id="7" dur="1000"/>
                                        <p:tgtEl>
                                          <p:spTgt spid="4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Class="entr" nodeType="afterEffect" presetSubtype="2" presetID="22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4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right)" transition="in">
                                      <p:cBhvr>
                                        <p:cTn id="11" dur="1000"/>
                                        <p:tgtEl>
                                          <p:spTgt spid="4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Class="entr" nodeType="clickEffect" presetSubtype="1" presetID="22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5" fill="hold"/>
                                        <p:tgtEl>
                                          <p:spTgt spid="4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up)" transition="in">
                                      <p:cBhvr>
                                        <p:cTn id="16" dur="1000"/>
                                        <p:tgtEl>
                                          <p:spTgt spid="4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Class="entr" nodeType="afterEffect" presetSubtype="2" presetID="22" grpId="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9" fill="hold"/>
                                        <p:tgtEl>
                                          <p:spTgt spid="4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right)" transition="in">
                                      <p:cBhvr>
                                        <p:cTn id="20" dur="1000"/>
                                        <p:tgtEl>
                                          <p:spTgt spid="4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490" grpId="2"/>
      <p:bldP build="whole" bldLvl="1" animBg="1" rev="0" advAuto="0" spid="491" grpId="3"/>
      <p:bldP build="whole" bldLvl="1" animBg="1" rev="0" advAuto="0" spid="489" grpId="1"/>
      <p:bldP build="whole" bldLvl="1" animBg="1" rev="0" advAuto="0" spid="492" grpId="4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16" name="Google Shape;500;p15"/>
          <p:cNvGrpSpPr/>
          <p:nvPr/>
        </p:nvGrpSpPr>
        <p:grpSpPr>
          <a:xfrm>
            <a:off x="7433317" y="4065248"/>
            <a:ext cx="1603233" cy="868833"/>
            <a:chOff x="-31" y="-1"/>
            <a:chExt cx="1603232" cy="868831"/>
          </a:xfrm>
        </p:grpSpPr>
        <p:sp>
          <p:nvSpPr>
            <p:cNvPr id="501" name="Google Shape;501;p15"/>
            <p:cNvSpPr/>
            <p:nvPr/>
          </p:nvSpPr>
          <p:spPr>
            <a:xfrm>
              <a:off x="3940" y="-2"/>
              <a:ext cx="1599261" cy="86684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51" h="21600" fill="norm" stroke="1" extrusionOk="0">
                  <a:moveTo>
                    <a:pt x="10494" y="0"/>
                  </a:moveTo>
                  <a:cubicBezTo>
                    <a:pt x="13592" y="0"/>
                    <a:pt x="16250" y="3968"/>
                    <a:pt x="17386" y="9622"/>
                  </a:cubicBezTo>
                  <a:lnTo>
                    <a:pt x="17652" y="11429"/>
                  </a:lnTo>
                  <a:lnTo>
                    <a:pt x="17726" y="11635"/>
                  </a:lnTo>
                  <a:lnTo>
                    <a:pt x="17785" y="11587"/>
                  </a:lnTo>
                  <a:cubicBezTo>
                    <a:pt x="17992" y="11456"/>
                    <a:pt x="18218" y="11383"/>
                    <a:pt x="18457" y="11383"/>
                  </a:cubicBezTo>
                  <a:cubicBezTo>
                    <a:pt x="19409" y="11383"/>
                    <a:pt x="20182" y="12548"/>
                    <a:pt x="20182" y="13985"/>
                  </a:cubicBezTo>
                  <a:lnTo>
                    <a:pt x="20101" y="14589"/>
                  </a:lnTo>
                  <a:lnTo>
                    <a:pt x="20312" y="14621"/>
                  </a:lnTo>
                  <a:cubicBezTo>
                    <a:pt x="20905" y="14804"/>
                    <a:pt x="21351" y="15595"/>
                    <a:pt x="21351" y="16543"/>
                  </a:cubicBezTo>
                  <a:cubicBezTo>
                    <a:pt x="21351" y="17085"/>
                    <a:pt x="21205" y="17576"/>
                    <a:pt x="20970" y="17931"/>
                  </a:cubicBezTo>
                  <a:lnTo>
                    <a:pt x="20896" y="18006"/>
                  </a:lnTo>
                  <a:lnTo>
                    <a:pt x="20880" y="18043"/>
                  </a:lnTo>
                  <a:cubicBezTo>
                    <a:pt x="20673" y="18374"/>
                    <a:pt x="20270" y="18801"/>
                    <a:pt x="19642" y="19152"/>
                  </a:cubicBezTo>
                  <a:lnTo>
                    <a:pt x="19249" y="19340"/>
                  </a:lnTo>
                  <a:lnTo>
                    <a:pt x="19223" y="19645"/>
                  </a:lnTo>
                  <a:cubicBezTo>
                    <a:pt x="19127" y="20203"/>
                    <a:pt x="18870" y="20692"/>
                    <a:pt x="18513" y="21041"/>
                  </a:cubicBezTo>
                  <a:lnTo>
                    <a:pt x="17937" y="21433"/>
                  </a:lnTo>
                  <a:lnTo>
                    <a:pt x="17938" y="21452"/>
                  </a:lnTo>
                  <a:lnTo>
                    <a:pt x="17935" y="21434"/>
                  </a:lnTo>
                  <a:lnTo>
                    <a:pt x="17909" y="21451"/>
                  </a:lnTo>
                  <a:cubicBezTo>
                    <a:pt x="17688" y="21548"/>
                    <a:pt x="17448" y="21600"/>
                    <a:pt x="17199" y="21600"/>
                  </a:cubicBezTo>
                  <a:cubicBezTo>
                    <a:pt x="16485" y="21600"/>
                    <a:pt x="15857" y="21172"/>
                    <a:pt x="15485" y="20521"/>
                  </a:cubicBezTo>
                  <a:lnTo>
                    <a:pt x="15303" y="20122"/>
                  </a:lnTo>
                  <a:lnTo>
                    <a:pt x="15249" y="20157"/>
                  </a:lnTo>
                  <a:cubicBezTo>
                    <a:pt x="15060" y="20252"/>
                    <a:pt x="14851" y="20304"/>
                    <a:pt x="14633" y="20304"/>
                  </a:cubicBezTo>
                  <a:cubicBezTo>
                    <a:pt x="13977" y="20304"/>
                    <a:pt x="13415" y="19832"/>
                    <a:pt x="13175" y="19159"/>
                  </a:cubicBezTo>
                  <a:lnTo>
                    <a:pt x="13091" y="18839"/>
                  </a:lnTo>
                  <a:lnTo>
                    <a:pt x="12748" y="18553"/>
                  </a:lnTo>
                  <a:cubicBezTo>
                    <a:pt x="11719" y="17556"/>
                    <a:pt x="11615" y="16141"/>
                    <a:pt x="11963" y="14979"/>
                  </a:cubicBezTo>
                  <a:cubicBezTo>
                    <a:pt x="12118" y="14462"/>
                    <a:pt x="12430" y="14142"/>
                    <a:pt x="12836" y="13957"/>
                  </a:cubicBezTo>
                  <a:lnTo>
                    <a:pt x="13476" y="13781"/>
                  </a:lnTo>
                  <a:lnTo>
                    <a:pt x="13453" y="13667"/>
                  </a:lnTo>
                  <a:cubicBezTo>
                    <a:pt x="13423" y="13445"/>
                    <a:pt x="13407" y="13216"/>
                    <a:pt x="13407" y="12982"/>
                  </a:cubicBezTo>
                  <a:cubicBezTo>
                    <a:pt x="13407" y="12513"/>
                    <a:pt x="13470" y="12066"/>
                    <a:pt x="13584" y="11660"/>
                  </a:cubicBezTo>
                  <a:lnTo>
                    <a:pt x="13665" y="11479"/>
                  </a:lnTo>
                  <a:lnTo>
                    <a:pt x="13045" y="10955"/>
                  </a:lnTo>
                  <a:cubicBezTo>
                    <a:pt x="12211" y="10404"/>
                    <a:pt x="11312" y="10105"/>
                    <a:pt x="10379" y="10105"/>
                  </a:cubicBezTo>
                  <a:cubicBezTo>
                    <a:pt x="8980" y="10105"/>
                    <a:pt x="7657" y="10778"/>
                    <a:pt x="6516" y="11966"/>
                  </a:cubicBezTo>
                  <a:lnTo>
                    <a:pt x="5909" y="12730"/>
                  </a:lnTo>
                  <a:lnTo>
                    <a:pt x="6419" y="12914"/>
                  </a:lnTo>
                  <a:cubicBezTo>
                    <a:pt x="6961" y="13324"/>
                    <a:pt x="7340" y="14282"/>
                    <a:pt x="7340" y="15400"/>
                  </a:cubicBezTo>
                  <a:lnTo>
                    <a:pt x="7270" y="16026"/>
                  </a:lnTo>
                  <a:lnTo>
                    <a:pt x="7454" y="16060"/>
                  </a:lnTo>
                  <a:cubicBezTo>
                    <a:pt x="7973" y="16249"/>
                    <a:pt x="8362" y="17069"/>
                    <a:pt x="8362" y="18053"/>
                  </a:cubicBezTo>
                  <a:cubicBezTo>
                    <a:pt x="8362" y="18614"/>
                    <a:pt x="8235" y="19123"/>
                    <a:pt x="8029" y="19491"/>
                  </a:cubicBezTo>
                  <a:lnTo>
                    <a:pt x="7965" y="19569"/>
                  </a:lnTo>
                  <a:lnTo>
                    <a:pt x="7950" y="19608"/>
                  </a:lnTo>
                  <a:cubicBezTo>
                    <a:pt x="7590" y="20294"/>
                    <a:pt x="6541" y="21380"/>
                    <a:pt x="4605" y="21431"/>
                  </a:cubicBezTo>
                  <a:cubicBezTo>
                    <a:pt x="4070" y="21446"/>
                    <a:pt x="3591" y="21412"/>
                    <a:pt x="3163" y="21337"/>
                  </a:cubicBezTo>
                  <a:lnTo>
                    <a:pt x="2852" y="21244"/>
                  </a:lnTo>
                  <a:lnTo>
                    <a:pt x="2821" y="21452"/>
                  </a:lnTo>
                  <a:lnTo>
                    <a:pt x="2833" y="21239"/>
                  </a:lnTo>
                  <a:lnTo>
                    <a:pt x="2028" y="20999"/>
                  </a:lnTo>
                  <a:cubicBezTo>
                    <a:pt x="48" y="20111"/>
                    <a:pt x="-249" y="18037"/>
                    <a:pt x="157" y="16430"/>
                  </a:cubicBezTo>
                  <a:cubicBezTo>
                    <a:pt x="292" y="15895"/>
                    <a:pt x="565" y="15563"/>
                    <a:pt x="919" y="15371"/>
                  </a:cubicBezTo>
                  <a:lnTo>
                    <a:pt x="1480" y="15188"/>
                  </a:lnTo>
                  <a:lnTo>
                    <a:pt x="1459" y="15070"/>
                  </a:lnTo>
                  <a:cubicBezTo>
                    <a:pt x="1433" y="14841"/>
                    <a:pt x="1419" y="14603"/>
                    <a:pt x="1419" y="14360"/>
                  </a:cubicBezTo>
                  <a:cubicBezTo>
                    <a:pt x="1419" y="12415"/>
                    <a:pt x="2301" y="10838"/>
                    <a:pt x="3388" y="10838"/>
                  </a:cubicBezTo>
                  <a:lnTo>
                    <a:pt x="3421" y="10845"/>
                  </a:lnTo>
                  <a:lnTo>
                    <a:pt x="3601" y="9622"/>
                  </a:lnTo>
                  <a:cubicBezTo>
                    <a:pt x="4737" y="3968"/>
                    <a:pt x="7395" y="0"/>
                    <a:pt x="10494" y="0"/>
                  </a:cubicBezTo>
                  <a:close/>
                </a:path>
              </a:pathLst>
            </a:custGeom>
            <a:solidFill>
              <a:srgbClr val="FFFFFF">
                <a:alpha val="4824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34289" tIns="34289" rIns="34289" bIns="34289" numCol="1" anchor="ctr">
              <a:noAutofit/>
            </a:bodyPr>
            <a:lstStyle/>
            <a:p>
              <a:pPr algn="ctr" rtl="0">
                <a:defRPr sz="12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defRPr>
              </a:pPr>
            </a:p>
          </p:txBody>
        </p:sp>
        <p:grpSp>
          <p:nvGrpSpPr>
            <p:cNvPr id="514" name="Google Shape;502;p15"/>
            <p:cNvGrpSpPr/>
            <p:nvPr/>
          </p:nvGrpSpPr>
          <p:grpSpPr>
            <a:xfrm>
              <a:off x="79456" y="65539"/>
              <a:ext cx="1455539" cy="740415"/>
              <a:chOff x="-9" y="-1"/>
              <a:chExt cx="1455537" cy="740414"/>
            </a:xfrm>
          </p:grpSpPr>
          <p:grpSp>
            <p:nvGrpSpPr>
              <p:cNvPr id="507" name="Google Shape;503;p15"/>
              <p:cNvGrpSpPr/>
              <p:nvPr/>
            </p:nvGrpSpPr>
            <p:grpSpPr>
              <a:xfrm>
                <a:off x="191768" y="-2"/>
                <a:ext cx="1003047" cy="638738"/>
                <a:chOff x="0" y="0"/>
                <a:chExt cx="1003046" cy="638737"/>
              </a:xfrm>
            </p:grpSpPr>
            <p:sp>
              <p:nvSpPr>
                <p:cNvPr id="502" name="Google Shape;504;p15"/>
                <p:cNvSpPr/>
                <p:nvPr/>
              </p:nvSpPr>
              <p:spPr>
                <a:xfrm rot="5400000">
                  <a:off x="273354" y="-260594"/>
                  <a:ext cx="469100" cy="990286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21600" y="21600"/>
                      </a:moveTo>
                      <a:cubicBezTo>
                        <a:pt x="9671" y="21600"/>
                        <a:pt x="0" y="16765"/>
                        <a:pt x="0" y="10800"/>
                      </a:cubicBezTo>
                      <a:cubicBezTo>
                        <a:pt x="0" y="4835"/>
                        <a:pt x="9671" y="0"/>
                        <a:pt x="21600" y="0"/>
                      </a:cubicBezTo>
                      <a:cubicBezTo>
                        <a:pt x="9671" y="1017"/>
                        <a:pt x="1649" y="6677"/>
                        <a:pt x="3684" y="12642"/>
                      </a:cubicBezTo>
                      <a:cubicBezTo>
                        <a:pt x="5248" y="17227"/>
                        <a:pt x="12431" y="20818"/>
                        <a:pt x="21600" y="21600"/>
                      </a:cubicBezTo>
                      <a:close/>
                    </a:path>
                  </a:pathLst>
                </a:custGeom>
                <a:solidFill>
                  <a:srgbClr val="E06666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34289" tIns="34289" rIns="34289" bIns="34289" numCol="1" anchor="ctr">
                  <a:noAutofit/>
                </a:bodyPr>
                <a:lstStyle/>
                <a:p>
                  <a:pPr algn="ctr" rtl="0">
                    <a:defRPr sz="1200">
                      <a:solidFill>
                        <a:srgbClr val="FFFFFF"/>
                      </a:solidFill>
                      <a:latin typeface="Calibri"/>
                      <a:ea typeface="Calibri"/>
                      <a:cs typeface="Calibri"/>
                      <a:sym typeface="Calibri"/>
                    </a:defRPr>
                  </a:pPr>
                </a:p>
              </p:txBody>
            </p:sp>
            <p:sp>
              <p:nvSpPr>
                <p:cNvPr id="503" name="Google Shape;505;p15"/>
                <p:cNvSpPr/>
                <p:nvPr/>
              </p:nvSpPr>
              <p:spPr>
                <a:xfrm rot="5400000">
                  <a:off x="302195" y="-224635"/>
                  <a:ext cx="406695" cy="981102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21600" y="21600"/>
                      </a:moveTo>
                      <a:cubicBezTo>
                        <a:pt x="9671" y="21600"/>
                        <a:pt x="0" y="16765"/>
                        <a:pt x="0" y="10800"/>
                      </a:cubicBezTo>
                      <a:cubicBezTo>
                        <a:pt x="0" y="4835"/>
                        <a:pt x="9671" y="0"/>
                        <a:pt x="21600" y="0"/>
                      </a:cubicBezTo>
                      <a:cubicBezTo>
                        <a:pt x="9671" y="1156"/>
                        <a:pt x="1875" y="6929"/>
                        <a:pt x="4188" y="12894"/>
                      </a:cubicBezTo>
                      <a:cubicBezTo>
                        <a:pt x="5896" y="17300"/>
                        <a:pt x="12787" y="20746"/>
                        <a:pt x="21600" y="21600"/>
                      </a:cubicBezTo>
                      <a:close/>
                    </a:path>
                  </a:pathLst>
                </a:custGeom>
                <a:solidFill>
                  <a:srgbClr val="F6B26B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34289" tIns="34289" rIns="34289" bIns="34289" numCol="1" anchor="ctr">
                  <a:noAutofit/>
                </a:bodyPr>
                <a:lstStyle/>
                <a:p>
                  <a:pPr algn="ctr" rtl="0">
                    <a:defRPr sz="1200">
                      <a:solidFill>
                        <a:srgbClr val="FFFFFF"/>
                      </a:solidFill>
                      <a:latin typeface="Calibri"/>
                      <a:ea typeface="Calibri"/>
                      <a:cs typeface="Calibri"/>
                      <a:sym typeface="Calibri"/>
                    </a:defRPr>
                  </a:pPr>
                </a:p>
              </p:txBody>
            </p:sp>
            <p:sp>
              <p:nvSpPr>
                <p:cNvPr id="504" name="Google Shape;506;p15"/>
                <p:cNvSpPr/>
                <p:nvPr/>
              </p:nvSpPr>
              <p:spPr>
                <a:xfrm rot="5400000">
                  <a:off x="305251" y="-164253"/>
                  <a:ext cx="397106" cy="981103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21600" y="21600"/>
                      </a:moveTo>
                      <a:cubicBezTo>
                        <a:pt x="9671" y="21600"/>
                        <a:pt x="0" y="16765"/>
                        <a:pt x="0" y="10800"/>
                      </a:cubicBezTo>
                      <a:cubicBezTo>
                        <a:pt x="0" y="4835"/>
                        <a:pt x="9671" y="0"/>
                        <a:pt x="21600" y="0"/>
                      </a:cubicBezTo>
                      <a:cubicBezTo>
                        <a:pt x="9671" y="890"/>
                        <a:pt x="1443" y="6447"/>
                        <a:pt x="3223" y="12411"/>
                      </a:cubicBezTo>
                      <a:cubicBezTo>
                        <a:pt x="4641" y="17162"/>
                        <a:pt x="12099" y="20891"/>
                        <a:pt x="21600" y="21600"/>
                      </a:cubicBezTo>
                      <a:close/>
                    </a:path>
                  </a:pathLst>
                </a:custGeom>
                <a:solidFill>
                  <a:srgbClr val="FFD966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34289" tIns="34289" rIns="34289" bIns="34289" numCol="1" anchor="ctr">
                  <a:noAutofit/>
                </a:bodyPr>
                <a:lstStyle/>
                <a:p>
                  <a:pPr algn="ctr" rtl="0">
                    <a:defRPr sz="1200">
                      <a:solidFill>
                        <a:srgbClr val="FFFFFF"/>
                      </a:solidFill>
                      <a:latin typeface="Calibri"/>
                      <a:ea typeface="Calibri"/>
                      <a:cs typeface="Calibri"/>
                      <a:sym typeface="Calibri"/>
                    </a:defRPr>
                  </a:pPr>
                </a:p>
              </p:txBody>
            </p:sp>
            <p:sp>
              <p:nvSpPr>
                <p:cNvPr id="505" name="Google Shape;507;p15"/>
                <p:cNvSpPr/>
                <p:nvPr/>
              </p:nvSpPr>
              <p:spPr>
                <a:xfrm rot="5400000">
                  <a:off x="304154" y="-116042"/>
                  <a:ext cx="399301" cy="991992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21600" y="21600"/>
                      </a:moveTo>
                      <a:cubicBezTo>
                        <a:pt x="9671" y="21600"/>
                        <a:pt x="0" y="16765"/>
                        <a:pt x="0" y="10800"/>
                      </a:cubicBezTo>
                      <a:cubicBezTo>
                        <a:pt x="0" y="4835"/>
                        <a:pt x="9671" y="0"/>
                        <a:pt x="21600" y="0"/>
                      </a:cubicBezTo>
                      <a:cubicBezTo>
                        <a:pt x="9671" y="1127"/>
                        <a:pt x="1827" y="6876"/>
                        <a:pt x="4080" y="12840"/>
                      </a:cubicBezTo>
                      <a:cubicBezTo>
                        <a:pt x="5759" y="17284"/>
                        <a:pt x="12712" y="20760"/>
                        <a:pt x="21600" y="21600"/>
                      </a:cubicBezTo>
                      <a:close/>
                    </a:path>
                  </a:pathLst>
                </a:custGeom>
                <a:solidFill>
                  <a:srgbClr val="93C47D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34289" tIns="34289" rIns="34289" bIns="34289" numCol="1" anchor="ctr">
                  <a:noAutofit/>
                </a:bodyPr>
                <a:lstStyle/>
                <a:p>
                  <a:pPr algn="ctr" rtl="0">
                    <a:defRPr sz="1200">
                      <a:solidFill>
                        <a:srgbClr val="FFFFFF"/>
                      </a:solidFill>
                      <a:latin typeface="Calibri"/>
                      <a:ea typeface="Calibri"/>
                      <a:cs typeface="Calibri"/>
                      <a:sym typeface="Calibri"/>
                    </a:defRPr>
                  </a:pPr>
                </a:p>
              </p:txBody>
            </p:sp>
            <p:sp>
              <p:nvSpPr>
                <p:cNvPr id="506" name="Google Shape;508;p15"/>
                <p:cNvSpPr/>
                <p:nvPr/>
              </p:nvSpPr>
              <p:spPr>
                <a:xfrm rot="5400000">
                  <a:off x="299595" y="-62353"/>
                  <a:ext cx="401494" cy="1000686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21600" y="21600"/>
                      </a:moveTo>
                      <a:cubicBezTo>
                        <a:pt x="9671" y="21600"/>
                        <a:pt x="0" y="16765"/>
                        <a:pt x="0" y="10800"/>
                      </a:cubicBezTo>
                      <a:cubicBezTo>
                        <a:pt x="0" y="4835"/>
                        <a:pt x="9671" y="0"/>
                        <a:pt x="21600" y="0"/>
                      </a:cubicBezTo>
                      <a:cubicBezTo>
                        <a:pt x="9671" y="1034"/>
                        <a:pt x="1677" y="6708"/>
                        <a:pt x="3746" y="12673"/>
                      </a:cubicBezTo>
                      <a:cubicBezTo>
                        <a:pt x="5328" y="17236"/>
                        <a:pt x="12474" y="20809"/>
                        <a:pt x="21600" y="21600"/>
                      </a:cubicBezTo>
                      <a:close/>
                    </a:path>
                  </a:pathLst>
                </a:custGeom>
                <a:solidFill>
                  <a:srgbClr val="6FA8DC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34289" tIns="34289" rIns="34289" bIns="34289" numCol="1" anchor="ctr">
                  <a:noAutofit/>
                </a:bodyPr>
                <a:lstStyle/>
                <a:p>
                  <a:pPr algn="ctr" rtl="0">
                    <a:defRPr sz="1200">
                      <a:solidFill>
                        <a:srgbClr val="FFFFFF"/>
                      </a:solidFill>
                      <a:latin typeface="Calibri"/>
                      <a:ea typeface="Calibri"/>
                      <a:cs typeface="Calibri"/>
                      <a:sym typeface="Calibri"/>
                    </a:defRPr>
                  </a:pPr>
                </a:p>
              </p:txBody>
            </p:sp>
          </p:grpSp>
          <p:grpSp>
            <p:nvGrpSpPr>
              <p:cNvPr id="510" name="Google Shape;509;p15"/>
              <p:cNvGrpSpPr/>
              <p:nvPr/>
            </p:nvGrpSpPr>
            <p:grpSpPr>
              <a:xfrm>
                <a:off x="-10" y="401051"/>
                <a:ext cx="492177" cy="334150"/>
                <a:chOff x="-8" y="0"/>
                <a:chExt cx="492175" cy="334149"/>
              </a:xfrm>
            </p:grpSpPr>
            <p:sp>
              <p:nvSpPr>
                <p:cNvPr id="508" name="Google Shape;510;p15"/>
                <p:cNvSpPr/>
                <p:nvPr/>
              </p:nvSpPr>
              <p:spPr>
                <a:xfrm>
                  <a:off x="-9" y="-1"/>
                  <a:ext cx="492177" cy="334150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0652" h="21377" fill="norm" stroke="1" extrusionOk="0">
                      <a:moveTo>
                        <a:pt x="8367" y="0"/>
                      </a:moveTo>
                      <a:cubicBezTo>
                        <a:pt x="10046" y="0"/>
                        <a:pt x="11525" y="1243"/>
                        <a:pt x="12399" y="3133"/>
                      </a:cubicBezTo>
                      <a:lnTo>
                        <a:pt x="12828" y="4289"/>
                      </a:lnTo>
                      <a:lnTo>
                        <a:pt x="12955" y="4188"/>
                      </a:lnTo>
                      <a:cubicBezTo>
                        <a:pt x="13401" y="3913"/>
                        <a:pt x="13890" y="3761"/>
                        <a:pt x="14405" y="3761"/>
                      </a:cubicBezTo>
                      <a:cubicBezTo>
                        <a:pt x="16461" y="3761"/>
                        <a:pt x="18128" y="6197"/>
                        <a:pt x="18128" y="9203"/>
                      </a:cubicBezTo>
                      <a:lnTo>
                        <a:pt x="17954" y="10467"/>
                      </a:lnTo>
                      <a:lnTo>
                        <a:pt x="18410" y="10534"/>
                      </a:lnTo>
                      <a:cubicBezTo>
                        <a:pt x="19689" y="10916"/>
                        <a:pt x="20652" y="12571"/>
                        <a:pt x="20652" y="14555"/>
                      </a:cubicBezTo>
                      <a:cubicBezTo>
                        <a:pt x="20652" y="15688"/>
                        <a:pt x="20338" y="16714"/>
                        <a:pt x="19829" y="17457"/>
                      </a:cubicBezTo>
                      <a:lnTo>
                        <a:pt x="19670" y="17614"/>
                      </a:lnTo>
                      <a:lnTo>
                        <a:pt x="19635" y="17692"/>
                      </a:lnTo>
                      <a:cubicBezTo>
                        <a:pt x="18744" y="19075"/>
                        <a:pt x="16155" y="21267"/>
                        <a:pt x="11374" y="21371"/>
                      </a:cubicBezTo>
                      <a:cubicBezTo>
                        <a:pt x="802" y="21600"/>
                        <a:pt x="-948" y="15603"/>
                        <a:pt x="388" y="11282"/>
                      </a:cubicBezTo>
                      <a:cubicBezTo>
                        <a:pt x="722" y="10202"/>
                        <a:pt x="1396" y="9533"/>
                        <a:pt x="2272" y="9145"/>
                      </a:cubicBezTo>
                      <a:lnTo>
                        <a:pt x="3655" y="8776"/>
                      </a:lnTo>
                      <a:lnTo>
                        <a:pt x="3604" y="8538"/>
                      </a:lnTo>
                      <a:cubicBezTo>
                        <a:pt x="3540" y="8075"/>
                        <a:pt x="3506" y="7596"/>
                        <a:pt x="3506" y="7106"/>
                      </a:cubicBezTo>
                      <a:cubicBezTo>
                        <a:pt x="3506" y="3181"/>
                        <a:pt x="5682" y="0"/>
                        <a:pt x="8367" y="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34289" tIns="34289" rIns="34289" bIns="34289" numCol="1" anchor="ctr">
                  <a:noAutofit/>
                </a:bodyPr>
                <a:lstStyle/>
                <a:p>
                  <a:pPr algn="ctr" rtl="0">
                    <a:defRPr sz="1200">
                      <a:solidFill>
                        <a:srgbClr val="FFFFFF"/>
                      </a:solidFill>
                      <a:latin typeface="Calibri"/>
                      <a:ea typeface="Calibri"/>
                      <a:cs typeface="Calibri"/>
                      <a:sym typeface="Calibri"/>
                    </a:defRPr>
                  </a:pPr>
                </a:p>
              </p:txBody>
            </p:sp>
            <p:sp>
              <p:nvSpPr>
                <p:cNvPr id="509" name="Google Shape;511;p15"/>
                <p:cNvSpPr/>
                <p:nvPr/>
              </p:nvSpPr>
              <p:spPr>
                <a:xfrm>
                  <a:off x="8075" y="206015"/>
                  <a:ext cx="469222" cy="116825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132" fill="norm" stroke="1" extrusionOk="0">
                      <a:moveTo>
                        <a:pt x="0" y="0"/>
                      </a:moveTo>
                      <a:lnTo>
                        <a:pt x="437" y="2370"/>
                      </a:lnTo>
                      <a:cubicBezTo>
                        <a:pt x="2115" y="10033"/>
                        <a:pt x="5938" y="15899"/>
                        <a:pt x="13143" y="15488"/>
                      </a:cubicBezTo>
                      <a:cubicBezTo>
                        <a:pt x="16763" y="15282"/>
                        <a:pt x="19346" y="12477"/>
                        <a:pt x="21038" y="9325"/>
                      </a:cubicBezTo>
                      <a:lnTo>
                        <a:pt x="21600" y="8143"/>
                      </a:lnTo>
                      <a:lnTo>
                        <a:pt x="21266" y="10047"/>
                      </a:lnTo>
                      <a:lnTo>
                        <a:pt x="21095" y="10491"/>
                      </a:lnTo>
                      <a:lnTo>
                        <a:pt x="21057" y="10713"/>
                      </a:lnTo>
                      <a:cubicBezTo>
                        <a:pt x="20099" y="14624"/>
                        <a:pt x="17315" y="20821"/>
                        <a:pt x="12175" y="21114"/>
                      </a:cubicBezTo>
                      <a:cubicBezTo>
                        <a:pt x="3651" y="21600"/>
                        <a:pt x="462" y="12184"/>
                        <a:pt x="6" y="2291"/>
                      </a:cubicBezTo>
                      <a:close/>
                    </a:path>
                  </a:pathLst>
                </a:custGeom>
                <a:solidFill>
                  <a:srgbClr val="D8D8D8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34289" tIns="34289" rIns="34289" bIns="34289" numCol="1" anchor="ctr">
                  <a:noAutofit/>
                </a:bodyPr>
                <a:lstStyle/>
                <a:p>
                  <a:pPr algn="ctr" rtl="0">
                    <a:defRPr sz="1200">
                      <a:solidFill>
                        <a:srgbClr val="FFFFFF"/>
                      </a:solidFill>
                      <a:latin typeface="Calibri"/>
                      <a:ea typeface="Calibri"/>
                      <a:cs typeface="Calibri"/>
                      <a:sym typeface="Calibri"/>
                    </a:defRPr>
                  </a:pPr>
                </a:p>
              </p:txBody>
            </p:sp>
          </p:grpSp>
          <p:grpSp>
            <p:nvGrpSpPr>
              <p:cNvPr id="513" name="Google Shape;512;p15"/>
              <p:cNvGrpSpPr/>
              <p:nvPr/>
            </p:nvGrpSpPr>
            <p:grpSpPr>
              <a:xfrm>
                <a:off x="892433" y="361537"/>
                <a:ext cx="563095" cy="378876"/>
                <a:chOff x="2" y="0"/>
                <a:chExt cx="563094" cy="378875"/>
              </a:xfrm>
            </p:grpSpPr>
            <p:sp>
              <p:nvSpPr>
                <p:cNvPr id="511" name="Google Shape;513;p15"/>
                <p:cNvSpPr/>
                <p:nvPr/>
              </p:nvSpPr>
              <p:spPr>
                <a:xfrm rot="10800000">
                  <a:off x="2" y="-1"/>
                  <a:ext cx="563095" cy="378877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227" h="21600" fill="norm" stroke="1" extrusionOk="0">
                      <a:moveTo>
                        <a:pt x="12626" y="21600"/>
                      </a:moveTo>
                      <a:cubicBezTo>
                        <a:pt x="10901" y="21600"/>
                        <a:pt x="9381" y="20532"/>
                        <a:pt x="8483" y="18907"/>
                      </a:cubicBezTo>
                      <a:lnTo>
                        <a:pt x="8041" y="17914"/>
                      </a:lnTo>
                      <a:lnTo>
                        <a:pt x="7911" y="18000"/>
                      </a:lnTo>
                      <a:cubicBezTo>
                        <a:pt x="7453" y="18237"/>
                        <a:pt x="6950" y="18368"/>
                        <a:pt x="6421" y="18368"/>
                      </a:cubicBezTo>
                      <a:cubicBezTo>
                        <a:pt x="4307" y="18368"/>
                        <a:pt x="2594" y="16274"/>
                        <a:pt x="2594" y="13690"/>
                      </a:cubicBezTo>
                      <a:lnTo>
                        <a:pt x="2773" y="12604"/>
                      </a:lnTo>
                      <a:lnTo>
                        <a:pt x="2305" y="12547"/>
                      </a:lnTo>
                      <a:cubicBezTo>
                        <a:pt x="989" y="12218"/>
                        <a:pt x="0" y="10795"/>
                        <a:pt x="0" y="9091"/>
                      </a:cubicBezTo>
                      <a:cubicBezTo>
                        <a:pt x="0" y="8117"/>
                        <a:pt x="323" y="7235"/>
                        <a:pt x="845" y="6596"/>
                      </a:cubicBezTo>
                      <a:lnTo>
                        <a:pt x="1009" y="6461"/>
                      </a:lnTo>
                      <a:lnTo>
                        <a:pt x="1045" y="6394"/>
                      </a:lnTo>
                      <a:cubicBezTo>
                        <a:pt x="1503" y="5800"/>
                        <a:pt x="2397" y="5031"/>
                        <a:pt x="3791" y="4401"/>
                      </a:cubicBezTo>
                      <a:lnTo>
                        <a:pt x="4663" y="4062"/>
                      </a:lnTo>
                      <a:lnTo>
                        <a:pt x="4721" y="3514"/>
                      </a:lnTo>
                      <a:cubicBezTo>
                        <a:pt x="5149" y="1508"/>
                        <a:pt x="6997" y="0"/>
                        <a:pt x="9212" y="0"/>
                      </a:cubicBezTo>
                      <a:cubicBezTo>
                        <a:pt x="10794" y="0"/>
                        <a:pt x="12189" y="770"/>
                        <a:pt x="13013" y="1940"/>
                      </a:cubicBezTo>
                      <a:lnTo>
                        <a:pt x="13418" y="2656"/>
                      </a:lnTo>
                      <a:lnTo>
                        <a:pt x="13537" y="2594"/>
                      </a:lnTo>
                      <a:cubicBezTo>
                        <a:pt x="13957" y="2423"/>
                        <a:pt x="14419" y="2329"/>
                        <a:pt x="14904" y="2329"/>
                      </a:cubicBezTo>
                      <a:cubicBezTo>
                        <a:pt x="16358" y="2329"/>
                        <a:pt x="17606" y="3178"/>
                        <a:pt x="18139" y="4388"/>
                      </a:cubicBezTo>
                      <a:lnTo>
                        <a:pt x="18325" y="4964"/>
                      </a:lnTo>
                      <a:lnTo>
                        <a:pt x="19085" y="5478"/>
                      </a:lnTo>
                      <a:cubicBezTo>
                        <a:pt x="21369" y="7270"/>
                        <a:pt x="21600" y="9814"/>
                        <a:pt x="20828" y="11903"/>
                      </a:cubicBezTo>
                      <a:cubicBezTo>
                        <a:pt x="20484" y="12832"/>
                        <a:pt x="19791" y="13407"/>
                        <a:pt x="18892" y="13740"/>
                      </a:cubicBezTo>
                      <a:lnTo>
                        <a:pt x="17470" y="14057"/>
                      </a:lnTo>
                      <a:lnTo>
                        <a:pt x="17522" y="14262"/>
                      </a:lnTo>
                      <a:cubicBezTo>
                        <a:pt x="17588" y="14660"/>
                        <a:pt x="17623" y="15071"/>
                        <a:pt x="17623" y="15493"/>
                      </a:cubicBezTo>
                      <a:cubicBezTo>
                        <a:pt x="17623" y="18866"/>
                        <a:pt x="15386" y="21600"/>
                        <a:pt x="12626" y="2160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34289" tIns="34289" rIns="34289" bIns="34289" numCol="1" anchor="ctr">
                  <a:noAutofit/>
                </a:bodyPr>
                <a:lstStyle/>
                <a:p>
                  <a:pPr algn="ctr" rtl="0">
                    <a:defRPr sz="1200">
                      <a:solidFill>
                        <a:srgbClr val="FFFFFF"/>
                      </a:solidFill>
                      <a:latin typeface="Calibri"/>
                      <a:ea typeface="Calibri"/>
                      <a:cs typeface="Calibri"/>
                      <a:sym typeface="Calibri"/>
                    </a:defRPr>
                  </a:pPr>
                </a:p>
              </p:txBody>
            </p:sp>
            <p:sp>
              <p:nvSpPr>
                <p:cNvPr id="512" name="Google Shape;514;p15"/>
                <p:cNvSpPr/>
                <p:nvPr/>
              </p:nvSpPr>
              <p:spPr>
                <a:xfrm rot="10800000">
                  <a:off x="12395" y="205606"/>
                  <a:ext cx="530531" cy="158006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275" y="21600"/>
                      </a:moveTo>
                      <a:lnTo>
                        <a:pt x="178" y="21186"/>
                      </a:lnTo>
                      <a:cubicBezTo>
                        <a:pt x="63" y="20408"/>
                        <a:pt x="0" y="19568"/>
                        <a:pt x="0" y="18692"/>
                      </a:cubicBezTo>
                      <a:cubicBezTo>
                        <a:pt x="0" y="16689"/>
                        <a:pt x="329" y="14876"/>
                        <a:pt x="861" y="13563"/>
                      </a:cubicBezTo>
                      <a:lnTo>
                        <a:pt x="1027" y="13286"/>
                      </a:lnTo>
                      <a:lnTo>
                        <a:pt x="1064" y="13147"/>
                      </a:lnTo>
                      <a:cubicBezTo>
                        <a:pt x="1530" y="11925"/>
                        <a:pt x="2441" y="10346"/>
                        <a:pt x="3860" y="9049"/>
                      </a:cubicBezTo>
                      <a:lnTo>
                        <a:pt x="4747" y="8353"/>
                      </a:lnTo>
                      <a:lnTo>
                        <a:pt x="4806" y="7225"/>
                      </a:lnTo>
                      <a:cubicBezTo>
                        <a:pt x="5241" y="3102"/>
                        <a:pt x="7123" y="0"/>
                        <a:pt x="9378" y="0"/>
                      </a:cubicBezTo>
                      <a:cubicBezTo>
                        <a:pt x="10989" y="0"/>
                        <a:pt x="12409" y="1583"/>
                        <a:pt x="13247" y="3990"/>
                      </a:cubicBezTo>
                      <a:lnTo>
                        <a:pt x="13660" y="5462"/>
                      </a:lnTo>
                      <a:lnTo>
                        <a:pt x="13781" y="5334"/>
                      </a:lnTo>
                      <a:cubicBezTo>
                        <a:pt x="14209" y="4983"/>
                        <a:pt x="14679" y="4789"/>
                        <a:pt x="15172" y="4789"/>
                      </a:cubicBezTo>
                      <a:cubicBezTo>
                        <a:pt x="16653" y="4789"/>
                        <a:pt x="17923" y="6535"/>
                        <a:pt x="18466" y="9022"/>
                      </a:cubicBezTo>
                      <a:lnTo>
                        <a:pt x="18655" y="10206"/>
                      </a:lnTo>
                      <a:lnTo>
                        <a:pt x="19429" y="11263"/>
                      </a:lnTo>
                      <a:cubicBezTo>
                        <a:pt x="20882" y="13566"/>
                        <a:pt x="21519" y="16473"/>
                        <a:pt x="21600" y="19379"/>
                      </a:cubicBezTo>
                      <a:cubicBezTo>
                        <a:pt x="21596" y="19811"/>
                        <a:pt x="21592" y="20243"/>
                        <a:pt x="21588" y="20675"/>
                      </a:cubicBezTo>
                      <a:lnTo>
                        <a:pt x="21428" y="19637"/>
                      </a:lnTo>
                      <a:cubicBezTo>
                        <a:pt x="21088" y="17951"/>
                        <a:pt x="20510" y="16351"/>
                        <a:pt x="19638" y="14970"/>
                      </a:cubicBezTo>
                      <a:lnTo>
                        <a:pt x="18864" y="13913"/>
                      </a:lnTo>
                      <a:lnTo>
                        <a:pt x="18675" y="12728"/>
                      </a:lnTo>
                      <a:cubicBezTo>
                        <a:pt x="18132" y="10241"/>
                        <a:pt x="16862" y="8496"/>
                        <a:pt x="15382" y="8496"/>
                      </a:cubicBezTo>
                      <a:cubicBezTo>
                        <a:pt x="14888" y="8496"/>
                        <a:pt x="14418" y="8690"/>
                        <a:pt x="13990" y="9040"/>
                      </a:cubicBezTo>
                      <a:lnTo>
                        <a:pt x="13869" y="9168"/>
                      </a:lnTo>
                      <a:lnTo>
                        <a:pt x="13457" y="7696"/>
                      </a:lnTo>
                      <a:cubicBezTo>
                        <a:pt x="12618" y="5289"/>
                        <a:pt x="11198" y="3706"/>
                        <a:pt x="9587" y="3706"/>
                      </a:cubicBezTo>
                      <a:cubicBezTo>
                        <a:pt x="7332" y="3706"/>
                        <a:pt x="5450" y="6808"/>
                        <a:pt x="5015" y="10932"/>
                      </a:cubicBezTo>
                      <a:lnTo>
                        <a:pt x="4957" y="12060"/>
                      </a:lnTo>
                      <a:lnTo>
                        <a:pt x="4069" y="12755"/>
                      </a:lnTo>
                      <a:cubicBezTo>
                        <a:pt x="2650" y="14052"/>
                        <a:pt x="1739" y="15632"/>
                        <a:pt x="1273" y="16854"/>
                      </a:cubicBezTo>
                      <a:lnTo>
                        <a:pt x="1237" y="16992"/>
                      </a:lnTo>
                      <a:lnTo>
                        <a:pt x="1070" y="17270"/>
                      </a:lnTo>
                      <a:cubicBezTo>
                        <a:pt x="804" y="17926"/>
                        <a:pt x="589" y="18708"/>
                        <a:pt x="440" y="19575"/>
                      </a:cubicBezTo>
                      <a:lnTo>
                        <a:pt x="275" y="21600"/>
                      </a:lnTo>
                      <a:close/>
                    </a:path>
                  </a:pathLst>
                </a:custGeom>
                <a:solidFill>
                  <a:srgbClr val="D8D8D8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34289" tIns="34289" rIns="34289" bIns="34289" numCol="1" anchor="ctr">
                  <a:noAutofit/>
                </a:bodyPr>
                <a:lstStyle/>
                <a:p>
                  <a:pPr algn="ctr" rtl="0">
                    <a:defRPr sz="1200">
                      <a:solidFill>
                        <a:srgbClr val="FFFFFF"/>
                      </a:solidFill>
                      <a:latin typeface="Calibri"/>
                      <a:ea typeface="Calibri"/>
                      <a:cs typeface="Calibri"/>
                      <a:sym typeface="Calibri"/>
                    </a:defRPr>
                  </a:pPr>
                </a:p>
              </p:txBody>
            </p:sp>
          </p:grpSp>
        </p:grpSp>
        <p:sp>
          <p:nvSpPr>
            <p:cNvPr id="515" name="Google Shape;515;p15"/>
            <p:cNvSpPr/>
            <p:nvPr/>
          </p:nvSpPr>
          <p:spPr>
            <a:xfrm>
              <a:off x="-32" y="1984"/>
              <a:ext cx="1599261" cy="86684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51" h="21600" fill="norm" stroke="1" extrusionOk="0">
                  <a:moveTo>
                    <a:pt x="10494" y="0"/>
                  </a:moveTo>
                  <a:cubicBezTo>
                    <a:pt x="13592" y="0"/>
                    <a:pt x="16250" y="3968"/>
                    <a:pt x="17386" y="9622"/>
                  </a:cubicBezTo>
                  <a:lnTo>
                    <a:pt x="17652" y="11429"/>
                  </a:lnTo>
                  <a:lnTo>
                    <a:pt x="17726" y="11635"/>
                  </a:lnTo>
                  <a:lnTo>
                    <a:pt x="17785" y="11587"/>
                  </a:lnTo>
                  <a:cubicBezTo>
                    <a:pt x="17992" y="11456"/>
                    <a:pt x="18218" y="11383"/>
                    <a:pt x="18457" y="11383"/>
                  </a:cubicBezTo>
                  <a:cubicBezTo>
                    <a:pt x="19409" y="11383"/>
                    <a:pt x="20182" y="12548"/>
                    <a:pt x="20182" y="13985"/>
                  </a:cubicBezTo>
                  <a:lnTo>
                    <a:pt x="20101" y="14589"/>
                  </a:lnTo>
                  <a:lnTo>
                    <a:pt x="20312" y="14621"/>
                  </a:lnTo>
                  <a:cubicBezTo>
                    <a:pt x="20905" y="14804"/>
                    <a:pt x="21351" y="15595"/>
                    <a:pt x="21351" y="16543"/>
                  </a:cubicBezTo>
                  <a:cubicBezTo>
                    <a:pt x="21351" y="17085"/>
                    <a:pt x="21205" y="17576"/>
                    <a:pt x="20970" y="17931"/>
                  </a:cubicBezTo>
                  <a:lnTo>
                    <a:pt x="20896" y="18006"/>
                  </a:lnTo>
                  <a:lnTo>
                    <a:pt x="20880" y="18043"/>
                  </a:lnTo>
                  <a:cubicBezTo>
                    <a:pt x="20673" y="18374"/>
                    <a:pt x="20270" y="18801"/>
                    <a:pt x="19642" y="19152"/>
                  </a:cubicBezTo>
                  <a:lnTo>
                    <a:pt x="19249" y="19340"/>
                  </a:lnTo>
                  <a:lnTo>
                    <a:pt x="19223" y="19645"/>
                  </a:lnTo>
                  <a:cubicBezTo>
                    <a:pt x="19127" y="20203"/>
                    <a:pt x="18870" y="20692"/>
                    <a:pt x="18513" y="21041"/>
                  </a:cubicBezTo>
                  <a:lnTo>
                    <a:pt x="17937" y="21433"/>
                  </a:lnTo>
                  <a:lnTo>
                    <a:pt x="17938" y="21452"/>
                  </a:lnTo>
                  <a:cubicBezTo>
                    <a:pt x="17937" y="21446"/>
                    <a:pt x="17936" y="21440"/>
                    <a:pt x="17935" y="21434"/>
                  </a:cubicBezTo>
                  <a:lnTo>
                    <a:pt x="17909" y="21451"/>
                  </a:lnTo>
                  <a:cubicBezTo>
                    <a:pt x="17688" y="21548"/>
                    <a:pt x="17448" y="21600"/>
                    <a:pt x="17199" y="21600"/>
                  </a:cubicBezTo>
                  <a:cubicBezTo>
                    <a:pt x="16485" y="21600"/>
                    <a:pt x="15857" y="21172"/>
                    <a:pt x="15485" y="20521"/>
                  </a:cubicBezTo>
                  <a:lnTo>
                    <a:pt x="15303" y="20122"/>
                  </a:lnTo>
                  <a:lnTo>
                    <a:pt x="15249" y="20157"/>
                  </a:lnTo>
                  <a:cubicBezTo>
                    <a:pt x="15060" y="20252"/>
                    <a:pt x="14851" y="20304"/>
                    <a:pt x="14633" y="20304"/>
                  </a:cubicBezTo>
                  <a:cubicBezTo>
                    <a:pt x="13977" y="20304"/>
                    <a:pt x="13415" y="19832"/>
                    <a:pt x="13175" y="19159"/>
                  </a:cubicBezTo>
                  <a:lnTo>
                    <a:pt x="13091" y="18839"/>
                  </a:lnTo>
                  <a:lnTo>
                    <a:pt x="12748" y="18553"/>
                  </a:lnTo>
                  <a:cubicBezTo>
                    <a:pt x="11719" y="17556"/>
                    <a:pt x="11615" y="16141"/>
                    <a:pt x="11963" y="14979"/>
                  </a:cubicBezTo>
                  <a:cubicBezTo>
                    <a:pt x="12118" y="14462"/>
                    <a:pt x="12430" y="14142"/>
                    <a:pt x="12836" y="13957"/>
                  </a:cubicBezTo>
                  <a:lnTo>
                    <a:pt x="13476" y="13781"/>
                  </a:lnTo>
                  <a:lnTo>
                    <a:pt x="13453" y="13667"/>
                  </a:lnTo>
                  <a:cubicBezTo>
                    <a:pt x="13423" y="13445"/>
                    <a:pt x="13407" y="13216"/>
                    <a:pt x="13407" y="12982"/>
                  </a:cubicBezTo>
                  <a:cubicBezTo>
                    <a:pt x="13407" y="12513"/>
                    <a:pt x="13470" y="12066"/>
                    <a:pt x="13584" y="11660"/>
                  </a:cubicBezTo>
                  <a:lnTo>
                    <a:pt x="13665" y="11479"/>
                  </a:lnTo>
                  <a:lnTo>
                    <a:pt x="13045" y="10955"/>
                  </a:lnTo>
                  <a:cubicBezTo>
                    <a:pt x="12211" y="10404"/>
                    <a:pt x="11312" y="10105"/>
                    <a:pt x="10379" y="10105"/>
                  </a:cubicBezTo>
                  <a:cubicBezTo>
                    <a:pt x="8980" y="10105"/>
                    <a:pt x="7657" y="10778"/>
                    <a:pt x="6516" y="11966"/>
                  </a:cubicBezTo>
                  <a:lnTo>
                    <a:pt x="5909" y="12730"/>
                  </a:lnTo>
                  <a:lnTo>
                    <a:pt x="6419" y="12914"/>
                  </a:lnTo>
                  <a:cubicBezTo>
                    <a:pt x="6961" y="13324"/>
                    <a:pt x="7340" y="14282"/>
                    <a:pt x="7340" y="15400"/>
                  </a:cubicBezTo>
                  <a:lnTo>
                    <a:pt x="7270" y="16026"/>
                  </a:lnTo>
                  <a:lnTo>
                    <a:pt x="7454" y="16060"/>
                  </a:lnTo>
                  <a:cubicBezTo>
                    <a:pt x="7973" y="16249"/>
                    <a:pt x="8362" y="17069"/>
                    <a:pt x="8362" y="18053"/>
                  </a:cubicBezTo>
                  <a:cubicBezTo>
                    <a:pt x="8362" y="18614"/>
                    <a:pt x="8235" y="19123"/>
                    <a:pt x="8029" y="19491"/>
                  </a:cubicBezTo>
                  <a:lnTo>
                    <a:pt x="7965" y="19569"/>
                  </a:lnTo>
                  <a:lnTo>
                    <a:pt x="7950" y="19608"/>
                  </a:lnTo>
                  <a:cubicBezTo>
                    <a:pt x="7590" y="20294"/>
                    <a:pt x="6541" y="21380"/>
                    <a:pt x="4605" y="21431"/>
                  </a:cubicBezTo>
                  <a:cubicBezTo>
                    <a:pt x="4070" y="21446"/>
                    <a:pt x="3591" y="21412"/>
                    <a:pt x="3163" y="21337"/>
                  </a:cubicBezTo>
                  <a:lnTo>
                    <a:pt x="2852" y="21244"/>
                  </a:lnTo>
                  <a:lnTo>
                    <a:pt x="2821" y="21452"/>
                  </a:lnTo>
                  <a:lnTo>
                    <a:pt x="2028" y="20999"/>
                  </a:lnTo>
                  <a:cubicBezTo>
                    <a:pt x="48" y="20111"/>
                    <a:pt x="-249" y="18037"/>
                    <a:pt x="157" y="16430"/>
                  </a:cubicBezTo>
                  <a:cubicBezTo>
                    <a:pt x="292" y="15895"/>
                    <a:pt x="565" y="15563"/>
                    <a:pt x="919" y="15371"/>
                  </a:cubicBezTo>
                  <a:lnTo>
                    <a:pt x="1480" y="15188"/>
                  </a:lnTo>
                  <a:lnTo>
                    <a:pt x="1459" y="15070"/>
                  </a:lnTo>
                  <a:cubicBezTo>
                    <a:pt x="1433" y="14841"/>
                    <a:pt x="1419" y="14603"/>
                    <a:pt x="1419" y="14360"/>
                  </a:cubicBezTo>
                  <a:cubicBezTo>
                    <a:pt x="1419" y="12415"/>
                    <a:pt x="2301" y="10838"/>
                    <a:pt x="3388" y="10838"/>
                  </a:cubicBezTo>
                  <a:lnTo>
                    <a:pt x="3421" y="10845"/>
                  </a:lnTo>
                  <a:lnTo>
                    <a:pt x="3601" y="9622"/>
                  </a:lnTo>
                  <a:cubicBezTo>
                    <a:pt x="4737" y="3968"/>
                    <a:pt x="7395" y="0"/>
                    <a:pt x="10494" y="0"/>
                  </a:cubicBezTo>
                  <a:close/>
                </a:path>
              </a:pathLst>
            </a:custGeom>
            <a:noFill/>
            <a:ln w="12700" cap="flat">
              <a:solidFill>
                <a:srgbClr val="F2F2F2"/>
              </a:solidFill>
              <a:prstDash val="dash"/>
              <a:miter lim="800000"/>
            </a:ln>
            <a:effectLst>
              <a:outerShdw sx="100000" sy="100000" kx="0" ky="0" algn="b" rotWithShape="0" blurRad="38100" dist="0" dir="5400000">
                <a:srgbClr val="000000">
                  <a:alpha val="40000"/>
                </a:srgbClr>
              </a:outerShdw>
            </a:effectLst>
          </p:spPr>
          <p:txBody>
            <a:bodyPr wrap="square" lIns="34289" tIns="34289" rIns="34289" bIns="34289" numCol="1" anchor="ctr">
              <a:noAutofit/>
            </a:bodyPr>
            <a:lstStyle/>
            <a:p>
              <a:pPr algn="ctr" rtl="0">
                <a:defRPr sz="12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defRPr>
              </a:pPr>
            </a:p>
          </p:txBody>
        </p:sp>
      </p:grpSp>
      <p:grpSp>
        <p:nvGrpSpPr>
          <p:cNvPr id="519" name="تجميع"/>
          <p:cNvGrpSpPr/>
          <p:nvPr/>
        </p:nvGrpSpPr>
        <p:grpSpPr>
          <a:xfrm>
            <a:off x="7797275" y="935233"/>
            <a:ext cx="620649" cy="620648"/>
            <a:chOff x="-1" y="0"/>
            <a:chExt cx="620648" cy="620647"/>
          </a:xfrm>
        </p:grpSpPr>
        <p:sp>
          <p:nvSpPr>
            <p:cNvPr id="517" name="Google Shape;324;p12"/>
            <p:cNvSpPr/>
            <p:nvPr/>
          </p:nvSpPr>
          <p:spPr>
            <a:xfrm>
              <a:off x="-2" y="-1"/>
              <a:ext cx="620649" cy="620648"/>
            </a:xfrm>
            <a:prstGeom prst="ellipse">
              <a:avLst/>
            </a:prstGeom>
            <a:solidFill>
              <a:srgbClr val="FFFFFF">
                <a:alpha val="2514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34289" tIns="34289" rIns="34289" bIns="34289" numCol="1" anchor="ctr">
              <a:noAutofit/>
            </a:bodyPr>
            <a:lstStyle/>
            <a:p>
              <a:pPr algn="ctr" rtl="0">
                <a:defRPr sz="12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defRPr>
              </a:pPr>
            </a:p>
          </p:txBody>
        </p:sp>
        <p:sp>
          <p:nvSpPr>
            <p:cNvPr id="518" name="Google Shape;325;p12"/>
            <p:cNvSpPr/>
            <p:nvPr/>
          </p:nvSpPr>
          <p:spPr>
            <a:xfrm>
              <a:off x="29640" y="21739"/>
              <a:ext cx="577169" cy="577171"/>
            </a:xfrm>
            <a:prstGeom prst="ellipse">
              <a:avLst/>
            </a:prstGeom>
            <a:noFill/>
            <a:ln w="12700" cap="flat">
              <a:solidFill>
                <a:srgbClr val="F2F2F2"/>
              </a:solidFill>
              <a:prstDash val="dash"/>
              <a:miter lim="8000"/>
            </a:ln>
            <a:effectLst>
              <a:outerShdw sx="100000" sy="100000" kx="0" ky="0" algn="b" rotWithShape="0" blurRad="38100" dist="0" dir="5400000">
                <a:srgbClr val="000000">
                  <a:alpha val="40000"/>
                </a:srgbClr>
              </a:outerShdw>
            </a:effectLst>
          </p:spPr>
          <p:txBody>
            <a:bodyPr wrap="square" lIns="34289" tIns="34289" rIns="34289" bIns="34289" numCol="1" anchor="ctr">
              <a:noAutofit/>
            </a:bodyPr>
            <a:lstStyle/>
            <a:p>
              <a:pPr algn="ctr" rtl="0">
                <a:defRPr sz="12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defRPr>
              </a:pPr>
            </a:p>
          </p:txBody>
        </p:sp>
      </p:grpSp>
      <p:sp>
        <p:nvSpPr>
          <p:cNvPr id="520" name="١٠"/>
          <p:cNvSpPr txBox="1"/>
          <p:nvPr/>
        </p:nvSpPr>
        <p:spPr>
          <a:xfrm>
            <a:off x="7559160" y="1034147"/>
            <a:ext cx="1122281" cy="46902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spAutoFit/>
          </a:bodyPr>
          <a:lstStyle>
            <a:lvl1pPr algn="ctr" defTabSz="825500">
              <a:defRPr b="1" sz="3000">
                <a:solidFill>
                  <a:schemeClr val="accent1">
                    <a:satOff val="-49514"/>
                    <a:lumOff val="-14901"/>
                  </a:schemeClr>
                </a:solidFill>
              </a:defRPr>
            </a:lvl1pPr>
          </a:lstStyle>
          <a:p>
            <a:pPr rtl="0">
              <a:defRPr/>
            </a:pPr>
            <a:r>
              <a:t>٥</a:t>
            </a:r>
          </a:p>
        </p:txBody>
      </p:sp>
      <p:sp>
        <p:nvSpPr>
          <p:cNvPr id="521" name="المقدمة">
            <a:hlinkClick r:id="rId2" invalidUrl="" action="ppaction://hlinksldjump" tgtFrame="" tooltip="" history="1" highlightClick="0" endSnd="0"/>
          </p:cNvPr>
          <p:cNvSpPr txBox="1"/>
          <p:nvPr/>
        </p:nvSpPr>
        <p:spPr>
          <a:xfrm>
            <a:off x="1906935" y="250185"/>
            <a:ext cx="1122277" cy="2921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spAutoFit/>
          </a:bodyPr>
          <a:lstStyle>
            <a:lvl1pPr algn="ctr" defTabSz="825500">
              <a:defRPr sz="1500">
                <a:solidFill>
                  <a:srgbClr val="FFFFFF"/>
                </a:solidFill>
                <a:latin typeface="Khalid Art bold"/>
                <a:ea typeface="Khalid Art bold"/>
                <a:cs typeface="Khalid Art bold"/>
                <a:sym typeface="Khalid Art bold"/>
              </a:defRPr>
            </a:lvl1pPr>
          </a:lstStyle>
          <a:p>
            <a:pPr rtl="0">
              <a:defRPr/>
            </a:pPr>
            <a:r>
              <a:t>المقدمة</a:t>
            </a:r>
          </a:p>
        </p:txBody>
      </p:sp>
      <p:sp>
        <p:nvSpPr>
          <p:cNvPr id="522" name="مسألة  ٥">
            <a:hlinkClick r:id="rId3" invalidUrl="" action="ppaction://hlinksldjump" tgtFrame="" tooltip="" history="1" highlightClick="0" endSnd="0"/>
          </p:cNvPr>
          <p:cNvSpPr txBox="1"/>
          <p:nvPr/>
        </p:nvSpPr>
        <p:spPr>
          <a:xfrm>
            <a:off x="3341597" y="237814"/>
            <a:ext cx="1122277" cy="2921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spAutoFit/>
          </a:bodyPr>
          <a:lstStyle>
            <a:lvl1pPr algn="ctr" defTabSz="825500">
              <a:defRPr sz="1500">
                <a:solidFill>
                  <a:srgbClr val="FFFFFF"/>
                </a:solidFill>
                <a:latin typeface="Khalid Art bold"/>
                <a:ea typeface="Khalid Art bold"/>
                <a:cs typeface="Khalid Art bold"/>
                <a:sym typeface="Khalid Art bold"/>
              </a:defRPr>
            </a:lvl1pPr>
          </a:lstStyle>
          <a:p>
            <a:pPr rtl="0">
              <a:defRPr/>
            </a:pPr>
            <a:r>
              <a:t>مسألة  ٣</a:t>
            </a:r>
          </a:p>
        </p:txBody>
      </p:sp>
      <p:sp>
        <p:nvSpPr>
          <p:cNvPr id="523" name="الواجب">
            <a:hlinkClick r:id="rId4" invalidUrl="" action="ppaction://hlinksldjump" tgtFrame="" tooltip="" history="1" highlightClick="0" endSnd="0"/>
          </p:cNvPr>
          <p:cNvSpPr txBox="1"/>
          <p:nvPr/>
        </p:nvSpPr>
        <p:spPr>
          <a:xfrm>
            <a:off x="7569155" y="237814"/>
            <a:ext cx="1122278" cy="2921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spAutoFit/>
          </a:bodyPr>
          <a:lstStyle>
            <a:lvl1pPr algn="ctr" defTabSz="825500">
              <a:defRPr sz="1500">
                <a:solidFill>
                  <a:srgbClr val="FFFFFF"/>
                </a:solidFill>
                <a:latin typeface="Khalid Art bold"/>
                <a:ea typeface="Khalid Art bold"/>
                <a:cs typeface="Khalid Art bold"/>
                <a:sym typeface="Khalid Art bold"/>
              </a:defRPr>
            </a:lvl1pPr>
          </a:lstStyle>
          <a:p>
            <a:pPr rtl="0">
              <a:defRPr/>
            </a:pPr>
            <a:r>
              <a:t>الواجب</a:t>
            </a:r>
          </a:p>
        </p:txBody>
      </p:sp>
      <p:sp>
        <p:nvSpPr>
          <p:cNvPr id="524" name="المنزل">
            <a:hlinkClick r:id="rId5" invalidUrl="" action="ppaction://hlinksldjump" tgtFrame="" tooltip="" history="1" highlightClick="0" endSnd="0"/>
          </p:cNvPr>
          <p:cNvSpPr/>
          <p:nvPr/>
        </p:nvSpPr>
        <p:spPr>
          <a:xfrm>
            <a:off x="864594" y="228027"/>
            <a:ext cx="364838" cy="32678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0800" y="0"/>
                </a:moveTo>
                <a:lnTo>
                  <a:pt x="0" y="11938"/>
                </a:lnTo>
                <a:lnTo>
                  <a:pt x="3392" y="11938"/>
                </a:lnTo>
                <a:lnTo>
                  <a:pt x="3392" y="21600"/>
                </a:lnTo>
                <a:lnTo>
                  <a:pt x="8837" y="21600"/>
                </a:lnTo>
                <a:lnTo>
                  <a:pt x="8837" y="13819"/>
                </a:lnTo>
                <a:lnTo>
                  <a:pt x="12694" y="13819"/>
                </a:lnTo>
                <a:lnTo>
                  <a:pt x="12694" y="21600"/>
                </a:lnTo>
                <a:lnTo>
                  <a:pt x="18160" y="21600"/>
                </a:lnTo>
                <a:lnTo>
                  <a:pt x="18160" y="11938"/>
                </a:lnTo>
                <a:lnTo>
                  <a:pt x="21600" y="11938"/>
                </a:lnTo>
                <a:lnTo>
                  <a:pt x="18160" y="8135"/>
                </a:lnTo>
                <a:lnTo>
                  <a:pt x="18160" y="3553"/>
                </a:lnTo>
                <a:lnTo>
                  <a:pt x="16218" y="3553"/>
                </a:lnTo>
                <a:lnTo>
                  <a:pt x="16218" y="5984"/>
                </a:lnTo>
                <a:lnTo>
                  <a:pt x="10800" y="0"/>
                </a:lnTo>
                <a:close/>
              </a:path>
            </a:pathLst>
          </a:custGeom>
          <a:ln w="3175">
            <a:solidFill>
              <a:srgbClr val="5C5C5C">
                <a:alpha val="60502"/>
              </a:srgbClr>
            </a:solidFill>
          </a:ln>
        </p:spPr>
        <p:txBody>
          <a:bodyPr lIns="34289" tIns="34289" rIns="34289" bIns="34289" anchor="ctr"/>
          <a:lstStyle/>
          <a:p>
            <a:pPr rtl="0">
              <a:defRPr>
                <a:latin typeface="+mn-lt"/>
                <a:ea typeface="+mn-ea"/>
                <a:cs typeface="+mn-cs"/>
                <a:sym typeface="Arial"/>
              </a:defRPr>
            </a:pPr>
          </a:p>
        </p:txBody>
      </p:sp>
      <p:sp>
        <p:nvSpPr>
          <p:cNvPr id="525" name="مسألة  ٦">
            <a:hlinkClick r:id="rId6" invalidUrl="" action="ppaction://hlinksldjump" tgtFrame="" tooltip="" history="1" highlightClick="0" endSnd="0"/>
          </p:cNvPr>
          <p:cNvSpPr txBox="1"/>
          <p:nvPr/>
        </p:nvSpPr>
        <p:spPr>
          <a:xfrm>
            <a:off x="4776466" y="237814"/>
            <a:ext cx="1122278" cy="2921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spAutoFit/>
          </a:bodyPr>
          <a:lstStyle>
            <a:lvl1pPr algn="ctr" defTabSz="825500">
              <a:defRPr sz="1500">
                <a:solidFill>
                  <a:srgbClr val="FFFFFF"/>
                </a:solidFill>
                <a:latin typeface="Khalid Art bold"/>
                <a:ea typeface="Khalid Art bold"/>
                <a:cs typeface="Khalid Art bold"/>
                <a:sym typeface="Khalid Art bold"/>
              </a:defRPr>
            </a:lvl1pPr>
          </a:lstStyle>
          <a:p>
            <a:pPr rtl="0">
              <a:defRPr/>
            </a:pPr>
            <a:r>
              <a:t>مسألة  ٤</a:t>
            </a:r>
          </a:p>
        </p:txBody>
      </p:sp>
      <p:grpSp>
        <p:nvGrpSpPr>
          <p:cNvPr id="540" name="تجميع">
            <a:hlinkClick r:id="" invalidUrl="" action="ppaction://hlinkshowjump?jump=nextslide" tgtFrame="" tooltip="" history="1" highlightClick="0" endSnd="0"/>
          </p:cNvPr>
          <p:cNvGrpSpPr/>
          <p:nvPr/>
        </p:nvGrpSpPr>
        <p:grpSpPr>
          <a:xfrm>
            <a:off x="673767" y="913740"/>
            <a:ext cx="1606329" cy="764680"/>
            <a:chOff x="0" y="0"/>
            <a:chExt cx="1606327" cy="764678"/>
          </a:xfrm>
        </p:grpSpPr>
        <p:grpSp>
          <p:nvGrpSpPr>
            <p:cNvPr id="538" name="تجميع"/>
            <p:cNvGrpSpPr/>
            <p:nvPr/>
          </p:nvGrpSpPr>
          <p:grpSpPr>
            <a:xfrm>
              <a:off x="-1" y="-1"/>
              <a:ext cx="1606329" cy="764680"/>
              <a:chOff x="0" y="0"/>
              <a:chExt cx="1606327" cy="764678"/>
            </a:xfrm>
          </p:grpSpPr>
          <p:sp>
            <p:nvSpPr>
              <p:cNvPr id="526" name="Google Shape;278;p11"/>
              <p:cNvSpPr/>
              <p:nvPr/>
            </p:nvSpPr>
            <p:spPr>
              <a:xfrm>
                <a:off x="0" y="202668"/>
                <a:ext cx="1147987" cy="454296"/>
              </a:xfrm>
              <a:prstGeom prst="roundRect">
                <a:avLst>
                  <a:gd name="adj" fmla="val 50000"/>
                </a:avLst>
              </a:prstGeom>
              <a:noFill/>
              <a:ln w="12700" cap="flat">
                <a:solidFill>
                  <a:srgbClr val="F2F2F2"/>
                </a:solidFill>
                <a:prstDash val="dash"/>
                <a:miter lim="800000"/>
              </a:ln>
              <a:effectLst>
                <a:outerShdw sx="100000" sy="100000" kx="0" ky="0" algn="b" rotWithShape="0" blurRad="38100" dist="0" dir="5400000">
                  <a:srgbClr val="000000">
                    <a:alpha val="40000"/>
                  </a:srgbClr>
                </a:outerShdw>
              </a:effectLst>
            </p:spPr>
            <p:txBody>
              <a:bodyPr wrap="square" lIns="34289" tIns="34289" rIns="34289" bIns="34289" numCol="1" anchor="ctr">
                <a:noAutofit/>
              </a:bodyPr>
              <a:lstStyle/>
              <a:p>
                <a:pPr algn="ctr" rtl="0">
                  <a:defRPr sz="1200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defRPr>
                </a:pPr>
              </a:p>
            </p:txBody>
          </p:sp>
          <p:grpSp>
            <p:nvGrpSpPr>
              <p:cNvPr id="537" name="Google Shape;302;p11"/>
              <p:cNvGrpSpPr/>
              <p:nvPr/>
            </p:nvGrpSpPr>
            <p:grpSpPr>
              <a:xfrm>
                <a:off x="853620" y="-1"/>
                <a:ext cx="752708" cy="764680"/>
                <a:chOff x="0" y="0"/>
                <a:chExt cx="752706" cy="764678"/>
              </a:xfrm>
            </p:grpSpPr>
            <p:sp>
              <p:nvSpPr>
                <p:cNvPr id="527" name="Google Shape;303;p11"/>
                <p:cNvSpPr/>
                <p:nvPr/>
              </p:nvSpPr>
              <p:spPr>
                <a:xfrm flipH="1" rot="13391842">
                  <a:off x="175260" y="46690"/>
                  <a:ext cx="402187" cy="671299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13965" y="21554"/>
                      </a:moveTo>
                      <a:cubicBezTo>
                        <a:pt x="17508" y="21554"/>
                        <a:pt x="20465" y="20175"/>
                        <a:pt x="21149" y="18342"/>
                      </a:cubicBezTo>
                      <a:lnTo>
                        <a:pt x="21265" y="17706"/>
                      </a:lnTo>
                      <a:lnTo>
                        <a:pt x="21354" y="17686"/>
                      </a:lnTo>
                      <a:cubicBezTo>
                        <a:pt x="21506" y="17602"/>
                        <a:pt x="21600" y="17487"/>
                        <a:pt x="21600" y="17360"/>
                      </a:cubicBezTo>
                      <a:lnTo>
                        <a:pt x="21600" y="15517"/>
                      </a:lnTo>
                      <a:cubicBezTo>
                        <a:pt x="21600" y="15390"/>
                        <a:pt x="21506" y="15275"/>
                        <a:pt x="21354" y="15191"/>
                      </a:cubicBezTo>
                      <a:lnTo>
                        <a:pt x="21311" y="15182"/>
                      </a:lnTo>
                      <a:lnTo>
                        <a:pt x="21295" y="9538"/>
                      </a:lnTo>
                      <a:lnTo>
                        <a:pt x="21367" y="9538"/>
                      </a:lnTo>
                      <a:lnTo>
                        <a:pt x="21367" y="4009"/>
                      </a:lnTo>
                      <a:lnTo>
                        <a:pt x="21154" y="4009"/>
                      </a:lnTo>
                      <a:lnTo>
                        <a:pt x="14063" y="1302"/>
                      </a:lnTo>
                      <a:lnTo>
                        <a:pt x="14127" y="1283"/>
                      </a:lnTo>
                      <a:lnTo>
                        <a:pt x="11103" y="129"/>
                      </a:lnTo>
                      <a:lnTo>
                        <a:pt x="11103" y="0"/>
                      </a:lnTo>
                      <a:lnTo>
                        <a:pt x="10934" y="65"/>
                      </a:lnTo>
                      <a:lnTo>
                        <a:pt x="10773" y="3"/>
                      </a:lnTo>
                      <a:lnTo>
                        <a:pt x="7428" y="1280"/>
                      </a:lnTo>
                      <a:lnTo>
                        <a:pt x="7538" y="1313"/>
                      </a:lnTo>
                      <a:lnTo>
                        <a:pt x="615" y="3955"/>
                      </a:lnTo>
                      <a:lnTo>
                        <a:pt x="576" y="3927"/>
                      </a:lnTo>
                      <a:lnTo>
                        <a:pt x="576" y="3970"/>
                      </a:lnTo>
                      <a:lnTo>
                        <a:pt x="413" y="4032"/>
                      </a:lnTo>
                      <a:lnTo>
                        <a:pt x="564" y="4032"/>
                      </a:lnTo>
                      <a:lnTo>
                        <a:pt x="564" y="9538"/>
                      </a:lnTo>
                      <a:lnTo>
                        <a:pt x="593" y="9538"/>
                      </a:lnTo>
                      <a:lnTo>
                        <a:pt x="609" y="15090"/>
                      </a:lnTo>
                      <a:lnTo>
                        <a:pt x="256" y="15167"/>
                      </a:lnTo>
                      <a:cubicBezTo>
                        <a:pt x="98" y="15251"/>
                        <a:pt x="0" y="15366"/>
                        <a:pt x="0" y="15493"/>
                      </a:cubicBezTo>
                      <a:lnTo>
                        <a:pt x="0" y="17336"/>
                      </a:lnTo>
                      <a:cubicBezTo>
                        <a:pt x="0" y="17463"/>
                        <a:pt x="98" y="17579"/>
                        <a:pt x="256" y="17662"/>
                      </a:cubicBezTo>
                      <a:lnTo>
                        <a:pt x="597" y="17736"/>
                      </a:lnTo>
                      <a:lnTo>
                        <a:pt x="708" y="18342"/>
                      </a:lnTo>
                      <a:lnTo>
                        <a:pt x="746" y="18395"/>
                      </a:lnTo>
                      <a:lnTo>
                        <a:pt x="794" y="18637"/>
                      </a:lnTo>
                      <a:cubicBezTo>
                        <a:pt x="1478" y="20328"/>
                        <a:pt x="4434" y="21600"/>
                        <a:pt x="7978" y="21600"/>
                      </a:cubicBezTo>
                      <a:lnTo>
                        <a:pt x="11047" y="21600"/>
                      </a:lnTo>
                      <a:lnTo>
                        <a:pt x="11047" y="21554"/>
                      </a:lnTo>
                      <a:close/>
                    </a:path>
                  </a:pathLst>
                </a:custGeom>
                <a:solidFill>
                  <a:srgbClr val="FFFFFF">
                    <a:alpha val="48240"/>
                  </a:srgbClr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34289" tIns="34289" rIns="34289" bIns="34289" numCol="1" anchor="ctr">
                  <a:noAutofit/>
                </a:bodyPr>
                <a:lstStyle/>
                <a:p>
                  <a:pPr algn="ctr" rtl="0">
                    <a:defRPr sz="1200">
                      <a:solidFill>
                        <a:srgbClr val="FFFFFF"/>
                      </a:solidFill>
                      <a:latin typeface="Calibri"/>
                      <a:ea typeface="Calibri"/>
                      <a:cs typeface="Calibri"/>
                      <a:sym typeface="Calibri"/>
                    </a:defRPr>
                  </a:pPr>
                </a:p>
              </p:txBody>
            </p:sp>
            <p:grpSp>
              <p:nvGrpSpPr>
                <p:cNvPr id="535" name="Google Shape;304;p11"/>
                <p:cNvGrpSpPr/>
                <p:nvPr/>
              </p:nvGrpSpPr>
              <p:grpSpPr>
                <a:xfrm>
                  <a:off x="56943" y="54644"/>
                  <a:ext cx="641672" cy="653117"/>
                  <a:chOff x="0" y="0"/>
                  <a:chExt cx="641671" cy="653116"/>
                </a:xfrm>
              </p:grpSpPr>
              <p:sp>
                <p:nvSpPr>
                  <p:cNvPr id="528" name="Google Shape;305;p11"/>
                  <p:cNvSpPr/>
                  <p:nvPr/>
                </p:nvSpPr>
                <p:spPr>
                  <a:xfrm flipH="1" rot="13399655">
                    <a:off x="47339" y="315171"/>
                    <a:ext cx="318825" cy="264625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600" h="21600" fill="norm" stroke="1" extrusionOk="0">
                        <a:moveTo>
                          <a:pt x="21600" y="21600"/>
                        </a:moveTo>
                        <a:lnTo>
                          <a:pt x="155" y="21600"/>
                        </a:lnTo>
                        <a:lnTo>
                          <a:pt x="155" y="9049"/>
                        </a:lnTo>
                        <a:lnTo>
                          <a:pt x="0" y="9049"/>
                        </a:lnTo>
                        <a:lnTo>
                          <a:pt x="10722" y="0"/>
                        </a:lnTo>
                        <a:lnTo>
                          <a:pt x="21381" y="8996"/>
                        </a:lnTo>
                        <a:lnTo>
                          <a:pt x="21600" y="8996"/>
                        </a:lnTo>
                        <a:close/>
                      </a:path>
                    </a:pathLst>
                  </a:custGeom>
                  <a:solidFill>
                    <a:srgbClr val="F7D38F"/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34289" tIns="34289" rIns="34289" bIns="34289" numCol="1" anchor="ctr">
                    <a:noAutofit/>
                  </a:bodyPr>
                  <a:lstStyle/>
                  <a:p>
                    <a:pPr algn="ctr" rtl="0">
                      <a:defRPr sz="1200">
                        <a:solidFill>
                          <a:srgbClr val="FFFFFF"/>
                        </a:solidFill>
                        <a:latin typeface="Calibri"/>
                        <a:ea typeface="Calibri"/>
                        <a:cs typeface="Calibri"/>
                        <a:sym typeface="Calibri"/>
                      </a:defRPr>
                    </a:pPr>
                  </a:p>
                </p:txBody>
              </p:sp>
              <p:sp>
                <p:nvSpPr>
                  <p:cNvPr id="529" name="Google Shape;306;p11"/>
                  <p:cNvSpPr/>
                  <p:nvPr/>
                </p:nvSpPr>
                <p:spPr>
                  <a:xfrm flipH="1" rot="13399655">
                    <a:off x="72623" y="265918"/>
                    <a:ext cx="156629" cy="263478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600" h="21600" fill="norm" stroke="1" extrusionOk="0">
                        <a:moveTo>
                          <a:pt x="21600" y="21600"/>
                        </a:moveTo>
                        <a:lnTo>
                          <a:pt x="316" y="21600"/>
                        </a:lnTo>
                        <a:lnTo>
                          <a:pt x="316" y="8995"/>
                        </a:lnTo>
                        <a:lnTo>
                          <a:pt x="0" y="8995"/>
                        </a:lnTo>
                        <a:lnTo>
                          <a:pt x="21600" y="0"/>
                        </a:lnTo>
                        <a:close/>
                      </a:path>
                    </a:pathLst>
                  </a:custGeom>
                  <a:solidFill>
                    <a:srgbClr val="FFFFFF">
                      <a:alpha val="27060"/>
                    </a:srgbClr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34289" tIns="34289" rIns="34289" bIns="34289" numCol="1" anchor="ctr">
                    <a:noAutofit/>
                  </a:bodyPr>
                  <a:lstStyle/>
                  <a:p>
                    <a:pPr algn="ctr" rtl="0">
                      <a:defRPr sz="1200">
                        <a:solidFill>
                          <a:srgbClr val="FFFFFF"/>
                        </a:solidFill>
                        <a:latin typeface="Calibri"/>
                        <a:ea typeface="Calibri"/>
                        <a:cs typeface="Calibri"/>
                        <a:sym typeface="Calibri"/>
                      </a:defRPr>
                    </a:pPr>
                  </a:p>
                </p:txBody>
              </p:sp>
              <p:sp>
                <p:nvSpPr>
                  <p:cNvPr id="530" name="Google Shape;307;p11"/>
                  <p:cNvSpPr/>
                  <p:nvPr/>
                </p:nvSpPr>
                <p:spPr>
                  <a:xfrm flipH="1" rot="2599655">
                    <a:off x="199064" y="46106"/>
                    <a:ext cx="315548" cy="485902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600" h="21600" fill="norm" stroke="1" extrusionOk="0">
                        <a:moveTo>
                          <a:pt x="7638" y="0"/>
                        </a:moveTo>
                        <a:lnTo>
                          <a:pt x="13962" y="0"/>
                        </a:lnTo>
                        <a:cubicBezTo>
                          <a:pt x="18181" y="0"/>
                          <a:pt x="21600" y="2252"/>
                          <a:pt x="21600" y="5029"/>
                        </a:cubicBezTo>
                        <a:lnTo>
                          <a:pt x="21600" y="21600"/>
                        </a:lnTo>
                        <a:lnTo>
                          <a:pt x="17785" y="18299"/>
                        </a:lnTo>
                        <a:lnTo>
                          <a:pt x="14218" y="21578"/>
                        </a:lnTo>
                        <a:lnTo>
                          <a:pt x="10563" y="18299"/>
                        </a:lnTo>
                        <a:lnTo>
                          <a:pt x="6908" y="21179"/>
                        </a:lnTo>
                        <a:lnTo>
                          <a:pt x="3342" y="18299"/>
                        </a:lnTo>
                        <a:lnTo>
                          <a:pt x="0" y="21201"/>
                        </a:lnTo>
                        <a:lnTo>
                          <a:pt x="0" y="5029"/>
                        </a:lnTo>
                        <a:cubicBezTo>
                          <a:pt x="0" y="2252"/>
                          <a:pt x="3419" y="0"/>
                          <a:pt x="7638" y="0"/>
                        </a:cubicBezTo>
                        <a:close/>
                      </a:path>
                    </a:pathLst>
                  </a:custGeom>
                  <a:solidFill>
                    <a:srgbClr val="EFB436"/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34289" tIns="34289" rIns="34289" bIns="34289" numCol="1" anchor="ctr">
                    <a:noAutofit/>
                  </a:bodyPr>
                  <a:lstStyle/>
                  <a:p>
                    <a:pPr algn="ctr" rtl="0">
                      <a:defRPr sz="1200">
                        <a:solidFill>
                          <a:srgbClr val="FFFFFF"/>
                        </a:solidFill>
                        <a:latin typeface="Calibri"/>
                        <a:ea typeface="Calibri"/>
                        <a:cs typeface="Calibri"/>
                        <a:sym typeface="Calibri"/>
                      </a:defRPr>
                    </a:pPr>
                  </a:p>
                </p:txBody>
              </p:sp>
              <p:sp>
                <p:nvSpPr>
                  <p:cNvPr id="531" name="Google Shape;308;p11"/>
                  <p:cNvSpPr/>
                  <p:nvPr/>
                </p:nvSpPr>
                <p:spPr>
                  <a:xfrm flipH="1" rot="2599655">
                    <a:off x="251417" y="44427"/>
                    <a:ext cx="206949" cy="488495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600" h="21600" fill="norm" stroke="1" extrusionOk="0">
                        <a:moveTo>
                          <a:pt x="13179" y="0"/>
                        </a:moveTo>
                        <a:lnTo>
                          <a:pt x="15406" y="0"/>
                        </a:lnTo>
                        <a:cubicBezTo>
                          <a:pt x="17014" y="0"/>
                          <a:pt x="18546" y="141"/>
                          <a:pt x="19939" y="396"/>
                        </a:cubicBezTo>
                        <a:lnTo>
                          <a:pt x="21600" y="785"/>
                        </a:lnTo>
                        <a:lnTo>
                          <a:pt x="20812" y="18573"/>
                        </a:lnTo>
                        <a:lnTo>
                          <a:pt x="15796" y="21600"/>
                        </a:lnTo>
                        <a:lnTo>
                          <a:pt x="14092" y="20596"/>
                        </a:lnTo>
                        <a:close/>
                        <a:moveTo>
                          <a:pt x="5762" y="0"/>
                        </a:moveTo>
                        <a:lnTo>
                          <a:pt x="7376" y="0"/>
                        </a:lnTo>
                        <a:lnTo>
                          <a:pt x="8233" y="19347"/>
                        </a:lnTo>
                        <a:lnTo>
                          <a:pt x="4650" y="21201"/>
                        </a:lnTo>
                        <a:lnTo>
                          <a:pt x="0" y="18736"/>
                        </a:lnTo>
                        <a:lnTo>
                          <a:pt x="808" y="494"/>
                        </a:lnTo>
                        <a:lnTo>
                          <a:pt x="1229" y="396"/>
                        </a:lnTo>
                        <a:cubicBezTo>
                          <a:pt x="2622" y="141"/>
                          <a:pt x="4154" y="0"/>
                          <a:pt x="5762" y="0"/>
                        </a:cubicBezTo>
                        <a:close/>
                      </a:path>
                    </a:pathLst>
                  </a:custGeom>
                  <a:solidFill>
                    <a:srgbClr val="FFFFFF">
                      <a:alpha val="27060"/>
                    </a:srgbClr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34289" tIns="34289" rIns="34289" bIns="34289" numCol="1" anchor="ctr">
                    <a:noAutofit/>
                  </a:bodyPr>
                  <a:lstStyle/>
                  <a:p>
                    <a:pPr algn="ctr" rtl="0">
                      <a:defRPr sz="1200">
                        <a:solidFill>
                          <a:srgbClr val="FFFFFF"/>
                        </a:solidFill>
                        <a:latin typeface="Calibri"/>
                        <a:ea typeface="Calibri"/>
                        <a:cs typeface="Calibri"/>
                        <a:sym typeface="Calibri"/>
                      </a:defRPr>
                    </a:pPr>
                  </a:p>
                </p:txBody>
              </p:sp>
              <p:sp>
                <p:nvSpPr>
                  <p:cNvPr id="532" name="Google Shape;309;p11"/>
                  <p:cNvSpPr/>
                  <p:nvPr/>
                </p:nvSpPr>
                <p:spPr>
                  <a:xfrm flipH="1" rot="2599655">
                    <a:off x="329958" y="92701"/>
                    <a:ext cx="315548" cy="114165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600" h="21600" fill="norm" stroke="1" extrusionOk="0">
                        <a:moveTo>
                          <a:pt x="7638" y="0"/>
                        </a:moveTo>
                        <a:lnTo>
                          <a:pt x="13962" y="0"/>
                        </a:lnTo>
                        <a:cubicBezTo>
                          <a:pt x="18181" y="0"/>
                          <a:pt x="21600" y="9517"/>
                          <a:pt x="21600" y="21257"/>
                        </a:cubicBezTo>
                        <a:lnTo>
                          <a:pt x="21600" y="21600"/>
                        </a:lnTo>
                        <a:lnTo>
                          <a:pt x="0" y="21600"/>
                        </a:lnTo>
                        <a:lnTo>
                          <a:pt x="0" y="21257"/>
                        </a:lnTo>
                        <a:cubicBezTo>
                          <a:pt x="0" y="9517"/>
                          <a:pt x="3419" y="0"/>
                          <a:pt x="7638" y="0"/>
                        </a:cubicBezTo>
                        <a:close/>
                      </a:path>
                    </a:pathLst>
                  </a:custGeom>
                  <a:solidFill>
                    <a:srgbClr val="EB8CA1"/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34289" tIns="34289" rIns="34289" bIns="34289" numCol="1" anchor="ctr">
                    <a:noAutofit/>
                  </a:bodyPr>
                  <a:lstStyle/>
                  <a:p>
                    <a:pPr algn="ctr" rtl="0">
                      <a:defRPr sz="1200">
                        <a:solidFill>
                          <a:srgbClr val="FFFFFF"/>
                        </a:solidFill>
                        <a:latin typeface="Calibri"/>
                        <a:ea typeface="Calibri"/>
                        <a:cs typeface="Calibri"/>
                        <a:sym typeface="Calibri"/>
                      </a:defRPr>
                    </a:pPr>
                  </a:p>
                </p:txBody>
              </p:sp>
              <p:sp>
                <p:nvSpPr>
                  <p:cNvPr id="533" name="Google Shape;310;p11"/>
                  <p:cNvSpPr/>
                  <p:nvPr/>
                </p:nvSpPr>
                <p:spPr>
                  <a:xfrm flipH="1" rot="2599655">
                    <a:off x="80456" y="499620"/>
                    <a:ext cx="101930" cy="51146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600" h="21600" fill="norm" stroke="1" extrusionOk="0">
                        <a:moveTo>
                          <a:pt x="10781" y="0"/>
                        </a:moveTo>
                        <a:cubicBezTo>
                          <a:pt x="13499" y="0"/>
                          <a:pt x="16088" y="1105"/>
                          <a:pt x="18443" y="3105"/>
                        </a:cubicBezTo>
                        <a:lnTo>
                          <a:pt x="21600" y="6544"/>
                        </a:lnTo>
                        <a:lnTo>
                          <a:pt x="10815" y="21600"/>
                        </a:lnTo>
                        <a:lnTo>
                          <a:pt x="0" y="6501"/>
                        </a:lnTo>
                        <a:lnTo>
                          <a:pt x="3118" y="3105"/>
                        </a:lnTo>
                        <a:cubicBezTo>
                          <a:pt x="5473" y="1105"/>
                          <a:pt x="8062" y="0"/>
                          <a:pt x="10781" y="0"/>
                        </a:cubicBezTo>
                        <a:close/>
                      </a:path>
                    </a:pathLst>
                  </a:custGeom>
                  <a:solidFill>
                    <a:srgbClr val="000000"/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34289" tIns="34289" rIns="34289" bIns="34289" numCol="1" anchor="ctr">
                    <a:noAutofit/>
                  </a:bodyPr>
                  <a:lstStyle/>
                  <a:p>
                    <a:pPr algn="ctr" rtl="0">
                      <a:defRPr sz="1200">
                        <a:solidFill>
                          <a:srgbClr val="FFFFFF"/>
                        </a:solidFill>
                        <a:latin typeface="Calibri"/>
                        <a:ea typeface="Calibri"/>
                        <a:cs typeface="Calibri"/>
                        <a:sym typeface="Calibri"/>
                      </a:defRPr>
                    </a:pPr>
                  </a:p>
                </p:txBody>
              </p:sp>
              <p:sp>
                <p:nvSpPr>
                  <p:cNvPr id="534" name="Google Shape;311;p11"/>
                  <p:cNvSpPr/>
                  <p:nvPr/>
                </p:nvSpPr>
                <p:spPr>
                  <a:xfrm flipH="1" rot="2594888">
                    <a:off x="265011" y="172989"/>
                    <a:ext cx="326891" cy="76971"/>
                  </a:xfrm>
                  <a:prstGeom prst="roundRect">
                    <a:avLst>
                      <a:gd name="adj" fmla="val 16667"/>
                    </a:avLst>
                  </a:prstGeom>
                  <a:solidFill>
                    <a:srgbClr val="A8BFD6"/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34289" tIns="34289" rIns="34289" bIns="34289" numCol="1" anchor="ctr">
                    <a:noAutofit/>
                  </a:bodyPr>
                  <a:lstStyle/>
                  <a:p>
                    <a:pPr algn="ctr" rtl="0">
                      <a:defRPr sz="1200">
                        <a:solidFill>
                          <a:srgbClr val="FFFFFF"/>
                        </a:solidFill>
                        <a:latin typeface="Calibri"/>
                        <a:ea typeface="Calibri"/>
                        <a:cs typeface="Calibri"/>
                        <a:sym typeface="Calibri"/>
                      </a:defRPr>
                    </a:pPr>
                  </a:p>
                </p:txBody>
              </p:sp>
            </p:grpSp>
            <p:sp>
              <p:nvSpPr>
                <p:cNvPr id="536" name="Google Shape;312;p11"/>
                <p:cNvSpPr/>
                <p:nvPr/>
              </p:nvSpPr>
              <p:spPr>
                <a:xfrm flipH="1" rot="13396800">
                  <a:off x="185705" y="69063"/>
                  <a:ext cx="380732" cy="633616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13965" y="21554"/>
                      </a:moveTo>
                      <a:cubicBezTo>
                        <a:pt x="17508" y="21554"/>
                        <a:pt x="20465" y="20175"/>
                        <a:pt x="21149" y="18342"/>
                      </a:cubicBezTo>
                      <a:lnTo>
                        <a:pt x="21265" y="17706"/>
                      </a:lnTo>
                      <a:lnTo>
                        <a:pt x="21354" y="17686"/>
                      </a:lnTo>
                      <a:cubicBezTo>
                        <a:pt x="21506" y="17602"/>
                        <a:pt x="21600" y="17487"/>
                        <a:pt x="21600" y="17360"/>
                      </a:cubicBezTo>
                      <a:lnTo>
                        <a:pt x="21600" y="15517"/>
                      </a:lnTo>
                      <a:cubicBezTo>
                        <a:pt x="21600" y="15390"/>
                        <a:pt x="21506" y="15275"/>
                        <a:pt x="21354" y="15191"/>
                      </a:cubicBezTo>
                      <a:lnTo>
                        <a:pt x="21311" y="15182"/>
                      </a:lnTo>
                      <a:lnTo>
                        <a:pt x="21295" y="9538"/>
                      </a:lnTo>
                      <a:lnTo>
                        <a:pt x="21367" y="9538"/>
                      </a:lnTo>
                      <a:lnTo>
                        <a:pt x="21367" y="4009"/>
                      </a:lnTo>
                      <a:lnTo>
                        <a:pt x="21154" y="4009"/>
                      </a:lnTo>
                      <a:lnTo>
                        <a:pt x="14063" y="1302"/>
                      </a:lnTo>
                      <a:lnTo>
                        <a:pt x="14127" y="1283"/>
                      </a:lnTo>
                      <a:lnTo>
                        <a:pt x="11103" y="129"/>
                      </a:lnTo>
                      <a:lnTo>
                        <a:pt x="11103" y="0"/>
                      </a:lnTo>
                      <a:lnTo>
                        <a:pt x="10934" y="65"/>
                      </a:lnTo>
                      <a:lnTo>
                        <a:pt x="10773" y="3"/>
                      </a:lnTo>
                      <a:lnTo>
                        <a:pt x="7428" y="1280"/>
                      </a:lnTo>
                      <a:lnTo>
                        <a:pt x="7538" y="1313"/>
                      </a:lnTo>
                      <a:lnTo>
                        <a:pt x="615" y="3955"/>
                      </a:lnTo>
                      <a:lnTo>
                        <a:pt x="576" y="3927"/>
                      </a:lnTo>
                      <a:lnTo>
                        <a:pt x="576" y="3970"/>
                      </a:lnTo>
                      <a:lnTo>
                        <a:pt x="413" y="4032"/>
                      </a:lnTo>
                      <a:lnTo>
                        <a:pt x="564" y="4032"/>
                      </a:lnTo>
                      <a:lnTo>
                        <a:pt x="564" y="9538"/>
                      </a:lnTo>
                      <a:lnTo>
                        <a:pt x="593" y="9538"/>
                      </a:lnTo>
                      <a:lnTo>
                        <a:pt x="609" y="15090"/>
                      </a:lnTo>
                      <a:lnTo>
                        <a:pt x="256" y="15167"/>
                      </a:lnTo>
                      <a:cubicBezTo>
                        <a:pt x="98" y="15251"/>
                        <a:pt x="0" y="15366"/>
                        <a:pt x="0" y="15493"/>
                      </a:cubicBezTo>
                      <a:lnTo>
                        <a:pt x="0" y="17336"/>
                      </a:lnTo>
                      <a:cubicBezTo>
                        <a:pt x="0" y="17463"/>
                        <a:pt x="98" y="17579"/>
                        <a:pt x="256" y="17662"/>
                      </a:cubicBezTo>
                      <a:lnTo>
                        <a:pt x="597" y="17736"/>
                      </a:lnTo>
                      <a:lnTo>
                        <a:pt x="708" y="18342"/>
                      </a:lnTo>
                      <a:lnTo>
                        <a:pt x="746" y="18395"/>
                      </a:lnTo>
                      <a:lnTo>
                        <a:pt x="794" y="18637"/>
                      </a:lnTo>
                      <a:cubicBezTo>
                        <a:pt x="1478" y="20328"/>
                        <a:pt x="4434" y="21600"/>
                        <a:pt x="7978" y="21600"/>
                      </a:cubicBezTo>
                      <a:lnTo>
                        <a:pt x="11047" y="21600"/>
                      </a:lnTo>
                      <a:lnTo>
                        <a:pt x="11047" y="21554"/>
                      </a:lnTo>
                      <a:close/>
                    </a:path>
                  </a:pathLst>
                </a:custGeom>
                <a:noFill/>
                <a:ln w="12700" cap="flat">
                  <a:solidFill>
                    <a:srgbClr val="FFFFFF"/>
                  </a:solidFill>
                  <a:prstDash val="dash"/>
                  <a:miter lim="800000"/>
                </a:ln>
                <a:effectLst>
                  <a:outerShdw sx="100000" sy="100000" kx="0" ky="0" algn="b" rotWithShape="0" blurRad="38100" dist="0" dir="5400000">
                    <a:srgbClr val="000000">
                      <a:alpha val="40000"/>
                    </a:srgbClr>
                  </a:outerShdw>
                </a:effectLst>
              </p:spPr>
              <p:txBody>
                <a:bodyPr wrap="square" lIns="34289" tIns="34289" rIns="34289" bIns="34289" numCol="1" anchor="ctr">
                  <a:noAutofit/>
                </a:bodyPr>
                <a:lstStyle/>
                <a:p>
                  <a:pPr algn="ctr" rtl="0">
                    <a:defRPr sz="1200">
                      <a:solidFill>
                        <a:srgbClr val="FFFFFF"/>
                      </a:solidFill>
                      <a:latin typeface="Calibri"/>
                      <a:ea typeface="Calibri"/>
                      <a:cs typeface="Calibri"/>
                      <a:sym typeface="Calibri"/>
                    </a:defRPr>
                  </a:pPr>
                </a:p>
              </p:txBody>
            </p:sp>
          </p:grpSp>
        </p:grpSp>
        <p:sp>
          <p:nvSpPr>
            <p:cNvPr id="539" name="الحل"/>
            <p:cNvSpPr txBox="1"/>
            <p:nvPr/>
          </p:nvSpPr>
          <p:spPr>
            <a:xfrm>
              <a:off x="5096" y="289273"/>
              <a:ext cx="1122278" cy="316459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0" tIns="0" rIns="0" bIns="0" numCol="1" anchor="ctr">
              <a:spAutoFit/>
            </a:bodyPr>
            <a:lstStyle>
              <a:lvl1pPr algn="ctr" defTabSz="825500">
                <a:defRPr b="1" sz="1900">
                  <a:solidFill>
                    <a:schemeClr val="accent1">
                      <a:satOff val="-49514"/>
                      <a:lumOff val="-14901"/>
                    </a:schemeClr>
                  </a:solidFill>
                </a:defRPr>
              </a:lvl1pPr>
            </a:lstStyle>
            <a:p>
              <a:pPr rtl="0">
                <a:defRPr/>
              </a:pPr>
              <a:r>
                <a:t>الحل </a:t>
              </a:r>
            </a:p>
          </p:txBody>
        </p:sp>
      </p:grpSp>
      <p:pic>
        <p:nvPicPr>
          <p:cNvPr id="541" name="IMG_2729.png" descr="IMG_2729.png"/>
          <p:cNvPicPr>
            <a:picLocks noChangeAspect="1"/>
          </p:cNvPicPr>
          <p:nvPr/>
        </p:nvPicPr>
        <p:blipFill>
          <a:blip r:embed="rId7">
            <a:extLst/>
          </a:blip>
          <a:srcRect l="0" t="71695" r="17121" b="0"/>
          <a:stretch>
            <a:fillRect/>
          </a:stretch>
        </p:blipFill>
        <p:spPr>
          <a:xfrm>
            <a:off x="3026053" y="867843"/>
            <a:ext cx="4407249" cy="267168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5" presetID="3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5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linds(vertical)" transition="in">
                                      <p:cBhvr>
                                        <p:cTn id="7" dur="1000"/>
                                        <p:tgtEl>
                                          <p:spTgt spid="5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540" grpId="1"/>
    </p:bldLst>
  </p:timing>
</p:sld>
</file>

<file path=ppt/theme/theme1.xml><?xml version="1.0" encoding="utf-8"?>
<a:theme xmlns:a="http://schemas.openxmlformats.org/drawingml/2006/main" xmlns:r="http://schemas.openxmlformats.org/officeDocument/2006/relationships" name="SlidesMania">
  <a:themeElements>
    <a:clrScheme name="SlidesMania">
      <a:dk1>
        <a:srgbClr val="000000"/>
      </a:dk1>
      <a:lt1>
        <a:srgbClr val="FF9D96"/>
      </a:lt1>
      <a:dk2>
        <a:srgbClr val="A7A7A7"/>
      </a:dk2>
      <a:lt2>
        <a:srgbClr val="535353"/>
      </a:lt2>
      <a:accent1>
        <a:srgbClr val="FF7D88"/>
      </a:accent1>
      <a:accent2>
        <a:srgbClr val="FF9D96"/>
      </a:accent2>
      <a:accent3>
        <a:srgbClr val="F7A976"/>
      </a:accent3>
      <a:accent4>
        <a:srgbClr val="A9CC70"/>
      </a:accent4>
      <a:accent5>
        <a:srgbClr val="5BBD9A"/>
      </a:accent5>
      <a:accent6>
        <a:srgbClr val="96A5E0"/>
      </a:accent6>
      <a:hlink>
        <a:srgbClr val="0000FF"/>
      </a:hlink>
      <a:folHlink>
        <a:srgbClr val="FF00FF"/>
      </a:folHlink>
    </a:clrScheme>
    <a:fontScheme name="SlidesMania">
      <a:majorFont>
        <a:latin typeface="Helvetica"/>
        <a:ea typeface="Helvetica"/>
        <a:cs typeface="Helvetica"/>
      </a:majorFont>
      <a:minorFont>
        <a:latin typeface="Arial"/>
        <a:ea typeface="Arial"/>
        <a:cs typeface="Arial"/>
      </a:minorFont>
    </a:fontScheme>
    <a:fmtScheme name="SlidesMani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sx="100000" sy="100000" kx="0" ky="0" algn="b" rotWithShape="0" blurRad="25400" dist="12700" dir="5400000">
              <a:srgbClr val="000000">
                <a:alpha val="35000"/>
              </a:srgbClr>
            </a:outerShdw>
          </a:effectLst>
        </a:effectStyle>
        <a:effectStyle>
          <a:effectLst>
            <a:outerShdw sx="100000" sy="100000" kx="0" ky="0" algn="b" rotWithShape="0" blurRad="25400" dist="12700" dir="5400000">
              <a:srgbClr val="000000">
                <a:alpha val="35000"/>
              </a:srgbClr>
            </a:outerShdw>
          </a:effectLst>
        </a:effectStyle>
        <a:effectStyle>
          <a:effectLst>
            <a:outerShdw sx="100000" sy="100000" kx="0" ky="0" algn="b" rotWithShape="0" blurRad="25400" dist="12700" dir="540000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2"/>
        </a:solidFill>
        <a:ln w="25400" cap="flat">
          <a:solidFill>
            <a:schemeClr val="accent1"/>
          </a:solidFill>
          <a:prstDash val="solid"/>
          <a:round/>
        </a:ln>
        <a:effectLst>
          <a:outerShdw sx="100000" sy="100000" kx="0" ky="0" algn="b" rotWithShape="0" blurRad="25400" dist="12700" dir="5400000">
            <a:srgbClr val="000000">
              <a:alpha val="35000"/>
            </a:srgbClr>
          </a:outerShdw>
        </a:effectLst>
        <a:sp3d/>
      </a:spPr>
      <a:bodyPr rot="0" spcFirstLastPara="1" vertOverflow="overflow" horzOverflow="overflow" vert="horz" wrap="square" lIns="34289" tIns="34289" rIns="34289" bIns="34289" numCol="1" spcCol="38100" rtlCol="0" anchor="ctr" upright="0">
        <a:spAutoFit/>
      </a:bodyPr>
      <a:lstStyle>
        <a:defPPr marL="0" marR="0" indent="0" algn="l" defTabSz="685800" rtl="1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0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Helvetic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sx="100000" sy="100000" kx="0" ky="0" algn="b" rotWithShape="0" blurRad="25400" dist="12700" dir="5400000">
            <a:srgbClr val="000000">
              <a:alpha val="35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34289" tIns="34289" rIns="34289" bIns="34289" numCol="1" spcCol="38100" rtlCol="0" anchor="t" upright="0">
        <a:spAutoFit/>
      </a:bodyPr>
      <a:lstStyle>
        <a:defPPr marL="0" marR="0" indent="0" algn="l" defTabSz="685800" rtl="1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0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Helvetic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ppt/theme/theme2.xml><?xml version="1.0" encoding="utf-8"?>
<a:theme xmlns:a="http://schemas.openxmlformats.org/drawingml/2006/main" xmlns:r="http://schemas.openxmlformats.org/officeDocument/2006/relationships" name="SlidesMania">
  <a:themeElements>
    <a:clrScheme name="SlidesMania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FF7D88"/>
      </a:accent1>
      <a:accent2>
        <a:srgbClr val="FF9D96"/>
      </a:accent2>
      <a:accent3>
        <a:srgbClr val="F7A976"/>
      </a:accent3>
      <a:accent4>
        <a:srgbClr val="A9CC70"/>
      </a:accent4>
      <a:accent5>
        <a:srgbClr val="5BBD9A"/>
      </a:accent5>
      <a:accent6>
        <a:srgbClr val="96A5E0"/>
      </a:accent6>
      <a:hlink>
        <a:srgbClr val="0000FF"/>
      </a:hlink>
      <a:folHlink>
        <a:srgbClr val="FF00FF"/>
      </a:folHlink>
    </a:clrScheme>
    <a:fontScheme name="SlidesMania">
      <a:majorFont>
        <a:latin typeface="Helvetica"/>
        <a:ea typeface="Helvetica"/>
        <a:cs typeface="Helvetica"/>
      </a:majorFont>
      <a:minorFont>
        <a:latin typeface="Arial"/>
        <a:ea typeface="Arial"/>
        <a:cs typeface="Arial"/>
      </a:minorFont>
    </a:fontScheme>
    <a:fmtScheme name="SlidesMani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sx="100000" sy="100000" kx="0" ky="0" algn="b" rotWithShape="0" blurRad="25400" dist="12700" dir="5400000">
              <a:srgbClr val="000000">
                <a:alpha val="35000"/>
              </a:srgbClr>
            </a:outerShdw>
          </a:effectLst>
        </a:effectStyle>
        <a:effectStyle>
          <a:effectLst>
            <a:outerShdw sx="100000" sy="100000" kx="0" ky="0" algn="b" rotWithShape="0" blurRad="25400" dist="12700" dir="5400000">
              <a:srgbClr val="000000">
                <a:alpha val="35000"/>
              </a:srgbClr>
            </a:outerShdw>
          </a:effectLst>
        </a:effectStyle>
        <a:effectStyle>
          <a:effectLst>
            <a:outerShdw sx="100000" sy="100000" kx="0" ky="0" algn="b" rotWithShape="0" blurRad="25400" dist="12700" dir="540000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2"/>
        </a:solidFill>
        <a:ln w="25400" cap="flat">
          <a:solidFill>
            <a:schemeClr val="accent1"/>
          </a:solidFill>
          <a:prstDash val="solid"/>
          <a:round/>
        </a:ln>
        <a:effectLst>
          <a:outerShdw sx="100000" sy="100000" kx="0" ky="0" algn="b" rotWithShape="0" blurRad="25400" dist="12700" dir="5400000">
            <a:srgbClr val="000000">
              <a:alpha val="35000"/>
            </a:srgbClr>
          </a:outerShdw>
        </a:effectLst>
        <a:sp3d/>
      </a:spPr>
      <a:bodyPr rot="0" spcFirstLastPara="1" vertOverflow="overflow" horzOverflow="overflow" vert="horz" wrap="square" lIns="34289" tIns="34289" rIns="34289" bIns="34289" numCol="1" spcCol="38100" rtlCol="0" anchor="ctr" upright="0">
        <a:spAutoFit/>
      </a:bodyPr>
      <a:lstStyle>
        <a:defPPr marL="0" marR="0" indent="0" algn="l" defTabSz="685800" rtl="1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0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Helvetic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sx="100000" sy="100000" kx="0" ky="0" algn="b" rotWithShape="0" blurRad="25400" dist="12700" dir="5400000">
            <a:srgbClr val="000000">
              <a:alpha val="35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34289" tIns="34289" rIns="34289" bIns="34289" numCol="1" spcCol="38100" rtlCol="0" anchor="t" upright="0">
        <a:spAutoFit/>
      </a:bodyPr>
      <a:lstStyle>
        <a:defPPr marL="0" marR="0" indent="0" algn="l" defTabSz="685800" rtl="1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0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Helvetic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docProps/app.xml><?xml version="1.0" encoding="utf-8"?>
<Properties xmlns="http://schemas.openxmlformats.org/officeDocument/2006/extended-properties" xmlns:vt="http://schemas.openxmlformats.org/officeDocument/2006/docPropsVTypes"/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/>
</file>