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3" r:id="rId9"/>
    <p:sldId id="262" r:id="rId10"/>
    <p:sldId id="267" r:id="rId11"/>
    <p:sldId id="266" r:id="rId12"/>
    <p:sldId id="268" r:id="rId13"/>
    <p:sldId id="264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9A4F12-FCEB-45F7-B637-CA890481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75E7D0-2547-44DA-8E94-E6648E98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F955A08-4120-45C9-BB90-46DF47B9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نصف إطار 13">
            <a:extLst>
              <a:ext uri="{FF2B5EF4-FFF2-40B4-BE49-F238E27FC236}">
                <a16:creationId xmlns:a16="http://schemas.microsoft.com/office/drawing/2014/main" id="{944F39AA-0E0D-44F8-BAC0-DAC4BB047A4A}"/>
              </a:ext>
            </a:extLst>
          </p:cNvPr>
          <p:cNvSpPr/>
          <p:nvPr userDrawn="1"/>
        </p:nvSpPr>
        <p:spPr>
          <a:xfrm flipH="1">
            <a:off x="11402807" y="0"/>
            <a:ext cx="789193" cy="68580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5" name="نصف إطار 14">
            <a:extLst>
              <a:ext uri="{FF2B5EF4-FFF2-40B4-BE49-F238E27FC236}">
                <a16:creationId xmlns:a16="http://schemas.microsoft.com/office/drawing/2014/main" id="{84FCB82C-8CF8-40A7-B806-99E50563D713}"/>
              </a:ext>
            </a:extLst>
          </p:cNvPr>
          <p:cNvSpPr/>
          <p:nvPr userDrawn="1"/>
        </p:nvSpPr>
        <p:spPr>
          <a:xfrm rot="10800000" flipH="1">
            <a:off x="0" y="6216200"/>
            <a:ext cx="12192000" cy="641800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علامة القسمة 15">
            <a:extLst>
              <a:ext uri="{FF2B5EF4-FFF2-40B4-BE49-F238E27FC236}">
                <a16:creationId xmlns:a16="http://schemas.microsoft.com/office/drawing/2014/main" id="{CB6DC51D-6905-4A3B-93B5-1AC5EBCE1B17}"/>
              </a:ext>
            </a:extLst>
          </p:cNvPr>
          <p:cNvSpPr/>
          <p:nvPr userDrawn="1"/>
        </p:nvSpPr>
        <p:spPr>
          <a:xfrm>
            <a:off x="-78568" y="-35379"/>
            <a:ext cx="1080000" cy="1080000"/>
          </a:xfrm>
          <a:prstGeom prst="mathDivid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3109238-3EFF-401C-9822-FB8CF7B83506}"/>
              </a:ext>
            </a:extLst>
          </p:cNvPr>
          <p:cNvSpPr/>
          <p:nvPr userDrawn="1"/>
        </p:nvSpPr>
        <p:spPr>
          <a:xfrm>
            <a:off x="861841" y="809055"/>
            <a:ext cx="11045238" cy="5790528"/>
          </a:xfrm>
          <a:custGeom>
            <a:avLst/>
            <a:gdLst>
              <a:gd name="connsiteX0" fmla="*/ 0 w 11045238"/>
              <a:gd name="connsiteY0" fmla="*/ 965107 h 5790528"/>
              <a:gd name="connsiteX1" fmla="*/ 965107 w 11045238"/>
              <a:gd name="connsiteY1" fmla="*/ 0 h 5790528"/>
              <a:gd name="connsiteX2" fmla="*/ 1261345 w 11045238"/>
              <a:gd name="connsiteY2" fmla="*/ 0 h 5790528"/>
              <a:gd name="connsiteX3" fmla="*/ 1739884 w 11045238"/>
              <a:gd name="connsiteY3" fmla="*/ 0 h 5790528"/>
              <a:gd name="connsiteX4" fmla="*/ 2218423 w 11045238"/>
              <a:gd name="connsiteY4" fmla="*/ 0 h 5790528"/>
              <a:gd name="connsiteX5" fmla="*/ 2970412 w 11045238"/>
              <a:gd name="connsiteY5" fmla="*/ 0 h 5790528"/>
              <a:gd name="connsiteX6" fmla="*/ 3631252 w 11045238"/>
              <a:gd name="connsiteY6" fmla="*/ 0 h 5790528"/>
              <a:gd name="connsiteX7" fmla="*/ 4109790 w 11045238"/>
              <a:gd name="connsiteY7" fmla="*/ 0 h 5790528"/>
              <a:gd name="connsiteX8" fmla="*/ 4497179 w 11045238"/>
              <a:gd name="connsiteY8" fmla="*/ 0 h 5790528"/>
              <a:gd name="connsiteX9" fmla="*/ 4793417 w 11045238"/>
              <a:gd name="connsiteY9" fmla="*/ 0 h 5790528"/>
              <a:gd name="connsiteX10" fmla="*/ 5363106 w 11045238"/>
              <a:gd name="connsiteY10" fmla="*/ 0 h 5790528"/>
              <a:gd name="connsiteX11" fmla="*/ 5841645 w 11045238"/>
              <a:gd name="connsiteY11" fmla="*/ 0 h 5790528"/>
              <a:gd name="connsiteX12" fmla="*/ 6593634 w 11045238"/>
              <a:gd name="connsiteY12" fmla="*/ 0 h 5790528"/>
              <a:gd name="connsiteX13" fmla="*/ 7254474 w 11045238"/>
              <a:gd name="connsiteY13" fmla="*/ 0 h 5790528"/>
              <a:gd name="connsiteX14" fmla="*/ 7733012 w 11045238"/>
              <a:gd name="connsiteY14" fmla="*/ 0 h 5790528"/>
              <a:gd name="connsiteX15" fmla="*/ 8302701 w 11045238"/>
              <a:gd name="connsiteY15" fmla="*/ 0 h 5790528"/>
              <a:gd name="connsiteX16" fmla="*/ 8872390 w 11045238"/>
              <a:gd name="connsiteY16" fmla="*/ 0 h 5790528"/>
              <a:gd name="connsiteX17" fmla="*/ 9168629 w 11045238"/>
              <a:gd name="connsiteY17" fmla="*/ 0 h 5790528"/>
              <a:gd name="connsiteX18" fmla="*/ 10080131 w 11045238"/>
              <a:gd name="connsiteY18" fmla="*/ 0 h 5790528"/>
              <a:gd name="connsiteX19" fmla="*/ 11045238 w 11045238"/>
              <a:gd name="connsiteY19" fmla="*/ 965107 h 5790528"/>
              <a:gd name="connsiteX20" fmla="*/ 11045238 w 11045238"/>
              <a:gd name="connsiteY20" fmla="*/ 1555184 h 5790528"/>
              <a:gd name="connsiteX21" fmla="*/ 11045238 w 11045238"/>
              <a:gd name="connsiteY21" fmla="*/ 2145260 h 5790528"/>
              <a:gd name="connsiteX22" fmla="*/ 11045238 w 11045238"/>
              <a:gd name="connsiteY22" fmla="*/ 2773940 h 5790528"/>
              <a:gd name="connsiteX23" fmla="*/ 11045238 w 11045238"/>
              <a:gd name="connsiteY23" fmla="*/ 3209604 h 5790528"/>
              <a:gd name="connsiteX24" fmla="*/ 11045238 w 11045238"/>
              <a:gd name="connsiteY24" fmla="*/ 3761077 h 5790528"/>
              <a:gd name="connsiteX25" fmla="*/ 11045238 w 11045238"/>
              <a:gd name="connsiteY25" fmla="*/ 4825421 h 5790528"/>
              <a:gd name="connsiteX26" fmla="*/ 10080131 w 11045238"/>
              <a:gd name="connsiteY26" fmla="*/ 5790528 h 5790528"/>
              <a:gd name="connsiteX27" fmla="*/ 9601592 w 11045238"/>
              <a:gd name="connsiteY27" fmla="*/ 5790528 h 5790528"/>
              <a:gd name="connsiteX28" fmla="*/ 9214204 w 11045238"/>
              <a:gd name="connsiteY28" fmla="*/ 5790528 h 5790528"/>
              <a:gd name="connsiteX29" fmla="*/ 8462214 w 11045238"/>
              <a:gd name="connsiteY29" fmla="*/ 5790528 h 5790528"/>
              <a:gd name="connsiteX30" fmla="*/ 8165976 w 11045238"/>
              <a:gd name="connsiteY30" fmla="*/ 5790528 h 5790528"/>
              <a:gd name="connsiteX31" fmla="*/ 7596287 w 11045238"/>
              <a:gd name="connsiteY31" fmla="*/ 5790528 h 5790528"/>
              <a:gd name="connsiteX32" fmla="*/ 6935448 w 11045238"/>
              <a:gd name="connsiteY32" fmla="*/ 5790528 h 5790528"/>
              <a:gd name="connsiteX33" fmla="*/ 6183458 w 11045238"/>
              <a:gd name="connsiteY33" fmla="*/ 5790528 h 5790528"/>
              <a:gd name="connsiteX34" fmla="*/ 5796070 w 11045238"/>
              <a:gd name="connsiteY34" fmla="*/ 5790528 h 5790528"/>
              <a:gd name="connsiteX35" fmla="*/ 5044080 w 11045238"/>
              <a:gd name="connsiteY35" fmla="*/ 5790528 h 5790528"/>
              <a:gd name="connsiteX36" fmla="*/ 4656692 w 11045238"/>
              <a:gd name="connsiteY36" fmla="*/ 5790528 h 5790528"/>
              <a:gd name="connsiteX37" fmla="*/ 4360453 w 11045238"/>
              <a:gd name="connsiteY37" fmla="*/ 5790528 h 5790528"/>
              <a:gd name="connsiteX38" fmla="*/ 3790764 w 11045238"/>
              <a:gd name="connsiteY38" fmla="*/ 5790528 h 5790528"/>
              <a:gd name="connsiteX39" fmla="*/ 3038775 w 11045238"/>
              <a:gd name="connsiteY39" fmla="*/ 5790528 h 5790528"/>
              <a:gd name="connsiteX40" fmla="*/ 2560236 w 11045238"/>
              <a:gd name="connsiteY40" fmla="*/ 5790528 h 5790528"/>
              <a:gd name="connsiteX41" fmla="*/ 1808247 w 11045238"/>
              <a:gd name="connsiteY41" fmla="*/ 5790528 h 5790528"/>
              <a:gd name="connsiteX42" fmla="*/ 965107 w 11045238"/>
              <a:gd name="connsiteY42" fmla="*/ 5790528 h 5790528"/>
              <a:gd name="connsiteX43" fmla="*/ 0 w 11045238"/>
              <a:gd name="connsiteY43" fmla="*/ 4825421 h 5790528"/>
              <a:gd name="connsiteX44" fmla="*/ 0 w 11045238"/>
              <a:gd name="connsiteY44" fmla="*/ 4351154 h 5790528"/>
              <a:gd name="connsiteX45" fmla="*/ 0 w 11045238"/>
              <a:gd name="connsiteY45" fmla="*/ 3915490 h 5790528"/>
              <a:gd name="connsiteX46" fmla="*/ 0 w 11045238"/>
              <a:gd name="connsiteY46" fmla="*/ 3364016 h 5790528"/>
              <a:gd name="connsiteX47" fmla="*/ 0 w 11045238"/>
              <a:gd name="connsiteY47" fmla="*/ 2928352 h 5790528"/>
              <a:gd name="connsiteX48" fmla="*/ 0 w 11045238"/>
              <a:gd name="connsiteY48" fmla="*/ 2338276 h 5790528"/>
              <a:gd name="connsiteX49" fmla="*/ 0 w 11045238"/>
              <a:gd name="connsiteY49" fmla="*/ 1825406 h 5790528"/>
              <a:gd name="connsiteX50" fmla="*/ 0 w 11045238"/>
              <a:gd name="connsiteY50" fmla="*/ 965107 h 579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045238" h="5790528" fill="none" extrusionOk="0">
                <a:moveTo>
                  <a:pt x="0" y="965107"/>
                </a:moveTo>
                <a:cubicBezTo>
                  <a:pt x="115709" y="538275"/>
                  <a:pt x="481339" y="-2524"/>
                  <a:pt x="965107" y="0"/>
                </a:cubicBezTo>
                <a:cubicBezTo>
                  <a:pt x="1077847" y="-136"/>
                  <a:pt x="1160149" y="19410"/>
                  <a:pt x="1261345" y="0"/>
                </a:cubicBezTo>
                <a:cubicBezTo>
                  <a:pt x="1362541" y="-19410"/>
                  <a:pt x="1597113" y="29035"/>
                  <a:pt x="1739884" y="0"/>
                </a:cubicBezTo>
                <a:cubicBezTo>
                  <a:pt x="1882655" y="-29035"/>
                  <a:pt x="2112193" y="481"/>
                  <a:pt x="2218423" y="0"/>
                </a:cubicBezTo>
                <a:cubicBezTo>
                  <a:pt x="2324653" y="-481"/>
                  <a:pt x="2630927" y="81326"/>
                  <a:pt x="2970412" y="0"/>
                </a:cubicBezTo>
                <a:cubicBezTo>
                  <a:pt x="3309897" y="-81326"/>
                  <a:pt x="3416116" y="42777"/>
                  <a:pt x="3631252" y="0"/>
                </a:cubicBezTo>
                <a:cubicBezTo>
                  <a:pt x="3846388" y="-42777"/>
                  <a:pt x="3951881" y="2604"/>
                  <a:pt x="4109790" y="0"/>
                </a:cubicBezTo>
                <a:cubicBezTo>
                  <a:pt x="4267699" y="-2604"/>
                  <a:pt x="4413924" y="26402"/>
                  <a:pt x="4497179" y="0"/>
                </a:cubicBezTo>
                <a:cubicBezTo>
                  <a:pt x="4580434" y="-26402"/>
                  <a:pt x="4662691" y="23962"/>
                  <a:pt x="4793417" y="0"/>
                </a:cubicBezTo>
                <a:cubicBezTo>
                  <a:pt x="4924143" y="-23962"/>
                  <a:pt x="5241068" y="1715"/>
                  <a:pt x="5363106" y="0"/>
                </a:cubicBezTo>
                <a:cubicBezTo>
                  <a:pt x="5485144" y="-1715"/>
                  <a:pt x="5731446" y="17203"/>
                  <a:pt x="5841645" y="0"/>
                </a:cubicBezTo>
                <a:cubicBezTo>
                  <a:pt x="5951844" y="-17203"/>
                  <a:pt x="6332918" y="76094"/>
                  <a:pt x="6593634" y="0"/>
                </a:cubicBezTo>
                <a:cubicBezTo>
                  <a:pt x="6854350" y="-76094"/>
                  <a:pt x="7063040" y="64079"/>
                  <a:pt x="7254474" y="0"/>
                </a:cubicBezTo>
                <a:cubicBezTo>
                  <a:pt x="7445908" y="-64079"/>
                  <a:pt x="7513145" y="1517"/>
                  <a:pt x="7733012" y="0"/>
                </a:cubicBezTo>
                <a:cubicBezTo>
                  <a:pt x="7952879" y="-1517"/>
                  <a:pt x="8105595" y="21023"/>
                  <a:pt x="8302701" y="0"/>
                </a:cubicBezTo>
                <a:cubicBezTo>
                  <a:pt x="8499807" y="-21023"/>
                  <a:pt x="8679425" y="55212"/>
                  <a:pt x="8872390" y="0"/>
                </a:cubicBezTo>
                <a:cubicBezTo>
                  <a:pt x="9065355" y="-55212"/>
                  <a:pt x="9038191" y="18393"/>
                  <a:pt x="9168629" y="0"/>
                </a:cubicBezTo>
                <a:cubicBezTo>
                  <a:pt x="9299067" y="-18393"/>
                  <a:pt x="9658425" y="54386"/>
                  <a:pt x="10080131" y="0"/>
                </a:cubicBezTo>
                <a:cubicBezTo>
                  <a:pt x="10502896" y="30463"/>
                  <a:pt x="11173592" y="372707"/>
                  <a:pt x="11045238" y="965107"/>
                </a:cubicBezTo>
                <a:cubicBezTo>
                  <a:pt x="11100426" y="1104869"/>
                  <a:pt x="11007364" y="1362377"/>
                  <a:pt x="11045238" y="1555184"/>
                </a:cubicBezTo>
                <a:cubicBezTo>
                  <a:pt x="11083112" y="1747991"/>
                  <a:pt x="11027496" y="1908314"/>
                  <a:pt x="11045238" y="2145260"/>
                </a:cubicBezTo>
                <a:cubicBezTo>
                  <a:pt x="11062980" y="2382206"/>
                  <a:pt x="10978988" y="2549867"/>
                  <a:pt x="11045238" y="2773940"/>
                </a:cubicBezTo>
                <a:cubicBezTo>
                  <a:pt x="11111488" y="2998013"/>
                  <a:pt x="10994619" y="3023956"/>
                  <a:pt x="11045238" y="3209604"/>
                </a:cubicBezTo>
                <a:cubicBezTo>
                  <a:pt x="11095857" y="3395252"/>
                  <a:pt x="11041267" y="3623296"/>
                  <a:pt x="11045238" y="3761077"/>
                </a:cubicBezTo>
                <a:cubicBezTo>
                  <a:pt x="11049209" y="3898858"/>
                  <a:pt x="10927791" y="4390599"/>
                  <a:pt x="11045238" y="4825421"/>
                </a:cubicBezTo>
                <a:cubicBezTo>
                  <a:pt x="11147772" y="5338763"/>
                  <a:pt x="10614980" y="5775485"/>
                  <a:pt x="10080131" y="5790528"/>
                </a:cubicBezTo>
                <a:cubicBezTo>
                  <a:pt x="9877166" y="5797648"/>
                  <a:pt x="9808156" y="5743851"/>
                  <a:pt x="9601592" y="5790528"/>
                </a:cubicBezTo>
                <a:cubicBezTo>
                  <a:pt x="9395028" y="5837205"/>
                  <a:pt x="9326006" y="5770583"/>
                  <a:pt x="9214204" y="5790528"/>
                </a:cubicBezTo>
                <a:cubicBezTo>
                  <a:pt x="9102402" y="5810473"/>
                  <a:pt x="8760996" y="5775680"/>
                  <a:pt x="8462214" y="5790528"/>
                </a:cubicBezTo>
                <a:cubicBezTo>
                  <a:pt x="8163432" y="5805376"/>
                  <a:pt x="8227030" y="5765775"/>
                  <a:pt x="8165976" y="5790528"/>
                </a:cubicBezTo>
                <a:cubicBezTo>
                  <a:pt x="8104922" y="5815281"/>
                  <a:pt x="7834139" y="5783843"/>
                  <a:pt x="7596287" y="5790528"/>
                </a:cubicBezTo>
                <a:cubicBezTo>
                  <a:pt x="7358435" y="5797213"/>
                  <a:pt x="7117450" y="5789580"/>
                  <a:pt x="6935448" y="5790528"/>
                </a:cubicBezTo>
                <a:cubicBezTo>
                  <a:pt x="6753446" y="5791476"/>
                  <a:pt x="6384981" y="5768893"/>
                  <a:pt x="6183458" y="5790528"/>
                </a:cubicBezTo>
                <a:cubicBezTo>
                  <a:pt x="5981935" y="5812163"/>
                  <a:pt x="5902013" y="5745655"/>
                  <a:pt x="5796070" y="5790528"/>
                </a:cubicBezTo>
                <a:cubicBezTo>
                  <a:pt x="5690127" y="5835401"/>
                  <a:pt x="5378322" y="5767501"/>
                  <a:pt x="5044080" y="5790528"/>
                </a:cubicBezTo>
                <a:cubicBezTo>
                  <a:pt x="4709838" y="5813555"/>
                  <a:pt x="4736691" y="5778569"/>
                  <a:pt x="4656692" y="5790528"/>
                </a:cubicBezTo>
                <a:cubicBezTo>
                  <a:pt x="4576693" y="5802487"/>
                  <a:pt x="4441886" y="5779902"/>
                  <a:pt x="4360453" y="5790528"/>
                </a:cubicBezTo>
                <a:cubicBezTo>
                  <a:pt x="4279020" y="5801154"/>
                  <a:pt x="3932409" y="5723032"/>
                  <a:pt x="3790764" y="5790528"/>
                </a:cubicBezTo>
                <a:cubicBezTo>
                  <a:pt x="3649119" y="5858024"/>
                  <a:pt x="3197740" y="5725572"/>
                  <a:pt x="3038775" y="5790528"/>
                </a:cubicBezTo>
                <a:cubicBezTo>
                  <a:pt x="2879810" y="5855484"/>
                  <a:pt x="2788592" y="5781405"/>
                  <a:pt x="2560236" y="5790528"/>
                </a:cubicBezTo>
                <a:cubicBezTo>
                  <a:pt x="2331880" y="5799651"/>
                  <a:pt x="2089627" y="5713143"/>
                  <a:pt x="1808247" y="5790528"/>
                </a:cubicBezTo>
                <a:cubicBezTo>
                  <a:pt x="1526867" y="5867913"/>
                  <a:pt x="1207119" y="5786699"/>
                  <a:pt x="965107" y="5790528"/>
                </a:cubicBezTo>
                <a:cubicBezTo>
                  <a:pt x="498064" y="5848471"/>
                  <a:pt x="118717" y="5458134"/>
                  <a:pt x="0" y="4825421"/>
                </a:cubicBezTo>
                <a:cubicBezTo>
                  <a:pt x="-2912" y="4629864"/>
                  <a:pt x="40656" y="4503621"/>
                  <a:pt x="0" y="4351154"/>
                </a:cubicBezTo>
                <a:cubicBezTo>
                  <a:pt x="-40656" y="4198687"/>
                  <a:pt x="36323" y="4056033"/>
                  <a:pt x="0" y="3915490"/>
                </a:cubicBezTo>
                <a:cubicBezTo>
                  <a:pt x="-36323" y="3774947"/>
                  <a:pt x="29535" y="3544973"/>
                  <a:pt x="0" y="3364016"/>
                </a:cubicBezTo>
                <a:cubicBezTo>
                  <a:pt x="-29535" y="3183059"/>
                  <a:pt x="50462" y="3143081"/>
                  <a:pt x="0" y="2928352"/>
                </a:cubicBezTo>
                <a:cubicBezTo>
                  <a:pt x="-50462" y="2713623"/>
                  <a:pt x="55899" y="2623887"/>
                  <a:pt x="0" y="2338276"/>
                </a:cubicBezTo>
                <a:cubicBezTo>
                  <a:pt x="-55899" y="2052665"/>
                  <a:pt x="50943" y="2077273"/>
                  <a:pt x="0" y="1825406"/>
                </a:cubicBezTo>
                <a:cubicBezTo>
                  <a:pt x="-50943" y="1573539"/>
                  <a:pt x="47313" y="1254648"/>
                  <a:pt x="0" y="965107"/>
                </a:cubicBezTo>
                <a:close/>
              </a:path>
              <a:path w="11045238" h="5790528" stroke="0" extrusionOk="0">
                <a:moveTo>
                  <a:pt x="0" y="965107"/>
                </a:moveTo>
                <a:cubicBezTo>
                  <a:pt x="-88158" y="381197"/>
                  <a:pt x="533957" y="88183"/>
                  <a:pt x="965107" y="0"/>
                </a:cubicBezTo>
                <a:cubicBezTo>
                  <a:pt x="1088384" y="-43592"/>
                  <a:pt x="1255552" y="12821"/>
                  <a:pt x="1352496" y="0"/>
                </a:cubicBezTo>
                <a:cubicBezTo>
                  <a:pt x="1449440" y="-12821"/>
                  <a:pt x="1730237" y="49079"/>
                  <a:pt x="1831034" y="0"/>
                </a:cubicBezTo>
                <a:cubicBezTo>
                  <a:pt x="1931831" y="-49079"/>
                  <a:pt x="2292620" y="15768"/>
                  <a:pt x="2583024" y="0"/>
                </a:cubicBezTo>
                <a:cubicBezTo>
                  <a:pt x="2873428" y="-15768"/>
                  <a:pt x="2860006" y="22858"/>
                  <a:pt x="3061563" y="0"/>
                </a:cubicBezTo>
                <a:cubicBezTo>
                  <a:pt x="3263120" y="-22858"/>
                  <a:pt x="3487867" y="54274"/>
                  <a:pt x="3813552" y="0"/>
                </a:cubicBezTo>
                <a:cubicBezTo>
                  <a:pt x="4139237" y="-54274"/>
                  <a:pt x="4215177" y="2216"/>
                  <a:pt x="4474391" y="0"/>
                </a:cubicBezTo>
                <a:cubicBezTo>
                  <a:pt x="4733605" y="-2216"/>
                  <a:pt x="4945348" y="20860"/>
                  <a:pt x="5226381" y="0"/>
                </a:cubicBezTo>
                <a:cubicBezTo>
                  <a:pt x="5507414" y="-20860"/>
                  <a:pt x="5611403" y="19325"/>
                  <a:pt x="5887220" y="0"/>
                </a:cubicBezTo>
                <a:cubicBezTo>
                  <a:pt x="6163037" y="-19325"/>
                  <a:pt x="6234177" y="39979"/>
                  <a:pt x="6365759" y="0"/>
                </a:cubicBezTo>
                <a:cubicBezTo>
                  <a:pt x="6497341" y="-39979"/>
                  <a:pt x="6769606" y="5313"/>
                  <a:pt x="7117748" y="0"/>
                </a:cubicBezTo>
                <a:cubicBezTo>
                  <a:pt x="7465890" y="-5313"/>
                  <a:pt x="7334938" y="10321"/>
                  <a:pt x="7505137" y="0"/>
                </a:cubicBezTo>
                <a:cubicBezTo>
                  <a:pt x="7675336" y="-10321"/>
                  <a:pt x="7850645" y="23724"/>
                  <a:pt x="8074826" y="0"/>
                </a:cubicBezTo>
                <a:cubicBezTo>
                  <a:pt x="8299007" y="-23724"/>
                  <a:pt x="8380217" y="44505"/>
                  <a:pt x="8462214" y="0"/>
                </a:cubicBezTo>
                <a:cubicBezTo>
                  <a:pt x="8544211" y="-44505"/>
                  <a:pt x="8814045" y="22639"/>
                  <a:pt x="9031903" y="0"/>
                </a:cubicBezTo>
                <a:cubicBezTo>
                  <a:pt x="9249761" y="-22639"/>
                  <a:pt x="9239387" y="35148"/>
                  <a:pt x="9419292" y="0"/>
                </a:cubicBezTo>
                <a:cubicBezTo>
                  <a:pt x="9599197" y="-35148"/>
                  <a:pt x="9759873" y="45453"/>
                  <a:pt x="10080131" y="0"/>
                </a:cubicBezTo>
                <a:cubicBezTo>
                  <a:pt x="10554205" y="34747"/>
                  <a:pt x="11132755" y="409319"/>
                  <a:pt x="11045238" y="965107"/>
                </a:cubicBezTo>
                <a:cubicBezTo>
                  <a:pt x="11068901" y="1149577"/>
                  <a:pt x="10998066" y="1254183"/>
                  <a:pt x="11045238" y="1516580"/>
                </a:cubicBezTo>
                <a:cubicBezTo>
                  <a:pt x="11092410" y="1778977"/>
                  <a:pt x="11026644" y="1956626"/>
                  <a:pt x="11045238" y="2106657"/>
                </a:cubicBezTo>
                <a:cubicBezTo>
                  <a:pt x="11063832" y="2256688"/>
                  <a:pt x="11043860" y="2412553"/>
                  <a:pt x="11045238" y="2542321"/>
                </a:cubicBezTo>
                <a:cubicBezTo>
                  <a:pt x="11046616" y="2672089"/>
                  <a:pt x="10991043" y="2921298"/>
                  <a:pt x="11045238" y="3016588"/>
                </a:cubicBezTo>
                <a:cubicBezTo>
                  <a:pt x="11099433" y="3111878"/>
                  <a:pt x="11009117" y="3357810"/>
                  <a:pt x="11045238" y="3568062"/>
                </a:cubicBezTo>
                <a:cubicBezTo>
                  <a:pt x="11081359" y="3778314"/>
                  <a:pt x="11007131" y="3864405"/>
                  <a:pt x="11045238" y="4080932"/>
                </a:cubicBezTo>
                <a:cubicBezTo>
                  <a:pt x="11083345" y="4297459"/>
                  <a:pt x="10989354" y="4626248"/>
                  <a:pt x="11045238" y="4825421"/>
                </a:cubicBezTo>
                <a:cubicBezTo>
                  <a:pt x="10994031" y="5364663"/>
                  <a:pt x="10633240" y="5919203"/>
                  <a:pt x="10080131" y="5790528"/>
                </a:cubicBezTo>
                <a:cubicBezTo>
                  <a:pt x="9862883" y="5803272"/>
                  <a:pt x="9799248" y="5750263"/>
                  <a:pt x="9601592" y="5790528"/>
                </a:cubicBezTo>
                <a:cubicBezTo>
                  <a:pt x="9403936" y="5830793"/>
                  <a:pt x="9268866" y="5765417"/>
                  <a:pt x="9123053" y="5790528"/>
                </a:cubicBezTo>
                <a:cubicBezTo>
                  <a:pt x="8977240" y="5815639"/>
                  <a:pt x="8792335" y="5775189"/>
                  <a:pt x="8644515" y="5790528"/>
                </a:cubicBezTo>
                <a:cubicBezTo>
                  <a:pt x="8496695" y="5805867"/>
                  <a:pt x="8093506" y="5738908"/>
                  <a:pt x="7892525" y="5790528"/>
                </a:cubicBezTo>
                <a:cubicBezTo>
                  <a:pt x="7691544" y="5842148"/>
                  <a:pt x="7691067" y="5786703"/>
                  <a:pt x="7596287" y="5790528"/>
                </a:cubicBezTo>
                <a:cubicBezTo>
                  <a:pt x="7501507" y="5794353"/>
                  <a:pt x="7344900" y="5768329"/>
                  <a:pt x="7117748" y="5790528"/>
                </a:cubicBezTo>
                <a:cubicBezTo>
                  <a:pt x="6890596" y="5812727"/>
                  <a:pt x="6766178" y="5744096"/>
                  <a:pt x="6639209" y="5790528"/>
                </a:cubicBezTo>
                <a:cubicBezTo>
                  <a:pt x="6512240" y="5836960"/>
                  <a:pt x="6222141" y="5764735"/>
                  <a:pt x="6069520" y="5790528"/>
                </a:cubicBezTo>
                <a:cubicBezTo>
                  <a:pt x="5916899" y="5816321"/>
                  <a:pt x="5634111" y="5731270"/>
                  <a:pt x="5499831" y="5790528"/>
                </a:cubicBezTo>
                <a:cubicBezTo>
                  <a:pt x="5365551" y="5849786"/>
                  <a:pt x="5071184" y="5756881"/>
                  <a:pt x="4747842" y="5790528"/>
                </a:cubicBezTo>
                <a:cubicBezTo>
                  <a:pt x="4424500" y="5824175"/>
                  <a:pt x="4478255" y="5750802"/>
                  <a:pt x="4269303" y="5790528"/>
                </a:cubicBezTo>
                <a:cubicBezTo>
                  <a:pt x="4060351" y="5830254"/>
                  <a:pt x="4027385" y="5778429"/>
                  <a:pt x="3881915" y="5790528"/>
                </a:cubicBezTo>
                <a:cubicBezTo>
                  <a:pt x="3736445" y="5802627"/>
                  <a:pt x="3425882" y="5718413"/>
                  <a:pt x="3221075" y="5790528"/>
                </a:cubicBezTo>
                <a:cubicBezTo>
                  <a:pt x="3016268" y="5862643"/>
                  <a:pt x="2857779" y="5769376"/>
                  <a:pt x="2560236" y="5790528"/>
                </a:cubicBezTo>
                <a:cubicBezTo>
                  <a:pt x="2262693" y="5811680"/>
                  <a:pt x="2304247" y="5789822"/>
                  <a:pt x="2172848" y="5790528"/>
                </a:cubicBezTo>
                <a:cubicBezTo>
                  <a:pt x="2041449" y="5791234"/>
                  <a:pt x="1883163" y="5759226"/>
                  <a:pt x="1694309" y="5790528"/>
                </a:cubicBezTo>
                <a:cubicBezTo>
                  <a:pt x="1505455" y="5821830"/>
                  <a:pt x="1275483" y="5704283"/>
                  <a:pt x="965107" y="5790528"/>
                </a:cubicBezTo>
                <a:cubicBezTo>
                  <a:pt x="279544" y="5765746"/>
                  <a:pt x="-50129" y="5327879"/>
                  <a:pt x="0" y="4825421"/>
                </a:cubicBezTo>
                <a:cubicBezTo>
                  <a:pt x="-54245" y="4679835"/>
                  <a:pt x="37736" y="4421056"/>
                  <a:pt x="0" y="4312551"/>
                </a:cubicBezTo>
                <a:cubicBezTo>
                  <a:pt x="-37736" y="4204046"/>
                  <a:pt x="23802" y="4062965"/>
                  <a:pt x="0" y="3876887"/>
                </a:cubicBezTo>
                <a:cubicBezTo>
                  <a:pt x="-23802" y="3690809"/>
                  <a:pt x="37641" y="3615150"/>
                  <a:pt x="0" y="3364016"/>
                </a:cubicBezTo>
                <a:cubicBezTo>
                  <a:pt x="-37641" y="3112883"/>
                  <a:pt x="11521" y="3115144"/>
                  <a:pt x="0" y="2889749"/>
                </a:cubicBezTo>
                <a:cubicBezTo>
                  <a:pt x="-11521" y="2664354"/>
                  <a:pt x="62726" y="2435575"/>
                  <a:pt x="0" y="2261070"/>
                </a:cubicBezTo>
                <a:cubicBezTo>
                  <a:pt x="-62726" y="2086565"/>
                  <a:pt x="22138" y="1877582"/>
                  <a:pt x="0" y="1670993"/>
                </a:cubicBezTo>
                <a:cubicBezTo>
                  <a:pt x="-22138" y="1464404"/>
                  <a:pt x="31575" y="1294082"/>
                  <a:pt x="0" y="965107"/>
                </a:cubicBezTo>
                <a:close/>
              </a:path>
            </a:pathLst>
          </a:cu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33492557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3B9A22-F3D9-4BA4-8456-FC0CCA0C5409}"/>
              </a:ext>
            </a:extLst>
          </p:cNvPr>
          <p:cNvSpPr/>
          <p:nvPr userDrawn="1"/>
        </p:nvSpPr>
        <p:spPr>
          <a:xfrm>
            <a:off x="3119120" y="21519"/>
            <a:ext cx="5953760" cy="72000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334925579">
                  <a:custGeom>
                    <a:avLst/>
                    <a:gdLst>
                      <a:gd name="connsiteX0" fmla="*/ 0 w 5953760"/>
                      <a:gd name="connsiteY0" fmla="*/ 120002 h 720000"/>
                      <a:gd name="connsiteX1" fmla="*/ 120002 w 5953760"/>
                      <a:gd name="connsiteY1" fmla="*/ 0 h 720000"/>
                      <a:gd name="connsiteX2" fmla="*/ 748515 w 5953760"/>
                      <a:gd name="connsiteY2" fmla="*/ 0 h 720000"/>
                      <a:gd name="connsiteX3" fmla="*/ 1434166 w 5953760"/>
                      <a:gd name="connsiteY3" fmla="*/ 0 h 720000"/>
                      <a:gd name="connsiteX4" fmla="*/ 1834129 w 5953760"/>
                      <a:gd name="connsiteY4" fmla="*/ 0 h 720000"/>
                      <a:gd name="connsiteX5" fmla="*/ 2348367 w 5953760"/>
                      <a:gd name="connsiteY5" fmla="*/ 0 h 720000"/>
                      <a:gd name="connsiteX6" fmla="*/ 2862605 w 5953760"/>
                      <a:gd name="connsiteY6" fmla="*/ 0 h 720000"/>
                      <a:gd name="connsiteX7" fmla="*/ 3433980 w 5953760"/>
                      <a:gd name="connsiteY7" fmla="*/ 0 h 720000"/>
                      <a:gd name="connsiteX8" fmla="*/ 4005356 w 5953760"/>
                      <a:gd name="connsiteY8" fmla="*/ 0 h 720000"/>
                      <a:gd name="connsiteX9" fmla="*/ 4691007 w 5953760"/>
                      <a:gd name="connsiteY9" fmla="*/ 0 h 720000"/>
                      <a:gd name="connsiteX10" fmla="*/ 5205245 w 5953760"/>
                      <a:gd name="connsiteY10" fmla="*/ 0 h 720000"/>
                      <a:gd name="connsiteX11" fmla="*/ 5833758 w 5953760"/>
                      <a:gd name="connsiteY11" fmla="*/ 0 h 720000"/>
                      <a:gd name="connsiteX12" fmla="*/ 5953760 w 5953760"/>
                      <a:gd name="connsiteY12" fmla="*/ 120002 h 720000"/>
                      <a:gd name="connsiteX13" fmla="*/ 5953760 w 5953760"/>
                      <a:gd name="connsiteY13" fmla="*/ 599998 h 720000"/>
                      <a:gd name="connsiteX14" fmla="*/ 5833758 w 5953760"/>
                      <a:gd name="connsiteY14" fmla="*/ 720000 h 720000"/>
                      <a:gd name="connsiteX15" fmla="*/ 5148107 w 5953760"/>
                      <a:gd name="connsiteY15" fmla="*/ 720000 h 720000"/>
                      <a:gd name="connsiteX16" fmla="*/ 4633869 w 5953760"/>
                      <a:gd name="connsiteY16" fmla="*/ 720000 h 720000"/>
                      <a:gd name="connsiteX17" fmla="*/ 4062494 w 5953760"/>
                      <a:gd name="connsiteY17" fmla="*/ 720000 h 720000"/>
                      <a:gd name="connsiteX18" fmla="*/ 3662531 w 5953760"/>
                      <a:gd name="connsiteY18" fmla="*/ 720000 h 720000"/>
                      <a:gd name="connsiteX19" fmla="*/ 3148293 w 5953760"/>
                      <a:gd name="connsiteY19" fmla="*/ 720000 h 720000"/>
                      <a:gd name="connsiteX20" fmla="*/ 2691192 w 5953760"/>
                      <a:gd name="connsiteY20" fmla="*/ 720000 h 720000"/>
                      <a:gd name="connsiteX21" fmla="*/ 2005541 w 5953760"/>
                      <a:gd name="connsiteY21" fmla="*/ 720000 h 720000"/>
                      <a:gd name="connsiteX22" fmla="*/ 1377028 w 5953760"/>
                      <a:gd name="connsiteY22" fmla="*/ 720000 h 720000"/>
                      <a:gd name="connsiteX23" fmla="*/ 919928 w 5953760"/>
                      <a:gd name="connsiteY23" fmla="*/ 720000 h 720000"/>
                      <a:gd name="connsiteX24" fmla="*/ 120002 w 5953760"/>
                      <a:gd name="connsiteY24" fmla="*/ 720000 h 720000"/>
                      <a:gd name="connsiteX25" fmla="*/ 0 w 5953760"/>
                      <a:gd name="connsiteY25" fmla="*/ 599998 h 720000"/>
                      <a:gd name="connsiteX26" fmla="*/ 0 w 5953760"/>
                      <a:gd name="connsiteY26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5953760" h="720000" fill="none" extrusionOk="0">
                        <a:moveTo>
                          <a:pt x="0" y="120002"/>
                        </a:moveTo>
                        <a:cubicBezTo>
                          <a:pt x="1618" y="54588"/>
                          <a:pt x="48937" y="-11595"/>
                          <a:pt x="120002" y="0"/>
                        </a:cubicBezTo>
                        <a:cubicBezTo>
                          <a:pt x="399100" y="-717"/>
                          <a:pt x="469049" y="8260"/>
                          <a:pt x="748515" y="0"/>
                        </a:cubicBezTo>
                        <a:cubicBezTo>
                          <a:pt x="1027981" y="-8260"/>
                          <a:pt x="1133777" y="57613"/>
                          <a:pt x="1434166" y="0"/>
                        </a:cubicBezTo>
                        <a:cubicBezTo>
                          <a:pt x="1734555" y="-57613"/>
                          <a:pt x="1681798" y="31858"/>
                          <a:pt x="1834129" y="0"/>
                        </a:cubicBezTo>
                        <a:cubicBezTo>
                          <a:pt x="1986460" y="-31858"/>
                          <a:pt x="2129042" y="46765"/>
                          <a:pt x="2348367" y="0"/>
                        </a:cubicBezTo>
                        <a:cubicBezTo>
                          <a:pt x="2567692" y="-46765"/>
                          <a:pt x="2732558" y="7880"/>
                          <a:pt x="2862605" y="0"/>
                        </a:cubicBezTo>
                        <a:cubicBezTo>
                          <a:pt x="2992652" y="-7880"/>
                          <a:pt x="3184593" y="54369"/>
                          <a:pt x="3433980" y="0"/>
                        </a:cubicBezTo>
                        <a:cubicBezTo>
                          <a:pt x="3683368" y="-54369"/>
                          <a:pt x="3750481" y="33895"/>
                          <a:pt x="4005356" y="0"/>
                        </a:cubicBezTo>
                        <a:cubicBezTo>
                          <a:pt x="4260231" y="-33895"/>
                          <a:pt x="4355200" y="4033"/>
                          <a:pt x="4691007" y="0"/>
                        </a:cubicBezTo>
                        <a:cubicBezTo>
                          <a:pt x="5026814" y="-4033"/>
                          <a:pt x="5056435" y="18275"/>
                          <a:pt x="5205245" y="0"/>
                        </a:cubicBezTo>
                        <a:cubicBezTo>
                          <a:pt x="5354055" y="-18275"/>
                          <a:pt x="5701597" y="50165"/>
                          <a:pt x="5833758" y="0"/>
                        </a:cubicBezTo>
                        <a:cubicBezTo>
                          <a:pt x="5902126" y="15204"/>
                          <a:pt x="5952081" y="50692"/>
                          <a:pt x="5953760" y="120002"/>
                        </a:cubicBezTo>
                        <a:cubicBezTo>
                          <a:pt x="5978004" y="352243"/>
                          <a:pt x="5939233" y="497980"/>
                          <a:pt x="5953760" y="599998"/>
                        </a:cubicBezTo>
                        <a:cubicBezTo>
                          <a:pt x="5954731" y="667435"/>
                          <a:pt x="5915498" y="725448"/>
                          <a:pt x="5833758" y="720000"/>
                        </a:cubicBezTo>
                        <a:cubicBezTo>
                          <a:pt x="5523864" y="736887"/>
                          <a:pt x="5301824" y="702745"/>
                          <a:pt x="5148107" y="720000"/>
                        </a:cubicBezTo>
                        <a:cubicBezTo>
                          <a:pt x="4994390" y="737255"/>
                          <a:pt x="4866946" y="670040"/>
                          <a:pt x="4633869" y="720000"/>
                        </a:cubicBezTo>
                        <a:cubicBezTo>
                          <a:pt x="4400792" y="769960"/>
                          <a:pt x="4275774" y="716593"/>
                          <a:pt x="4062494" y="720000"/>
                        </a:cubicBezTo>
                        <a:cubicBezTo>
                          <a:pt x="3849215" y="723407"/>
                          <a:pt x="3842631" y="694836"/>
                          <a:pt x="3662531" y="720000"/>
                        </a:cubicBezTo>
                        <a:cubicBezTo>
                          <a:pt x="3482431" y="745164"/>
                          <a:pt x="3404211" y="715011"/>
                          <a:pt x="3148293" y="720000"/>
                        </a:cubicBezTo>
                        <a:cubicBezTo>
                          <a:pt x="2892375" y="724989"/>
                          <a:pt x="2860633" y="718771"/>
                          <a:pt x="2691192" y="720000"/>
                        </a:cubicBezTo>
                        <a:cubicBezTo>
                          <a:pt x="2521751" y="721229"/>
                          <a:pt x="2288667" y="667251"/>
                          <a:pt x="2005541" y="720000"/>
                        </a:cubicBezTo>
                        <a:cubicBezTo>
                          <a:pt x="1722415" y="772749"/>
                          <a:pt x="1508602" y="709191"/>
                          <a:pt x="1377028" y="720000"/>
                        </a:cubicBezTo>
                        <a:cubicBezTo>
                          <a:pt x="1245454" y="730809"/>
                          <a:pt x="1070474" y="705460"/>
                          <a:pt x="919928" y="720000"/>
                        </a:cubicBezTo>
                        <a:cubicBezTo>
                          <a:pt x="769382" y="734540"/>
                          <a:pt x="375119" y="686611"/>
                          <a:pt x="120002" y="720000"/>
                        </a:cubicBezTo>
                        <a:cubicBezTo>
                          <a:pt x="53320" y="729451"/>
                          <a:pt x="-8411" y="664741"/>
                          <a:pt x="0" y="599998"/>
                        </a:cubicBezTo>
                        <a:cubicBezTo>
                          <a:pt x="-12336" y="437165"/>
                          <a:pt x="49262" y="220794"/>
                          <a:pt x="0" y="120002"/>
                        </a:cubicBezTo>
                        <a:close/>
                      </a:path>
                      <a:path w="5953760" h="720000" stroke="0" extrusionOk="0">
                        <a:moveTo>
                          <a:pt x="0" y="120002"/>
                        </a:moveTo>
                        <a:cubicBezTo>
                          <a:pt x="-9712" y="48120"/>
                          <a:pt x="67240" y="11698"/>
                          <a:pt x="120002" y="0"/>
                        </a:cubicBezTo>
                        <a:cubicBezTo>
                          <a:pt x="232789" y="-2535"/>
                          <a:pt x="427899" y="24588"/>
                          <a:pt x="577102" y="0"/>
                        </a:cubicBezTo>
                        <a:cubicBezTo>
                          <a:pt x="726305" y="-24588"/>
                          <a:pt x="936719" y="43129"/>
                          <a:pt x="1091341" y="0"/>
                        </a:cubicBezTo>
                        <a:cubicBezTo>
                          <a:pt x="1245963" y="-43129"/>
                          <a:pt x="1599991" y="60228"/>
                          <a:pt x="1776991" y="0"/>
                        </a:cubicBezTo>
                        <a:cubicBezTo>
                          <a:pt x="1953991" y="-60228"/>
                          <a:pt x="2157225" y="30490"/>
                          <a:pt x="2291229" y="0"/>
                        </a:cubicBezTo>
                        <a:cubicBezTo>
                          <a:pt x="2425233" y="-30490"/>
                          <a:pt x="2806576" y="25589"/>
                          <a:pt x="2976880" y="0"/>
                        </a:cubicBezTo>
                        <a:cubicBezTo>
                          <a:pt x="3147184" y="-25589"/>
                          <a:pt x="3310628" y="52847"/>
                          <a:pt x="3605393" y="0"/>
                        </a:cubicBezTo>
                        <a:cubicBezTo>
                          <a:pt x="3900158" y="-52847"/>
                          <a:pt x="3956213" y="38107"/>
                          <a:pt x="4291044" y="0"/>
                        </a:cubicBezTo>
                        <a:cubicBezTo>
                          <a:pt x="4625875" y="-38107"/>
                          <a:pt x="4662586" y="68737"/>
                          <a:pt x="4919557" y="0"/>
                        </a:cubicBezTo>
                        <a:cubicBezTo>
                          <a:pt x="5176528" y="-68737"/>
                          <a:pt x="5445283" y="55564"/>
                          <a:pt x="5833758" y="0"/>
                        </a:cubicBezTo>
                        <a:cubicBezTo>
                          <a:pt x="5895272" y="7881"/>
                          <a:pt x="5953882" y="37981"/>
                          <a:pt x="5953760" y="120002"/>
                        </a:cubicBezTo>
                        <a:cubicBezTo>
                          <a:pt x="5954865" y="291212"/>
                          <a:pt x="5948374" y="430971"/>
                          <a:pt x="5953760" y="599998"/>
                        </a:cubicBezTo>
                        <a:cubicBezTo>
                          <a:pt x="5942222" y="664891"/>
                          <a:pt x="5913973" y="728397"/>
                          <a:pt x="5833758" y="720000"/>
                        </a:cubicBezTo>
                        <a:cubicBezTo>
                          <a:pt x="5668119" y="785827"/>
                          <a:pt x="5384594" y="686310"/>
                          <a:pt x="5205245" y="720000"/>
                        </a:cubicBezTo>
                        <a:cubicBezTo>
                          <a:pt x="5025896" y="753690"/>
                          <a:pt x="4801215" y="719504"/>
                          <a:pt x="4576732" y="720000"/>
                        </a:cubicBezTo>
                        <a:cubicBezTo>
                          <a:pt x="4352249" y="720496"/>
                          <a:pt x="4161476" y="650731"/>
                          <a:pt x="3948219" y="720000"/>
                        </a:cubicBezTo>
                        <a:cubicBezTo>
                          <a:pt x="3734962" y="789269"/>
                          <a:pt x="3653828" y="688449"/>
                          <a:pt x="3491118" y="720000"/>
                        </a:cubicBezTo>
                        <a:cubicBezTo>
                          <a:pt x="3328408" y="751551"/>
                          <a:pt x="3078854" y="657496"/>
                          <a:pt x="2805467" y="720000"/>
                        </a:cubicBezTo>
                        <a:cubicBezTo>
                          <a:pt x="2532080" y="782504"/>
                          <a:pt x="2463587" y="700729"/>
                          <a:pt x="2176954" y="720000"/>
                        </a:cubicBezTo>
                        <a:cubicBezTo>
                          <a:pt x="1890321" y="739271"/>
                          <a:pt x="1912831" y="689157"/>
                          <a:pt x="1776991" y="720000"/>
                        </a:cubicBezTo>
                        <a:cubicBezTo>
                          <a:pt x="1641151" y="750843"/>
                          <a:pt x="1427952" y="717280"/>
                          <a:pt x="1319891" y="720000"/>
                        </a:cubicBezTo>
                        <a:cubicBezTo>
                          <a:pt x="1211830" y="722720"/>
                          <a:pt x="881047" y="708935"/>
                          <a:pt x="748515" y="720000"/>
                        </a:cubicBezTo>
                        <a:cubicBezTo>
                          <a:pt x="615983" y="731065"/>
                          <a:pt x="417502" y="666634"/>
                          <a:pt x="120002" y="720000"/>
                        </a:cubicBezTo>
                        <a:cubicBezTo>
                          <a:pt x="38376" y="710699"/>
                          <a:pt x="6315" y="656525"/>
                          <a:pt x="0" y="599998"/>
                        </a:cubicBezTo>
                        <a:cubicBezTo>
                          <a:pt x="-16527" y="388911"/>
                          <a:pt x="22229" y="253400"/>
                          <a:pt x="0" y="12000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علامة الضرب 18">
            <a:extLst>
              <a:ext uri="{FF2B5EF4-FFF2-40B4-BE49-F238E27FC236}">
                <a16:creationId xmlns:a16="http://schemas.microsoft.com/office/drawing/2014/main" id="{4F3627DD-2A30-48EB-B3FC-EC4436289620}"/>
              </a:ext>
            </a:extLst>
          </p:cNvPr>
          <p:cNvSpPr/>
          <p:nvPr userDrawn="1"/>
        </p:nvSpPr>
        <p:spPr>
          <a:xfrm>
            <a:off x="-117750" y="741519"/>
            <a:ext cx="1080000" cy="1080000"/>
          </a:xfrm>
          <a:prstGeom prst="mathMultiply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DB70D1BF-8F74-4A82-A281-952F41F3B11C}"/>
              </a:ext>
            </a:extLst>
          </p:cNvPr>
          <p:cNvSpPr/>
          <p:nvPr userDrawn="1"/>
        </p:nvSpPr>
        <p:spPr>
          <a:xfrm>
            <a:off x="-101323" y="1577531"/>
            <a:ext cx="1080000" cy="1080000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E1F31B25-6A8B-4276-8DF7-079B9745B9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3" y="5890343"/>
            <a:ext cx="792000" cy="7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54B3E2D-2492-4D27-AC43-0ED12FB6F0D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0548" y="98838"/>
            <a:ext cx="5663553" cy="576000"/>
          </a:xfrm>
          <a:prstGeom prst="rect">
            <a:avLst/>
          </a:prstGeom>
          <a:ln w="12700"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368213822">
                  <a:custGeom>
                    <a:avLst/>
                    <a:gdLst>
                      <a:gd name="connsiteX0" fmla="*/ 0 w 5282007"/>
                      <a:gd name="connsiteY0" fmla="*/ 0 h 449086"/>
                      <a:gd name="connsiteX1" fmla="*/ 692530 w 5282007"/>
                      <a:gd name="connsiteY1" fmla="*/ 0 h 449086"/>
                      <a:gd name="connsiteX2" fmla="*/ 1385060 w 5282007"/>
                      <a:gd name="connsiteY2" fmla="*/ 0 h 449086"/>
                      <a:gd name="connsiteX3" fmla="*/ 2077589 w 5282007"/>
                      <a:gd name="connsiteY3" fmla="*/ 0 h 449086"/>
                      <a:gd name="connsiteX4" fmla="*/ 2506019 w 5282007"/>
                      <a:gd name="connsiteY4" fmla="*/ 0 h 449086"/>
                      <a:gd name="connsiteX5" fmla="*/ 3040088 w 5282007"/>
                      <a:gd name="connsiteY5" fmla="*/ 0 h 449086"/>
                      <a:gd name="connsiteX6" fmla="*/ 3574158 w 5282007"/>
                      <a:gd name="connsiteY6" fmla="*/ 0 h 449086"/>
                      <a:gd name="connsiteX7" fmla="*/ 4266688 w 5282007"/>
                      <a:gd name="connsiteY7" fmla="*/ 0 h 449086"/>
                      <a:gd name="connsiteX8" fmla="*/ 5282007 w 5282007"/>
                      <a:gd name="connsiteY8" fmla="*/ 0 h 449086"/>
                      <a:gd name="connsiteX9" fmla="*/ 5282007 w 5282007"/>
                      <a:gd name="connsiteY9" fmla="*/ 449086 h 449086"/>
                      <a:gd name="connsiteX10" fmla="*/ 4747937 w 5282007"/>
                      <a:gd name="connsiteY10" fmla="*/ 449086 h 449086"/>
                      <a:gd name="connsiteX11" fmla="*/ 4319508 w 5282007"/>
                      <a:gd name="connsiteY11" fmla="*/ 449086 h 449086"/>
                      <a:gd name="connsiteX12" fmla="*/ 3785438 w 5282007"/>
                      <a:gd name="connsiteY12" fmla="*/ 449086 h 449086"/>
                      <a:gd name="connsiteX13" fmla="*/ 3304189 w 5282007"/>
                      <a:gd name="connsiteY13" fmla="*/ 449086 h 449086"/>
                      <a:gd name="connsiteX14" fmla="*/ 2822939 w 5282007"/>
                      <a:gd name="connsiteY14" fmla="*/ 449086 h 449086"/>
                      <a:gd name="connsiteX15" fmla="*/ 2236050 w 5282007"/>
                      <a:gd name="connsiteY15" fmla="*/ 449086 h 449086"/>
                      <a:gd name="connsiteX16" fmla="*/ 1754800 w 5282007"/>
                      <a:gd name="connsiteY16" fmla="*/ 449086 h 449086"/>
                      <a:gd name="connsiteX17" fmla="*/ 1062270 w 5282007"/>
                      <a:gd name="connsiteY17" fmla="*/ 449086 h 449086"/>
                      <a:gd name="connsiteX18" fmla="*/ 0 w 5282007"/>
                      <a:gd name="connsiteY18" fmla="*/ 449086 h 449086"/>
                      <a:gd name="connsiteX19" fmla="*/ 0 w 5282007"/>
                      <a:gd name="connsiteY19" fmla="*/ 0 h 449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282007" h="449086" fill="none" extrusionOk="0">
                        <a:moveTo>
                          <a:pt x="0" y="0"/>
                        </a:moveTo>
                        <a:cubicBezTo>
                          <a:pt x="174059" y="-63748"/>
                          <a:pt x="531781" y="8453"/>
                          <a:pt x="692530" y="0"/>
                        </a:cubicBezTo>
                        <a:cubicBezTo>
                          <a:pt x="853279" y="-8453"/>
                          <a:pt x="1243933" y="33067"/>
                          <a:pt x="1385060" y="0"/>
                        </a:cubicBezTo>
                        <a:cubicBezTo>
                          <a:pt x="1526187" y="-33067"/>
                          <a:pt x="1794467" y="66054"/>
                          <a:pt x="2077589" y="0"/>
                        </a:cubicBezTo>
                        <a:cubicBezTo>
                          <a:pt x="2360711" y="-66054"/>
                          <a:pt x="2361731" y="3765"/>
                          <a:pt x="2506019" y="0"/>
                        </a:cubicBezTo>
                        <a:cubicBezTo>
                          <a:pt x="2650307" y="-3765"/>
                          <a:pt x="2785388" y="2089"/>
                          <a:pt x="3040088" y="0"/>
                        </a:cubicBezTo>
                        <a:cubicBezTo>
                          <a:pt x="3294788" y="-2089"/>
                          <a:pt x="3386172" y="30637"/>
                          <a:pt x="3574158" y="0"/>
                        </a:cubicBezTo>
                        <a:cubicBezTo>
                          <a:pt x="3762144" y="-30637"/>
                          <a:pt x="4010000" y="12924"/>
                          <a:pt x="4266688" y="0"/>
                        </a:cubicBezTo>
                        <a:cubicBezTo>
                          <a:pt x="4523376" y="-12924"/>
                          <a:pt x="4963627" y="54246"/>
                          <a:pt x="5282007" y="0"/>
                        </a:cubicBezTo>
                        <a:cubicBezTo>
                          <a:pt x="5300894" y="190007"/>
                          <a:pt x="5237469" y="299964"/>
                          <a:pt x="5282007" y="449086"/>
                        </a:cubicBezTo>
                        <a:cubicBezTo>
                          <a:pt x="5027413" y="458671"/>
                          <a:pt x="4972007" y="404121"/>
                          <a:pt x="4747937" y="449086"/>
                        </a:cubicBezTo>
                        <a:cubicBezTo>
                          <a:pt x="4523867" y="494051"/>
                          <a:pt x="4520986" y="402557"/>
                          <a:pt x="4319508" y="449086"/>
                        </a:cubicBezTo>
                        <a:cubicBezTo>
                          <a:pt x="4118030" y="495615"/>
                          <a:pt x="4021588" y="447529"/>
                          <a:pt x="3785438" y="449086"/>
                        </a:cubicBezTo>
                        <a:cubicBezTo>
                          <a:pt x="3549288" y="450643"/>
                          <a:pt x="3453945" y="416295"/>
                          <a:pt x="3304189" y="449086"/>
                        </a:cubicBezTo>
                        <a:cubicBezTo>
                          <a:pt x="3154433" y="481877"/>
                          <a:pt x="2952531" y="395411"/>
                          <a:pt x="2822939" y="449086"/>
                        </a:cubicBezTo>
                        <a:cubicBezTo>
                          <a:pt x="2693347" y="502761"/>
                          <a:pt x="2438334" y="422277"/>
                          <a:pt x="2236050" y="449086"/>
                        </a:cubicBezTo>
                        <a:cubicBezTo>
                          <a:pt x="2033766" y="475895"/>
                          <a:pt x="1856697" y="438413"/>
                          <a:pt x="1754800" y="449086"/>
                        </a:cubicBezTo>
                        <a:cubicBezTo>
                          <a:pt x="1652903" y="459759"/>
                          <a:pt x="1251655" y="399599"/>
                          <a:pt x="1062270" y="449086"/>
                        </a:cubicBezTo>
                        <a:cubicBezTo>
                          <a:pt x="872885" y="498573"/>
                          <a:pt x="530016" y="426586"/>
                          <a:pt x="0" y="449086"/>
                        </a:cubicBezTo>
                        <a:cubicBezTo>
                          <a:pt x="-18634" y="340813"/>
                          <a:pt x="23760" y="175405"/>
                          <a:pt x="0" y="0"/>
                        </a:cubicBezTo>
                        <a:close/>
                      </a:path>
                      <a:path w="5282007" h="449086" stroke="0" extrusionOk="0">
                        <a:moveTo>
                          <a:pt x="0" y="0"/>
                        </a:moveTo>
                        <a:cubicBezTo>
                          <a:pt x="147922" y="-8068"/>
                          <a:pt x="388659" y="61913"/>
                          <a:pt x="534070" y="0"/>
                        </a:cubicBezTo>
                        <a:cubicBezTo>
                          <a:pt x="679481" y="-61913"/>
                          <a:pt x="856994" y="14496"/>
                          <a:pt x="1120959" y="0"/>
                        </a:cubicBezTo>
                        <a:cubicBezTo>
                          <a:pt x="1384924" y="-14496"/>
                          <a:pt x="1502690" y="34659"/>
                          <a:pt x="1760669" y="0"/>
                        </a:cubicBezTo>
                        <a:cubicBezTo>
                          <a:pt x="2018648" y="-34659"/>
                          <a:pt x="2223208" y="74741"/>
                          <a:pt x="2400379" y="0"/>
                        </a:cubicBezTo>
                        <a:cubicBezTo>
                          <a:pt x="2577550" y="-74741"/>
                          <a:pt x="2704397" y="65760"/>
                          <a:pt x="2987268" y="0"/>
                        </a:cubicBezTo>
                        <a:cubicBezTo>
                          <a:pt x="3270139" y="-65760"/>
                          <a:pt x="3490212" y="16124"/>
                          <a:pt x="3679798" y="0"/>
                        </a:cubicBezTo>
                        <a:cubicBezTo>
                          <a:pt x="3869384" y="-16124"/>
                          <a:pt x="4094717" y="56500"/>
                          <a:pt x="4213868" y="0"/>
                        </a:cubicBezTo>
                        <a:cubicBezTo>
                          <a:pt x="4333019" y="-56500"/>
                          <a:pt x="4526731" y="16261"/>
                          <a:pt x="4747937" y="0"/>
                        </a:cubicBezTo>
                        <a:cubicBezTo>
                          <a:pt x="4969143" y="-16261"/>
                          <a:pt x="5144690" y="34563"/>
                          <a:pt x="5282007" y="0"/>
                        </a:cubicBezTo>
                        <a:cubicBezTo>
                          <a:pt x="5289403" y="217053"/>
                          <a:pt x="5263902" y="243994"/>
                          <a:pt x="5282007" y="449086"/>
                        </a:cubicBezTo>
                        <a:cubicBezTo>
                          <a:pt x="4956457" y="513029"/>
                          <a:pt x="4793553" y="409023"/>
                          <a:pt x="4589477" y="449086"/>
                        </a:cubicBezTo>
                        <a:cubicBezTo>
                          <a:pt x="4385401" y="489149"/>
                          <a:pt x="4216315" y="407157"/>
                          <a:pt x="4055408" y="449086"/>
                        </a:cubicBezTo>
                        <a:cubicBezTo>
                          <a:pt x="3894501" y="491015"/>
                          <a:pt x="3515858" y="378219"/>
                          <a:pt x="3362878" y="449086"/>
                        </a:cubicBezTo>
                        <a:cubicBezTo>
                          <a:pt x="3209898" y="519953"/>
                          <a:pt x="2973479" y="407452"/>
                          <a:pt x="2775988" y="449086"/>
                        </a:cubicBezTo>
                        <a:cubicBezTo>
                          <a:pt x="2578497" y="490720"/>
                          <a:pt x="2382530" y="392150"/>
                          <a:pt x="2136278" y="449086"/>
                        </a:cubicBezTo>
                        <a:cubicBezTo>
                          <a:pt x="1890026" y="506022"/>
                          <a:pt x="1873428" y="423292"/>
                          <a:pt x="1655029" y="449086"/>
                        </a:cubicBezTo>
                        <a:cubicBezTo>
                          <a:pt x="1436630" y="474880"/>
                          <a:pt x="1367847" y="397553"/>
                          <a:pt x="1120959" y="449086"/>
                        </a:cubicBezTo>
                        <a:cubicBezTo>
                          <a:pt x="874071" y="500619"/>
                          <a:pt x="451942" y="369859"/>
                          <a:pt x="0" y="449086"/>
                        </a:cubicBezTo>
                        <a:cubicBezTo>
                          <a:pt x="-42821" y="256965"/>
                          <a:pt x="14723" y="2167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9CDEF992-8D84-411A-91BA-8E6C5BF1BFEA}"/>
              </a:ext>
            </a:extLst>
          </p:cNvPr>
          <p:cNvSpPr/>
          <p:nvPr userDrawn="1"/>
        </p:nvSpPr>
        <p:spPr>
          <a:xfrm>
            <a:off x="-37736" y="6501161"/>
            <a:ext cx="1182030" cy="371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أ.غزيل المطرفي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5302714-5BED-4DF4-A20C-547AD5CA9857}"/>
              </a:ext>
            </a:extLst>
          </p:cNvPr>
          <p:cNvSpPr/>
          <p:nvPr userDrawn="1"/>
        </p:nvSpPr>
        <p:spPr>
          <a:xfrm>
            <a:off x="846749" y="877122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0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8C8B39-F9D2-47A4-9715-6CF87BA9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FAE42C0-9DE8-41E9-9AF0-1B0EF14A5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64EE74-B9AA-4FAD-97FA-A043BD5F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190CA5-FC9B-4176-AFF3-E6B86EFB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07CF-6462-426E-9A12-17934566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92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29BA63F-7F2A-4B22-829F-9B80450BB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7ACD22-5159-4FA9-888C-B55EECD4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02B6A1-32F9-4B87-A3C5-966ADDA3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5CF5A0-6DEB-499C-B200-9FD133B1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E26949-91BE-463C-A4F9-5807302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8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FC4C1A-140E-4BF4-B565-EC5D3AAB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0E0EF6-EFE7-4AA0-A47E-A69D4111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E4FFEF-0A7C-44E1-A257-21F9DCCF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657E65-DAE3-4E0A-9915-0B5AC5E2D34E}"/>
              </a:ext>
            </a:extLst>
          </p:cNvPr>
          <p:cNvSpPr/>
          <p:nvPr userDrawn="1"/>
        </p:nvSpPr>
        <p:spPr>
          <a:xfrm>
            <a:off x="499192" y="686458"/>
            <a:ext cx="10942523" cy="6082748"/>
          </a:xfrm>
          <a:custGeom>
            <a:avLst/>
            <a:gdLst>
              <a:gd name="connsiteX0" fmla="*/ 0 w 10942523"/>
              <a:gd name="connsiteY0" fmla="*/ 1013812 h 6082748"/>
              <a:gd name="connsiteX1" fmla="*/ 1013812 w 10942523"/>
              <a:gd name="connsiteY1" fmla="*/ 0 h 6082748"/>
              <a:gd name="connsiteX2" fmla="*/ 1340692 w 10942523"/>
              <a:gd name="connsiteY2" fmla="*/ 0 h 6082748"/>
              <a:gd name="connsiteX3" fmla="*/ 2113316 w 10942523"/>
              <a:gd name="connsiteY3" fmla="*/ 0 h 6082748"/>
              <a:gd name="connsiteX4" fmla="*/ 2529345 w 10942523"/>
              <a:gd name="connsiteY4" fmla="*/ 0 h 6082748"/>
              <a:gd name="connsiteX5" fmla="*/ 3034522 w 10942523"/>
              <a:gd name="connsiteY5" fmla="*/ 0 h 6082748"/>
              <a:gd name="connsiteX6" fmla="*/ 3361402 w 10942523"/>
              <a:gd name="connsiteY6" fmla="*/ 0 h 6082748"/>
              <a:gd name="connsiteX7" fmla="*/ 3688282 w 10942523"/>
              <a:gd name="connsiteY7" fmla="*/ 0 h 6082748"/>
              <a:gd name="connsiteX8" fmla="*/ 4104310 w 10942523"/>
              <a:gd name="connsiteY8" fmla="*/ 0 h 6082748"/>
              <a:gd name="connsiteX9" fmla="*/ 4698637 w 10942523"/>
              <a:gd name="connsiteY9" fmla="*/ 0 h 6082748"/>
              <a:gd name="connsiteX10" fmla="*/ 5292964 w 10942523"/>
              <a:gd name="connsiteY10" fmla="*/ 0 h 6082748"/>
              <a:gd name="connsiteX11" fmla="*/ 5798141 w 10942523"/>
              <a:gd name="connsiteY11" fmla="*/ 0 h 6082748"/>
              <a:gd name="connsiteX12" fmla="*/ 6481617 w 10942523"/>
              <a:gd name="connsiteY12" fmla="*/ 0 h 6082748"/>
              <a:gd name="connsiteX13" fmla="*/ 7075943 w 10942523"/>
              <a:gd name="connsiteY13" fmla="*/ 0 h 6082748"/>
              <a:gd name="connsiteX14" fmla="*/ 7759419 w 10942523"/>
              <a:gd name="connsiteY14" fmla="*/ 0 h 6082748"/>
              <a:gd name="connsiteX15" fmla="*/ 8532043 w 10942523"/>
              <a:gd name="connsiteY15" fmla="*/ 0 h 6082748"/>
              <a:gd name="connsiteX16" fmla="*/ 8858923 w 10942523"/>
              <a:gd name="connsiteY16" fmla="*/ 0 h 6082748"/>
              <a:gd name="connsiteX17" fmla="*/ 9364101 w 10942523"/>
              <a:gd name="connsiteY17" fmla="*/ 0 h 6082748"/>
              <a:gd name="connsiteX18" fmla="*/ 9928711 w 10942523"/>
              <a:gd name="connsiteY18" fmla="*/ 0 h 6082748"/>
              <a:gd name="connsiteX19" fmla="*/ 10942523 w 10942523"/>
              <a:gd name="connsiteY19" fmla="*/ 1013812 h 6082748"/>
              <a:gd name="connsiteX20" fmla="*/ 10942523 w 10942523"/>
              <a:gd name="connsiteY20" fmla="*/ 1593115 h 6082748"/>
              <a:gd name="connsiteX21" fmla="*/ 10942523 w 10942523"/>
              <a:gd name="connsiteY21" fmla="*/ 2091316 h 6082748"/>
              <a:gd name="connsiteX22" fmla="*/ 10942523 w 10942523"/>
              <a:gd name="connsiteY22" fmla="*/ 2589517 h 6082748"/>
              <a:gd name="connsiteX23" fmla="*/ 10942523 w 10942523"/>
              <a:gd name="connsiteY23" fmla="*/ 3168821 h 6082748"/>
              <a:gd name="connsiteX24" fmla="*/ 10942523 w 10942523"/>
              <a:gd name="connsiteY24" fmla="*/ 3707573 h 6082748"/>
              <a:gd name="connsiteX25" fmla="*/ 10942523 w 10942523"/>
              <a:gd name="connsiteY25" fmla="*/ 4286876 h 6082748"/>
              <a:gd name="connsiteX26" fmla="*/ 10942523 w 10942523"/>
              <a:gd name="connsiteY26" fmla="*/ 5068936 h 6082748"/>
              <a:gd name="connsiteX27" fmla="*/ 9928711 w 10942523"/>
              <a:gd name="connsiteY27" fmla="*/ 6082748 h 6082748"/>
              <a:gd name="connsiteX28" fmla="*/ 9601831 w 10942523"/>
              <a:gd name="connsiteY28" fmla="*/ 6082748 h 6082748"/>
              <a:gd name="connsiteX29" fmla="*/ 9185803 w 10942523"/>
              <a:gd name="connsiteY29" fmla="*/ 6082748 h 6082748"/>
              <a:gd name="connsiteX30" fmla="*/ 8858923 w 10942523"/>
              <a:gd name="connsiteY30" fmla="*/ 6082748 h 6082748"/>
              <a:gd name="connsiteX31" fmla="*/ 8175448 w 10942523"/>
              <a:gd name="connsiteY31" fmla="*/ 6082748 h 6082748"/>
              <a:gd name="connsiteX32" fmla="*/ 7670270 w 10942523"/>
              <a:gd name="connsiteY32" fmla="*/ 6082748 h 6082748"/>
              <a:gd name="connsiteX33" fmla="*/ 6897645 w 10942523"/>
              <a:gd name="connsiteY33" fmla="*/ 6082748 h 6082748"/>
              <a:gd name="connsiteX34" fmla="*/ 6481617 w 10942523"/>
              <a:gd name="connsiteY34" fmla="*/ 6082748 h 6082748"/>
              <a:gd name="connsiteX35" fmla="*/ 5798141 w 10942523"/>
              <a:gd name="connsiteY35" fmla="*/ 6082748 h 6082748"/>
              <a:gd name="connsiteX36" fmla="*/ 5471262 w 10942523"/>
              <a:gd name="connsiteY36" fmla="*/ 6082748 h 6082748"/>
              <a:gd name="connsiteX37" fmla="*/ 4966084 w 10942523"/>
              <a:gd name="connsiteY37" fmla="*/ 6082748 h 6082748"/>
              <a:gd name="connsiteX38" fmla="*/ 4282608 w 10942523"/>
              <a:gd name="connsiteY38" fmla="*/ 6082748 h 6082748"/>
              <a:gd name="connsiteX39" fmla="*/ 3509984 w 10942523"/>
              <a:gd name="connsiteY39" fmla="*/ 6082748 h 6082748"/>
              <a:gd name="connsiteX40" fmla="*/ 2737359 w 10942523"/>
              <a:gd name="connsiteY40" fmla="*/ 6082748 h 6082748"/>
              <a:gd name="connsiteX41" fmla="*/ 1964735 w 10942523"/>
              <a:gd name="connsiteY41" fmla="*/ 6082748 h 6082748"/>
              <a:gd name="connsiteX42" fmla="*/ 1013812 w 10942523"/>
              <a:gd name="connsiteY42" fmla="*/ 6082748 h 6082748"/>
              <a:gd name="connsiteX43" fmla="*/ 0 w 10942523"/>
              <a:gd name="connsiteY43" fmla="*/ 5068936 h 6082748"/>
              <a:gd name="connsiteX44" fmla="*/ 0 w 10942523"/>
              <a:gd name="connsiteY44" fmla="*/ 4449081 h 6082748"/>
              <a:gd name="connsiteX45" fmla="*/ 0 w 10942523"/>
              <a:gd name="connsiteY45" fmla="*/ 3991432 h 6082748"/>
              <a:gd name="connsiteX46" fmla="*/ 0 w 10942523"/>
              <a:gd name="connsiteY46" fmla="*/ 3371577 h 6082748"/>
              <a:gd name="connsiteX47" fmla="*/ 0 w 10942523"/>
              <a:gd name="connsiteY47" fmla="*/ 2913927 h 6082748"/>
              <a:gd name="connsiteX48" fmla="*/ 0 w 10942523"/>
              <a:gd name="connsiteY48" fmla="*/ 2375175 h 6082748"/>
              <a:gd name="connsiteX49" fmla="*/ 0 w 10942523"/>
              <a:gd name="connsiteY49" fmla="*/ 1714769 h 6082748"/>
              <a:gd name="connsiteX50" fmla="*/ 0 w 10942523"/>
              <a:gd name="connsiteY50" fmla="*/ 1013812 h 60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942523" h="6082748" fill="none" extrusionOk="0">
                <a:moveTo>
                  <a:pt x="0" y="1013812"/>
                </a:moveTo>
                <a:cubicBezTo>
                  <a:pt x="-18495" y="357590"/>
                  <a:pt x="372387" y="79344"/>
                  <a:pt x="1013812" y="0"/>
                </a:cubicBezTo>
                <a:cubicBezTo>
                  <a:pt x="1099465" y="-5811"/>
                  <a:pt x="1271823" y="1709"/>
                  <a:pt x="1340692" y="0"/>
                </a:cubicBezTo>
                <a:cubicBezTo>
                  <a:pt x="1409561" y="-1709"/>
                  <a:pt x="1909807" y="25558"/>
                  <a:pt x="2113316" y="0"/>
                </a:cubicBezTo>
                <a:cubicBezTo>
                  <a:pt x="2316825" y="-25558"/>
                  <a:pt x="2324273" y="41528"/>
                  <a:pt x="2529345" y="0"/>
                </a:cubicBezTo>
                <a:cubicBezTo>
                  <a:pt x="2734417" y="-41528"/>
                  <a:pt x="2788414" y="4663"/>
                  <a:pt x="3034522" y="0"/>
                </a:cubicBezTo>
                <a:cubicBezTo>
                  <a:pt x="3280630" y="-4663"/>
                  <a:pt x="3213566" y="12949"/>
                  <a:pt x="3361402" y="0"/>
                </a:cubicBezTo>
                <a:cubicBezTo>
                  <a:pt x="3509238" y="-12949"/>
                  <a:pt x="3571958" y="5657"/>
                  <a:pt x="3688282" y="0"/>
                </a:cubicBezTo>
                <a:cubicBezTo>
                  <a:pt x="3804606" y="-5657"/>
                  <a:pt x="3948388" y="14343"/>
                  <a:pt x="4104310" y="0"/>
                </a:cubicBezTo>
                <a:cubicBezTo>
                  <a:pt x="4260232" y="-14343"/>
                  <a:pt x="4430951" y="64900"/>
                  <a:pt x="4698637" y="0"/>
                </a:cubicBezTo>
                <a:cubicBezTo>
                  <a:pt x="4966323" y="-64900"/>
                  <a:pt x="5077846" y="24620"/>
                  <a:pt x="5292964" y="0"/>
                </a:cubicBezTo>
                <a:cubicBezTo>
                  <a:pt x="5508082" y="-24620"/>
                  <a:pt x="5662968" y="56261"/>
                  <a:pt x="5798141" y="0"/>
                </a:cubicBezTo>
                <a:cubicBezTo>
                  <a:pt x="5933314" y="-56261"/>
                  <a:pt x="6210802" y="17096"/>
                  <a:pt x="6481617" y="0"/>
                </a:cubicBezTo>
                <a:cubicBezTo>
                  <a:pt x="6752432" y="-17096"/>
                  <a:pt x="6857692" y="43834"/>
                  <a:pt x="7075943" y="0"/>
                </a:cubicBezTo>
                <a:cubicBezTo>
                  <a:pt x="7294194" y="-43834"/>
                  <a:pt x="7580644" y="24866"/>
                  <a:pt x="7759419" y="0"/>
                </a:cubicBezTo>
                <a:cubicBezTo>
                  <a:pt x="7938194" y="-24866"/>
                  <a:pt x="8295831" y="8781"/>
                  <a:pt x="8532043" y="0"/>
                </a:cubicBezTo>
                <a:cubicBezTo>
                  <a:pt x="8768255" y="-8781"/>
                  <a:pt x="8735954" y="20320"/>
                  <a:pt x="8858923" y="0"/>
                </a:cubicBezTo>
                <a:cubicBezTo>
                  <a:pt x="8981892" y="-20320"/>
                  <a:pt x="9135126" y="20405"/>
                  <a:pt x="9364101" y="0"/>
                </a:cubicBezTo>
                <a:cubicBezTo>
                  <a:pt x="9593076" y="-20405"/>
                  <a:pt x="9807835" y="54801"/>
                  <a:pt x="9928711" y="0"/>
                </a:cubicBezTo>
                <a:cubicBezTo>
                  <a:pt x="10472033" y="-24751"/>
                  <a:pt x="10882906" y="398738"/>
                  <a:pt x="10942523" y="1013812"/>
                </a:cubicBezTo>
                <a:cubicBezTo>
                  <a:pt x="10963667" y="1160806"/>
                  <a:pt x="10879283" y="1423801"/>
                  <a:pt x="10942523" y="1593115"/>
                </a:cubicBezTo>
                <a:cubicBezTo>
                  <a:pt x="11005763" y="1762429"/>
                  <a:pt x="10924288" y="1843447"/>
                  <a:pt x="10942523" y="2091316"/>
                </a:cubicBezTo>
                <a:cubicBezTo>
                  <a:pt x="10960758" y="2339185"/>
                  <a:pt x="10918599" y="2480299"/>
                  <a:pt x="10942523" y="2589517"/>
                </a:cubicBezTo>
                <a:cubicBezTo>
                  <a:pt x="10966447" y="2698735"/>
                  <a:pt x="10875860" y="2921743"/>
                  <a:pt x="10942523" y="3168821"/>
                </a:cubicBezTo>
                <a:cubicBezTo>
                  <a:pt x="11009186" y="3415899"/>
                  <a:pt x="10892885" y="3517400"/>
                  <a:pt x="10942523" y="3707573"/>
                </a:cubicBezTo>
                <a:cubicBezTo>
                  <a:pt x="10992161" y="3897746"/>
                  <a:pt x="10930422" y="4153547"/>
                  <a:pt x="10942523" y="4286876"/>
                </a:cubicBezTo>
                <a:cubicBezTo>
                  <a:pt x="10954624" y="4420205"/>
                  <a:pt x="10875751" y="4774806"/>
                  <a:pt x="10942523" y="5068936"/>
                </a:cubicBezTo>
                <a:cubicBezTo>
                  <a:pt x="10914990" y="5619968"/>
                  <a:pt x="10473270" y="6080738"/>
                  <a:pt x="9928711" y="6082748"/>
                </a:cubicBezTo>
                <a:cubicBezTo>
                  <a:pt x="9771471" y="6118723"/>
                  <a:pt x="9699752" y="6052808"/>
                  <a:pt x="9601831" y="6082748"/>
                </a:cubicBezTo>
                <a:cubicBezTo>
                  <a:pt x="9503910" y="6112688"/>
                  <a:pt x="9346797" y="6061583"/>
                  <a:pt x="9185803" y="6082748"/>
                </a:cubicBezTo>
                <a:cubicBezTo>
                  <a:pt x="9024809" y="6103913"/>
                  <a:pt x="8967456" y="6062649"/>
                  <a:pt x="8858923" y="6082748"/>
                </a:cubicBezTo>
                <a:cubicBezTo>
                  <a:pt x="8750390" y="6102847"/>
                  <a:pt x="8502896" y="6004648"/>
                  <a:pt x="8175448" y="6082748"/>
                </a:cubicBezTo>
                <a:cubicBezTo>
                  <a:pt x="7848000" y="6160848"/>
                  <a:pt x="7832611" y="6024372"/>
                  <a:pt x="7670270" y="6082748"/>
                </a:cubicBezTo>
                <a:cubicBezTo>
                  <a:pt x="7507929" y="6141124"/>
                  <a:pt x="7193570" y="6049210"/>
                  <a:pt x="6897645" y="6082748"/>
                </a:cubicBezTo>
                <a:cubicBezTo>
                  <a:pt x="6601720" y="6116286"/>
                  <a:pt x="6627025" y="6059531"/>
                  <a:pt x="6481617" y="6082748"/>
                </a:cubicBezTo>
                <a:cubicBezTo>
                  <a:pt x="6336209" y="6105965"/>
                  <a:pt x="6067950" y="6034745"/>
                  <a:pt x="5798141" y="6082748"/>
                </a:cubicBezTo>
                <a:cubicBezTo>
                  <a:pt x="5528332" y="6130751"/>
                  <a:pt x="5573573" y="6073280"/>
                  <a:pt x="5471262" y="6082748"/>
                </a:cubicBezTo>
                <a:cubicBezTo>
                  <a:pt x="5368951" y="6092216"/>
                  <a:pt x="5216402" y="6033233"/>
                  <a:pt x="4966084" y="6082748"/>
                </a:cubicBezTo>
                <a:cubicBezTo>
                  <a:pt x="4715766" y="6132263"/>
                  <a:pt x="4425556" y="6069870"/>
                  <a:pt x="4282608" y="6082748"/>
                </a:cubicBezTo>
                <a:cubicBezTo>
                  <a:pt x="4139660" y="6095626"/>
                  <a:pt x="3896138" y="6026598"/>
                  <a:pt x="3509984" y="6082748"/>
                </a:cubicBezTo>
                <a:cubicBezTo>
                  <a:pt x="3123830" y="6138898"/>
                  <a:pt x="2910063" y="5990591"/>
                  <a:pt x="2737359" y="6082748"/>
                </a:cubicBezTo>
                <a:cubicBezTo>
                  <a:pt x="2564655" y="6174905"/>
                  <a:pt x="2169981" y="6028975"/>
                  <a:pt x="1964735" y="6082748"/>
                </a:cubicBezTo>
                <a:cubicBezTo>
                  <a:pt x="1759489" y="6136521"/>
                  <a:pt x="1438437" y="5975815"/>
                  <a:pt x="1013812" y="6082748"/>
                </a:cubicBezTo>
                <a:cubicBezTo>
                  <a:pt x="370845" y="6018029"/>
                  <a:pt x="-55906" y="5611133"/>
                  <a:pt x="0" y="5068936"/>
                </a:cubicBezTo>
                <a:cubicBezTo>
                  <a:pt x="-71029" y="4908448"/>
                  <a:pt x="37296" y="4599326"/>
                  <a:pt x="0" y="4449081"/>
                </a:cubicBezTo>
                <a:cubicBezTo>
                  <a:pt x="-37296" y="4298836"/>
                  <a:pt x="11817" y="4104363"/>
                  <a:pt x="0" y="3991432"/>
                </a:cubicBezTo>
                <a:cubicBezTo>
                  <a:pt x="-11817" y="3878501"/>
                  <a:pt x="9282" y="3634941"/>
                  <a:pt x="0" y="3371577"/>
                </a:cubicBezTo>
                <a:cubicBezTo>
                  <a:pt x="-9282" y="3108214"/>
                  <a:pt x="34954" y="3063710"/>
                  <a:pt x="0" y="2913927"/>
                </a:cubicBezTo>
                <a:cubicBezTo>
                  <a:pt x="-34954" y="2764144"/>
                  <a:pt x="4037" y="2518205"/>
                  <a:pt x="0" y="2375175"/>
                </a:cubicBezTo>
                <a:cubicBezTo>
                  <a:pt x="-4037" y="2232145"/>
                  <a:pt x="18524" y="1973150"/>
                  <a:pt x="0" y="1714769"/>
                </a:cubicBezTo>
                <a:cubicBezTo>
                  <a:pt x="-18524" y="1456388"/>
                  <a:pt x="4603" y="1203317"/>
                  <a:pt x="0" y="1013812"/>
                </a:cubicBezTo>
                <a:close/>
              </a:path>
              <a:path w="10942523" h="6082748" stroke="0" extrusionOk="0">
                <a:moveTo>
                  <a:pt x="0" y="1013812"/>
                </a:moveTo>
                <a:cubicBezTo>
                  <a:pt x="43498" y="363892"/>
                  <a:pt x="493567" y="15929"/>
                  <a:pt x="1013812" y="0"/>
                </a:cubicBezTo>
                <a:cubicBezTo>
                  <a:pt x="1118191" y="-19334"/>
                  <a:pt x="1323318" y="29586"/>
                  <a:pt x="1518990" y="0"/>
                </a:cubicBezTo>
                <a:cubicBezTo>
                  <a:pt x="1714662" y="-29586"/>
                  <a:pt x="1695624" y="19633"/>
                  <a:pt x="1845869" y="0"/>
                </a:cubicBezTo>
                <a:cubicBezTo>
                  <a:pt x="1996114" y="-19633"/>
                  <a:pt x="2327563" y="37635"/>
                  <a:pt x="2529345" y="0"/>
                </a:cubicBezTo>
                <a:cubicBezTo>
                  <a:pt x="2731127" y="-37635"/>
                  <a:pt x="2954621" y="53534"/>
                  <a:pt x="3212820" y="0"/>
                </a:cubicBezTo>
                <a:cubicBezTo>
                  <a:pt x="3471019" y="-53534"/>
                  <a:pt x="3701118" y="59309"/>
                  <a:pt x="3985445" y="0"/>
                </a:cubicBezTo>
                <a:cubicBezTo>
                  <a:pt x="4269773" y="-59309"/>
                  <a:pt x="4322346" y="4189"/>
                  <a:pt x="4490623" y="0"/>
                </a:cubicBezTo>
                <a:cubicBezTo>
                  <a:pt x="4658900" y="-4189"/>
                  <a:pt x="5050984" y="85313"/>
                  <a:pt x="5263247" y="0"/>
                </a:cubicBezTo>
                <a:cubicBezTo>
                  <a:pt x="5475510" y="-85313"/>
                  <a:pt x="5448256" y="23514"/>
                  <a:pt x="5590127" y="0"/>
                </a:cubicBezTo>
                <a:cubicBezTo>
                  <a:pt x="5731998" y="-23514"/>
                  <a:pt x="5792453" y="27618"/>
                  <a:pt x="5917006" y="0"/>
                </a:cubicBezTo>
                <a:cubicBezTo>
                  <a:pt x="6041559" y="-27618"/>
                  <a:pt x="6287272" y="42865"/>
                  <a:pt x="6422184" y="0"/>
                </a:cubicBezTo>
                <a:cubicBezTo>
                  <a:pt x="6557096" y="-42865"/>
                  <a:pt x="6654830" y="12219"/>
                  <a:pt x="6749064" y="0"/>
                </a:cubicBezTo>
                <a:cubicBezTo>
                  <a:pt x="6843298" y="-12219"/>
                  <a:pt x="7131332" y="17667"/>
                  <a:pt x="7432539" y="0"/>
                </a:cubicBezTo>
                <a:cubicBezTo>
                  <a:pt x="7733747" y="-17667"/>
                  <a:pt x="7736473" y="55751"/>
                  <a:pt x="7937717" y="0"/>
                </a:cubicBezTo>
                <a:cubicBezTo>
                  <a:pt x="8138961" y="-55751"/>
                  <a:pt x="8457784" y="59098"/>
                  <a:pt x="8710341" y="0"/>
                </a:cubicBezTo>
                <a:cubicBezTo>
                  <a:pt x="8962898" y="-59098"/>
                  <a:pt x="9016804" y="49349"/>
                  <a:pt x="9215519" y="0"/>
                </a:cubicBezTo>
                <a:cubicBezTo>
                  <a:pt x="9414234" y="-49349"/>
                  <a:pt x="9783997" y="57266"/>
                  <a:pt x="9928711" y="0"/>
                </a:cubicBezTo>
                <a:cubicBezTo>
                  <a:pt x="10593317" y="-25727"/>
                  <a:pt x="10903450" y="477157"/>
                  <a:pt x="10942523" y="1013812"/>
                </a:cubicBezTo>
                <a:cubicBezTo>
                  <a:pt x="10994995" y="1153040"/>
                  <a:pt x="10876759" y="1345516"/>
                  <a:pt x="10942523" y="1674218"/>
                </a:cubicBezTo>
                <a:cubicBezTo>
                  <a:pt x="11008287" y="2002920"/>
                  <a:pt x="10884647" y="2147262"/>
                  <a:pt x="10942523" y="2294073"/>
                </a:cubicBezTo>
                <a:cubicBezTo>
                  <a:pt x="11000399" y="2440885"/>
                  <a:pt x="10906078" y="2706725"/>
                  <a:pt x="10942523" y="2954478"/>
                </a:cubicBezTo>
                <a:cubicBezTo>
                  <a:pt x="10978968" y="3202231"/>
                  <a:pt x="10929495" y="3255410"/>
                  <a:pt x="10942523" y="3452679"/>
                </a:cubicBezTo>
                <a:cubicBezTo>
                  <a:pt x="10955551" y="3649948"/>
                  <a:pt x="10897820" y="3708542"/>
                  <a:pt x="10942523" y="3950880"/>
                </a:cubicBezTo>
                <a:cubicBezTo>
                  <a:pt x="10987226" y="4193218"/>
                  <a:pt x="10910970" y="4276716"/>
                  <a:pt x="10942523" y="4449081"/>
                </a:cubicBezTo>
                <a:cubicBezTo>
                  <a:pt x="10974076" y="4621446"/>
                  <a:pt x="10888621" y="4866842"/>
                  <a:pt x="10942523" y="5068936"/>
                </a:cubicBezTo>
                <a:cubicBezTo>
                  <a:pt x="10873044" y="5706725"/>
                  <a:pt x="10447215" y="6011896"/>
                  <a:pt x="9928711" y="6082748"/>
                </a:cubicBezTo>
                <a:cubicBezTo>
                  <a:pt x="9746273" y="6145487"/>
                  <a:pt x="9586170" y="6012987"/>
                  <a:pt x="9245235" y="6082748"/>
                </a:cubicBezTo>
                <a:cubicBezTo>
                  <a:pt x="8904300" y="6152509"/>
                  <a:pt x="8840061" y="6030379"/>
                  <a:pt x="8561760" y="6082748"/>
                </a:cubicBezTo>
                <a:cubicBezTo>
                  <a:pt x="8283459" y="6135117"/>
                  <a:pt x="8251992" y="6042801"/>
                  <a:pt x="7967433" y="6082748"/>
                </a:cubicBezTo>
                <a:cubicBezTo>
                  <a:pt x="7682874" y="6122695"/>
                  <a:pt x="7524667" y="6031088"/>
                  <a:pt x="7283958" y="6082748"/>
                </a:cubicBezTo>
                <a:cubicBezTo>
                  <a:pt x="7043250" y="6134408"/>
                  <a:pt x="7109318" y="6045464"/>
                  <a:pt x="6957078" y="6082748"/>
                </a:cubicBezTo>
                <a:cubicBezTo>
                  <a:pt x="6804838" y="6120032"/>
                  <a:pt x="6540957" y="6073796"/>
                  <a:pt x="6184453" y="6082748"/>
                </a:cubicBezTo>
                <a:cubicBezTo>
                  <a:pt x="5827949" y="6091700"/>
                  <a:pt x="5710319" y="6005644"/>
                  <a:pt x="5411829" y="6082748"/>
                </a:cubicBezTo>
                <a:cubicBezTo>
                  <a:pt x="5113339" y="6159852"/>
                  <a:pt x="5118856" y="6053933"/>
                  <a:pt x="4995800" y="6082748"/>
                </a:cubicBezTo>
                <a:cubicBezTo>
                  <a:pt x="4872744" y="6111563"/>
                  <a:pt x="4450087" y="6020663"/>
                  <a:pt x="4223176" y="6082748"/>
                </a:cubicBezTo>
                <a:cubicBezTo>
                  <a:pt x="3996265" y="6144833"/>
                  <a:pt x="3777894" y="6029726"/>
                  <a:pt x="3539700" y="6082748"/>
                </a:cubicBezTo>
                <a:cubicBezTo>
                  <a:pt x="3301506" y="6135770"/>
                  <a:pt x="3264679" y="6076016"/>
                  <a:pt x="3123671" y="6082748"/>
                </a:cubicBezTo>
                <a:cubicBezTo>
                  <a:pt x="2982663" y="6089480"/>
                  <a:pt x="2813334" y="6036156"/>
                  <a:pt x="2618494" y="6082748"/>
                </a:cubicBezTo>
                <a:cubicBezTo>
                  <a:pt x="2423654" y="6129340"/>
                  <a:pt x="2336442" y="6042329"/>
                  <a:pt x="2202465" y="6082748"/>
                </a:cubicBezTo>
                <a:cubicBezTo>
                  <a:pt x="2068488" y="6123167"/>
                  <a:pt x="1736317" y="6021771"/>
                  <a:pt x="1518990" y="6082748"/>
                </a:cubicBezTo>
                <a:cubicBezTo>
                  <a:pt x="1301663" y="6143725"/>
                  <a:pt x="1125739" y="6052395"/>
                  <a:pt x="1013812" y="6082748"/>
                </a:cubicBezTo>
                <a:cubicBezTo>
                  <a:pt x="485992" y="6096089"/>
                  <a:pt x="-56396" y="5740995"/>
                  <a:pt x="0" y="5068936"/>
                </a:cubicBezTo>
                <a:cubicBezTo>
                  <a:pt x="-22090" y="4868116"/>
                  <a:pt x="37893" y="4774715"/>
                  <a:pt x="0" y="4611286"/>
                </a:cubicBezTo>
                <a:cubicBezTo>
                  <a:pt x="-37893" y="4447857"/>
                  <a:pt x="32834" y="4199739"/>
                  <a:pt x="0" y="3950880"/>
                </a:cubicBezTo>
                <a:cubicBezTo>
                  <a:pt x="-32834" y="3702021"/>
                  <a:pt x="24631" y="3604044"/>
                  <a:pt x="0" y="3493231"/>
                </a:cubicBezTo>
                <a:cubicBezTo>
                  <a:pt x="-24631" y="3382418"/>
                  <a:pt x="42418" y="3240999"/>
                  <a:pt x="0" y="3035581"/>
                </a:cubicBezTo>
                <a:cubicBezTo>
                  <a:pt x="-42418" y="2830163"/>
                  <a:pt x="56528" y="2590394"/>
                  <a:pt x="0" y="2375175"/>
                </a:cubicBezTo>
                <a:cubicBezTo>
                  <a:pt x="-56528" y="2159956"/>
                  <a:pt x="8821" y="1922966"/>
                  <a:pt x="0" y="1795872"/>
                </a:cubicBezTo>
                <a:cubicBezTo>
                  <a:pt x="-8821" y="1668778"/>
                  <a:pt x="52102" y="1349235"/>
                  <a:pt x="0" y="1013812"/>
                </a:cubicBezTo>
                <a:close/>
              </a:path>
            </a:pathLst>
          </a:custGeom>
          <a:solidFill>
            <a:srgbClr val="B4C7E7">
              <a:alpha val="69804"/>
            </a:srgbClr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علامة الجمع 18">
            <a:extLst>
              <a:ext uri="{FF2B5EF4-FFF2-40B4-BE49-F238E27FC236}">
                <a16:creationId xmlns:a16="http://schemas.microsoft.com/office/drawing/2014/main" id="{88E64AC1-2329-4423-899C-8D57976623DB}"/>
              </a:ext>
            </a:extLst>
          </p:cNvPr>
          <p:cNvSpPr/>
          <p:nvPr userDrawn="1"/>
        </p:nvSpPr>
        <p:spPr>
          <a:xfrm>
            <a:off x="10993390" y="78045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علامة الضرب 19">
            <a:extLst>
              <a:ext uri="{FF2B5EF4-FFF2-40B4-BE49-F238E27FC236}">
                <a16:creationId xmlns:a16="http://schemas.microsoft.com/office/drawing/2014/main" id="{F216D8B8-F0E2-4511-913D-22163E48297B}"/>
              </a:ext>
            </a:extLst>
          </p:cNvPr>
          <p:cNvSpPr/>
          <p:nvPr userDrawn="1"/>
        </p:nvSpPr>
        <p:spPr>
          <a:xfrm>
            <a:off x="11081715" y="1936571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علامة القسمة 20">
            <a:extLst>
              <a:ext uri="{FF2B5EF4-FFF2-40B4-BE49-F238E27FC236}">
                <a16:creationId xmlns:a16="http://schemas.microsoft.com/office/drawing/2014/main" id="{5FDDBC2A-C8B6-4F91-BFD3-9AC0F485186B}"/>
              </a:ext>
            </a:extLst>
          </p:cNvPr>
          <p:cNvSpPr/>
          <p:nvPr userDrawn="1"/>
        </p:nvSpPr>
        <p:spPr>
          <a:xfrm>
            <a:off x="11081715" y="267273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طرح 21">
            <a:extLst>
              <a:ext uri="{FF2B5EF4-FFF2-40B4-BE49-F238E27FC236}">
                <a16:creationId xmlns:a16="http://schemas.microsoft.com/office/drawing/2014/main" id="{A7634934-0681-4BA4-A987-92C99AE826B6}"/>
              </a:ext>
            </a:extLst>
          </p:cNvPr>
          <p:cNvSpPr/>
          <p:nvPr userDrawn="1"/>
        </p:nvSpPr>
        <p:spPr>
          <a:xfrm>
            <a:off x="11081715" y="1378996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rgbClr val="B4C7E7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E2DE423-6EB2-4A9F-89C6-29A9D0A0D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9081"/>
            <a:ext cx="1246873" cy="8151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182042E-E558-4000-AC5B-E2B10BBAC275}"/>
              </a:ext>
            </a:extLst>
          </p:cNvPr>
          <p:cNvSpPr/>
          <p:nvPr userDrawn="1"/>
        </p:nvSpPr>
        <p:spPr>
          <a:xfrm>
            <a:off x="288054" y="136525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2270FEE-65E8-44A8-933B-31BF07FFEBEB}"/>
              </a:ext>
            </a:extLst>
          </p:cNvPr>
          <p:cNvSpPr/>
          <p:nvPr userDrawn="1"/>
        </p:nvSpPr>
        <p:spPr>
          <a:xfrm>
            <a:off x="750285" y="6257965"/>
            <a:ext cx="1422701" cy="280947"/>
          </a:xfrm>
          <a:custGeom>
            <a:avLst/>
            <a:gdLst>
              <a:gd name="connsiteX0" fmla="*/ 0 w 1422701"/>
              <a:gd name="connsiteY0" fmla="*/ 0 h 280947"/>
              <a:gd name="connsiteX1" fmla="*/ 445780 w 1422701"/>
              <a:gd name="connsiteY1" fmla="*/ 0 h 280947"/>
              <a:gd name="connsiteX2" fmla="*/ 891559 w 1422701"/>
              <a:gd name="connsiteY2" fmla="*/ 0 h 280947"/>
              <a:gd name="connsiteX3" fmla="*/ 1422701 w 1422701"/>
              <a:gd name="connsiteY3" fmla="*/ 0 h 280947"/>
              <a:gd name="connsiteX4" fmla="*/ 1422701 w 1422701"/>
              <a:gd name="connsiteY4" fmla="*/ 280947 h 280947"/>
              <a:gd name="connsiteX5" fmla="*/ 976921 w 1422701"/>
              <a:gd name="connsiteY5" fmla="*/ 280947 h 280947"/>
              <a:gd name="connsiteX6" fmla="*/ 488461 w 1422701"/>
              <a:gd name="connsiteY6" fmla="*/ 280947 h 280947"/>
              <a:gd name="connsiteX7" fmla="*/ 0 w 1422701"/>
              <a:gd name="connsiteY7" fmla="*/ 280947 h 280947"/>
              <a:gd name="connsiteX8" fmla="*/ 0 w 1422701"/>
              <a:gd name="connsiteY8" fmla="*/ 0 h 280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701" h="280947" extrusionOk="0">
                <a:moveTo>
                  <a:pt x="0" y="0"/>
                </a:moveTo>
                <a:cubicBezTo>
                  <a:pt x="188816" y="-27500"/>
                  <a:pt x="332266" y="18715"/>
                  <a:pt x="445780" y="0"/>
                </a:cubicBezTo>
                <a:cubicBezTo>
                  <a:pt x="559294" y="-18715"/>
                  <a:pt x="762597" y="51896"/>
                  <a:pt x="891559" y="0"/>
                </a:cubicBezTo>
                <a:cubicBezTo>
                  <a:pt x="1020521" y="-51896"/>
                  <a:pt x="1199635" y="23018"/>
                  <a:pt x="1422701" y="0"/>
                </a:cubicBezTo>
                <a:cubicBezTo>
                  <a:pt x="1427655" y="71059"/>
                  <a:pt x="1403937" y="149885"/>
                  <a:pt x="1422701" y="280947"/>
                </a:cubicBezTo>
                <a:cubicBezTo>
                  <a:pt x="1311936" y="325736"/>
                  <a:pt x="1093818" y="252902"/>
                  <a:pt x="976921" y="280947"/>
                </a:cubicBezTo>
                <a:cubicBezTo>
                  <a:pt x="860024" y="308992"/>
                  <a:pt x="704976" y="277355"/>
                  <a:pt x="488461" y="280947"/>
                </a:cubicBezTo>
                <a:cubicBezTo>
                  <a:pt x="271946" y="284539"/>
                  <a:pt x="134611" y="261469"/>
                  <a:pt x="0" y="280947"/>
                </a:cubicBezTo>
                <a:cubicBezTo>
                  <a:pt x="-30686" y="184792"/>
                  <a:pt x="30966" y="78883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dirty="0">
                <a:solidFill>
                  <a:schemeClr val="tx1"/>
                </a:solidFill>
              </a:rPr>
              <a:t>معلمة المادة : غزيل المطرفي </a:t>
            </a:r>
          </a:p>
        </p:txBody>
      </p:sp>
    </p:spTree>
    <p:extLst>
      <p:ext uri="{BB962C8B-B14F-4D97-AF65-F5344CB8AC3E}">
        <p14:creationId xmlns:p14="http://schemas.microsoft.com/office/powerpoint/2010/main" val="11174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5192EF-1493-42D4-B236-E4241FA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2FB499-340D-40E4-BA0F-8C136E5D1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4693F8-C80C-4F9B-AC2B-1D67AD33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AF7F14-18A4-485C-9639-C8AFE2D1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F913E0-9140-4644-A7CF-5E42DABE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54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B3836B-09A9-44EE-973A-7C7B1B7F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4B5730-8823-4493-940E-C35070116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D9B761-5A44-4D09-AD8B-511D8E37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948CFC-B1DC-4B58-B547-E36C923E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FD4163-513E-4C5A-A8E3-DD202B27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122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C02C46-D5CC-45C6-BEAE-937B549C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13BE80B-2BBD-4057-BA2C-5140665A7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3D349B-F467-4C3B-8C88-6521366E7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7A4F9A-0B6C-434D-AA5E-7EA2B2F0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41EEB4E-3E93-4E15-AD25-1DF57B4F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83F7ED-312B-4BCE-98DC-1CA0F049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053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C617-C86F-4303-B303-0D74E0ED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ECD6A8C-6B2F-436F-8CFB-30389176A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8B00E94-11E6-4FE7-82F6-094EFFB57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1A8A2BC-6758-4566-9BA6-232D12A4C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49DDAFF-56CD-4083-BE2E-6017FE97E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D8E878A-0610-4786-A454-DAB287F6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102845-F973-49A2-89EA-9B26B986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00FF80-96BE-4D18-BFFF-DB2B96A8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106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F93EF5-45FB-4A9C-BE19-17E7CE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B77065-061C-46BC-AC92-2A2AD95AD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538B8D6-4E0E-4EA8-8F49-C429ECD2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33FED4-7F8E-47F5-B388-6B7423C3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68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06CEA44-04FE-4B8B-8B2C-EF040BFD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E52C732-A77B-4938-A998-FA227F2E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4BAC3A-17F9-4DE5-80BF-73AFBBAC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869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6C67CA-B6A9-4C95-B9E1-CBB5ED90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42E63F-2A25-4E21-9748-66AC5A85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AEB4A50-4D9E-4675-81ED-B7C1EF750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25F7DA7-8D1F-4FEB-9E7B-D2E6804F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12954B-BA98-4F9C-8904-067B9369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1F2BA5-87D7-4597-B816-8E64029A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63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2E7A9CE-7993-46B8-A8D2-14ED5F2D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C4CDE1-0848-451B-906A-5CA795310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14B3DF8-E725-4B62-B6F8-5B901998D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2DDC68D-16CD-429E-8C72-9CCA3078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088988-BD8C-48E4-AD65-F85C770C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3FBC8CE-6579-4CBA-BF0D-0972048D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24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4D85C5-80F7-4806-8FAF-AF604B92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E4DD0CD-A1B5-4712-9464-67461002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D5033A-21FA-47C1-BA5E-5B00B05E9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F1D3E-6E6A-4EC9-A150-1EEC8178A7E4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07C3F1-6C2C-4AD9-8027-D21A30F58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EE7F52-DFC4-4C0C-A7F9-BB8C6D68A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B111-4FFE-4309-B8F7-00807DEEAB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090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B4C7E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0130E4A-E50A-457E-8781-53DBB6D7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EC4D56-49B6-45BA-89C9-A0E93F59A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BBDBEB-7F6F-4E29-8337-0D6405D8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2108-C898-4E17-8DF2-D78FF918FD62}" type="datetimeFigureOut">
              <a:rPr lang="ar-SA" smtClean="0"/>
              <a:t>27/08/43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597323-2D18-4399-902A-826D5EB2D3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D35EEF-EEEB-4AE7-949F-DB7F3A1C4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BBFEB-4BC1-41A5-A6DA-7329F6F58D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956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ien.edu.sa/qr/L-GE-ME-K07-SM1-math-CH4-L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McsF2SQF_FU" TargetMode="External"/><Relationship Id="rId13" Type="http://schemas.openxmlformats.org/officeDocument/2006/relationships/image" Target="../media/image48.jpeg"/><Relationship Id="rId3" Type="http://schemas.openxmlformats.org/officeDocument/2006/relationships/image" Target="../media/image12.svg"/><Relationship Id="rId7" Type="http://schemas.openxmlformats.org/officeDocument/2006/relationships/image" Target="../media/image44.png"/><Relationship Id="rId12" Type="http://schemas.openxmlformats.org/officeDocument/2006/relationships/hyperlink" Target="https://lplan.ien.edu.sa/Exporter/LessonPlanReport?id=267000&amp;userId=ofinKp86RI1zOSFk3PMNaA2&amp;treeId=3061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hyperlink" Target="https://www.liveworksheets.com/2-ru1187931va" TargetMode="External"/><Relationship Id="rId9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hlinkClick r:id="rId2"/>
            <a:extLst>
              <a:ext uri="{FF2B5EF4-FFF2-40B4-BE49-F238E27FC236}">
                <a16:creationId xmlns:a16="http://schemas.microsoft.com/office/drawing/2014/main" id="{4D11D11A-82E0-41A9-B12D-43397E05090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8579" y="254168"/>
            <a:ext cx="900000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BDF0827-413E-4232-8939-4174E13B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43" y="1538523"/>
            <a:ext cx="2795468" cy="1581372"/>
          </a:xfrm>
          <a:custGeom>
            <a:avLst/>
            <a:gdLst>
              <a:gd name="connsiteX0" fmla="*/ 0 w 2795468"/>
              <a:gd name="connsiteY0" fmla="*/ 0 h 1581372"/>
              <a:gd name="connsiteX1" fmla="*/ 531139 w 2795468"/>
              <a:gd name="connsiteY1" fmla="*/ 0 h 1581372"/>
              <a:gd name="connsiteX2" fmla="*/ 1090233 w 2795468"/>
              <a:gd name="connsiteY2" fmla="*/ 0 h 1581372"/>
              <a:gd name="connsiteX3" fmla="*/ 1649326 w 2795468"/>
              <a:gd name="connsiteY3" fmla="*/ 0 h 1581372"/>
              <a:gd name="connsiteX4" fmla="*/ 2264329 w 2795468"/>
              <a:gd name="connsiteY4" fmla="*/ 0 h 1581372"/>
              <a:gd name="connsiteX5" fmla="*/ 2795468 w 2795468"/>
              <a:gd name="connsiteY5" fmla="*/ 0 h 1581372"/>
              <a:gd name="connsiteX6" fmla="*/ 2795468 w 2795468"/>
              <a:gd name="connsiteY6" fmla="*/ 542938 h 1581372"/>
              <a:gd name="connsiteX7" fmla="*/ 2795468 w 2795468"/>
              <a:gd name="connsiteY7" fmla="*/ 1070062 h 1581372"/>
              <a:gd name="connsiteX8" fmla="*/ 2795468 w 2795468"/>
              <a:gd name="connsiteY8" fmla="*/ 1581372 h 1581372"/>
              <a:gd name="connsiteX9" fmla="*/ 2236374 w 2795468"/>
              <a:gd name="connsiteY9" fmla="*/ 1581372 h 1581372"/>
              <a:gd name="connsiteX10" fmla="*/ 1761145 w 2795468"/>
              <a:gd name="connsiteY10" fmla="*/ 1581372 h 1581372"/>
              <a:gd name="connsiteX11" fmla="*/ 1146142 w 2795468"/>
              <a:gd name="connsiteY11" fmla="*/ 1581372 h 1581372"/>
              <a:gd name="connsiteX12" fmla="*/ 642958 w 2795468"/>
              <a:gd name="connsiteY12" fmla="*/ 1581372 h 1581372"/>
              <a:gd name="connsiteX13" fmla="*/ 0 w 2795468"/>
              <a:gd name="connsiteY13" fmla="*/ 1581372 h 1581372"/>
              <a:gd name="connsiteX14" fmla="*/ 0 w 2795468"/>
              <a:gd name="connsiteY14" fmla="*/ 1101689 h 1581372"/>
              <a:gd name="connsiteX15" fmla="*/ 0 w 2795468"/>
              <a:gd name="connsiteY15" fmla="*/ 606193 h 1581372"/>
              <a:gd name="connsiteX16" fmla="*/ 0 w 2795468"/>
              <a:gd name="connsiteY16" fmla="*/ 0 h 158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5468" h="1581372" fill="none" extrusionOk="0">
                <a:moveTo>
                  <a:pt x="0" y="0"/>
                </a:moveTo>
                <a:cubicBezTo>
                  <a:pt x="186484" y="-49327"/>
                  <a:pt x="270285" y="21712"/>
                  <a:pt x="531139" y="0"/>
                </a:cubicBezTo>
                <a:cubicBezTo>
                  <a:pt x="791993" y="-21712"/>
                  <a:pt x="966167" y="36095"/>
                  <a:pt x="1090233" y="0"/>
                </a:cubicBezTo>
                <a:cubicBezTo>
                  <a:pt x="1214299" y="-36095"/>
                  <a:pt x="1383796" y="50774"/>
                  <a:pt x="1649326" y="0"/>
                </a:cubicBezTo>
                <a:cubicBezTo>
                  <a:pt x="1914856" y="-50774"/>
                  <a:pt x="1967067" y="51196"/>
                  <a:pt x="2264329" y="0"/>
                </a:cubicBezTo>
                <a:cubicBezTo>
                  <a:pt x="2561591" y="-51196"/>
                  <a:pt x="2645764" y="32794"/>
                  <a:pt x="2795468" y="0"/>
                </a:cubicBezTo>
                <a:cubicBezTo>
                  <a:pt x="2842313" y="139601"/>
                  <a:pt x="2766452" y="362909"/>
                  <a:pt x="2795468" y="542938"/>
                </a:cubicBezTo>
                <a:cubicBezTo>
                  <a:pt x="2824484" y="722967"/>
                  <a:pt x="2747514" y="847410"/>
                  <a:pt x="2795468" y="1070062"/>
                </a:cubicBezTo>
                <a:cubicBezTo>
                  <a:pt x="2843422" y="1292714"/>
                  <a:pt x="2786072" y="1376513"/>
                  <a:pt x="2795468" y="1581372"/>
                </a:cubicBezTo>
                <a:cubicBezTo>
                  <a:pt x="2588751" y="1638485"/>
                  <a:pt x="2425362" y="1517098"/>
                  <a:pt x="2236374" y="1581372"/>
                </a:cubicBezTo>
                <a:cubicBezTo>
                  <a:pt x="2047386" y="1645646"/>
                  <a:pt x="1886357" y="1540244"/>
                  <a:pt x="1761145" y="1581372"/>
                </a:cubicBezTo>
                <a:cubicBezTo>
                  <a:pt x="1635933" y="1622500"/>
                  <a:pt x="1320128" y="1556795"/>
                  <a:pt x="1146142" y="1581372"/>
                </a:cubicBezTo>
                <a:cubicBezTo>
                  <a:pt x="972156" y="1605949"/>
                  <a:pt x="747587" y="1577041"/>
                  <a:pt x="642958" y="1581372"/>
                </a:cubicBezTo>
                <a:cubicBezTo>
                  <a:pt x="538329" y="1585703"/>
                  <a:pt x="229613" y="1521651"/>
                  <a:pt x="0" y="1581372"/>
                </a:cubicBezTo>
                <a:cubicBezTo>
                  <a:pt x="-42108" y="1455422"/>
                  <a:pt x="37673" y="1204520"/>
                  <a:pt x="0" y="1101689"/>
                </a:cubicBezTo>
                <a:cubicBezTo>
                  <a:pt x="-37673" y="998858"/>
                  <a:pt x="39182" y="839668"/>
                  <a:pt x="0" y="606193"/>
                </a:cubicBezTo>
                <a:cubicBezTo>
                  <a:pt x="-39182" y="372718"/>
                  <a:pt x="54178" y="185949"/>
                  <a:pt x="0" y="0"/>
                </a:cubicBezTo>
                <a:close/>
              </a:path>
              <a:path w="2795468" h="1581372" stroke="0" extrusionOk="0">
                <a:moveTo>
                  <a:pt x="0" y="0"/>
                </a:moveTo>
                <a:cubicBezTo>
                  <a:pt x="115796" y="-41273"/>
                  <a:pt x="305959" y="30734"/>
                  <a:pt x="531139" y="0"/>
                </a:cubicBezTo>
                <a:cubicBezTo>
                  <a:pt x="756319" y="-30734"/>
                  <a:pt x="875873" y="19684"/>
                  <a:pt x="1006368" y="0"/>
                </a:cubicBezTo>
                <a:cubicBezTo>
                  <a:pt x="1136863" y="-19684"/>
                  <a:pt x="1340955" y="71900"/>
                  <a:pt x="1621371" y="0"/>
                </a:cubicBezTo>
                <a:cubicBezTo>
                  <a:pt x="1901787" y="-71900"/>
                  <a:pt x="1933071" y="610"/>
                  <a:pt x="2208420" y="0"/>
                </a:cubicBezTo>
                <a:cubicBezTo>
                  <a:pt x="2483769" y="-610"/>
                  <a:pt x="2551608" y="59854"/>
                  <a:pt x="2795468" y="0"/>
                </a:cubicBezTo>
                <a:cubicBezTo>
                  <a:pt x="2828713" y="154799"/>
                  <a:pt x="2759227" y="335517"/>
                  <a:pt x="2795468" y="495497"/>
                </a:cubicBezTo>
                <a:cubicBezTo>
                  <a:pt x="2831709" y="655477"/>
                  <a:pt x="2782685" y="775631"/>
                  <a:pt x="2795468" y="990993"/>
                </a:cubicBezTo>
                <a:cubicBezTo>
                  <a:pt x="2808251" y="1206355"/>
                  <a:pt x="2786535" y="1318230"/>
                  <a:pt x="2795468" y="1581372"/>
                </a:cubicBezTo>
                <a:cubicBezTo>
                  <a:pt x="2539900" y="1636801"/>
                  <a:pt x="2459542" y="1523184"/>
                  <a:pt x="2208420" y="1581372"/>
                </a:cubicBezTo>
                <a:cubicBezTo>
                  <a:pt x="1957298" y="1639560"/>
                  <a:pt x="1884938" y="1565818"/>
                  <a:pt x="1677281" y="1581372"/>
                </a:cubicBezTo>
                <a:cubicBezTo>
                  <a:pt x="1469624" y="1596926"/>
                  <a:pt x="1189368" y="1524726"/>
                  <a:pt x="1062278" y="1581372"/>
                </a:cubicBezTo>
                <a:cubicBezTo>
                  <a:pt x="935188" y="1638018"/>
                  <a:pt x="264019" y="1499217"/>
                  <a:pt x="0" y="1581372"/>
                </a:cubicBezTo>
                <a:cubicBezTo>
                  <a:pt x="-8669" y="1412087"/>
                  <a:pt x="49504" y="1294783"/>
                  <a:pt x="0" y="1101689"/>
                </a:cubicBezTo>
                <a:cubicBezTo>
                  <a:pt x="-49504" y="908595"/>
                  <a:pt x="48121" y="697094"/>
                  <a:pt x="0" y="590379"/>
                </a:cubicBezTo>
                <a:cubicBezTo>
                  <a:pt x="-48121" y="483664"/>
                  <a:pt x="59655" y="163645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6093615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AF30B0-2BB3-4FAB-97F4-469410834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043" y="3429000"/>
            <a:ext cx="2795468" cy="1581371"/>
          </a:xfrm>
          <a:custGeom>
            <a:avLst/>
            <a:gdLst>
              <a:gd name="connsiteX0" fmla="*/ 0 w 2795468"/>
              <a:gd name="connsiteY0" fmla="*/ 0 h 1581371"/>
              <a:gd name="connsiteX1" fmla="*/ 559094 w 2795468"/>
              <a:gd name="connsiteY1" fmla="*/ 0 h 1581371"/>
              <a:gd name="connsiteX2" fmla="*/ 1062278 w 2795468"/>
              <a:gd name="connsiteY2" fmla="*/ 0 h 1581371"/>
              <a:gd name="connsiteX3" fmla="*/ 1593417 w 2795468"/>
              <a:gd name="connsiteY3" fmla="*/ 0 h 1581371"/>
              <a:gd name="connsiteX4" fmla="*/ 2208420 w 2795468"/>
              <a:gd name="connsiteY4" fmla="*/ 0 h 1581371"/>
              <a:gd name="connsiteX5" fmla="*/ 2795468 w 2795468"/>
              <a:gd name="connsiteY5" fmla="*/ 0 h 1581371"/>
              <a:gd name="connsiteX6" fmla="*/ 2795468 w 2795468"/>
              <a:gd name="connsiteY6" fmla="*/ 527124 h 1581371"/>
              <a:gd name="connsiteX7" fmla="*/ 2795468 w 2795468"/>
              <a:gd name="connsiteY7" fmla="*/ 1070061 h 1581371"/>
              <a:gd name="connsiteX8" fmla="*/ 2795468 w 2795468"/>
              <a:gd name="connsiteY8" fmla="*/ 1581371 h 1581371"/>
              <a:gd name="connsiteX9" fmla="*/ 2236374 w 2795468"/>
              <a:gd name="connsiteY9" fmla="*/ 1581371 h 1581371"/>
              <a:gd name="connsiteX10" fmla="*/ 1733190 w 2795468"/>
              <a:gd name="connsiteY10" fmla="*/ 1581371 h 1581371"/>
              <a:gd name="connsiteX11" fmla="*/ 1174097 w 2795468"/>
              <a:gd name="connsiteY11" fmla="*/ 1581371 h 1581371"/>
              <a:gd name="connsiteX12" fmla="*/ 559094 w 2795468"/>
              <a:gd name="connsiteY12" fmla="*/ 1581371 h 1581371"/>
              <a:gd name="connsiteX13" fmla="*/ 0 w 2795468"/>
              <a:gd name="connsiteY13" fmla="*/ 1581371 h 1581371"/>
              <a:gd name="connsiteX14" fmla="*/ 0 w 2795468"/>
              <a:gd name="connsiteY14" fmla="*/ 1070061 h 1581371"/>
              <a:gd name="connsiteX15" fmla="*/ 0 w 2795468"/>
              <a:gd name="connsiteY15" fmla="*/ 590379 h 1581371"/>
              <a:gd name="connsiteX16" fmla="*/ 0 w 2795468"/>
              <a:gd name="connsiteY16" fmla="*/ 0 h 158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95468" h="1581371" fill="none" extrusionOk="0">
                <a:moveTo>
                  <a:pt x="0" y="0"/>
                </a:moveTo>
                <a:cubicBezTo>
                  <a:pt x="235775" y="-15681"/>
                  <a:pt x="437847" y="63370"/>
                  <a:pt x="559094" y="0"/>
                </a:cubicBezTo>
                <a:cubicBezTo>
                  <a:pt x="680341" y="-63370"/>
                  <a:pt x="875731" y="44484"/>
                  <a:pt x="1062278" y="0"/>
                </a:cubicBezTo>
                <a:cubicBezTo>
                  <a:pt x="1248825" y="-44484"/>
                  <a:pt x="1485789" y="16546"/>
                  <a:pt x="1593417" y="0"/>
                </a:cubicBezTo>
                <a:cubicBezTo>
                  <a:pt x="1701045" y="-16546"/>
                  <a:pt x="2026035" y="8050"/>
                  <a:pt x="2208420" y="0"/>
                </a:cubicBezTo>
                <a:cubicBezTo>
                  <a:pt x="2390805" y="-8050"/>
                  <a:pt x="2590650" y="36817"/>
                  <a:pt x="2795468" y="0"/>
                </a:cubicBezTo>
                <a:cubicBezTo>
                  <a:pt x="2849591" y="153888"/>
                  <a:pt x="2757118" y="340899"/>
                  <a:pt x="2795468" y="527124"/>
                </a:cubicBezTo>
                <a:cubicBezTo>
                  <a:pt x="2833818" y="713349"/>
                  <a:pt x="2785617" y="818403"/>
                  <a:pt x="2795468" y="1070061"/>
                </a:cubicBezTo>
                <a:cubicBezTo>
                  <a:pt x="2805319" y="1321719"/>
                  <a:pt x="2772919" y="1440912"/>
                  <a:pt x="2795468" y="1581371"/>
                </a:cubicBezTo>
                <a:cubicBezTo>
                  <a:pt x="2532953" y="1643853"/>
                  <a:pt x="2477746" y="1517499"/>
                  <a:pt x="2236374" y="1581371"/>
                </a:cubicBezTo>
                <a:cubicBezTo>
                  <a:pt x="1995002" y="1645243"/>
                  <a:pt x="1888946" y="1524513"/>
                  <a:pt x="1733190" y="1581371"/>
                </a:cubicBezTo>
                <a:cubicBezTo>
                  <a:pt x="1577434" y="1638229"/>
                  <a:pt x="1302626" y="1571865"/>
                  <a:pt x="1174097" y="1581371"/>
                </a:cubicBezTo>
                <a:cubicBezTo>
                  <a:pt x="1045568" y="1590877"/>
                  <a:pt x="758610" y="1511880"/>
                  <a:pt x="559094" y="1581371"/>
                </a:cubicBezTo>
                <a:cubicBezTo>
                  <a:pt x="359578" y="1650862"/>
                  <a:pt x="154745" y="1554797"/>
                  <a:pt x="0" y="1581371"/>
                </a:cubicBezTo>
                <a:cubicBezTo>
                  <a:pt x="-13075" y="1333169"/>
                  <a:pt x="37417" y="1289149"/>
                  <a:pt x="0" y="1070061"/>
                </a:cubicBezTo>
                <a:cubicBezTo>
                  <a:pt x="-37417" y="850973"/>
                  <a:pt x="52776" y="820958"/>
                  <a:pt x="0" y="590379"/>
                </a:cubicBezTo>
                <a:cubicBezTo>
                  <a:pt x="-52776" y="359800"/>
                  <a:pt x="24830" y="191538"/>
                  <a:pt x="0" y="0"/>
                </a:cubicBezTo>
                <a:close/>
              </a:path>
              <a:path w="2795468" h="1581371" stroke="0" extrusionOk="0">
                <a:moveTo>
                  <a:pt x="0" y="0"/>
                </a:moveTo>
                <a:cubicBezTo>
                  <a:pt x="249594" y="-16591"/>
                  <a:pt x="376492" y="6774"/>
                  <a:pt x="587048" y="0"/>
                </a:cubicBezTo>
                <a:cubicBezTo>
                  <a:pt x="797604" y="-6774"/>
                  <a:pt x="853784" y="4711"/>
                  <a:pt x="1118187" y="0"/>
                </a:cubicBezTo>
                <a:cubicBezTo>
                  <a:pt x="1382590" y="-4711"/>
                  <a:pt x="1372316" y="30605"/>
                  <a:pt x="1621371" y="0"/>
                </a:cubicBezTo>
                <a:cubicBezTo>
                  <a:pt x="1870426" y="-30605"/>
                  <a:pt x="2021958" y="32759"/>
                  <a:pt x="2124556" y="0"/>
                </a:cubicBezTo>
                <a:cubicBezTo>
                  <a:pt x="2227154" y="-32759"/>
                  <a:pt x="2574500" y="35819"/>
                  <a:pt x="2795468" y="0"/>
                </a:cubicBezTo>
                <a:cubicBezTo>
                  <a:pt x="2823647" y="221494"/>
                  <a:pt x="2771897" y="266522"/>
                  <a:pt x="2795468" y="527124"/>
                </a:cubicBezTo>
                <a:cubicBezTo>
                  <a:pt x="2819039" y="787726"/>
                  <a:pt x="2751132" y="915157"/>
                  <a:pt x="2795468" y="1022620"/>
                </a:cubicBezTo>
                <a:cubicBezTo>
                  <a:pt x="2839804" y="1130083"/>
                  <a:pt x="2735447" y="1417959"/>
                  <a:pt x="2795468" y="1581371"/>
                </a:cubicBezTo>
                <a:cubicBezTo>
                  <a:pt x="2651986" y="1626697"/>
                  <a:pt x="2543203" y="1580819"/>
                  <a:pt x="2320238" y="1581371"/>
                </a:cubicBezTo>
                <a:cubicBezTo>
                  <a:pt x="2097273" y="1581923"/>
                  <a:pt x="1844141" y="1512940"/>
                  <a:pt x="1705235" y="1581371"/>
                </a:cubicBezTo>
                <a:cubicBezTo>
                  <a:pt x="1566329" y="1649802"/>
                  <a:pt x="1280858" y="1544083"/>
                  <a:pt x="1118187" y="1581371"/>
                </a:cubicBezTo>
                <a:cubicBezTo>
                  <a:pt x="955516" y="1618659"/>
                  <a:pt x="698633" y="1563239"/>
                  <a:pt x="559094" y="1581371"/>
                </a:cubicBezTo>
                <a:cubicBezTo>
                  <a:pt x="419555" y="1599503"/>
                  <a:pt x="188832" y="1564012"/>
                  <a:pt x="0" y="1581371"/>
                </a:cubicBezTo>
                <a:cubicBezTo>
                  <a:pt x="-59046" y="1333822"/>
                  <a:pt x="30240" y="1212580"/>
                  <a:pt x="0" y="1085875"/>
                </a:cubicBezTo>
                <a:cubicBezTo>
                  <a:pt x="-30240" y="959170"/>
                  <a:pt x="56662" y="787034"/>
                  <a:pt x="0" y="606192"/>
                </a:cubicBezTo>
                <a:cubicBezTo>
                  <a:pt x="-56662" y="425350"/>
                  <a:pt x="42043" y="195996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1278430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835F033-AB8A-4261-A776-0B09CD666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752" y="2877454"/>
            <a:ext cx="3924848" cy="617337"/>
          </a:xfrm>
          <a:custGeom>
            <a:avLst/>
            <a:gdLst>
              <a:gd name="connsiteX0" fmla="*/ 0 w 3924848"/>
              <a:gd name="connsiteY0" fmla="*/ 0 h 617337"/>
              <a:gd name="connsiteX1" fmla="*/ 521444 w 3924848"/>
              <a:gd name="connsiteY1" fmla="*/ 0 h 617337"/>
              <a:gd name="connsiteX2" fmla="*/ 1082137 w 3924848"/>
              <a:gd name="connsiteY2" fmla="*/ 0 h 617337"/>
              <a:gd name="connsiteX3" fmla="*/ 1603581 w 3924848"/>
              <a:gd name="connsiteY3" fmla="*/ 0 h 617337"/>
              <a:gd name="connsiteX4" fmla="*/ 2203522 w 3924848"/>
              <a:gd name="connsiteY4" fmla="*/ 0 h 617337"/>
              <a:gd name="connsiteX5" fmla="*/ 2803463 w 3924848"/>
              <a:gd name="connsiteY5" fmla="*/ 0 h 617337"/>
              <a:gd name="connsiteX6" fmla="*/ 3403404 w 3924848"/>
              <a:gd name="connsiteY6" fmla="*/ 0 h 617337"/>
              <a:gd name="connsiteX7" fmla="*/ 3924848 w 3924848"/>
              <a:gd name="connsiteY7" fmla="*/ 0 h 617337"/>
              <a:gd name="connsiteX8" fmla="*/ 3924848 w 3924848"/>
              <a:gd name="connsiteY8" fmla="*/ 314842 h 617337"/>
              <a:gd name="connsiteX9" fmla="*/ 3924848 w 3924848"/>
              <a:gd name="connsiteY9" fmla="*/ 617337 h 617337"/>
              <a:gd name="connsiteX10" fmla="*/ 3285658 w 3924848"/>
              <a:gd name="connsiteY10" fmla="*/ 617337 h 617337"/>
              <a:gd name="connsiteX11" fmla="*/ 2646469 w 3924848"/>
              <a:gd name="connsiteY11" fmla="*/ 617337 h 617337"/>
              <a:gd name="connsiteX12" fmla="*/ 2125025 w 3924848"/>
              <a:gd name="connsiteY12" fmla="*/ 617337 h 617337"/>
              <a:gd name="connsiteX13" fmla="*/ 1485835 w 3924848"/>
              <a:gd name="connsiteY13" fmla="*/ 617337 h 617337"/>
              <a:gd name="connsiteX14" fmla="*/ 925143 w 3924848"/>
              <a:gd name="connsiteY14" fmla="*/ 617337 h 617337"/>
              <a:gd name="connsiteX15" fmla="*/ 0 w 3924848"/>
              <a:gd name="connsiteY15" fmla="*/ 617337 h 617337"/>
              <a:gd name="connsiteX16" fmla="*/ 0 w 3924848"/>
              <a:gd name="connsiteY16" fmla="*/ 314842 h 617337"/>
              <a:gd name="connsiteX17" fmla="*/ 0 w 3924848"/>
              <a:gd name="connsiteY17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24848" h="617337" fill="none" extrusionOk="0">
                <a:moveTo>
                  <a:pt x="0" y="0"/>
                </a:moveTo>
                <a:cubicBezTo>
                  <a:pt x="201760" y="-33289"/>
                  <a:pt x="298228" y="5492"/>
                  <a:pt x="521444" y="0"/>
                </a:cubicBezTo>
                <a:cubicBezTo>
                  <a:pt x="744660" y="-5492"/>
                  <a:pt x="886266" y="3529"/>
                  <a:pt x="1082137" y="0"/>
                </a:cubicBezTo>
                <a:cubicBezTo>
                  <a:pt x="1278008" y="-3529"/>
                  <a:pt x="1421960" y="30268"/>
                  <a:pt x="1603581" y="0"/>
                </a:cubicBezTo>
                <a:cubicBezTo>
                  <a:pt x="1785202" y="-30268"/>
                  <a:pt x="1909739" y="36216"/>
                  <a:pt x="2203522" y="0"/>
                </a:cubicBezTo>
                <a:cubicBezTo>
                  <a:pt x="2497305" y="-36216"/>
                  <a:pt x="2540558" y="15232"/>
                  <a:pt x="2803463" y="0"/>
                </a:cubicBezTo>
                <a:cubicBezTo>
                  <a:pt x="3066368" y="-15232"/>
                  <a:pt x="3266955" y="12075"/>
                  <a:pt x="3403404" y="0"/>
                </a:cubicBezTo>
                <a:cubicBezTo>
                  <a:pt x="3539853" y="-12075"/>
                  <a:pt x="3793734" y="3956"/>
                  <a:pt x="3924848" y="0"/>
                </a:cubicBezTo>
                <a:cubicBezTo>
                  <a:pt x="3938127" y="92676"/>
                  <a:pt x="3916672" y="222057"/>
                  <a:pt x="3924848" y="314842"/>
                </a:cubicBezTo>
                <a:cubicBezTo>
                  <a:pt x="3933024" y="407627"/>
                  <a:pt x="3917891" y="504632"/>
                  <a:pt x="3924848" y="617337"/>
                </a:cubicBezTo>
                <a:cubicBezTo>
                  <a:pt x="3650067" y="682875"/>
                  <a:pt x="3446559" y="590004"/>
                  <a:pt x="3285658" y="617337"/>
                </a:cubicBezTo>
                <a:cubicBezTo>
                  <a:pt x="3124757" y="644670"/>
                  <a:pt x="2778610" y="585688"/>
                  <a:pt x="2646469" y="617337"/>
                </a:cubicBezTo>
                <a:cubicBezTo>
                  <a:pt x="2514328" y="648986"/>
                  <a:pt x="2330452" y="572940"/>
                  <a:pt x="2125025" y="617337"/>
                </a:cubicBezTo>
                <a:cubicBezTo>
                  <a:pt x="1919598" y="661734"/>
                  <a:pt x="1728187" y="595985"/>
                  <a:pt x="1485835" y="617337"/>
                </a:cubicBezTo>
                <a:cubicBezTo>
                  <a:pt x="1243483" y="638689"/>
                  <a:pt x="1047321" y="554132"/>
                  <a:pt x="925143" y="617337"/>
                </a:cubicBezTo>
                <a:cubicBezTo>
                  <a:pt x="802965" y="680542"/>
                  <a:pt x="399586" y="562271"/>
                  <a:pt x="0" y="617337"/>
                </a:cubicBezTo>
                <a:cubicBezTo>
                  <a:pt x="-7267" y="511944"/>
                  <a:pt x="31952" y="410758"/>
                  <a:pt x="0" y="314842"/>
                </a:cubicBezTo>
                <a:cubicBezTo>
                  <a:pt x="-31952" y="218927"/>
                  <a:pt x="16484" y="147305"/>
                  <a:pt x="0" y="0"/>
                </a:cubicBezTo>
                <a:close/>
              </a:path>
              <a:path w="3924848" h="617337" stroke="0" extrusionOk="0">
                <a:moveTo>
                  <a:pt x="0" y="0"/>
                </a:moveTo>
                <a:cubicBezTo>
                  <a:pt x="228469" y="-37029"/>
                  <a:pt x="254764" y="28765"/>
                  <a:pt x="482196" y="0"/>
                </a:cubicBezTo>
                <a:cubicBezTo>
                  <a:pt x="709628" y="-28765"/>
                  <a:pt x="767076" y="58471"/>
                  <a:pt x="1003640" y="0"/>
                </a:cubicBezTo>
                <a:cubicBezTo>
                  <a:pt x="1240204" y="-58471"/>
                  <a:pt x="1230990" y="12710"/>
                  <a:pt x="1446587" y="0"/>
                </a:cubicBezTo>
                <a:cubicBezTo>
                  <a:pt x="1662184" y="-12710"/>
                  <a:pt x="1880169" y="32122"/>
                  <a:pt x="2085776" y="0"/>
                </a:cubicBezTo>
                <a:cubicBezTo>
                  <a:pt x="2291383" y="-32122"/>
                  <a:pt x="2401436" y="26716"/>
                  <a:pt x="2528723" y="0"/>
                </a:cubicBezTo>
                <a:cubicBezTo>
                  <a:pt x="2656010" y="-26716"/>
                  <a:pt x="2855831" y="28005"/>
                  <a:pt x="3050168" y="0"/>
                </a:cubicBezTo>
                <a:cubicBezTo>
                  <a:pt x="3244506" y="-28005"/>
                  <a:pt x="3730854" y="5553"/>
                  <a:pt x="3924848" y="0"/>
                </a:cubicBezTo>
                <a:cubicBezTo>
                  <a:pt x="3949725" y="137518"/>
                  <a:pt x="3903255" y="216894"/>
                  <a:pt x="3924848" y="290148"/>
                </a:cubicBezTo>
                <a:cubicBezTo>
                  <a:pt x="3946441" y="363402"/>
                  <a:pt x="3917039" y="476054"/>
                  <a:pt x="3924848" y="617337"/>
                </a:cubicBezTo>
                <a:cubicBezTo>
                  <a:pt x="3732114" y="629341"/>
                  <a:pt x="3665083" y="605343"/>
                  <a:pt x="3481901" y="617337"/>
                </a:cubicBezTo>
                <a:cubicBezTo>
                  <a:pt x="3298719" y="629331"/>
                  <a:pt x="3198216" y="566027"/>
                  <a:pt x="2999705" y="617337"/>
                </a:cubicBezTo>
                <a:cubicBezTo>
                  <a:pt x="2801194" y="668647"/>
                  <a:pt x="2552697" y="591411"/>
                  <a:pt x="2439013" y="617337"/>
                </a:cubicBezTo>
                <a:cubicBezTo>
                  <a:pt x="2325329" y="643263"/>
                  <a:pt x="1982931" y="564914"/>
                  <a:pt x="1839072" y="617337"/>
                </a:cubicBezTo>
                <a:cubicBezTo>
                  <a:pt x="1695213" y="669760"/>
                  <a:pt x="1496281" y="610875"/>
                  <a:pt x="1356876" y="617337"/>
                </a:cubicBezTo>
                <a:cubicBezTo>
                  <a:pt x="1217471" y="623799"/>
                  <a:pt x="991876" y="583801"/>
                  <a:pt x="874680" y="617337"/>
                </a:cubicBezTo>
                <a:cubicBezTo>
                  <a:pt x="757484" y="650873"/>
                  <a:pt x="271361" y="575482"/>
                  <a:pt x="0" y="617337"/>
                </a:cubicBezTo>
                <a:cubicBezTo>
                  <a:pt x="-23137" y="552052"/>
                  <a:pt x="12662" y="380581"/>
                  <a:pt x="0" y="296322"/>
                </a:cubicBezTo>
                <a:cubicBezTo>
                  <a:pt x="-12662" y="212063"/>
                  <a:pt x="24675" y="134472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761679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E1AF03-4E29-4ACF-B012-7F1B812F47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559" y="3686022"/>
            <a:ext cx="3296110" cy="617337"/>
          </a:xfrm>
          <a:custGeom>
            <a:avLst/>
            <a:gdLst>
              <a:gd name="connsiteX0" fmla="*/ 0 w 3296110"/>
              <a:gd name="connsiteY0" fmla="*/ 0 h 617337"/>
              <a:gd name="connsiteX1" fmla="*/ 549352 w 3296110"/>
              <a:gd name="connsiteY1" fmla="*/ 0 h 617337"/>
              <a:gd name="connsiteX2" fmla="*/ 1032781 w 3296110"/>
              <a:gd name="connsiteY2" fmla="*/ 0 h 617337"/>
              <a:gd name="connsiteX3" fmla="*/ 1615094 w 3296110"/>
              <a:gd name="connsiteY3" fmla="*/ 0 h 617337"/>
              <a:gd name="connsiteX4" fmla="*/ 2197407 w 3296110"/>
              <a:gd name="connsiteY4" fmla="*/ 0 h 617337"/>
              <a:gd name="connsiteX5" fmla="*/ 2812681 w 3296110"/>
              <a:gd name="connsiteY5" fmla="*/ 0 h 617337"/>
              <a:gd name="connsiteX6" fmla="*/ 3296110 w 3296110"/>
              <a:gd name="connsiteY6" fmla="*/ 0 h 617337"/>
              <a:gd name="connsiteX7" fmla="*/ 3296110 w 3296110"/>
              <a:gd name="connsiteY7" fmla="*/ 302495 h 617337"/>
              <a:gd name="connsiteX8" fmla="*/ 3296110 w 3296110"/>
              <a:gd name="connsiteY8" fmla="*/ 617337 h 617337"/>
              <a:gd name="connsiteX9" fmla="*/ 2845642 w 3296110"/>
              <a:gd name="connsiteY9" fmla="*/ 617337 h 617337"/>
              <a:gd name="connsiteX10" fmla="*/ 2395173 w 3296110"/>
              <a:gd name="connsiteY10" fmla="*/ 617337 h 617337"/>
              <a:gd name="connsiteX11" fmla="*/ 1944705 w 3296110"/>
              <a:gd name="connsiteY11" fmla="*/ 617337 h 617337"/>
              <a:gd name="connsiteX12" fmla="*/ 1329431 w 3296110"/>
              <a:gd name="connsiteY12" fmla="*/ 617337 h 617337"/>
              <a:gd name="connsiteX13" fmla="*/ 780079 w 3296110"/>
              <a:gd name="connsiteY13" fmla="*/ 617337 h 617337"/>
              <a:gd name="connsiteX14" fmla="*/ 0 w 3296110"/>
              <a:gd name="connsiteY14" fmla="*/ 617337 h 617337"/>
              <a:gd name="connsiteX15" fmla="*/ 0 w 3296110"/>
              <a:gd name="connsiteY15" fmla="*/ 327189 h 617337"/>
              <a:gd name="connsiteX16" fmla="*/ 0 w 3296110"/>
              <a:gd name="connsiteY16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6110" h="617337" fill="none" extrusionOk="0">
                <a:moveTo>
                  <a:pt x="0" y="0"/>
                </a:moveTo>
                <a:cubicBezTo>
                  <a:pt x="189032" y="-13998"/>
                  <a:pt x="433343" y="60810"/>
                  <a:pt x="549352" y="0"/>
                </a:cubicBezTo>
                <a:cubicBezTo>
                  <a:pt x="665361" y="-60810"/>
                  <a:pt x="847299" y="51930"/>
                  <a:pt x="1032781" y="0"/>
                </a:cubicBezTo>
                <a:cubicBezTo>
                  <a:pt x="1218263" y="-51930"/>
                  <a:pt x="1341888" y="52464"/>
                  <a:pt x="1615094" y="0"/>
                </a:cubicBezTo>
                <a:cubicBezTo>
                  <a:pt x="1888300" y="-52464"/>
                  <a:pt x="2003686" y="51974"/>
                  <a:pt x="2197407" y="0"/>
                </a:cubicBezTo>
                <a:cubicBezTo>
                  <a:pt x="2391128" y="-51974"/>
                  <a:pt x="2575166" y="16626"/>
                  <a:pt x="2812681" y="0"/>
                </a:cubicBezTo>
                <a:cubicBezTo>
                  <a:pt x="3050196" y="-16626"/>
                  <a:pt x="3125225" y="7594"/>
                  <a:pt x="3296110" y="0"/>
                </a:cubicBezTo>
                <a:cubicBezTo>
                  <a:pt x="3316295" y="119905"/>
                  <a:pt x="3290697" y="180100"/>
                  <a:pt x="3296110" y="302495"/>
                </a:cubicBezTo>
                <a:cubicBezTo>
                  <a:pt x="3301523" y="424891"/>
                  <a:pt x="3268223" y="543187"/>
                  <a:pt x="3296110" y="617337"/>
                </a:cubicBezTo>
                <a:cubicBezTo>
                  <a:pt x="3191360" y="656019"/>
                  <a:pt x="2950598" y="579614"/>
                  <a:pt x="2845642" y="617337"/>
                </a:cubicBezTo>
                <a:cubicBezTo>
                  <a:pt x="2740686" y="655060"/>
                  <a:pt x="2537246" y="565547"/>
                  <a:pt x="2395173" y="617337"/>
                </a:cubicBezTo>
                <a:cubicBezTo>
                  <a:pt x="2253100" y="669127"/>
                  <a:pt x="2050895" y="563792"/>
                  <a:pt x="1944705" y="617337"/>
                </a:cubicBezTo>
                <a:cubicBezTo>
                  <a:pt x="1838515" y="670882"/>
                  <a:pt x="1507173" y="544867"/>
                  <a:pt x="1329431" y="617337"/>
                </a:cubicBezTo>
                <a:cubicBezTo>
                  <a:pt x="1151689" y="689807"/>
                  <a:pt x="1009254" y="572543"/>
                  <a:pt x="780079" y="617337"/>
                </a:cubicBezTo>
                <a:cubicBezTo>
                  <a:pt x="550904" y="662131"/>
                  <a:pt x="243453" y="587935"/>
                  <a:pt x="0" y="617337"/>
                </a:cubicBezTo>
                <a:cubicBezTo>
                  <a:pt x="-16287" y="506567"/>
                  <a:pt x="21789" y="395917"/>
                  <a:pt x="0" y="327189"/>
                </a:cubicBezTo>
                <a:cubicBezTo>
                  <a:pt x="-21789" y="258461"/>
                  <a:pt x="19150" y="117935"/>
                  <a:pt x="0" y="0"/>
                </a:cubicBezTo>
                <a:close/>
              </a:path>
              <a:path w="3296110" h="617337" stroke="0" extrusionOk="0">
                <a:moveTo>
                  <a:pt x="0" y="0"/>
                </a:moveTo>
                <a:cubicBezTo>
                  <a:pt x="222561" y="-21376"/>
                  <a:pt x="325947" y="51940"/>
                  <a:pt x="615274" y="0"/>
                </a:cubicBezTo>
                <a:cubicBezTo>
                  <a:pt x="904601" y="-51940"/>
                  <a:pt x="953807" y="36780"/>
                  <a:pt x="1131664" y="0"/>
                </a:cubicBezTo>
                <a:cubicBezTo>
                  <a:pt x="1309521" y="-36780"/>
                  <a:pt x="1391480" y="34957"/>
                  <a:pt x="1582133" y="0"/>
                </a:cubicBezTo>
                <a:cubicBezTo>
                  <a:pt x="1772786" y="-34957"/>
                  <a:pt x="1891366" y="18647"/>
                  <a:pt x="2197407" y="0"/>
                </a:cubicBezTo>
                <a:cubicBezTo>
                  <a:pt x="2503448" y="-18647"/>
                  <a:pt x="2501922" y="53549"/>
                  <a:pt x="2713797" y="0"/>
                </a:cubicBezTo>
                <a:cubicBezTo>
                  <a:pt x="2925672" y="-53549"/>
                  <a:pt x="3057171" y="44055"/>
                  <a:pt x="3296110" y="0"/>
                </a:cubicBezTo>
                <a:cubicBezTo>
                  <a:pt x="3327840" y="113811"/>
                  <a:pt x="3280565" y="181769"/>
                  <a:pt x="3296110" y="302495"/>
                </a:cubicBezTo>
                <a:cubicBezTo>
                  <a:pt x="3311655" y="423222"/>
                  <a:pt x="3290536" y="484410"/>
                  <a:pt x="3296110" y="617337"/>
                </a:cubicBezTo>
                <a:cubicBezTo>
                  <a:pt x="3150275" y="687354"/>
                  <a:pt x="2984401" y="544051"/>
                  <a:pt x="2680836" y="617337"/>
                </a:cubicBezTo>
                <a:cubicBezTo>
                  <a:pt x="2377271" y="690623"/>
                  <a:pt x="2372238" y="597867"/>
                  <a:pt x="2065562" y="617337"/>
                </a:cubicBezTo>
                <a:cubicBezTo>
                  <a:pt x="1758886" y="636807"/>
                  <a:pt x="1784961" y="605318"/>
                  <a:pt x="1615094" y="617337"/>
                </a:cubicBezTo>
                <a:cubicBezTo>
                  <a:pt x="1445227" y="629356"/>
                  <a:pt x="1338369" y="603572"/>
                  <a:pt x="1098703" y="617337"/>
                </a:cubicBezTo>
                <a:cubicBezTo>
                  <a:pt x="859037" y="631102"/>
                  <a:pt x="731397" y="593164"/>
                  <a:pt x="483429" y="617337"/>
                </a:cubicBezTo>
                <a:cubicBezTo>
                  <a:pt x="235461" y="641510"/>
                  <a:pt x="98755" y="579233"/>
                  <a:pt x="0" y="617337"/>
                </a:cubicBezTo>
                <a:cubicBezTo>
                  <a:pt x="-21287" y="470458"/>
                  <a:pt x="34543" y="421385"/>
                  <a:pt x="0" y="321015"/>
                </a:cubicBezTo>
                <a:cubicBezTo>
                  <a:pt x="-34543" y="220645"/>
                  <a:pt x="33495" y="127095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653046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BDCF49B-79C3-44BA-A90D-E3834E9A0E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0683" y="2087792"/>
            <a:ext cx="1911917" cy="617337"/>
          </a:xfrm>
          <a:custGeom>
            <a:avLst/>
            <a:gdLst>
              <a:gd name="connsiteX0" fmla="*/ 0 w 1911917"/>
              <a:gd name="connsiteY0" fmla="*/ 0 h 617337"/>
              <a:gd name="connsiteX1" fmla="*/ 497098 w 1911917"/>
              <a:gd name="connsiteY1" fmla="*/ 0 h 617337"/>
              <a:gd name="connsiteX2" fmla="*/ 975078 w 1911917"/>
              <a:gd name="connsiteY2" fmla="*/ 0 h 617337"/>
              <a:gd name="connsiteX3" fmla="*/ 1472176 w 1911917"/>
              <a:gd name="connsiteY3" fmla="*/ 0 h 617337"/>
              <a:gd name="connsiteX4" fmla="*/ 1911917 w 1911917"/>
              <a:gd name="connsiteY4" fmla="*/ 0 h 617337"/>
              <a:gd name="connsiteX5" fmla="*/ 1911917 w 1911917"/>
              <a:gd name="connsiteY5" fmla="*/ 308669 h 617337"/>
              <a:gd name="connsiteX6" fmla="*/ 1911917 w 1911917"/>
              <a:gd name="connsiteY6" fmla="*/ 617337 h 617337"/>
              <a:gd name="connsiteX7" fmla="*/ 1433938 w 1911917"/>
              <a:gd name="connsiteY7" fmla="*/ 617337 h 617337"/>
              <a:gd name="connsiteX8" fmla="*/ 955959 w 1911917"/>
              <a:gd name="connsiteY8" fmla="*/ 617337 h 617337"/>
              <a:gd name="connsiteX9" fmla="*/ 477979 w 1911917"/>
              <a:gd name="connsiteY9" fmla="*/ 617337 h 617337"/>
              <a:gd name="connsiteX10" fmla="*/ 0 w 1911917"/>
              <a:gd name="connsiteY10" fmla="*/ 617337 h 617337"/>
              <a:gd name="connsiteX11" fmla="*/ 0 w 1911917"/>
              <a:gd name="connsiteY11" fmla="*/ 327189 h 617337"/>
              <a:gd name="connsiteX12" fmla="*/ 0 w 1911917"/>
              <a:gd name="connsiteY1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1917" h="617337" fill="none" extrusionOk="0">
                <a:moveTo>
                  <a:pt x="0" y="0"/>
                </a:moveTo>
                <a:cubicBezTo>
                  <a:pt x="133989" y="-28179"/>
                  <a:pt x="342531" y="51837"/>
                  <a:pt x="497098" y="0"/>
                </a:cubicBezTo>
                <a:cubicBezTo>
                  <a:pt x="651665" y="-51837"/>
                  <a:pt x="877642" y="2299"/>
                  <a:pt x="975078" y="0"/>
                </a:cubicBezTo>
                <a:cubicBezTo>
                  <a:pt x="1072514" y="-2299"/>
                  <a:pt x="1280959" y="10585"/>
                  <a:pt x="1472176" y="0"/>
                </a:cubicBezTo>
                <a:cubicBezTo>
                  <a:pt x="1663393" y="-10585"/>
                  <a:pt x="1732571" y="7138"/>
                  <a:pt x="1911917" y="0"/>
                </a:cubicBezTo>
                <a:cubicBezTo>
                  <a:pt x="1923645" y="138942"/>
                  <a:pt x="1890499" y="174319"/>
                  <a:pt x="1911917" y="308669"/>
                </a:cubicBezTo>
                <a:cubicBezTo>
                  <a:pt x="1933335" y="443019"/>
                  <a:pt x="1896128" y="497138"/>
                  <a:pt x="1911917" y="617337"/>
                </a:cubicBezTo>
                <a:cubicBezTo>
                  <a:pt x="1677976" y="660105"/>
                  <a:pt x="1632678" y="617178"/>
                  <a:pt x="1433938" y="617337"/>
                </a:cubicBezTo>
                <a:cubicBezTo>
                  <a:pt x="1235198" y="617496"/>
                  <a:pt x="1180927" y="588478"/>
                  <a:pt x="955959" y="617337"/>
                </a:cubicBezTo>
                <a:cubicBezTo>
                  <a:pt x="730991" y="646196"/>
                  <a:pt x="706787" y="565240"/>
                  <a:pt x="477979" y="617337"/>
                </a:cubicBezTo>
                <a:cubicBezTo>
                  <a:pt x="249171" y="669434"/>
                  <a:pt x="137997" y="577323"/>
                  <a:pt x="0" y="617337"/>
                </a:cubicBezTo>
                <a:cubicBezTo>
                  <a:pt x="-29750" y="544871"/>
                  <a:pt x="8810" y="453888"/>
                  <a:pt x="0" y="327189"/>
                </a:cubicBezTo>
                <a:cubicBezTo>
                  <a:pt x="-8810" y="200490"/>
                  <a:pt x="11182" y="82688"/>
                  <a:pt x="0" y="0"/>
                </a:cubicBezTo>
                <a:close/>
              </a:path>
              <a:path w="1911917" h="617337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18638" y="115659"/>
                  <a:pt x="1882439" y="199666"/>
                  <a:pt x="1911917" y="296322"/>
                </a:cubicBezTo>
                <a:cubicBezTo>
                  <a:pt x="1941395" y="392978"/>
                  <a:pt x="1905769" y="545942"/>
                  <a:pt x="1911917" y="617337"/>
                </a:cubicBezTo>
                <a:cubicBezTo>
                  <a:pt x="1793395" y="657804"/>
                  <a:pt x="1695804" y="610880"/>
                  <a:pt x="1491295" y="617337"/>
                </a:cubicBezTo>
                <a:cubicBezTo>
                  <a:pt x="1286786" y="623794"/>
                  <a:pt x="1228171" y="590756"/>
                  <a:pt x="1070674" y="617337"/>
                </a:cubicBezTo>
                <a:cubicBezTo>
                  <a:pt x="913177" y="643918"/>
                  <a:pt x="700104" y="592121"/>
                  <a:pt x="554456" y="617337"/>
                </a:cubicBezTo>
                <a:cubicBezTo>
                  <a:pt x="408808" y="642553"/>
                  <a:pt x="249983" y="611094"/>
                  <a:pt x="0" y="617337"/>
                </a:cubicBezTo>
                <a:cubicBezTo>
                  <a:pt x="-11424" y="508881"/>
                  <a:pt x="4570" y="437864"/>
                  <a:pt x="0" y="327189"/>
                </a:cubicBezTo>
                <a:cubicBezTo>
                  <a:pt x="-4570" y="216514"/>
                  <a:pt x="20241" y="129843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18C8037-11EC-41C1-B103-37B4FDE644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3189" y="3228317"/>
            <a:ext cx="1026841" cy="2150084"/>
          </a:xfrm>
          <a:prstGeom prst="rect">
            <a:avLst/>
          </a:prstGeom>
        </p:spPr>
      </p:pic>
      <p:pic>
        <p:nvPicPr>
          <p:cNvPr id="16" name="رسم 15" descr="آلة حاسبة مع تعبئة خالصة">
            <a:extLst>
              <a:ext uri="{FF2B5EF4-FFF2-40B4-BE49-F238E27FC236}">
                <a16:creationId xmlns:a16="http://schemas.microsoft.com/office/drawing/2014/main" id="{EB5C0661-82A4-40C6-89A8-0CC111BE49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B88EAE-C746-461C-83F8-ACA85A7465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737874" y="1041705"/>
            <a:ext cx="691094" cy="12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FCC6E16-E51C-4606-A9AB-CC827C8D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785" y="877122"/>
            <a:ext cx="3394431" cy="617141"/>
          </a:xfrm>
          <a:custGeom>
            <a:avLst/>
            <a:gdLst>
              <a:gd name="connsiteX0" fmla="*/ 0 w 3394431"/>
              <a:gd name="connsiteY0" fmla="*/ 0 h 617141"/>
              <a:gd name="connsiteX1" fmla="*/ 565739 w 3394431"/>
              <a:gd name="connsiteY1" fmla="*/ 0 h 617141"/>
              <a:gd name="connsiteX2" fmla="*/ 1199366 w 3394431"/>
              <a:gd name="connsiteY2" fmla="*/ 0 h 617141"/>
              <a:gd name="connsiteX3" fmla="*/ 1799048 w 3394431"/>
              <a:gd name="connsiteY3" fmla="*/ 0 h 617141"/>
              <a:gd name="connsiteX4" fmla="*/ 2398731 w 3394431"/>
              <a:gd name="connsiteY4" fmla="*/ 0 h 617141"/>
              <a:gd name="connsiteX5" fmla="*/ 3394431 w 3394431"/>
              <a:gd name="connsiteY5" fmla="*/ 0 h 617141"/>
              <a:gd name="connsiteX6" fmla="*/ 3394431 w 3394431"/>
              <a:gd name="connsiteY6" fmla="*/ 314742 h 617141"/>
              <a:gd name="connsiteX7" fmla="*/ 3394431 w 3394431"/>
              <a:gd name="connsiteY7" fmla="*/ 617141 h 617141"/>
              <a:gd name="connsiteX8" fmla="*/ 2896581 w 3394431"/>
              <a:gd name="connsiteY8" fmla="*/ 617141 h 617141"/>
              <a:gd name="connsiteX9" fmla="*/ 2296898 w 3394431"/>
              <a:gd name="connsiteY9" fmla="*/ 617141 h 617141"/>
              <a:gd name="connsiteX10" fmla="*/ 1765104 w 3394431"/>
              <a:gd name="connsiteY10" fmla="*/ 617141 h 617141"/>
              <a:gd name="connsiteX11" fmla="*/ 1199366 w 3394431"/>
              <a:gd name="connsiteY11" fmla="*/ 617141 h 617141"/>
              <a:gd name="connsiteX12" fmla="*/ 667571 w 3394431"/>
              <a:gd name="connsiteY12" fmla="*/ 617141 h 617141"/>
              <a:gd name="connsiteX13" fmla="*/ 0 w 3394431"/>
              <a:gd name="connsiteY13" fmla="*/ 617141 h 617141"/>
              <a:gd name="connsiteX14" fmla="*/ 0 w 3394431"/>
              <a:gd name="connsiteY14" fmla="*/ 308571 h 617141"/>
              <a:gd name="connsiteX15" fmla="*/ 0 w 3394431"/>
              <a:gd name="connsiteY15" fmla="*/ 0 h 61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94431" h="617141" fill="none" extrusionOk="0">
                <a:moveTo>
                  <a:pt x="0" y="0"/>
                </a:moveTo>
                <a:cubicBezTo>
                  <a:pt x="171426" y="-60804"/>
                  <a:pt x="418615" y="28487"/>
                  <a:pt x="565739" y="0"/>
                </a:cubicBezTo>
                <a:cubicBezTo>
                  <a:pt x="712863" y="-28487"/>
                  <a:pt x="953070" y="64859"/>
                  <a:pt x="1199366" y="0"/>
                </a:cubicBezTo>
                <a:cubicBezTo>
                  <a:pt x="1445662" y="-64859"/>
                  <a:pt x="1593722" y="71145"/>
                  <a:pt x="1799048" y="0"/>
                </a:cubicBezTo>
                <a:cubicBezTo>
                  <a:pt x="2004374" y="-71145"/>
                  <a:pt x="2201040" y="33623"/>
                  <a:pt x="2398731" y="0"/>
                </a:cubicBezTo>
                <a:cubicBezTo>
                  <a:pt x="2596422" y="-33623"/>
                  <a:pt x="3000775" y="67222"/>
                  <a:pt x="3394431" y="0"/>
                </a:cubicBezTo>
                <a:cubicBezTo>
                  <a:pt x="3396024" y="92629"/>
                  <a:pt x="3390048" y="200818"/>
                  <a:pt x="3394431" y="314742"/>
                </a:cubicBezTo>
                <a:cubicBezTo>
                  <a:pt x="3398814" y="428666"/>
                  <a:pt x="3360250" y="544642"/>
                  <a:pt x="3394431" y="617141"/>
                </a:cubicBezTo>
                <a:cubicBezTo>
                  <a:pt x="3183948" y="662935"/>
                  <a:pt x="3059538" y="583809"/>
                  <a:pt x="2896581" y="617141"/>
                </a:cubicBezTo>
                <a:cubicBezTo>
                  <a:pt x="2733624" y="650473"/>
                  <a:pt x="2466962" y="581912"/>
                  <a:pt x="2296898" y="617141"/>
                </a:cubicBezTo>
                <a:cubicBezTo>
                  <a:pt x="2126834" y="652370"/>
                  <a:pt x="1907791" y="600256"/>
                  <a:pt x="1765104" y="617141"/>
                </a:cubicBezTo>
                <a:cubicBezTo>
                  <a:pt x="1622417" y="634026"/>
                  <a:pt x="1386387" y="552542"/>
                  <a:pt x="1199366" y="617141"/>
                </a:cubicBezTo>
                <a:cubicBezTo>
                  <a:pt x="1012345" y="681740"/>
                  <a:pt x="852270" y="568458"/>
                  <a:pt x="667571" y="617141"/>
                </a:cubicBezTo>
                <a:cubicBezTo>
                  <a:pt x="482872" y="665824"/>
                  <a:pt x="259515" y="553612"/>
                  <a:pt x="0" y="617141"/>
                </a:cubicBezTo>
                <a:cubicBezTo>
                  <a:pt x="-23934" y="535504"/>
                  <a:pt x="23132" y="446168"/>
                  <a:pt x="0" y="308571"/>
                </a:cubicBezTo>
                <a:cubicBezTo>
                  <a:pt x="-23132" y="170974"/>
                  <a:pt x="35639" y="67669"/>
                  <a:pt x="0" y="0"/>
                </a:cubicBezTo>
                <a:close/>
              </a:path>
              <a:path w="3394431" h="617141" stroke="0" extrusionOk="0">
                <a:moveTo>
                  <a:pt x="0" y="0"/>
                </a:moveTo>
                <a:cubicBezTo>
                  <a:pt x="130941" y="-22924"/>
                  <a:pt x="421549" y="47431"/>
                  <a:pt x="531794" y="0"/>
                </a:cubicBezTo>
                <a:cubicBezTo>
                  <a:pt x="642039" y="-47431"/>
                  <a:pt x="1024706" y="61545"/>
                  <a:pt x="1165421" y="0"/>
                </a:cubicBezTo>
                <a:cubicBezTo>
                  <a:pt x="1306136" y="-61545"/>
                  <a:pt x="1599032" y="16665"/>
                  <a:pt x="1799048" y="0"/>
                </a:cubicBezTo>
                <a:cubicBezTo>
                  <a:pt x="1999064" y="-16665"/>
                  <a:pt x="2190391" y="25602"/>
                  <a:pt x="2330843" y="0"/>
                </a:cubicBezTo>
                <a:cubicBezTo>
                  <a:pt x="2471295" y="-25602"/>
                  <a:pt x="2679243" y="2916"/>
                  <a:pt x="2794748" y="0"/>
                </a:cubicBezTo>
                <a:cubicBezTo>
                  <a:pt x="2910253" y="-2916"/>
                  <a:pt x="3103551" y="55282"/>
                  <a:pt x="3394431" y="0"/>
                </a:cubicBezTo>
                <a:cubicBezTo>
                  <a:pt x="3422555" y="91312"/>
                  <a:pt x="3362220" y="196159"/>
                  <a:pt x="3394431" y="302399"/>
                </a:cubicBezTo>
                <a:cubicBezTo>
                  <a:pt x="3426642" y="408639"/>
                  <a:pt x="3366921" y="497907"/>
                  <a:pt x="3394431" y="617141"/>
                </a:cubicBezTo>
                <a:cubicBezTo>
                  <a:pt x="3201413" y="676154"/>
                  <a:pt x="3032907" y="576816"/>
                  <a:pt x="2862637" y="617141"/>
                </a:cubicBezTo>
                <a:cubicBezTo>
                  <a:pt x="2692367" y="657466"/>
                  <a:pt x="2537184" y="611810"/>
                  <a:pt x="2296898" y="617141"/>
                </a:cubicBezTo>
                <a:cubicBezTo>
                  <a:pt x="2056612" y="622472"/>
                  <a:pt x="1952280" y="614781"/>
                  <a:pt x="1765104" y="617141"/>
                </a:cubicBezTo>
                <a:cubicBezTo>
                  <a:pt x="1577928" y="619501"/>
                  <a:pt x="1263455" y="603160"/>
                  <a:pt x="1131477" y="617141"/>
                </a:cubicBezTo>
                <a:cubicBezTo>
                  <a:pt x="999499" y="631122"/>
                  <a:pt x="738209" y="591257"/>
                  <a:pt x="599683" y="617141"/>
                </a:cubicBezTo>
                <a:cubicBezTo>
                  <a:pt x="461157" y="643025"/>
                  <a:pt x="162722" y="612839"/>
                  <a:pt x="0" y="617141"/>
                </a:cubicBezTo>
                <a:cubicBezTo>
                  <a:pt x="-11005" y="550593"/>
                  <a:pt x="16179" y="423990"/>
                  <a:pt x="0" y="296228"/>
                </a:cubicBezTo>
                <a:cubicBezTo>
                  <a:pt x="-16179" y="168466"/>
                  <a:pt x="35488" y="125169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0072010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638AAD6-49CB-47AF-BDCD-9BE16693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062" y="1628285"/>
            <a:ext cx="8033339" cy="1466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رسم 4" descr="آلة حاسبة مع تعبئة خالصة">
            <a:extLst>
              <a:ext uri="{FF2B5EF4-FFF2-40B4-BE49-F238E27FC236}">
                <a16:creationId xmlns:a16="http://schemas.microsoft.com/office/drawing/2014/main" id="{F720F67C-80F0-4816-9DAF-AE1C54FEF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5012EC7-9300-45B9-A563-24B24D966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3482" y="1050174"/>
            <a:ext cx="1307190" cy="146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8740675-490C-4DED-8521-F4063BCD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28" y="1403978"/>
            <a:ext cx="9233211" cy="1294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8ACD5A5-A87F-4649-9599-9554EBE24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074" y="833891"/>
            <a:ext cx="1342685" cy="412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1F2E3B07-0E8E-4541-93E4-5F06C7F11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8818A7-B5B8-4E36-ACB4-3C7D587C0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81539" y="1930834"/>
            <a:ext cx="898991" cy="129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 descr="آلة حاسبة مع تعبئة خالصة">
            <a:extLst>
              <a:ext uri="{FF2B5EF4-FFF2-40B4-BE49-F238E27FC236}">
                <a16:creationId xmlns:a16="http://schemas.microsoft.com/office/drawing/2014/main" id="{E728B4E2-5963-41E0-85C3-0CAF5AD64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05796FCB-DA36-4DDB-9D4E-6F7AD46774C8}"/>
              </a:ext>
            </a:extLst>
          </p:cNvPr>
          <p:cNvSpPr/>
          <p:nvPr/>
        </p:nvSpPr>
        <p:spPr>
          <a:xfrm>
            <a:off x="3928549" y="4689434"/>
            <a:ext cx="4860000" cy="540000"/>
          </a:xfrm>
          <a:custGeom>
            <a:avLst/>
            <a:gdLst>
              <a:gd name="connsiteX0" fmla="*/ 0 w 4860000"/>
              <a:gd name="connsiteY0" fmla="*/ 0 h 540000"/>
              <a:gd name="connsiteX1" fmla="*/ 645686 w 4860000"/>
              <a:gd name="connsiteY1" fmla="*/ 0 h 540000"/>
              <a:gd name="connsiteX2" fmla="*/ 1339971 w 4860000"/>
              <a:gd name="connsiteY2" fmla="*/ 0 h 540000"/>
              <a:gd name="connsiteX3" fmla="*/ 2131457 w 4860000"/>
              <a:gd name="connsiteY3" fmla="*/ 0 h 540000"/>
              <a:gd name="connsiteX4" fmla="*/ 2728543 w 4860000"/>
              <a:gd name="connsiteY4" fmla="*/ 0 h 540000"/>
              <a:gd name="connsiteX5" fmla="*/ 3325629 w 4860000"/>
              <a:gd name="connsiteY5" fmla="*/ 0 h 540000"/>
              <a:gd name="connsiteX6" fmla="*/ 3922714 w 4860000"/>
              <a:gd name="connsiteY6" fmla="*/ 0 h 540000"/>
              <a:gd name="connsiteX7" fmla="*/ 4860000 w 4860000"/>
              <a:gd name="connsiteY7" fmla="*/ 0 h 540000"/>
              <a:gd name="connsiteX8" fmla="*/ 4860000 w 4860000"/>
              <a:gd name="connsiteY8" fmla="*/ 540000 h 540000"/>
              <a:gd name="connsiteX9" fmla="*/ 4068514 w 4860000"/>
              <a:gd name="connsiteY9" fmla="*/ 540000 h 540000"/>
              <a:gd name="connsiteX10" fmla="*/ 3374229 w 4860000"/>
              <a:gd name="connsiteY10" fmla="*/ 540000 h 540000"/>
              <a:gd name="connsiteX11" fmla="*/ 2825743 w 4860000"/>
              <a:gd name="connsiteY11" fmla="*/ 540000 h 540000"/>
              <a:gd name="connsiteX12" fmla="*/ 2034257 w 4860000"/>
              <a:gd name="connsiteY12" fmla="*/ 540000 h 540000"/>
              <a:gd name="connsiteX13" fmla="*/ 1242771 w 4860000"/>
              <a:gd name="connsiteY13" fmla="*/ 540000 h 540000"/>
              <a:gd name="connsiteX14" fmla="*/ 694286 w 4860000"/>
              <a:gd name="connsiteY14" fmla="*/ 540000 h 540000"/>
              <a:gd name="connsiteX15" fmla="*/ 0 w 4860000"/>
              <a:gd name="connsiteY15" fmla="*/ 540000 h 540000"/>
              <a:gd name="connsiteX16" fmla="*/ 0 w 4860000"/>
              <a:gd name="connsiteY1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60000" h="540000" fill="none" extrusionOk="0">
                <a:moveTo>
                  <a:pt x="0" y="0"/>
                </a:moveTo>
                <a:cubicBezTo>
                  <a:pt x="235600" y="-15653"/>
                  <a:pt x="497597" y="-10433"/>
                  <a:pt x="645686" y="0"/>
                </a:cubicBezTo>
                <a:cubicBezTo>
                  <a:pt x="793775" y="10433"/>
                  <a:pt x="1108378" y="-16525"/>
                  <a:pt x="1339971" y="0"/>
                </a:cubicBezTo>
                <a:cubicBezTo>
                  <a:pt x="1571564" y="16525"/>
                  <a:pt x="1923638" y="-10176"/>
                  <a:pt x="2131457" y="0"/>
                </a:cubicBezTo>
                <a:cubicBezTo>
                  <a:pt x="2339276" y="10176"/>
                  <a:pt x="2474348" y="16971"/>
                  <a:pt x="2728543" y="0"/>
                </a:cubicBezTo>
                <a:cubicBezTo>
                  <a:pt x="2982738" y="-16971"/>
                  <a:pt x="3032540" y="7320"/>
                  <a:pt x="3325629" y="0"/>
                </a:cubicBezTo>
                <a:cubicBezTo>
                  <a:pt x="3618718" y="-7320"/>
                  <a:pt x="3692453" y="-20383"/>
                  <a:pt x="3922714" y="0"/>
                </a:cubicBezTo>
                <a:cubicBezTo>
                  <a:pt x="4152975" y="20383"/>
                  <a:pt x="4452952" y="2615"/>
                  <a:pt x="4860000" y="0"/>
                </a:cubicBezTo>
                <a:cubicBezTo>
                  <a:pt x="4836425" y="224613"/>
                  <a:pt x="4837920" y="341608"/>
                  <a:pt x="4860000" y="540000"/>
                </a:cubicBezTo>
                <a:cubicBezTo>
                  <a:pt x="4634852" y="520067"/>
                  <a:pt x="4292866" y="557192"/>
                  <a:pt x="4068514" y="540000"/>
                </a:cubicBezTo>
                <a:cubicBezTo>
                  <a:pt x="3844162" y="522808"/>
                  <a:pt x="3519277" y="518261"/>
                  <a:pt x="3374229" y="540000"/>
                </a:cubicBezTo>
                <a:cubicBezTo>
                  <a:pt x="3229182" y="561739"/>
                  <a:pt x="3095276" y="564931"/>
                  <a:pt x="2825743" y="540000"/>
                </a:cubicBezTo>
                <a:cubicBezTo>
                  <a:pt x="2556210" y="515069"/>
                  <a:pt x="2230719" y="551934"/>
                  <a:pt x="2034257" y="540000"/>
                </a:cubicBezTo>
                <a:cubicBezTo>
                  <a:pt x="1837795" y="528066"/>
                  <a:pt x="1470752" y="537819"/>
                  <a:pt x="1242771" y="540000"/>
                </a:cubicBezTo>
                <a:cubicBezTo>
                  <a:pt x="1014790" y="542181"/>
                  <a:pt x="854473" y="517921"/>
                  <a:pt x="694286" y="540000"/>
                </a:cubicBezTo>
                <a:cubicBezTo>
                  <a:pt x="534100" y="562079"/>
                  <a:pt x="341662" y="524925"/>
                  <a:pt x="0" y="540000"/>
                </a:cubicBezTo>
                <a:cubicBezTo>
                  <a:pt x="-5466" y="353081"/>
                  <a:pt x="9723" y="214034"/>
                  <a:pt x="0" y="0"/>
                </a:cubicBezTo>
                <a:close/>
              </a:path>
              <a:path w="4860000" h="540000" stroke="0" extrusionOk="0">
                <a:moveTo>
                  <a:pt x="0" y="0"/>
                </a:moveTo>
                <a:cubicBezTo>
                  <a:pt x="220701" y="-10118"/>
                  <a:pt x="421979" y="20507"/>
                  <a:pt x="791486" y="0"/>
                </a:cubicBezTo>
                <a:cubicBezTo>
                  <a:pt x="1160993" y="-20507"/>
                  <a:pt x="1132734" y="9452"/>
                  <a:pt x="1388571" y="0"/>
                </a:cubicBezTo>
                <a:cubicBezTo>
                  <a:pt x="1644409" y="-9452"/>
                  <a:pt x="1831910" y="-33724"/>
                  <a:pt x="2180057" y="0"/>
                </a:cubicBezTo>
                <a:cubicBezTo>
                  <a:pt x="2528204" y="33724"/>
                  <a:pt x="2799635" y="6611"/>
                  <a:pt x="2971543" y="0"/>
                </a:cubicBezTo>
                <a:cubicBezTo>
                  <a:pt x="3143451" y="-6611"/>
                  <a:pt x="3375758" y="1046"/>
                  <a:pt x="3714429" y="0"/>
                </a:cubicBezTo>
                <a:cubicBezTo>
                  <a:pt x="4053100" y="-1046"/>
                  <a:pt x="4328711" y="-37367"/>
                  <a:pt x="4860000" y="0"/>
                </a:cubicBezTo>
                <a:cubicBezTo>
                  <a:pt x="4861426" y="184605"/>
                  <a:pt x="4878316" y="391940"/>
                  <a:pt x="4860000" y="540000"/>
                </a:cubicBezTo>
                <a:cubicBezTo>
                  <a:pt x="4676239" y="558784"/>
                  <a:pt x="4435622" y="540759"/>
                  <a:pt x="4117114" y="540000"/>
                </a:cubicBezTo>
                <a:cubicBezTo>
                  <a:pt x="3798606" y="539241"/>
                  <a:pt x="3809432" y="519882"/>
                  <a:pt x="3520029" y="540000"/>
                </a:cubicBezTo>
                <a:cubicBezTo>
                  <a:pt x="3230627" y="560118"/>
                  <a:pt x="3214268" y="534724"/>
                  <a:pt x="2971543" y="540000"/>
                </a:cubicBezTo>
                <a:cubicBezTo>
                  <a:pt x="2728818" y="545276"/>
                  <a:pt x="2414832" y="535896"/>
                  <a:pt x="2180057" y="540000"/>
                </a:cubicBezTo>
                <a:cubicBezTo>
                  <a:pt x="1945282" y="544104"/>
                  <a:pt x="1712325" y="528724"/>
                  <a:pt x="1582971" y="540000"/>
                </a:cubicBezTo>
                <a:cubicBezTo>
                  <a:pt x="1453617" y="551276"/>
                  <a:pt x="1101931" y="560831"/>
                  <a:pt x="888686" y="540000"/>
                </a:cubicBezTo>
                <a:cubicBezTo>
                  <a:pt x="675442" y="519169"/>
                  <a:pt x="304020" y="559119"/>
                  <a:pt x="0" y="540000"/>
                </a:cubicBezTo>
                <a:cubicBezTo>
                  <a:pt x="13237" y="351691"/>
                  <a:pt x="20093" y="26391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</a:t>
            </a:r>
            <a:r>
              <a:rPr lang="ar-SA" sz="2800" b="1" dirty="0">
                <a:solidFill>
                  <a:srgbClr val="FF0000"/>
                </a:solidFill>
                <a:latin typeface="Aldhabi" panose="01000000000000000000" pitchFamily="2" charset="-78"/>
                <a:cs typeface="Akhbar MT" pitchFamily="2" charset="-78"/>
              </a:rPr>
              <a:t>142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( 7 – 8 – 9 – 17 – 18 – 19  )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100A1C2-F4B5-4B24-AE33-B9C9886AE264}"/>
              </a:ext>
            </a:extLst>
          </p:cNvPr>
          <p:cNvSpPr/>
          <p:nvPr/>
        </p:nvSpPr>
        <p:spPr>
          <a:xfrm>
            <a:off x="3578968" y="5422397"/>
            <a:ext cx="3818031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2" name="صورة 11">
            <a:hlinkClick r:id="rId4"/>
            <a:extLst>
              <a:ext uri="{FF2B5EF4-FFF2-40B4-BE49-F238E27FC236}">
                <a16:creationId xmlns:a16="http://schemas.microsoft.com/office/drawing/2014/main" id="{6EBCE85E-1473-42AF-89A6-7F53DC682AD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25" y="5398093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92CC0D4-80C0-40CF-ABDB-6BCB510FDE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6946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>
            <a:hlinkClick r:id="rId8"/>
            <a:extLst>
              <a:ext uri="{FF2B5EF4-FFF2-40B4-BE49-F238E27FC236}">
                <a16:creationId xmlns:a16="http://schemas.microsoft.com/office/drawing/2014/main" id="{13957D88-D864-4C4B-A88D-2DBB0FD2F35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4" y="561597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5E1CEB5-4FF7-479D-AD15-28A64BC536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059" y="1435603"/>
            <a:ext cx="9448800" cy="1077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8A9EF9F-B1B1-45C2-A857-6460FD25B5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3036" y="4018651"/>
            <a:ext cx="914400" cy="162386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E2EF816F-905B-4546-9F5C-6FF5D46C1CA6}"/>
              </a:ext>
            </a:extLst>
          </p:cNvPr>
          <p:cNvSpPr/>
          <p:nvPr/>
        </p:nvSpPr>
        <p:spPr>
          <a:xfrm>
            <a:off x="7708024" y="5427448"/>
            <a:ext cx="2408350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6" name="صورة 15">
            <a:hlinkClick r:id="rId12"/>
            <a:extLst>
              <a:ext uri="{FF2B5EF4-FFF2-40B4-BE49-F238E27FC236}">
                <a16:creationId xmlns:a16="http://schemas.microsoft.com/office/drawing/2014/main" id="{D6C22B43-62A2-4977-AD24-2113F8F64F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31" y="5450062"/>
            <a:ext cx="976062" cy="976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49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17093C31-72D1-4111-81AE-781FF070C7D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1222513"/>
            <a:ext cx="9000000" cy="1603638"/>
          </a:xfrm>
          <a:custGeom>
            <a:avLst/>
            <a:gdLst>
              <a:gd name="connsiteX0" fmla="*/ 0 w 9000000"/>
              <a:gd name="connsiteY0" fmla="*/ 0 h 1603638"/>
              <a:gd name="connsiteX1" fmla="*/ 472500 w 9000000"/>
              <a:gd name="connsiteY1" fmla="*/ 0 h 1603638"/>
              <a:gd name="connsiteX2" fmla="*/ 1035000 w 9000000"/>
              <a:gd name="connsiteY2" fmla="*/ 0 h 1603638"/>
              <a:gd name="connsiteX3" fmla="*/ 1507500 w 9000000"/>
              <a:gd name="connsiteY3" fmla="*/ 0 h 1603638"/>
              <a:gd name="connsiteX4" fmla="*/ 1980000 w 9000000"/>
              <a:gd name="connsiteY4" fmla="*/ 0 h 1603638"/>
              <a:gd name="connsiteX5" fmla="*/ 2362500 w 9000000"/>
              <a:gd name="connsiteY5" fmla="*/ 0 h 1603638"/>
              <a:gd name="connsiteX6" fmla="*/ 2835000 w 9000000"/>
              <a:gd name="connsiteY6" fmla="*/ 0 h 1603638"/>
              <a:gd name="connsiteX7" fmla="*/ 3397500 w 9000000"/>
              <a:gd name="connsiteY7" fmla="*/ 0 h 1603638"/>
              <a:gd name="connsiteX8" fmla="*/ 3780000 w 9000000"/>
              <a:gd name="connsiteY8" fmla="*/ 0 h 1603638"/>
              <a:gd name="connsiteX9" fmla="*/ 4162500 w 9000000"/>
              <a:gd name="connsiteY9" fmla="*/ 0 h 1603638"/>
              <a:gd name="connsiteX10" fmla="*/ 4635000 w 9000000"/>
              <a:gd name="connsiteY10" fmla="*/ 0 h 1603638"/>
              <a:gd name="connsiteX11" fmla="*/ 5017500 w 9000000"/>
              <a:gd name="connsiteY11" fmla="*/ 0 h 1603638"/>
              <a:gd name="connsiteX12" fmla="*/ 5310000 w 9000000"/>
              <a:gd name="connsiteY12" fmla="*/ 0 h 1603638"/>
              <a:gd name="connsiteX13" fmla="*/ 6052500 w 9000000"/>
              <a:gd name="connsiteY13" fmla="*/ 0 h 1603638"/>
              <a:gd name="connsiteX14" fmla="*/ 6795000 w 9000000"/>
              <a:gd name="connsiteY14" fmla="*/ 0 h 1603638"/>
              <a:gd name="connsiteX15" fmla="*/ 7447500 w 9000000"/>
              <a:gd name="connsiteY15" fmla="*/ 0 h 1603638"/>
              <a:gd name="connsiteX16" fmla="*/ 8190000 w 9000000"/>
              <a:gd name="connsiteY16" fmla="*/ 0 h 1603638"/>
              <a:gd name="connsiteX17" fmla="*/ 9000000 w 9000000"/>
              <a:gd name="connsiteY17" fmla="*/ 0 h 1603638"/>
              <a:gd name="connsiteX18" fmla="*/ 9000000 w 9000000"/>
              <a:gd name="connsiteY18" fmla="*/ 486437 h 1603638"/>
              <a:gd name="connsiteX19" fmla="*/ 9000000 w 9000000"/>
              <a:gd name="connsiteY19" fmla="*/ 972874 h 1603638"/>
              <a:gd name="connsiteX20" fmla="*/ 9000000 w 9000000"/>
              <a:gd name="connsiteY20" fmla="*/ 1603638 h 1603638"/>
              <a:gd name="connsiteX21" fmla="*/ 8527500 w 9000000"/>
              <a:gd name="connsiteY21" fmla="*/ 1603638 h 1603638"/>
              <a:gd name="connsiteX22" fmla="*/ 8235000 w 9000000"/>
              <a:gd name="connsiteY22" fmla="*/ 1603638 h 1603638"/>
              <a:gd name="connsiteX23" fmla="*/ 7762500 w 9000000"/>
              <a:gd name="connsiteY23" fmla="*/ 1603638 h 1603638"/>
              <a:gd name="connsiteX24" fmla="*/ 7380000 w 9000000"/>
              <a:gd name="connsiteY24" fmla="*/ 1603638 h 1603638"/>
              <a:gd name="connsiteX25" fmla="*/ 6907500 w 9000000"/>
              <a:gd name="connsiteY25" fmla="*/ 1603638 h 1603638"/>
              <a:gd name="connsiteX26" fmla="*/ 6345000 w 9000000"/>
              <a:gd name="connsiteY26" fmla="*/ 1603638 h 1603638"/>
              <a:gd name="connsiteX27" fmla="*/ 5602500 w 9000000"/>
              <a:gd name="connsiteY27" fmla="*/ 1603638 h 1603638"/>
              <a:gd name="connsiteX28" fmla="*/ 5220000 w 9000000"/>
              <a:gd name="connsiteY28" fmla="*/ 1603638 h 1603638"/>
              <a:gd name="connsiteX29" fmla="*/ 4927500 w 9000000"/>
              <a:gd name="connsiteY29" fmla="*/ 1603638 h 1603638"/>
              <a:gd name="connsiteX30" fmla="*/ 4185000 w 9000000"/>
              <a:gd name="connsiteY30" fmla="*/ 1603638 h 1603638"/>
              <a:gd name="connsiteX31" fmla="*/ 3442500 w 9000000"/>
              <a:gd name="connsiteY31" fmla="*/ 1603638 h 1603638"/>
              <a:gd name="connsiteX32" fmla="*/ 3150000 w 9000000"/>
              <a:gd name="connsiteY32" fmla="*/ 1603638 h 1603638"/>
              <a:gd name="connsiteX33" fmla="*/ 2857500 w 9000000"/>
              <a:gd name="connsiteY33" fmla="*/ 1603638 h 1603638"/>
              <a:gd name="connsiteX34" fmla="*/ 2385000 w 9000000"/>
              <a:gd name="connsiteY34" fmla="*/ 1603638 h 1603638"/>
              <a:gd name="connsiteX35" fmla="*/ 2002500 w 9000000"/>
              <a:gd name="connsiteY35" fmla="*/ 1603638 h 1603638"/>
              <a:gd name="connsiteX36" fmla="*/ 1350000 w 9000000"/>
              <a:gd name="connsiteY36" fmla="*/ 1603638 h 1603638"/>
              <a:gd name="connsiteX37" fmla="*/ 1057500 w 9000000"/>
              <a:gd name="connsiteY37" fmla="*/ 1603638 h 1603638"/>
              <a:gd name="connsiteX38" fmla="*/ 585000 w 9000000"/>
              <a:gd name="connsiteY38" fmla="*/ 1603638 h 1603638"/>
              <a:gd name="connsiteX39" fmla="*/ 0 w 9000000"/>
              <a:gd name="connsiteY39" fmla="*/ 1603638 h 1603638"/>
              <a:gd name="connsiteX40" fmla="*/ 0 w 9000000"/>
              <a:gd name="connsiteY40" fmla="*/ 1101165 h 1603638"/>
              <a:gd name="connsiteX41" fmla="*/ 0 w 9000000"/>
              <a:gd name="connsiteY41" fmla="*/ 614728 h 1603638"/>
              <a:gd name="connsiteX42" fmla="*/ 0 w 9000000"/>
              <a:gd name="connsiteY42" fmla="*/ 0 h 160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000000" h="1603638" fill="none" extrusionOk="0">
                <a:moveTo>
                  <a:pt x="0" y="0"/>
                </a:moveTo>
                <a:cubicBezTo>
                  <a:pt x="180303" y="-6430"/>
                  <a:pt x="241409" y="34401"/>
                  <a:pt x="472500" y="0"/>
                </a:cubicBezTo>
                <a:cubicBezTo>
                  <a:pt x="703591" y="-34401"/>
                  <a:pt x="861859" y="64314"/>
                  <a:pt x="1035000" y="0"/>
                </a:cubicBezTo>
                <a:cubicBezTo>
                  <a:pt x="1208141" y="-64314"/>
                  <a:pt x="1338716" y="15345"/>
                  <a:pt x="1507500" y="0"/>
                </a:cubicBezTo>
                <a:cubicBezTo>
                  <a:pt x="1676284" y="-15345"/>
                  <a:pt x="1797898" y="38202"/>
                  <a:pt x="1980000" y="0"/>
                </a:cubicBezTo>
                <a:cubicBezTo>
                  <a:pt x="2162102" y="-38202"/>
                  <a:pt x="2235379" y="14354"/>
                  <a:pt x="2362500" y="0"/>
                </a:cubicBezTo>
                <a:cubicBezTo>
                  <a:pt x="2489621" y="-14354"/>
                  <a:pt x="2608104" y="28147"/>
                  <a:pt x="2835000" y="0"/>
                </a:cubicBezTo>
                <a:cubicBezTo>
                  <a:pt x="3061896" y="-28147"/>
                  <a:pt x="3256352" y="34509"/>
                  <a:pt x="3397500" y="0"/>
                </a:cubicBezTo>
                <a:cubicBezTo>
                  <a:pt x="3538648" y="-34509"/>
                  <a:pt x="3647004" y="26420"/>
                  <a:pt x="3780000" y="0"/>
                </a:cubicBezTo>
                <a:cubicBezTo>
                  <a:pt x="3912996" y="-26420"/>
                  <a:pt x="4061156" y="18764"/>
                  <a:pt x="4162500" y="0"/>
                </a:cubicBezTo>
                <a:cubicBezTo>
                  <a:pt x="4263844" y="-18764"/>
                  <a:pt x="4488162" y="17218"/>
                  <a:pt x="4635000" y="0"/>
                </a:cubicBezTo>
                <a:cubicBezTo>
                  <a:pt x="4781838" y="-17218"/>
                  <a:pt x="4888442" y="31198"/>
                  <a:pt x="5017500" y="0"/>
                </a:cubicBezTo>
                <a:cubicBezTo>
                  <a:pt x="5146558" y="-31198"/>
                  <a:pt x="5229022" y="14227"/>
                  <a:pt x="5310000" y="0"/>
                </a:cubicBezTo>
                <a:cubicBezTo>
                  <a:pt x="5390978" y="-14227"/>
                  <a:pt x="5892225" y="50404"/>
                  <a:pt x="6052500" y="0"/>
                </a:cubicBezTo>
                <a:cubicBezTo>
                  <a:pt x="6212775" y="-50404"/>
                  <a:pt x="6489165" y="40996"/>
                  <a:pt x="6795000" y="0"/>
                </a:cubicBezTo>
                <a:cubicBezTo>
                  <a:pt x="7100835" y="-40996"/>
                  <a:pt x="7271374" y="22418"/>
                  <a:pt x="7447500" y="0"/>
                </a:cubicBezTo>
                <a:cubicBezTo>
                  <a:pt x="7623626" y="-22418"/>
                  <a:pt x="8020099" y="50406"/>
                  <a:pt x="8190000" y="0"/>
                </a:cubicBezTo>
                <a:cubicBezTo>
                  <a:pt x="8359901" y="-50406"/>
                  <a:pt x="8632769" y="57885"/>
                  <a:pt x="9000000" y="0"/>
                </a:cubicBezTo>
                <a:cubicBezTo>
                  <a:pt x="9050591" y="152382"/>
                  <a:pt x="8974029" y="251791"/>
                  <a:pt x="9000000" y="486437"/>
                </a:cubicBezTo>
                <a:cubicBezTo>
                  <a:pt x="9025971" y="721083"/>
                  <a:pt x="8947316" y="861439"/>
                  <a:pt x="9000000" y="972874"/>
                </a:cubicBezTo>
                <a:cubicBezTo>
                  <a:pt x="9052684" y="1084309"/>
                  <a:pt x="8965612" y="1444388"/>
                  <a:pt x="9000000" y="1603638"/>
                </a:cubicBezTo>
                <a:cubicBezTo>
                  <a:pt x="8854586" y="1616372"/>
                  <a:pt x="8738841" y="1559451"/>
                  <a:pt x="8527500" y="1603638"/>
                </a:cubicBezTo>
                <a:cubicBezTo>
                  <a:pt x="8316159" y="1647825"/>
                  <a:pt x="8326175" y="1601209"/>
                  <a:pt x="8235000" y="1603638"/>
                </a:cubicBezTo>
                <a:cubicBezTo>
                  <a:pt x="8143825" y="1606067"/>
                  <a:pt x="7900782" y="1583039"/>
                  <a:pt x="7762500" y="1603638"/>
                </a:cubicBezTo>
                <a:cubicBezTo>
                  <a:pt x="7624218" y="1624237"/>
                  <a:pt x="7549831" y="1586321"/>
                  <a:pt x="7380000" y="1603638"/>
                </a:cubicBezTo>
                <a:cubicBezTo>
                  <a:pt x="7210169" y="1620955"/>
                  <a:pt x="7010758" y="1590392"/>
                  <a:pt x="6907500" y="1603638"/>
                </a:cubicBezTo>
                <a:cubicBezTo>
                  <a:pt x="6804242" y="1616884"/>
                  <a:pt x="6626151" y="1541225"/>
                  <a:pt x="6345000" y="1603638"/>
                </a:cubicBezTo>
                <a:cubicBezTo>
                  <a:pt x="6063849" y="1666051"/>
                  <a:pt x="5958836" y="1548846"/>
                  <a:pt x="5602500" y="1603638"/>
                </a:cubicBezTo>
                <a:cubicBezTo>
                  <a:pt x="5246164" y="1658430"/>
                  <a:pt x="5372372" y="1581397"/>
                  <a:pt x="5220000" y="1603638"/>
                </a:cubicBezTo>
                <a:cubicBezTo>
                  <a:pt x="5067628" y="1625879"/>
                  <a:pt x="5054645" y="1597545"/>
                  <a:pt x="4927500" y="1603638"/>
                </a:cubicBezTo>
                <a:cubicBezTo>
                  <a:pt x="4800355" y="1609731"/>
                  <a:pt x="4450092" y="1576849"/>
                  <a:pt x="4185000" y="1603638"/>
                </a:cubicBezTo>
                <a:cubicBezTo>
                  <a:pt x="3919908" y="1630427"/>
                  <a:pt x="3671414" y="1519187"/>
                  <a:pt x="3442500" y="1603638"/>
                </a:cubicBezTo>
                <a:cubicBezTo>
                  <a:pt x="3213586" y="1688089"/>
                  <a:pt x="3249969" y="1597826"/>
                  <a:pt x="3150000" y="1603638"/>
                </a:cubicBezTo>
                <a:cubicBezTo>
                  <a:pt x="3050031" y="1609450"/>
                  <a:pt x="3001239" y="1599064"/>
                  <a:pt x="2857500" y="1603638"/>
                </a:cubicBezTo>
                <a:cubicBezTo>
                  <a:pt x="2713761" y="1608212"/>
                  <a:pt x="2578835" y="1592254"/>
                  <a:pt x="2385000" y="1603638"/>
                </a:cubicBezTo>
                <a:cubicBezTo>
                  <a:pt x="2191165" y="1615022"/>
                  <a:pt x="2169940" y="1574969"/>
                  <a:pt x="2002500" y="1603638"/>
                </a:cubicBezTo>
                <a:cubicBezTo>
                  <a:pt x="1835060" y="1632307"/>
                  <a:pt x="1594416" y="1536742"/>
                  <a:pt x="1350000" y="1603638"/>
                </a:cubicBezTo>
                <a:cubicBezTo>
                  <a:pt x="1105584" y="1670534"/>
                  <a:pt x="1180951" y="1586738"/>
                  <a:pt x="1057500" y="1603638"/>
                </a:cubicBezTo>
                <a:cubicBezTo>
                  <a:pt x="934049" y="1620538"/>
                  <a:pt x="778575" y="1584472"/>
                  <a:pt x="585000" y="1603638"/>
                </a:cubicBezTo>
                <a:cubicBezTo>
                  <a:pt x="391425" y="1622804"/>
                  <a:pt x="237987" y="1583606"/>
                  <a:pt x="0" y="1603638"/>
                </a:cubicBezTo>
                <a:cubicBezTo>
                  <a:pt x="-51132" y="1474717"/>
                  <a:pt x="49374" y="1231786"/>
                  <a:pt x="0" y="1101165"/>
                </a:cubicBezTo>
                <a:cubicBezTo>
                  <a:pt x="-49374" y="970544"/>
                  <a:pt x="23648" y="742461"/>
                  <a:pt x="0" y="614728"/>
                </a:cubicBezTo>
                <a:cubicBezTo>
                  <a:pt x="-23648" y="486995"/>
                  <a:pt x="4139" y="140734"/>
                  <a:pt x="0" y="0"/>
                </a:cubicBezTo>
                <a:close/>
              </a:path>
              <a:path w="9000000" h="1603638" stroke="0" extrusionOk="0">
                <a:moveTo>
                  <a:pt x="0" y="0"/>
                </a:moveTo>
                <a:cubicBezTo>
                  <a:pt x="62437" y="-5344"/>
                  <a:pt x="179079" y="14238"/>
                  <a:pt x="292500" y="0"/>
                </a:cubicBezTo>
                <a:cubicBezTo>
                  <a:pt x="405921" y="-14238"/>
                  <a:pt x="523611" y="379"/>
                  <a:pt x="675000" y="0"/>
                </a:cubicBezTo>
                <a:cubicBezTo>
                  <a:pt x="826389" y="-379"/>
                  <a:pt x="878510" y="43185"/>
                  <a:pt x="1057500" y="0"/>
                </a:cubicBezTo>
                <a:cubicBezTo>
                  <a:pt x="1236490" y="-43185"/>
                  <a:pt x="1355243" y="60786"/>
                  <a:pt x="1620000" y="0"/>
                </a:cubicBezTo>
                <a:cubicBezTo>
                  <a:pt x="1884757" y="-60786"/>
                  <a:pt x="1829816" y="19714"/>
                  <a:pt x="1912500" y="0"/>
                </a:cubicBezTo>
                <a:cubicBezTo>
                  <a:pt x="1995184" y="-19714"/>
                  <a:pt x="2465887" y="3740"/>
                  <a:pt x="2655000" y="0"/>
                </a:cubicBezTo>
                <a:cubicBezTo>
                  <a:pt x="2844113" y="-3740"/>
                  <a:pt x="2827194" y="26059"/>
                  <a:pt x="2947500" y="0"/>
                </a:cubicBezTo>
                <a:cubicBezTo>
                  <a:pt x="3067806" y="-26059"/>
                  <a:pt x="3343019" y="18728"/>
                  <a:pt x="3690000" y="0"/>
                </a:cubicBezTo>
                <a:cubicBezTo>
                  <a:pt x="4036981" y="-18728"/>
                  <a:pt x="3899597" y="545"/>
                  <a:pt x="4072500" y="0"/>
                </a:cubicBezTo>
                <a:cubicBezTo>
                  <a:pt x="4245403" y="-545"/>
                  <a:pt x="4513714" y="12110"/>
                  <a:pt x="4635000" y="0"/>
                </a:cubicBezTo>
                <a:cubicBezTo>
                  <a:pt x="4756286" y="-12110"/>
                  <a:pt x="5213737" y="25679"/>
                  <a:pt x="5377500" y="0"/>
                </a:cubicBezTo>
                <a:cubicBezTo>
                  <a:pt x="5541263" y="-25679"/>
                  <a:pt x="5881667" y="73783"/>
                  <a:pt x="6030000" y="0"/>
                </a:cubicBezTo>
                <a:cubicBezTo>
                  <a:pt x="6178333" y="-73783"/>
                  <a:pt x="6504171" y="49592"/>
                  <a:pt x="6682500" y="0"/>
                </a:cubicBezTo>
                <a:cubicBezTo>
                  <a:pt x="6860829" y="-49592"/>
                  <a:pt x="6942699" y="33636"/>
                  <a:pt x="7065000" y="0"/>
                </a:cubicBezTo>
                <a:cubicBezTo>
                  <a:pt x="7187301" y="-33636"/>
                  <a:pt x="7349479" y="13490"/>
                  <a:pt x="7447500" y="0"/>
                </a:cubicBezTo>
                <a:cubicBezTo>
                  <a:pt x="7545521" y="-13490"/>
                  <a:pt x="7742179" y="5706"/>
                  <a:pt x="7830000" y="0"/>
                </a:cubicBezTo>
                <a:cubicBezTo>
                  <a:pt x="7917821" y="-5706"/>
                  <a:pt x="8154027" y="23473"/>
                  <a:pt x="8392500" y="0"/>
                </a:cubicBezTo>
                <a:cubicBezTo>
                  <a:pt x="8630973" y="-23473"/>
                  <a:pt x="8799855" y="56314"/>
                  <a:pt x="9000000" y="0"/>
                </a:cubicBezTo>
                <a:cubicBezTo>
                  <a:pt x="9058486" y="249397"/>
                  <a:pt x="8948767" y="396761"/>
                  <a:pt x="9000000" y="502473"/>
                </a:cubicBezTo>
                <a:cubicBezTo>
                  <a:pt x="9051233" y="608185"/>
                  <a:pt x="8983376" y="902341"/>
                  <a:pt x="9000000" y="1037019"/>
                </a:cubicBezTo>
                <a:cubicBezTo>
                  <a:pt x="9016624" y="1171697"/>
                  <a:pt x="8949505" y="1471893"/>
                  <a:pt x="9000000" y="1603638"/>
                </a:cubicBezTo>
                <a:cubicBezTo>
                  <a:pt x="8892989" y="1617865"/>
                  <a:pt x="8830022" y="1588583"/>
                  <a:pt x="8707500" y="1603638"/>
                </a:cubicBezTo>
                <a:cubicBezTo>
                  <a:pt x="8584978" y="1618693"/>
                  <a:pt x="8165230" y="1532476"/>
                  <a:pt x="7965000" y="1603638"/>
                </a:cubicBezTo>
                <a:cubicBezTo>
                  <a:pt x="7764770" y="1674800"/>
                  <a:pt x="7619133" y="1568475"/>
                  <a:pt x="7312500" y="1603638"/>
                </a:cubicBezTo>
                <a:cubicBezTo>
                  <a:pt x="7005867" y="1638801"/>
                  <a:pt x="6886210" y="1560110"/>
                  <a:pt x="6570000" y="1603638"/>
                </a:cubicBezTo>
                <a:cubicBezTo>
                  <a:pt x="6253790" y="1647166"/>
                  <a:pt x="6353143" y="1597521"/>
                  <a:pt x="6277500" y="1603638"/>
                </a:cubicBezTo>
                <a:cubicBezTo>
                  <a:pt x="6201857" y="1609755"/>
                  <a:pt x="5876875" y="1572213"/>
                  <a:pt x="5715000" y="1603638"/>
                </a:cubicBezTo>
                <a:cubicBezTo>
                  <a:pt x="5553125" y="1635063"/>
                  <a:pt x="5522331" y="1582771"/>
                  <a:pt x="5422500" y="1603638"/>
                </a:cubicBezTo>
                <a:cubicBezTo>
                  <a:pt x="5322669" y="1624505"/>
                  <a:pt x="5236762" y="1600370"/>
                  <a:pt x="5130000" y="1603638"/>
                </a:cubicBezTo>
                <a:cubicBezTo>
                  <a:pt x="5023238" y="1606906"/>
                  <a:pt x="4719310" y="1531278"/>
                  <a:pt x="4387500" y="1603638"/>
                </a:cubicBezTo>
                <a:cubicBezTo>
                  <a:pt x="4055690" y="1675998"/>
                  <a:pt x="4228121" y="1597683"/>
                  <a:pt x="4095000" y="1603638"/>
                </a:cubicBezTo>
                <a:cubicBezTo>
                  <a:pt x="3961879" y="1609593"/>
                  <a:pt x="3651503" y="1573935"/>
                  <a:pt x="3532500" y="1603638"/>
                </a:cubicBezTo>
                <a:cubicBezTo>
                  <a:pt x="3413497" y="1633341"/>
                  <a:pt x="3178441" y="1560066"/>
                  <a:pt x="2970000" y="1603638"/>
                </a:cubicBezTo>
                <a:cubicBezTo>
                  <a:pt x="2761559" y="1647210"/>
                  <a:pt x="2763131" y="1588995"/>
                  <a:pt x="2677500" y="1603638"/>
                </a:cubicBezTo>
                <a:cubicBezTo>
                  <a:pt x="2591869" y="1618281"/>
                  <a:pt x="2435248" y="1578209"/>
                  <a:pt x="2205000" y="1603638"/>
                </a:cubicBezTo>
                <a:cubicBezTo>
                  <a:pt x="1974752" y="1629067"/>
                  <a:pt x="1773112" y="1590496"/>
                  <a:pt x="1462500" y="1603638"/>
                </a:cubicBezTo>
                <a:cubicBezTo>
                  <a:pt x="1151888" y="1616780"/>
                  <a:pt x="1171165" y="1560435"/>
                  <a:pt x="900000" y="1603638"/>
                </a:cubicBezTo>
                <a:cubicBezTo>
                  <a:pt x="628835" y="1646841"/>
                  <a:pt x="303592" y="1506459"/>
                  <a:pt x="0" y="1603638"/>
                </a:cubicBezTo>
                <a:cubicBezTo>
                  <a:pt x="-60569" y="1420247"/>
                  <a:pt x="39015" y="1276601"/>
                  <a:pt x="0" y="1085128"/>
                </a:cubicBezTo>
                <a:cubicBezTo>
                  <a:pt x="-39015" y="893655"/>
                  <a:pt x="44050" y="797390"/>
                  <a:pt x="0" y="598692"/>
                </a:cubicBezTo>
                <a:cubicBezTo>
                  <a:pt x="-44050" y="399994"/>
                  <a:pt x="20072" y="248998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4112814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5E91FAB8-FC07-40E4-A240-C2AA69D8787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00" y="3131849"/>
            <a:ext cx="9000000" cy="2119435"/>
          </a:xfrm>
          <a:custGeom>
            <a:avLst/>
            <a:gdLst>
              <a:gd name="connsiteX0" fmla="*/ 0 w 9000000"/>
              <a:gd name="connsiteY0" fmla="*/ 0 h 2119435"/>
              <a:gd name="connsiteX1" fmla="*/ 472500 w 9000000"/>
              <a:gd name="connsiteY1" fmla="*/ 0 h 2119435"/>
              <a:gd name="connsiteX2" fmla="*/ 765000 w 9000000"/>
              <a:gd name="connsiteY2" fmla="*/ 0 h 2119435"/>
              <a:gd name="connsiteX3" fmla="*/ 1417500 w 9000000"/>
              <a:gd name="connsiteY3" fmla="*/ 0 h 2119435"/>
              <a:gd name="connsiteX4" fmla="*/ 1800000 w 9000000"/>
              <a:gd name="connsiteY4" fmla="*/ 0 h 2119435"/>
              <a:gd name="connsiteX5" fmla="*/ 2452500 w 9000000"/>
              <a:gd name="connsiteY5" fmla="*/ 0 h 2119435"/>
              <a:gd name="connsiteX6" fmla="*/ 2835000 w 9000000"/>
              <a:gd name="connsiteY6" fmla="*/ 0 h 2119435"/>
              <a:gd name="connsiteX7" fmla="*/ 3307500 w 9000000"/>
              <a:gd name="connsiteY7" fmla="*/ 0 h 2119435"/>
              <a:gd name="connsiteX8" fmla="*/ 3870000 w 9000000"/>
              <a:gd name="connsiteY8" fmla="*/ 0 h 2119435"/>
              <a:gd name="connsiteX9" fmla="*/ 4342500 w 9000000"/>
              <a:gd name="connsiteY9" fmla="*/ 0 h 2119435"/>
              <a:gd name="connsiteX10" fmla="*/ 4815000 w 9000000"/>
              <a:gd name="connsiteY10" fmla="*/ 0 h 2119435"/>
              <a:gd name="connsiteX11" fmla="*/ 5377500 w 9000000"/>
              <a:gd name="connsiteY11" fmla="*/ 0 h 2119435"/>
              <a:gd name="connsiteX12" fmla="*/ 5940000 w 9000000"/>
              <a:gd name="connsiteY12" fmla="*/ 0 h 2119435"/>
              <a:gd name="connsiteX13" fmla="*/ 6232500 w 9000000"/>
              <a:gd name="connsiteY13" fmla="*/ 0 h 2119435"/>
              <a:gd name="connsiteX14" fmla="*/ 6615000 w 9000000"/>
              <a:gd name="connsiteY14" fmla="*/ 0 h 2119435"/>
              <a:gd name="connsiteX15" fmla="*/ 7357500 w 9000000"/>
              <a:gd name="connsiteY15" fmla="*/ 0 h 2119435"/>
              <a:gd name="connsiteX16" fmla="*/ 7740000 w 9000000"/>
              <a:gd name="connsiteY16" fmla="*/ 0 h 2119435"/>
              <a:gd name="connsiteX17" fmla="*/ 8482500 w 9000000"/>
              <a:gd name="connsiteY17" fmla="*/ 0 h 2119435"/>
              <a:gd name="connsiteX18" fmla="*/ 9000000 w 9000000"/>
              <a:gd name="connsiteY18" fmla="*/ 0 h 2119435"/>
              <a:gd name="connsiteX19" fmla="*/ 9000000 w 9000000"/>
              <a:gd name="connsiteY19" fmla="*/ 551053 h 2119435"/>
              <a:gd name="connsiteX20" fmla="*/ 9000000 w 9000000"/>
              <a:gd name="connsiteY20" fmla="*/ 1102106 h 2119435"/>
              <a:gd name="connsiteX21" fmla="*/ 9000000 w 9000000"/>
              <a:gd name="connsiteY21" fmla="*/ 2119435 h 2119435"/>
              <a:gd name="connsiteX22" fmla="*/ 8617500 w 9000000"/>
              <a:gd name="connsiteY22" fmla="*/ 2119435 h 2119435"/>
              <a:gd name="connsiteX23" fmla="*/ 7875000 w 9000000"/>
              <a:gd name="connsiteY23" fmla="*/ 2119435 h 2119435"/>
              <a:gd name="connsiteX24" fmla="*/ 7312500 w 9000000"/>
              <a:gd name="connsiteY24" fmla="*/ 2119435 h 2119435"/>
              <a:gd name="connsiteX25" fmla="*/ 6930000 w 9000000"/>
              <a:gd name="connsiteY25" fmla="*/ 2119435 h 2119435"/>
              <a:gd name="connsiteX26" fmla="*/ 6457500 w 9000000"/>
              <a:gd name="connsiteY26" fmla="*/ 2119435 h 2119435"/>
              <a:gd name="connsiteX27" fmla="*/ 5895000 w 9000000"/>
              <a:gd name="connsiteY27" fmla="*/ 2119435 h 2119435"/>
              <a:gd name="connsiteX28" fmla="*/ 5422500 w 9000000"/>
              <a:gd name="connsiteY28" fmla="*/ 2119435 h 2119435"/>
              <a:gd name="connsiteX29" fmla="*/ 4680000 w 9000000"/>
              <a:gd name="connsiteY29" fmla="*/ 2119435 h 2119435"/>
              <a:gd name="connsiteX30" fmla="*/ 4387500 w 9000000"/>
              <a:gd name="connsiteY30" fmla="*/ 2119435 h 2119435"/>
              <a:gd name="connsiteX31" fmla="*/ 3825000 w 9000000"/>
              <a:gd name="connsiteY31" fmla="*/ 2119435 h 2119435"/>
              <a:gd name="connsiteX32" fmla="*/ 3442500 w 9000000"/>
              <a:gd name="connsiteY32" fmla="*/ 2119435 h 2119435"/>
              <a:gd name="connsiteX33" fmla="*/ 2700000 w 9000000"/>
              <a:gd name="connsiteY33" fmla="*/ 2119435 h 2119435"/>
              <a:gd name="connsiteX34" fmla="*/ 1957500 w 9000000"/>
              <a:gd name="connsiteY34" fmla="*/ 2119435 h 2119435"/>
              <a:gd name="connsiteX35" fmla="*/ 1665000 w 9000000"/>
              <a:gd name="connsiteY35" fmla="*/ 2119435 h 2119435"/>
              <a:gd name="connsiteX36" fmla="*/ 1012500 w 9000000"/>
              <a:gd name="connsiteY36" fmla="*/ 2119435 h 2119435"/>
              <a:gd name="connsiteX37" fmla="*/ 630000 w 9000000"/>
              <a:gd name="connsiteY37" fmla="*/ 2119435 h 2119435"/>
              <a:gd name="connsiteX38" fmla="*/ 0 w 9000000"/>
              <a:gd name="connsiteY38" fmla="*/ 2119435 h 2119435"/>
              <a:gd name="connsiteX39" fmla="*/ 0 w 9000000"/>
              <a:gd name="connsiteY39" fmla="*/ 1568382 h 2119435"/>
              <a:gd name="connsiteX40" fmla="*/ 0 w 9000000"/>
              <a:gd name="connsiteY40" fmla="*/ 1080912 h 2119435"/>
              <a:gd name="connsiteX41" fmla="*/ 0 w 9000000"/>
              <a:gd name="connsiteY41" fmla="*/ 614636 h 2119435"/>
              <a:gd name="connsiteX42" fmla="*/ 0 w 9000000"/>
              <a:gd name="connsiteY42" fmla="*/ 0 h 211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000000" h="2119435" fill="none" extrusionOk="0">
                <a:moveTo>
                  <a:pt x="0" y="0"/>
                </a:moveTo>
                <a:cubicBezTo>
                  <a:pt x="155990" y="-31623"/>
                  <a:pt x="241157" y="25317"/>
                  <a:pt x="472500" y="0"/>
                </a:cubicBezTo>
                <a:cubicBezTo>
                  <a:pt x="703843" y="-25317"/>
                  <a:pt x="639530" y="31014"/>
                  <a:pt x="765000" y="0"/>
                </a:cubicBezTo>
                <a:cubicBezTo>
                  <a:pt x="890470" y="-31014"/>
                  <a:pt x="1098594" y="62284"/>
                  <a:pt x="1417500" y="0"/>
                </a:cubicBezTo>
                <a:cubicBezTo>
                  <a:pt x="1736406" y="-62284"/>
                  <a:pt x="1636741" y="18662"/>
                  <a:pt x="1800000" y="0"/>
                </a:cubicBezTo>
                <a:cubicBezTo>
                  <a:pt x="1963259" y="-18662"/>
                  <a:pt x="2216956" y="37712"/>
                  <a:pt x="2452500" y="0"/>
                </a:cubicBezTo>
                <a:cubicBezTo>
                  <a:pt x="2688044" y="-37712"/>
                  <a:pt x="2731189" y="33647"/>
                  <a:pt x="2835000" y="0"/>
                </a:cubicBezTo>
                <a:cubicBezTo>
                  <a:pt x="2938811" y="-33647"/>
                  <a:pt x="3162165" y="36195"/>
                  <a:pt x="3307500" y="0"/>
                </a:cubicBezTo>
                <a:cubicBezTo>
                  <a:pt x="3452835" y="-36195"/>
                  <a:pt x="3634253" y="12006"/>
                  <a:pt x="3870000" y="0"/>
                </a:cubicBezTo>
                <a:cubicBezTo>
                  <a:pt x="4105747" y="-12006"/>
                  <a:pt x="4153975" y="50590"/>
                  <a:pt x="4342500" y="0"/>
                </a:cubicBezTo>
                <a:cubicBezTo>
                  <a:pt x="4531025" y="-50590"/>
                  <a:pt x="4653163" y="20958"/>
                  <a:pt x="4815000" y="0"/>
                </a:cubicBezTo>
                <a:cubicBezTo>
                  <a:pt x="4976837" y="-20958"/>
                  <a:pt x="5142109" y="53932"/>
                  <a:pt x="5377500" y="0"/>
                </a:cubicBezTo>
                <a:cubicBezTo>
                  <a:pt x="5612891" y="-53932"/>
                  <a:pt x="5798250" y="50485"/>
                  <a:pt x="5940000" y="0"/>
                </a:cubicBezTo>
                <a:cubicBezTo>
                  <a:pt x="6081750" y="-50485"/>
                  <a:pt x="6144899" y="3216"/>
                  <a:pt x="6232500" y="0"/>
                </a:cubicBezTo>
                <a:cubicBezTo>
                  <a:pt x="6320101" y="-3216"/>
                  <a:pt x="6470740" y="40009"/>
                  <a:pt x="6615000" y="0"/>
                </a:cubicBezTo>
                <a:cubicBezTo>
                  <a:pt x="6759260" y="-40009"/>
                  <a:pt x="7108369" y="24759"/>
                  <a:pt x="7357500" y="0"/>
                </a:cubicBezTo>
                <a:cubicBezTo>
                  <a:pt x="7606631" y="-24759"/>
                  <a:pt x="7604707" y="45058"/>
                  <a:pt x="7740000" y="0"/>
                </a:cubicBezTo>
                <a:cubicBezTo>
                  <a:pt x="7875293" y="-45058"/>
                  <a:pt x="8250176" y="80477"/>
                  <a:pt x="8482500" y="0"/>
                </a:cubicBezTo>
                <a:cubicBezTo>
                  <a:pt x="8714824" y="-80477"/>
                  <a:pt x="8888377" y="42462"/>
                  <a:pt x="9000000" y="0"/>
                </a:cubicBezTo>
                <a:cubicBezTo>
                  <a:pt x="9043625" y="226116"/>
                  <a:pt x="8971231" y="329984"/>
                  <a:pt x="9000000" y="551053"/>
                </a:cubicBezTo>
                <a:cubicBezTo>
                  <a:pt x="9028769" y="772122"/>
                  <a:pt x="8941633" y="867169"/>
                  <a:pt x="9000000" y="1102106"/>
                </a:cubicBezTo>
                <a:cubicBezTo>
                  <a:pt x="9058367" y="1337043"/>
                  <a:pt x="8932502" y="1873495"/>
                  <a:pt x="9000000" y="2119435"/>
                </a:cubicBezTo>
                <a:cubicBezTo>
                  <a:pt x="8812952" y="2139742"/>
                  <a:pt x="8762126" y="2108407"/>
                  <a:pt x="8617500" y="2119435"/>
                </a:cubicBezTo>
                <a:cubicBezTo>
                  <a:pt x="8472874" y="2130463"/>
                  <a:pt x="8124659" y="2067587"/>
                  <a:pt x="7875000" y="2119435"/>
                </a:cubicBezTo>
                <a:cubicBezTo>
                  <a:pt x="7625341" y="2171283"/>
                  <a:pt x="7557736" y="2072307"/>
                  <a:pt x="7312500" y="2119435"/>
                </a:cubicBezTo>
                <a:cubicBezTo>
                  <a:pt x="7067264" y="2166563"/>
                  <a:pt x="7078993" y="2084559"/>
                  <a:pt x="6930000" y="2119435"/>
                </a:cubicBezTo>
                <a:cubicBezTo>
                  <a:pt x="6781007" y="2154311"/>
                  <a:pt x="6623776" y="2098598"/>
                  <a:pt x="6457500" y="2119435"/>
                </a:cubicBezTo>
                <a:cubicBezTo>
                  <a:pt x="6291224" y="2140272"/>
                  <a:pt x="6163731" y="2069406"/>
                  <a:pt x="5895000" y="2119435"/>
                </a:cubicBezTo>
                <a:cubicBezTo>
                  <a:pt x="5626269" y="2169464"/>
                  <a:pt x="5586443" y="2086047"/>
                  <a:pt x="5422500" y="2119435"/>
                </a:cubicBezTo>
                <a:cubicBezTo>
                  <a:pt x="5258557" y="2152823"/>
                  <a:pt x="4830898" y="2052564"/>
                  <a:pt x="4680000" y="2119435"/>
                </a:cubicBezTo>
                <a:cubicBezTo>
                  <a:pt x="4529102" y="2186306"/>
                  <a:pt x="4532359" y="2102437"/>
                  <a:pt x="4387500" y="2119435"/>
                </a:cubicBezTo>
                <a:cubicBezTo>
                  <a:pt x="4242641" y="2136433"/>
                  <a:pt x="4025636" y="2058791"/>
                  <a:pt x="3825000" y="2119435"/>
                </a:cubicBezTo>
                <a:cubicBezTo>
                  <a:pt x="3624364" y="2180079"/>
                  <a:pt x="3534137" y="2083693"/>
                  <a:pt x="3442500" y="2119435"/>
                </a:cubicBezTo>
                <a:cubicBezTo>
                  <a:pt x="3350863" y="2155177"/>
                  <a:pt x="2933611" y="2116426"/>
                  <a:pt x="2700000" y="2119435"/>
                </a:cubicBezTo>
                <a:cubicBezTo>
                  <a:pt x="2466389" y="2122444"/>
                  <a:pt x="2125643" y="2089914"/>
                  <a:pt x="1957500" y="2119435"/>
                </a:cubicBezTo>
                <a:cubicBezTo>
                  <a:pt x="1789357" y="2148956"/>
                  <a:pt x="1791642" y="2095822"/>
                  <a:pt x="1665000" y="2119435"/>
                </a:cubicBezTo>
                <a:cubicBezTo>
                  <a:pt x="1538358" y="2143048"/>
                  <a:pt x="1187850" y="2072076"/>
                  <a:pt x="1012500" y="2119435"/>
                </a:cubicBezTo>
                <a:cubicBezTo>
                  <a:pt x="837150" y="2166794"/>
                  <a:pt x="764052" y="2095066"/>
                  <a:pt x="630000" y="2119435"/>
                </a:cubicBezTo>
                <a:cubicBezTo>
                  <a:pt x="495948" y="2143804"/>
                  <a:pt x="277989" y="2089676"/>
                  <a:pt x="0" y="2119435"/>
                </a:cubicBezTo>
                <a:cubicBezTo>
                  <a:pt x="-8413" y="1888608"/>
                  <a:pt x="12874" y="1823318"/>
                  <a:pt x="0" y="1568382"/>
                </a:cubicBezTo>
                <a:cubicBezTo>
                  <a:pt x="-12874" y="1313446"/>
                  <a:pt x="11728" y="1179410"/>
                  <a:pt x="0" y="1080912"/>
                </a:cubicBezTo>
                <a:cubicBezTo>
                  <a:pt x="-11728" y="982414"/>
                  <a:pt x="14863" y="804632"/>
                  <a:pt x="0" y="614636"/>
                </a:cubicBezTo>
                <a:cubicBezTo>
                  <a:pt x="-14863" y="424640"/>
                  <a:pt x="31348" y="182717"/>
                  <a:pt x="0" y="0"/>
                </a:cubicBezTo>
                <a:close/>
              </a:path>
              <a:path w="9000000" h="2119435" stroke="0" extrusionOk="0">
                <a:moveTo>
                  <a:pt x="0" y="0"/>
                </a:moveTo>
                <a:cubicBezTo>
                  <a:pt x="318452" y="-60617"/>
                  <a:pt x="387580" y="41379"/>
                  <a:pt x="742500" y="0"/>
                </a:cubicBezTo>
                <a:cubicBezTo>
                  <a:pt x="1097420" y="-41379"/>
                  <a:pt x="985229" y="22430"/>
                  <a:pt x="1125000" y="0"/>
                </a:cubicBezTo>
                <a:cubicBezTo>
                  <a:pt x="1264771" y="-22430"/>
                  <a:pt x="1407675" y="9515"/>
                  <a:pt x="1507500" y="0"/>
                </a:cubicBezTo>
                <a:cubicBezTo>
                  <a:pt x="1607325" y="-9515"/>
                  <a:pt x="1752486" y="45978"/>
                  <a:pt x="1980000" y="0"/>
                </a:cubicBezTo>
                <a:cubicBezTo>
                  <a:pt x="2207514" y="-45978"/>
                  <a:pt x="2569419" y="17465"/>
                  <a:pt x="2722500" y="0"/>
                </a:cubicBezTo>
                <a:cubicBezTo>
                  <a:pt x="2875581" y="-17465"/>
                  <a:pt x="3082328" y="4235"/>
                  <a:pt x="3195000" y="0"/>
                </a:cubicBezTo>
                <a:cubicBezTo>
                  <a:pt x="3307672" y="-4235"/>
                  <a:pt x="3707665" y="77555"/>
                  <a:pt x="3847500" y="0"/>
                </a:cubicBezTo>
                <a:cubicBezTo>
                  <a:pt x="3987335" y="-77555"/>
                  <a:pt x="4133350" y="30321"/>
                  <a:pt x="4230000" y="0"/>
                </a:cubicBezTo>
                <a:cubicBezTo>
                  <a:pt x="4326650" y="-30321"/>
                  <a:pt x="4634222" y="73658"/>
                  <a:pt x="4882500" y="0"/>
                </a:cubicBezTo>
                <a:cubicBezTo>
                  <a:pt x="5130778" y="-73658"/>
                  <a:pt x="5122255" y="55041"/>
                  <a:pt x="5355000" y="0"/>
                </a:cubicBezTo>
                <a:cubicBezTo>
                  <a:pt x="5587745" y="-55041"/>
                  <a:pt x="5583904" y="24936"/>
                  <a:pt x="5737500" y="0"/>
                </a:cubicBezTo>
                <a:cubicBezTo>
                  <a:pt x="5891096" y="-24936"/>
                  <a:pt x="5930427" y="8999"/>
                  <a:pt x="6120000" y="0"/>
                </a:cubicBezTo>
                <a:cubicBezTo>
                  <a:pt x="6309573" y="-8999"/>
                  <a:pt x="6501524" y="945"/>
                  <a:pt x="6862500" y="0"/>
                </a:cubicBezTo>
                <a:cubicBezTo>
                  <a:pt x="7223476" y="-945"/>
                  <a:pt x="7034492" y="3892"/>
                  <a:pt x="7155000" y="0"/>
                </a:cubicBezTo>
                <a:cubicBezTo>
                  <a:pt x="7275508" y="-3892"/>
                  <a:pt x="7526963" y="1869"/>
                  <a:pt x="7807500" y="0"/>
                </a:cubicBezTo>
                <a:cubicBezTo>
                  <a:pt x="8088037" y="-1869"/>
                  <a:pt x="8134921" y="30564"/>
                  <a:pt x="8370000" y="0"/>
                </a:cubicBezTo>
                <a:cubicBezTo>
                  <a:pt x="8605079" y="-30564"/>
                  <a:pt x="8743257" y="60195"/>
                  <a:pt x="9000000" y="0"/>
                </a:cubicBezTo>
                <a:cubicBezTo>
                  <a:pt x="9045528" y="148172"/>
                  <a:pt x="8997290" y="333008"/>
                  <a:pt x="9000000" y="466276"/>
                </a:cubicBezTo>
                <a:cubicBezTo>
                  <a:pt x="9002710" y="599544"/>
                  <a:pt x="8946583" y="794770"/>
                  <a:pt x="9000000" y="996134"/>
                </a:cubicBezTo>
                <a:cubicBezTo>
                  <a:pt x="9053417" y="1197498"/>
                  <a:pt x="8958329" y="1340613"/>
                  <a:pt x="9000000" y="1525993"/>
                </a:cubicBezTo>
                <a:cubicBezTo>
                  <a:pt x="9041671" y="1711373"/>
                  <a:pt x="8947987" y="1984626"/>
                  <a:pt x="9000000" y="2119435"/>
                </a:cubicBezTo>
                <a:cubicBezTo>
                  <a:pt x="8790244" y="2132263"/>
                  <a:pt x="8715761" y="2078955"/>
                  <a:pt x="8527500" y="2119435"/>
                </a:cubicBezTo>
                <a:cubicBezTo>
                  <a:pt x="8339239" y="2159915"/>
                  <a:pt x="8228759" y="2094635"/>
                  <a:pt x="8055000" y="2119435"/>
                </a:cubicBezTo>
                <a:cubicBezTo>
                  <a:pt x="7881241" y="2144235"/>
                  <a:pt x="7787039" y="2074897"/>
                  <a:pt x="7582500" y="2119435"/>
                </a:cubicBezTo>
                <a:cubicBezTo>
                  <a:pt x="7377961" y="2163973"/>
                  <a:pt x="7362009" y="2098051"/>
                  <a:pt x="7290000" y="2119435"/>
                </a:cubicBezTo>
                <a:cubicBezTo>
                  <a:pt x="7217991" y="2140819"/>
                  <a:pt x="7052622" y="2087665"/>
                  <a:pt x="6907500" y="2119435"/>
                </a:cubicBezTo>
                <a:cubicBezTo>
                  <a:pt x="6762378" y="2151205"/>
                  <a:pt x="6692803" y="2082690"/>
                  <a:pt x="6525000" y="2119435"/>
                </a:cubicBezTo>
                <a:cubicBezTo>
                  <a:pt x="6357197" y="2156180"/>
                  <a:pt x="6078503" y="2109191"/>
                  <a:pt x="5872500" y="2119435"/>
                </a:cubicBezTo>
                <a:cubicBezTo>
                  <a:pt x="5666497" y="2129679"/>
                  <a:pt x="5498045" y="2066216"/>
                  <a:pt x="5310000" y="2119435"/>
                </a:cubicBezTo>
                <a:cubicBezTo>
                  <a:pt x="5121955" y="2172654"/>
                  <a:pt x="4850819" y="2112276"/>
                  <a:pt x="4567500" y="2119435"/>
                </a:cubicBezTo>
                <a:cubicBezTo>
                  <a:pt x="4284181" y="2126594"/>
                  <a:pt x="4277673" y="2098072"/>
                  <a:pt x="4095000" y="2119435"/>
                </a:cubicBezTo>
                <a:cubicBezTo>
                  <a:pt x="3912327" y="2140798"/>
                  <a:pt x="3594491" y="2082753"/>
                  <a:pt x="3442500" y="2119435"/>
                </a:cubicBezTo>
                <a:cubicBezTo>
                  <a:pt x="3290509" y="2156117"/>
                  <a:pt x="3227967" y="2099352"/>
                  <a:pt x="3150000" y="2119435"/>
                </a:cubicBezTo>
                <a:cubicBezTo>
                  <a:pt x="3072033" y="2139518"/>
                  <a:pt x="2755451" y="2088601"/>
                  <a:pt x="2407500" y="2119435"/>
                </a:cubicBezTo>
                <a:cubicBezTo>
                  <a:pt x="2059549" y="2150269"/>
                  <a:pt x="2040535" y="2116187"/>
                  <a:pt x="1845000" y="2119435"/>
                </a:cubicBezTo>
                <a:cubicBezTo>
                  <a:pt x="1649465" y="2122683"/>
                  <a:pt x="1634999" y="2117899"/>
                  <a:pt x="1552500" y="2119435"/>
                </a:cubicBezTo>
                <a:cubicBezTo>
                  <a:pt x="1470001" y="2120971"/>
                  <a:pt x="1045787" y="2053388"/>
                  <a:pt x="810000" y="2119435"/>
                </a:cubicBezTo>
                <a:cubicBezTo>
                  <a:pt x="574213" y="2185482"/>
                  <a:pt x="275403" y="2090777"/>
                  <a:pt x="0" y="2119435"/>
                </a:cubicBezTo>
                <a:cubicBezTo>
                  <a:pt x="-23954" y="1852093"/>
                  <a:pt x="49629" y="1807943"/>
                  <a:pt x="0" y="1547188"/>
                </a:cubicBezTo>
                <a:cubicBezTo>
                  <a:pt x="-49629" y="1286433"/>
                  <a:pt x="3869" y="1214159"/>
                  <a:pt x="0" y="996134"/>
                </a:cubicBezTo>
                <a:cubicBezTo>
                  <a:pt x="-3869" y="778109"/>
                  <a:pt x="24020" y="404574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1795305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44B3352-3B18-404A-8375-3EC6C3424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359" y="132210"/>
            <a:ext cx="4326134" cy="492739"/>
          </a:xfrm>
          <a:custGeom>
            <a:avLst/>
            <a:gdLst>
              <a:gd name="connsiteX0" fmla="*/ 0 w 4326134"/>
              <a:gd name="connsiteY0" fmla="*/ 0 h 492739"/>
              <a:gd name="connsiteX1" fmla="*/ 410983 w 4326134"/>
              <a:gd name="connsiteY1" fmla="*/ 0 h 492739"/>
              <a:gd name="connsiteX2" fmla="*/ 821965 w 4326134"/>
              <a:gd name="connsiteY2" fmla="*/ 0 h 492739"/>
              <a:gd name="connsiteX3" fmla="*/ 1405994 w 4326134"/>
              <a:gd name="connsiteY3" fmla="*/ 0 h 492739"/>
              <a:gd name="connsiteX4" fmla="*/ 2033283 w 4326134"/>
              <a:gd name="connsiteY4" fmla="*/ 0 h 492739"/>
              <a:gd name="connsiteX5" fmla="*/ 2574050 w 4326134"/>
              <a:gd name="connsiteY5" fmla="*/ 0 h 492739"/>
              <a:gd name="connsiteX6" fmla="*/ 2985032 w 4326134"/>
              <a:gd name="connsiteY6" fmla="*/ 0 h 492739"/>
              <a:gd name="connsiteX7" fmla="*/ 3482538 w 4326134"/>
              <a:gd name="connsiteY7" fmla="*/ 0 h 492739"/>
              <a:gd name="connsiteX8" fmla="*/ 4326134 w 4326134"/>
              <a:gd name="connsiteY8" fmla="*/ 0 h 492739"/>
              <a:gd name="connsiteX9" fmla="*/ 4326134 w 4326134"/>
              <a:gd name="connsiteY9" fmla="*/ 492739 h 492739"/>
              <a:gd name="connsiteX10" fmla="*/ 3742106 w 4326134"/>
              <a:gd name="connsiteY10" fmla="*/ 492739 h 492739"/>
              <a:gd name="connsiteX11" fmla="*/ 3287862 w 4326134"/>
              <a:gd name="connsiteY11" fmla="*/ 492739 h 492739"/>
              <a:gd name="connsiteX12" fmla="*/ 2876879 w 4326134"/>
              <a:gd name="connsiteY12" fmla="*/ 492739 h 492739"/>
              <a:gd name="connsiteX13" fmla="*/ 2465896 w 4326134"/>
              <a:gd name="connsiteY13" fmla="*/ 492739 h 492739"/>
              <a:gd name="connsiteX14" fmla="*/ 1838607 w 4326134"/>
              <a:gd name="connsiteY14" fmla="*/ 492739 h 492739"/>
              <a:gd name="connsiteX15" fmla="*/ 1211318 w 4326134"/>
              <a:gd name="connsiteY15" fmla="*/ 492739 h 492739"/>
              <a:gd name="connsiteX16" fmla="*/ 670551 w 4326134"/>
              <a:gd name="connsiteY16" fmla="*/ 492739 h 492739"/>
              <a:gd name="connsiteX17" fmla="*/ 0 w 4326134"/>
              <a:gd name="connsiteY17" fmla="*/ 492739 h 492739"/>
              <a:gd name="connsiteX18" fmla="*/ 0 w 4326134"/>
              <a:gd name="connsiteY18" fmla="*/ 0 h 4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6134" h="492739" fill="none" extrusionOk="0">
                <a:moveTo>
                  <a:pt x="0" y="0"/>
                </a:moveTo>
                <a:cubicBezTo>
                  <a:pt x="152395" y="-24917"/>
                  <a:pt x="243739" y="24621"/>
                  <a:pt x="410983" y="0"/>
                </a:cubicBezTo>
                <a:cubicBezTo>
                  <a:pt x="578227" y="-24621"/>
                  <a:pt x="700579" y="29486"/>
                  <a:pt x="821965" y="0"/>
                </a:cubicBezTo>
                <a:cubicBezTo>
                  <a:pt x="943351" y="-29486"/>
                  <a:pt x="1189871" y="45485"/>
                  <a:pt x="1405994" y="0"/>
                </a:cubicBezTo>
                <a:cubicBezTo>
                  <a:pt x="1622117" y="-45485"/>
                  <a:pt x="1793471" y="5401"/>
                  <a:pt x="2033283" y="0"/>
                </a:cubicBezTo>
                <a:cubicBezTo>
                  <a:pt x="2273095" y="-5401"/>
                  <a:pt x="2306890" y="25233"/>
                  <a:pt x="2574050" y="0"/>
                </a:cubicBezTo>
                <a:cubicBezTo>
                  <a:pt x="2841210" y="-25233"/>
                  <a:pt x="2887920" y="24193"/>
                  <a:pt x="2985032" y="0"/>
                </a:cubicBezTo>
                <a:cubicBezTo>
                  <a:pt x="3082144" y="-24193"/>
                  <a:pt x="3326024" y="14632"/>
                  <a:pt x="3482538" y="0"/>
                </a:cubicBezTo>
                <a:cubicBezTo>
                  <a:pt x="3639052" y="-14632"/>
                  <a:pt x="4110704" y="11288"/>
                  <a:pt x="4326134" y="0"/>
                </a:cubicBezTo>
                <a:cubicBezTo>
                  <a:pt x="4360177" y="132562"/>
                  <a:pt x="4288765" y="353636"/>
                  <a:pt x="4326134" y="492739"/>
                </a:cubicBezTo>
                <a:cubicBezTo>
                  <a:pt x="4044063" y="543392"/>
                  <a:pt x="3978621" y="478025"/>
                  <a:pt x="3742106" y="492739"/>
                </a:cubicBezTo>
                <a:cubicBezTo>
                  <a:pt x="3505591" y="507453"/>
                  <a:pt x="3498025" y="460082"/>
                  <a:pt x="3287862" y="492739"/>
                </a:cubicBezTo>
                <a:cubicBezTo>
                  <a:pt x="3077699" y="525396"/>
                  <a:pt x="3027000" y="451086"/>
                  <a:pt x="2876879" y="492739"/>
                </a:cubicBezTo>
                <a:cubicBezTo>
                  <a:pt x="2726758" y="534392"/>
                  <a:pt x="2670712" y="467772"/>
                  <a:pt x="2465896" y="492739"/>
                </a:cubicBezTo>
                <a:cubicBezTo>
                  <a:pt x="2261080" y="517706"/>
                  <a:pt x="2024886" y="452794"/>
                  <a:pt x="1838607" y="492739"/>
                </a:cubicBezTo>
                <a:cubicBezTo>
                  <a:pt x="1652328" y="532684"/>
                  <a:pt x="1424767" y="468112"/>
                  <a:pt x="1211318" y="492739"/>
                </a:cubicBezTo>
                <a:cubicBezTo>
                  <a:pt x="997869" y="517366"/>
                  <a:pt x="846800" y="437088"/>
                  <a:pt x="670551" y="492739"/>
                </a:cubicBezTo>
                <a:cubicBezTo>
                  <a:pt x="494302" y="548390"/>
                  <a:pt x="331605" y="442318"/>
                  <a:pt x="0" y="492739"/>
                </a:cubicBezTo>
                <a:cubicBezTo>
                  <a:pt x="-8613" y="375028"/>
                  <a:pt x="21035" y="243424"/>
                  <a:pt x="0" y="0"/>
                </a:cubicBezTo>
                <a:close/>
              </a:path>
              <a:path w="4326134" h="492739" stroke="0" extrusionOk="0">
                <a:moveTo>
                  <a:pt x="0" y="0"/>
                </a:moveTo>
                <a:cubicBezTo>
                  <a:pt x="105561" y="-21076"/>
                  <a:pt x="250571" y="46719"/>
                  <a:pt x="454244" y="0"/>
                </a:cubicBezTo>
                <a:cubicBezTo>
                  <a:pt x="657917" y="-46719"/>
                  <a:pt x="842896" y="42809"/>
                  <a:pt x="951749" y="0"/>
                </a:cubicBezTo>
                <a:cubicBezTo>
                  <a:pt x="1060603" y="-42809"/>
                  <a:pt x="1255263" y="37390"/>
                  <a:pt x="1405994" y="0"/>
                </a:cubicBezTo>
                <a:cubicBezTo>
                  <a:pt x="1556726" y="-37390"/>
                  <a:pt x="1682816" y="43849"/>
                  <a:pt x="1903499" y="0"/>
                </a:cubicBezTo>
                <a:cubicBezTo>
                  <a:pt x="2124182" y="-43849"/>
                  <a:pt x="2269990" y="6562"/>
                  <a:pt x="2444266" y="0"/>
                </a:cubicBezTo>
                <a:cubicBezTo>
                  <a:pt x="2618542" y="-6562"/>
                  <a:pt x="2797617" y="5111"/>
                  <a:pt x="2898510" y="0"/>
                </a:cubicBezTo>
                <a:cubicBezTo>
                  <a:pt x="2999403" y="-5111"/>
                  <a:pt x="3278365" y="21853"/>
                  <a:pt x="3396015" y="0"/>
                </a:cubicBezTo>
                <a:cubicBezTo>
                  <a:pt x="3513666" y="-21853"/>
                  <a:pt x="3950097" y="8874"/>
                  <a:pt x="4326134" y="0"/>
                </a:cubicBezTo>
                <a:cubicBezTo>
                  <a:pt x="4330143" y="176103"/>
                  <a:pt x="4290619" y="354219"/>
                  <a:pt x="4326134" y="492739"/>
                </a:cubicBezTo>
                <a:cubicBezTo>
                  <a:pt x="4176158" y="527731"/>
                  <a:pt x="3963402" y="483567"/>
                  <a:pt x="3698845" y="492739"/>
                </a:cubicBezTo>
                <a:cubicBezTo>
                  <a:pt x="3434288" y="501911"/>
                  <a:pt x="3259774" y="427528"/>
                  <a:pt x="3114816" y="492739"/>
                </a:cubicBezTo>
                <a:cubicBezTo>
                  <a:pt x="2969858" y="557950"/>
                  <a:pt x="2887439" y="472313"/>
                  <a:pt x="2660572" y="492739"/>
                </a:cubicBezTo>
                <a:cubicBezTo>
                  <a:pt x="2433705" y="513165"/>
                  <a:pt x="2410540" y="453004"/>
                  <a:pt x="2206328" y="492739"/>
                </a:cubicBezTo>
                <a:cubicBezTo>
                  <a:pt x="2002116" y="532474"/>
                  <a:pt x="1850877" y="456757"/>
                  <a:pt x="1708823" y="492739"/>
                </a:cubicBezTo>
                <a:cubicBezTo>
                  <a:pt x="1566770" y="528721"/>
                  <a:pt x="1372007" y="491470"/>
                  <a:pt x="1168056" y="492739"/>
                </a:cubicBezTo>
                <a:cubicBezTo>
                  <a:pt x="964105" y="494008"/>
                  <a:pt x="746626" y="449067"/>
                  <a:pt x="584028" y="492739"/>
                </a:cubicBezTo>
                <a:cubicBezTo>
                  <a:pt x="421430" y="536411"/>
                  <a:pt x="271835" y="490362"/>
                  <a:pt x="0" y="492739"/>
                </a:cubicBezTo>
                <a:cubicBezTo>
                  <a:pt x="-8713" y="328769"/>
                  <a:pt x="36923" y="137432"/>
                  <a:pt x="0" y="0"/>
                </a:cubicBezTo>
                <a:close/>
              </a:path>
            </a:pathLst>
          </a:custGeom>
          <a:ln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79748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4" name="رسم 23" descr="آلة حاسبة مع تعبئة خالصة">
            <a:extLst>
              <a:ext uri="{FF2B5EF4-FFF2-40B4-BE49-F238E27FC236}">
                <a16:creationId xmlns:a16="http://schemas.microsoft.com/office/drawing/2014/main" id="{1870812E-2DA5-40A6-A188-7D957EF6F1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4822" y="564316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1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745C35D-FDE3-44D2-A4DF-AA8F7023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447" y="888895"/>
            <a:ext cx="1724266" cy="482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59A3D8B-1BEE-41ED-A399-F547BEC09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45718"/>
            <a:ext cx="5353797" cy="171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34F5E3A-88EB-4C37-9C27-791405847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25" y="1031551"/>
            <a:ext cx="4077269" cy="1495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688497B-8208-4AA9-9E05-6A422D235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942" y="3508334"/>
            <a:ext cx="9173855" cy="2318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68B00F5-FE8D-4E76-9452-40FEDB9CB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89" y="832200"/>
            <a:ext cx="907733" cy="1694985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FC9877A9-02C9-4EB2-B998-60EA420D16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44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7990A4C-2A20-4984-8EE8-1E40040DE00E}"/>
              </a:ext>
            </a:extLst>
          </p:cNvPr>
          <p:cNvSpPr/>
          <p:nvPr/>
        </p:nvSpPr>
        <p:spPr>
          <a:xfrm>
            <a:off x="846749" y="877122"/>
            <a:ext cx="11023600" cy="5757604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E282141-1A2E-45AB-954A-33E07DC30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358" y="1122688"/>
            <a:ext cx="9726382" cy="3096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7802115-7D21-480E-A43C-548B08211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59" y="4557392"/>
            <a:ext cx="9250066" cy="126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9B45FCFB-0758-4A81-8728-40F9C8CA6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5D856D5-4D07-4E45-8534-928E82A64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28" y="2588491"/>
            <a:ext cx="1079215" cy="163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7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D1EE314-CCDB-43D8-B179-98851845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01" y="792177"/>
            <a:ext cx="3924848" cy="467912"/>
          </a:xfrm>
          <a:custGeom>
            <a:avLst/>
            <a:gdLst>
              <a:gd name="connsiteX0" fmla="*/ 0 w 3924848"/>
              <a:gd name="connsiteY0" fmla="*/ 0 h 467912"/>
              <a:gd name="connsiteX1" fmla="*/ 639190 w 3924848"/>
              <a:gd name="connsiteY1" fmla="*/ 0 h 467912"/>
              <a:gd name="connsiteX2" fmla="*/ 1121385 w 3924848"/>
              <a:gd name="connsiteY2" fmla="*/ 0 h 467912"/>
              <a:gd name="connsiteX3" fmla="*/ 1760575 w 3924848"/>
              <a:gd name="connsiteY3" fmla="*/ 0 h 467912"/>
              <a:gd name="connsiteX4" fmla="*/ 2321267 w 3924848"/>
              <a:gd name="connsiteY4" fmla="*/ 0 h 467912"/>
              <a:gd name="connsiteX5" fmla="*/ 2842711 w 3924848"/>
              <a:gd name="connsiteY5" fmla="*/ 0 h 467912"/>
              <a:gd name="connsiteX6" fmla="*/ 3442652 w 3924848"/>
              <a:gd name="connsiteY6" fmla="*/ 0 h 467912"/>
              <a:gd name="connsiteX7" fmla="*/ 3924848 w 3924848"/>
              <a:gd name="connsiteY7" fmla="*/ 0 h 467912"/>
              <a:gd name="connsiteX8" fmla="*/ 3924848 w 3924848"/>
              <a:gd name="connsiteY8" fmla="*/ 467912 h 467912"/>
              <a:gd name="connsiteX9" fmla="*/ 3403404 w 3924848"/>
              <a:gd name="connsiteY9" fmla="*/ 467912 h 467912"/>
              <a:gd name="connsiteX10" fmla="*/ 2921208 w 3924848"/>
              <a:gd name="connsiteY10" fmla="*/ 467912 h 467912"/>
              <a:gd name="connsiteX11" fmla="*/ 2321267 w 3924848"/>
              <a:gd name="connsiteY11" fmla="*/ 467912 h 467912"/>
              <a:gd name="connsiteX12" fmla="*/ 1682078 w 3924848"/>
              <a:gd name="connsiteY12" fmla="*/ 467912 h 467912"/>
              <a:gd name="connsiteX13" fmla="*/ 1042888 w 3924848"/>
              <a:gd name="connsiteY13" fmla="*/ 467912 h 467912"/>
              <a:gd name="connsiteX14" fmla="*/ 521444 w 3924848"/>
              <a:gd name="connsiteY14" fmla="*/ 467912 h 467912"/>
              <a:gd name="connsiteX15" fmla="*/ 0 w 3924848"/>
              <a:gd name="connsiteY15" fmla="*/ 467912 h 467912"/>
              <a:gd name="connsiteX16" fmla="*/ 0 w 3924848"/>
              <a:gd name="connsiteY16" fmla="*/ 0 h 4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24848" h="467912" fill="none" extrusionOk="0">
                <a:moveTo>
                  <a:pt x="0" y="0"/>
                </a:moveTo>
                <a:cubicBezTo>
                  <a:pt x="294950" y="-54343"/>
                  <a:pt x="499487" y="34712"/>
                  <a:pt x="639190" y="0"/>
                </a:cubicBezTo>
                <a:cubicBezTo>
                  <a:pt x="778893" y="-34712"/>
                  <a:pt x="1016646" y="12797"/>
                  <a:pt x="1121385" y="0"/>
                </a:cubicBezTo>
                <a:cubicBezTo>
                  <a:pt x="1226124" y="-12797"/>
                  <a:pt x="1559531" y="68450"/>
                  <a:pt x="1760575" y="0"/>
                </a:cubicBezTo>
                <a:cubicBezTo>
                  <a:pt x="1961619" y="-68450"/>
                  <a:pt x="2131744" y="4412"/>
                  <a:pt x="2321267" y="0"/>
                </a:cubicBezTo>
                <a:cubicBezTo>
                  <a:pt x="2510790" y="-4412"/>
                  <a:pt x="2661090" y="30268"/>
                  <a:pt x="2842711" y="0"/>
                </a:cubicBezTo>
                <a:cubicBezTo>
                  <a:pt x="3024332" y="-30268"/>
                  <a:pt x="3148869" y="36216"/>
                  <a:pt x="3442652" y="0"/>
                </a:cubicBezTo>
                <a:cubicBezTo>
                  <a:pt x="3736435" y="-36216"/>
                  <a:pt x="3807595" y="23052"/>
                  <a:pt x="3924848" y="0"/>
                </a:cubicBezTo>
                <a:cubicBezTo>
                  <a:pt x="3946241" y="187921"/>
                  <a:pt x="3920881" y="250612"/>
                  <a:pt x="3924848" y="467912"/>
                </a:cubicBezTo>
                <a:cubicBezTo>
                  <a:pt x="3685165" y="495902"/>
                  <a:pt x="3618469" y="427495"/>
                  <a:pt x="3403404" y="467912"/>
                </a:cubicBezTo>
                <a:cubicBezTo>
                  <a:pt x="3188339" y="508329"/>
                  <a:pt x="3137834" y="442984"/>
                  <a:pt x="2921208" y="467912"/>
                </a:cubicBezTo>
                <a:cubicBezTo>
                  <a:pt x="2704582" y="492840"/>
                  <a:pt x="2527708" y="433745"/>
                  <a:pt x="2321267" y="467912"/>
                </a:cubicBezTo>
                <a:cubicBezTo>
                  <a:pt x="2114826" y="502079"/>
                  <a:pt x="1838937" y="434345"/>
                  <a:pt x="1682078" y="467912"/>
                </a:cubicBezTo>
                <a:cubicBezTo>
                  <a:pt x="1525219" y="501479"/>
                  <a:pt x="1178532" y="441845"/>
                  <a:pt x="1042888" y="467912"/>
                </a:cubicBezTo>
                <a:cubicBezTo>
                  <a:pt x="907244" y="493979"/>
                  <a:pt x="726871" y="423515"/>
                  <a:pt x="521444" y="467912"/>
                </a:cubicBezTo>
                <a:cubicBezTo>
                  <a:pt x="316017" y="512309"/>
                  <a:pt x="118820" y="451052"/>
                  <a:pt x="0" y="467912"/>
                </a:cubicBezTo>
                <a:cubicBezTo>
                  <a:pt x="-870" y="352637"/>
                  <a:pt x="13176" y="212421"/>
                  <a:pt x="0" y="0"/>
                </a:cubicBezTo>
                <a:close/>
              </a:path>
              <a:path w="3924848" h="467912" stroke="0" extrusionOk="0">
                <a:moveTo>
                  <a:pt x="0" y="0"/>
                </a:moveTo>
                <a:cubicBezTo>
                  <a:pt x="228469" y="-37029"/>
                  <a:pt x="254764" y="28765"/>
                  <a:pt x="482196" y="0"/>
                </a:cubicBezTo>
                <a:cubicBezTo>
                  <a:pt x="709628" y="-28765"/>
                  <a:pt x="767076" y="58471"/>
                  <a:pt x="1003640" y="0"/>
                </a:cubicBezTo>
                <a:cubicBezTo>
                  <a:pt x="1240204" y="-58471"/>
                  <a:pt x="1230990" y="12710"/>
                  <a:pt x="1446587" y="0"/>
                </a:cubicBezTo>
                <a:cubicBezTo>
                  <a:pt x="1662184" y="-12710"/>
                  <a:pt x="1880169" y="32122"/>
                  <a:pt x="2085776" y="0"/>
                </a:cubicBezTo>
                <a:cubicBezTo>
                  <a:pt x="2291383" y="-32122"/>
                  <a:pt x="2401436" y="26716"/>
                  <a:pt x="2528723" y="0"/>
                </a:cubicBezTo>
                <a:cubicBezTo>
                  <a:pt x="2656010" y="-26716"/>
                  <a:pt x="2855831" y="28005"/>
                  <a:pt x="3050168" y="0"/>
                </a:cubicBezTo>
                <a:cubicBezTo>
                  <a:pt x="3244506" y="-28005"/>
                  <a:pt x="3730854" y="5553"/>
                  <a:pt x="3924848" y="0"/>
                </a:cubicBezTo>
                <a:cubicBezTo>
                  <a:pt x="3977891" y="96113"/>
                  <a:pt x="3897776" y="306859"/>
                  <a:pt x="3924848" y="467912"/>
                </a:cubicBezTo>
                <a:cubicBezTo>
                  <a:pt x="3764385" y="497429"/>
                  <a:pt x="3637392" y="446339"/>
                  <a:pt x="3481901" y="467912"/>
                </a:cubicBezTo>
                <a:cubicBezTo>
                  <a:pt x="3326410" y="489485"/>
                  <a:pt x="3089465" y="408677"/>
                  <a:pt x="2881960" y="467912"/>
                </a:cubicBezTo>
                <a:cubicBezTo>
                  <a:pt x="2674455" y="527147"/>
                  <a:pt x="2598275" y="416602"/>
                  <a:pt x="2399764" y="467912"/>
                </a:cubicBezTo>
                <a:cubicBezTo>
                  <a:pt x="2201253" y="519222"/>
                  <a:pt x="1952756" y="441986"/>
                  <a:pt x="1839072" y="467912"/>
                </a:cubicBezTo>
                <a:cubicBezTo>
                  <a:pt x="1725388" y="493838"/>
                  <a:pt x="1382990" y="415489"/>
                  <a:pt x="1239131" y="467912"/>
                </a:cubicBezTo>
                <a:cubicBezTo>
                  <a:pt x="1095272" y="520335"/>
                  <a:pt x="896340" y="461450"/>
                  <a:pt x="756935" y="467912"/>
                </a:cubicBezTo>
                <a:cubicBezTo>
                  <a:pt x="617530" y="474374"/>
                  <a:pt x="354617" y="451719"/>
                  <a:pt x="0" y="467912"/>
                </a:cubicBezTo>
                <a:cubicBezTo>
                  <a:pt x="-22853" y="265652"/>
                  <a:pt x="9615" y="22964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761679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6E25E37-1E4A-4053-8C1A-D412A2793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5" y="877122"/>
            <a:ext cx="3490125" cy="2400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F4CA96A-2775-4E71-9E73-A74308C94A22}"/>
              </a:ext>
            </a:extLst>
          </p:cNvPr>
          <p:cNvGrpSpPr/>
          <p:nvPr/>
        </p:nvGrpSpPr>
        <p:grpSpPr>
          <a:xfrm>
            <a:off x="4576374" y="1995542"/>
            <a:ext cx="7113726" cy="1695687"/>
            <a:chOff x="4632019" y="1403877"/>
            <a:chExt cx="7113726" cy="169568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6304F637-AEFB-4941-9CD0-4A9FF5A6C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2019" y="1403877"/>
              <a:ext cx="7113726" cy="169568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6E2F2F17-21FA-4EFC-A4B0-500E36E4F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4362" y="2239052"/>
              <a:ext cx="383139" cy="788617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6D8865C1-F23A-49A1-9D4E-003110DAB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0039" y="2251720"/>
              <a:ext cx="383139" cy="788617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DDDA8C3D-D75B-4155-A1C5-63C1F89BB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034" y="1463361"/>
            <a:ext cx="1549554" cy="363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رسم 15" descr="آلة حاسبة مع تعبئة خالصة">
            <a:extLst>
              <a:ext uri="{FF2B5EF4-FFF2-40B4-BE49-F238E27FC236}">
                <a16:creationId xmlns:a16="http://schemas.microsoft.com/office/drawing/2014/main" id="{34089C7C-3E89-491A-80FB-47E248C70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2BB1AE9-D8AB-4AAC-B08C-954E357E2B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866" y="2688092"/>
            <a:ext cx="861371" cy="134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17C931C-B2A8-4FFC-8C41-121498D49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01" y="792177"/>
            <a:ext cx="3924848" cy="467912"/>
          </a:xfrm>
          <a:custGeom>
            <a:avLst/>
            <a:gdLst>
              <a:gd name="connsiteX0" fmla="*/ 0 w 3924848"/>
              <a:gd name="connsiteY0" fmla="*/ 0 h 467912"/>
              <a:gd name="connsiteX1" fmla="*/ 639190 w 3924848"/>
              <a:gd name="connsiteY1" fmla="*/ 0 h 467912"/>
              <a:gd name="connsiteX2" fmla="*/ 1121385 w 3924848"/>
              <a:gd name="connsiteY2" fmla="*/ 0 h 467912"/>
              <a:gd name="connsiteX3" fmla="*/ 1760575 w 3924848"/>
              <a:gd name="connsiteY3" fmla="*/ 0 h 467912"/>
              <a:gd name="connsiteX4" fmla="*/ 2321267 w 3924848"/>
              <a:gd name="connsiteY4" fmla="*/ 0 h 467912"/>
              <a:gd name="connsiteX5" fmla="*/ 2842711 w 3924848"/>
              <a:gd name="connsiteY5" fmla="*/ 0 h 467912"/>
              <a:gd name="connsiteX6" fmla="*/ 3442652 w 3924848"/>
              <a:gd name="connsiteY6" fmla="*/ 0 h 467912"/>
              <a:gd name="connsiteX7" fmla="*/ 3924848 w 3924848"/>
              <a:gd name="connsiteY7" fmla="*/ 0 h 467912"/>
              <a:gd name="connsiteX8" fmla="*/ 3924848 w 3924848"/>
              <a:gd name="connsiteY8" fmla="*/ 467912 h 467912"/>
              <a:gd name="connsiteX9" fmla="*/ 3403404 w 3924848"/>
              <a:gd name="connsiteY9" fmla="*/ 467912 h 467912"/>
              <a:gd name="connsiteX10" fmla="*/ 2921208 w 3924848"/>
              <a:gd name="connsiteY10" fmla="*/ 467912 h 467912"/>
              <a:gd name="connsiteX11" fmla="*/ 2321267 w 3924848"/>
              <a:gd name="connsiteY11" fmla="*/ 467912 h 467912"/>
              <a:gd name="connsiteX12" fmla="*/ 1682078 w 3924848"/>
              <a:gd name="connsiteY12" fmla="*/ 467912 h 467912"/>
              <a:gd name="connsiteX13" fmla="*/ 1042888 w 3924848"/>
              <a:gd name="connsiteY13" fmla="*/ 467912 h 467912"/>
              <a:gd name="connsiteX14" fmla="*/ 521444 w 3924848"/>
              <a:gd name="connsiteY14" fmla="*/ 467912 h 467912"/>
              <a:gd name="connsiteX15" fmla="*/ 0 w 3924848"/>
              <a:gd name="connsiteY15" fmla="*/ 467912 h 467912"/>
              <a:gd name="connsiteX16" fmla="*/ 0 w 3924848"/>
              <a:gd name="connsiteY16" fmla="*/ 0 h 4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24848" h="467912" fill="none" extrusionOk="0">
                <a:moveTo>
                  <a:pt x="0" y="0"/>
                </a:moveTo>
                <a:cubicBezTo>
                  <a:pt x="294950" y="-54343"/>
                  <a:pt x="499487" y="34712"/>
                  <a:pt x="639190" y="0"/>
                </a:cubicBezTo>
                <a:cubicBezTo>
                  <a:pt x="778893" y="-34712"/>
                  <a:pt x="1016646" y="12797"/>
                  <a:pt x="1121385" y="0"/>
                </a:cubicBezTo>
                <a:cubicBezTo>
                  <a:pt x="1226124" y="-12797"/>
                  <a:pt x="1559531" y="68450"/>
                  <a:pt x="1760575" y="0"/>
                </a:cubicBezTo>
                <a:cubicBezTo>
                  <a:pt x="1961619" y="-68450"/>
                  <a:pt x="2131744" y="4412"/>
                  <a:pt x="2321267" y="0"/>
                </a:cubicBezTo>
                <a:cubicBezTo>
                  <a:pt x="2510790" y="-4412"/>
                  <a:pt x="2661090" y="30268"/>
                  <a:pt x="2842711" y="0"/>
                </a:cubicBezTo>
                <a:cubicBezTo>
                  <a:pt x="3024332" y="-30268"/>
                  <a:pt x="3148869" y="36216"/>
                  <a:pt x="3442652" y="0"/>
                </a:cubicBezTo>
                <a:cubicBezTo>
                  <a:pt x="3736435" y="-36216"/>
                  <a:pt x="3807595" y="23052"/>
                  <a:pt x="3924848" y="0"/>
                </a:cubicBezTo>
                <a:cubicBezTo>
                  <a:pt x="3946241" y="187921"/>
                  <a:pt x="3920881" y="250612"/>
                  <a:pt x="3924848" y="467912"/>
                </a:cubicBezTo>
                <a:cubicBezTo>
                  <a:pt x="3685165" y="495902"/>
                  <a:pt x="3618469" y="427495"/>
                  <a:pt x="3403404" y="467912"/>
                </a:cubicBezTo>
                <a:cubicBezTo>
                  <a:pt x="3188339" y="508329"/>
                  <a:pt x="3137834" y="442984"/>
                  <a:pt x="2921208" y="467912"/>
                </a:cubicBezTo>
                <a:cubicBezTo>
                  <a:pt x="2704582" y="492840"/>
                  <a:pt x="2527708" y="433745"/>
                  <a:pt x="2321267" y="467912"/>
                </a:cubicBezTo>
                <a:cubicBezTo>
                  <a:pt x="2114826" y="502079"/>
                  <a:pt x="1838937" y="434345"/>
                  <a:pt x="1682078" y="467912"/>
                </a:cubicBezTo>
                <a:cubicBezTo>
                  <a:pt x="1525219" y="501479"/>
                  <a:pt x="1178532" y="441845"/>
                  <a:pt x="1042888" y="467912"/>
                </a:cubicBezTo>
                <a:cubicBezTo>
                  <a:pt x="907244" y="493979"/>
                  <a:pt x="726871" y="423515"/>
                  <a:pt x="521444" y="467912"/>
                </a:cubicBezTo>
                <a:cubicBezTo>
                  <a:pt x="316017" y="512309"/>
                  <a:pt x="118820" y="451052"/>
                  <a:pt x="0" y="467912"/>
                </a:cubicBezTo>
                <a:cubicBezTo>
                  <a:pt x="-870" y="352637"/>
                  <a:pt x="13176" y="212421"/>
                  <a:pt x="0" y="0"/>
                </a:cubicBezTo>
                <a:close/>
              </a:path>
              <a:path w="3924848" h="467912" stroke="0" extrusionOk="0">
                <a:moveTo>
                  <a:pt x="0" y="0"/>
                </a:moveTo>
                <a:cubicBezTo>
                  <a:pt x="228469" y="-37029"/>
                  <a:pt x="254764" y="28765"/>
                  <a:pt x="482196" y="0"/>
                </a:cubicBezTo>
                <a:cubicBezTo>
                  <a:pt x="709628" y="-28765"/>
                  <a:pt x="767076" y="58471"/>
                  <a:pt x="1003640" y="0"/>
                </a:cubicBezTo>
                <a:cubicBezTo>
                  <a:pt x="1240204" y="-58471"/>
                  <a:pt x="1230990" y="12710"/>
                  <a:pt x="1446587" y="0"/>
                </a:cubicBezTo>
                <a:cubicBezTo>
                  <a:pt x="1662184" y="-12710"/>
                  <a:pt x="1880169" y="32122"/>
                  <a:pt x="2085776" y="0"/>
                </a:cubicBezTo>
                <a:cubicBezTo>
                  <a:pt x="2291383" y="-32122"/>
                  <a:pt x="2401436" y="26716"/>
                  <a:pt x="2528723" y="0"/>
                </a:cubicBezTo>
                <a:cubicBezTo>
                  <a:pt x="2656010" y="-26716"/>
                  <a:pt x="2855831" y="28005"/>
                  <a:pt x="3050168" y="0"/>
                </a:cubicBezTo>
                <a:cubicBezTo>
                  <a:pt x="3244506" y="-28005"/>
                  <a:pt x="3730854" y="5553"/>
                  <a:pt x="3924848" y="0"/>
                </a:cubicBezTo>
                <a:cubicBezTo>
                  <a:pt x="3977891" y="96113"/>
                  <a:pt x="3897776" y="306859"/>
                  <a:pt x="3924848" y="467912"/>
                </a:cubicBezTo>
                <a:cubicBezTo>
                  <a:pt x="3764385" y="497429"/>
                  <a:pt x="3637392" y="446339"/>
                  <a:pt x="3481901" y="467912"/>
                </a:cubicBezTo>
                <a:cubicBezTo>
                  <a:pt x="3326410" y="489485"/>
                  <a:pt x="3089465" y="408677"/>
                  <a:pt x="2881960" y="467912"/>
                </a:cubicBezTo>
                <a:cubicBezTo>
                  <a:pt x="2674455" y="527147"/>
                  <a:pt x="2598275" y="416602"/>
                  <a:pt x="2399764" y="467912"/>
                </a:cubicBezTo>
                <a:cubicBezTo>
                  <a:pt x="2201253" y="519222"/>
                  <a:pt x="1952756" y="441986"/>
                  <a:pt x="1839072" y="467912"/>
                </a:cubicBezTo>
                <a:cubicBezTo>
                  <a:pt x="1725388" y="493838"/>
                  <a:pt x="1382990" y="415489"/>
                  <a:pt x="1239131" y="467912"/>
                </a:cubicBezTo>
                <a:cubicBezTo>
                  <a:pt x="1095272" y="520335"/>
                  <a:pt x="896340" y="461450"/>
                  <a:pt x="756935" y="467912"/>
                </a:cubicBezTo>
                <a:cubicBezTo>
                  <a:pt x="617530" y="474374"/>
                  <a:pt x="354617" y="451719"/>
                  <a:pt x="0" y="467912"/>
                </a:cubicBezTo>
                <a:cubicBezTo>
                  <a:pt x="-22853" y="265652"/>
                  <a:pt x="9615" y="22964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761679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0C1962E-374E-4AE9-96D2-8A1BD9284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565" y="1455234"/>
            <a:ext cx="9338651" cy="1583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3B028F5-E743-462D-BE06-ACF680804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549" y="907350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رسم 17" descr="آلة حاسبة مع تعبئة خالصة">
            <a:extLst>
              <a:ext uri="{FF2B5EF4-FFF2-40B4-BE49-F238E27FC236}">
                <a16:creationId xmlns:a16="http://schemas.microsoft.com/office/drawing/2014/main" id="{F3E523FE-A779-44A3-A676-65DD82424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B894040-C1CD-4C69-A694-619AFD540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6716" y="1616926"/>
            <a:ext cx="885431" cy="12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8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41357F-455F-4F67-8D51-6102FFDD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94" y="847181"/>
            <a:ext cx="8296509" cy="1047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44B15C7-C712-4A08-BB1A-7C9623CF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51" y="1957223"/>
            <a:ext cx="2948216" cy="481163"/>
          </a:xfrm>
          <a:custGeom>
            <a:avLst/>
            <a:gdLst>
              <a:gd name="connsiteX0" fmla="*/ 0 w 2948216"/>
              <a:gd name="connsiteY0" fmla="*/ 0 h 481163"/>
              <a:gd name="connsiteX1" fmla="*/ 648608 w 2948216"/>
              <a:gd name="connsiteY1" fmla="*/ 0 h 481163"/>
              <a:gd name="connsiteX2" fmla="*/ 1297215 w 2948216"/>
              <a:gd name="connsiteY2" fmla="*/ 0 h 481163"/>
              <a:gd name="connsiteX3" fmla="*/ 1827894 w 2948216"/>
              <a:gd name="connsiteY3" fmla="*/ 0 h 481163"/>
              <a:gd name="connsiteX4" fmla="*/ 2417537 w 2948216"/>
              <a:gd name="connsiteY4" fmla="*/ 0 h 481163"/>
              <a:gd name="connsiteX5" fmla="*/ 2948216 w 2948216"/>
              <a:gd name="connsiteY5" fmla="*/ 0 h 481163"/>
              <a:gd name="connsiteX6" fmla="*/ 2948216 w 2948216"/>
              <a:gd name="connsiteY6" fmla="*/ 481163 h 481163"/>
              <a:gd name="connsiteX7" fmla="*/ 2417537 w 2948216"/>
              <a:gd name="connsiteY7" fmla="*/ 481163 h 481163"/>
              <a:gd name="connsiteX8" fmla="*/ 1916340 w 2948216"/>
              <a:gd name="connsiteY8" fmla="*/ 481163 h 481163"/>
              <a:gd name="connsiteX9" fmla="*/ 1297215 w 2948216"/>
              <a:gd name="connsiteY9" fmla="*/ 481163 h 481163"/>
              <a:gd name="connsiteX10" fmla="*/ 678090 w 2948216"/>
              <a:gd name="connsiteY10" fmla="*/ 481163 h 481163"/>
              <a:gd name="connsiteX11" fmla="*/ 0 w 2948216"/>
              <a:gd name="connsiteY11" fmla="*/ 481163 h 481163"/>
              <a:gd name="connsiteX12" fmla="*/ 0 w 2948216"/>
              <a:gd name="connsiteY12" fmla="*/ 0 h 48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8216" h="481163" fill="none" extrusionOk="0">
                <a:moveTo>
                  <a:pt x="0" y="0"/>
                </a:moveTo>
                <a:cubicBezTo>
                  <a:pt x="212347" y="-65104"/>
                  <a:pt x="411833" y="32613"/>
                  <a:pt x="648608" y="0"/>
                </a:cubicBezTo>
                <a:cubicBezTo>
                  <a:pt x="885383" y="-32613"/>
                  <a:pt x="1130887" y="20207"/>
                  <a:pt x="1297215" y="0"/>
                </a:cubicBezTo>
                <a:cubicBezTo>
                  <a:pt x="1463543" y="-20207"/>
                  <a:pt x="1579152" y="38101"/>
                  <a:pt x="1827894" y="0"/>
                </a:cubicBezTo>
                <a:cubicBezTo>
                  <a:pt x="2076636" y="-38101"/>
                  <a:pt x="2279563" y="13728"/>
                  <a:pt x="2417537" y="0"/>
                </a:cubicBezTo>
                <a:cubicBezTo>
                  <a:pt x="2555511" y="-13728"/>
                  <a:pt x="2757854" y="48948"/>
                  <a:pt x="2948216" y="0"/>
                </a:cubicBezTo>
                <a:cubicBezTo>
                  <a:pt x="2958691" y="137902"/>
                  <a:pt x="2941136" y="374460"/>
                  <a:pt x="2948216" y="481163"/>
                </a:cubicBezTo>
                <a:cubicBezTo>
                  <a:pt x="2832829" y="494810"/>
                  <a:pt x="2563706" y="444352"/>
                  <a:pt x="2417537" y="481163"/>
                </a:cubicBezTo>
                <a:cubicBezTo>
                  <a:pt x="2271368" y="517974"/>
                  <a:pt x="2083015" y="447717"/>
                  <a:pt x="1916340" y="481163"/>
                </a:cubicBezTo>
                <a:cubicBezTo>
                  <a:pt x="1749665" y="514609"/>
                  <a:pt x="1434299" y="434508"/>
                  <a:pt x="1297215" y="481163"/>
                </a:cubicBezTo>
                <a:cubicBezTo>
                  <a:pt x="1160132" y="527818"/>
                  <a:pt x="954491" y="434672"/>
                  <a:pt x="678090" y="481163"/>
                </a:cubicBezTo>
                <a:cubicBezTo>
                  <a:pt x="401690" y="527654"/>
                  <a:pt x="308824" y="440472"/>
                  <a:pt x="0" y="481163"/>
                </a:cubicBezTo>
                <a:cubicBezTo>
                  <a:pt x="-30631" y="281573"/>
                  <a:pt x="38590" y="121350"/>
                  <a:pt x="0" y="0"/>
                </a:cubicBezTo>
                <a:close/>
              </a:path>
              <a:path w="2948216" h="481163" stroke="0" extrusionOk="0">
                <a:moveTo>
                  <a:pt x="0" y="0"/>
                </a:moveTo>
                <a:cubicBezTo>
                  <a:pt x="314000" y="-52559"/>
                  <a:pt x="509765" y="4392"/>
                  <a:pt x="648608" y="0"/>
                </a:cubicBezTo>
                <a:cubicBezTo>
                  <a:pt x="787451" y="-4392"/>
                  <a:pt x="1057170" y="38701"/>
                  <a:pt x="1208769" y="0"/>
                </a:cubicBezTo>
                <a:cubicBezTo>
                  <a:pt x="1360368" y="-38701"/>
                  <a:pt x="1509594" y="15319"/>
                  <a:pt x="1709965" y="0"/>
                </a:cubicBezTo>
                <a:cubicBezTo>
                  <a:pt x="1910336" y="-15319"/>
                  <a:pt x="2093204" y="67704"/>
                  <a:pt x="2358573" y="0"/>
                </a:cubicBezTo>
                <a:cubicBezTo>
                  <a:pt x="2623942" y="-67704"/>
                  <a:pt x="2774288" y="49127"/>
                  <a:pt x="2948216" y="0"/>
                </a:cubicBezTo>
                <a:cubicBezTo>
                  <a:pt x="2976934" y="135066"/>
                  <a:pt x="2936043" y="264832"/>
                  <a:pt x="2948216" y="481163"/>
                </a:cubicBezTo>
                <a:cubicBezTo>
                  <a:pt x="2820255" y="539163"/>
                  <a:pt x="2642556" y="470041"/>
                  <a:pt x="2417537" y="481163"/>
                </a:cubicBezTo>
                <a:cubicBezTo>
                  <a:pt x="2192518" y="492285"/>
                  <a:pt x="2038564" y="450087"/>
                  <a:pt x="1916340" y="481163"/>
                </a:cubicBezTo>
                <a:cubicBezTo>
                  <a:pt x="1794116" y="512239"/>
                  <a:pt x="1511770" y="424632"/>
                  <a:pt x="1267733" y="481163"/>
                </a:cubicBezTo>
                <a:cubicBezTo>
                  <a:pt x="1023696" y="537694"/>
                  <a:pt x="934778" y="456004"/>
                  <a:pt x="619125" y="481163"/>
                </a:cubicBezTo>
                <a:cubicBezTo>
                  <a:pt x="303472" y="506322"/>
                  <a:pt x="194977" y="446425"/>
                  <a:pt x="0" y="481163"/>
                </a:cubicBezTo>
                <a:cubicBezTo>
                  <a:pt x="-36873" y="330275"/>
                  <a:pt x="52795" y="147254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653046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685765F-6E66-4E6C-8116-39CEB7826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357" y="2578320"/>
            <a:ext cx="1867160" cy="500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FC68EB6-A7FC-4CB7-A7BA-0FE321075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413" y="2566242"/>
            <a:ext cx="5518112" cy="698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607A924-2476-4FA5-96E9-A98BA3A21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825" y="3364346"/>
            <a:ext cx="5315692" cy="1055270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CC51211E-85B4-47F4-B76E-FADA21BF8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72E2EBA-074C-4749-832A-868F4206F4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550416" y="363208"/>
            <a:ext cx="1172612" cy="15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41357F-455F-4F67-8D51-6102FFDD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94" y="847181"/>
            <a:ext cx="8296509" cy="1047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44B15C7-C712-4A08-BB1A-7C9623CFA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251" y="1895047"/>
            <a:ext cx="2948216" cy="481163"/>
          </a:xfrm>
          <a:custGeom>
            <a:avLst/>
            <a:gdLst>
              <a:gd name="connsiteX0" fmla="*/ 0 w 2948216"/>
              <a:gd name="connsiteY0" fmla="*/ 0 h 481163"/>
              <a:gd name="connsiteX1" fmla="*/ 648608 w 2948216"/>
              <a:gd name="connsiteY1" fmla="*/ 0 h 481163"/>
              <a:gd name="connsiteX2" fmla="*/ 1297215 w 2948216"/>
              <a:gd name="connsiteY2" fmla="*/ 0 h 481163"/>
              <a:gd name="connsiteX3" fmla="*/ 1827894 w 2948216"/>
              <a:gd name="connsiteY3" fmla="*/ 0 h 481163"/>
              <a:gd name="connsiteX4" fmla="*/ 2417537 w 2948216"/>
              <a:gd name="connsiteY4" fmla="*/ 0 h 481163"/>
              <a:gd name="connsiteX5" fmla="*/ 2948216 w 2948216"/>
              <a:gd name="connsiteY5" fmla="*/ 0 h 481163"/>
              <a:gd name="connsiteX6" fmla="*/ 2948216 w 2948216"/>
              <a:gd name="connsiteY6" fmla="*/ 481163 h 481163"/>
              <a:gd name="connsiteX7" fmla="*/ 2417537 w 2948216"/>
              <a:gd name="connsiteY7" fmla="*/ 481163 h 481163"/>
              <a:gd name="connsiteX8" fmla="*/ 1916340 w 2948216"/>
              <a:gd name="connsiteY8" fmla="*/ 481163 h 481163"/>
              <a:gd name="connsiteX9" fmla="*/ 1297215 w 2948216"/>
              <a:gd name="connsiteY9" fmla="*/ 481163 h 481163"/>
              <a:gd name="connsiteX10" fmla="*/ 678090 w 2948216"/>
              <a:gd name="connsiteY10" fmla="*/ 481163 h 481163"/>
              <a:gd name="connsiteX11" fmla="*/ 0 w 2948216"/>
              <a:gd name="connsiteY11" fmla="*/ 481163 h 481163"/>
              <a:gd name="connsiteX12" fmla="*/ 0 w 2948216"/>
              <a:gd name="connsiteY12" fmla="*/ 0 h 48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8216" h="481163" fill="none" extrusionOk="0">
                <a:moveTo>
                  <a:pt x="0" y="0"/>
                </a:moveTo>
                <a:cubicBezTo>
                  <a:pt x="212347" y="-65104"/>
                  <a:pt x="411833" y="32613"/>
                  <a:pt x="648608" y="0"/>
                </a:cubicBezTo>
                <a:cubicBezTo>
                  <a:pt x="885383" y="-32613"/>
                  <a:pt x="1130887" y="20207"/>
                  <a:pt x="1297215" y="0"/>
                </a:cubicBezTo>
                <a:cubicBezTo>
                  <a:pt x="1463543" y="-20207"/>
                  <a:pt x="1579152" y="38101"/>
                  <a:pt x="1827894" y="0"/>
                </a:cubicBezTo>
                <a:cubicBezTo>
                  <a:pt x="2076636" y="-38101"/>
                  <a:pt x="2279563" y="13728"/>
                  <a:pt x="2417537" y="0"/>
                </a:cubicBezTo>
                <a:cubicBezTo>
                  <a:pt x="2555511" y="-13728"/>
                  <a:pt x="2757854" y="48948"/>
                  <a:pt x="2948216" y="0"/>
                </a:cubicBezTo>
                <a:cubicBezTo>
                  <a:pt x="2958691" y="137902"/>
                  <a:pt x="2941136" y="374460"/>
                  <a:pt x="2948216" y="481163"/>
                </a:cubicBezTo>
                <a:cubicBezTo>
                  <a:pt x="2832829" y="494810"/>
                  <a:pt x="2563706" y="444352"/>
                  <a:pt x="2417537" y="481163"/>
                </a:cubicBezTo>
                <a:cubicBezTo>
                  <a:pt x="2271368" y="517974"/>
                  <a:pt x="2083015" y="447717"/>
                  <a:pt x="1916340" y="481163"/>
                </a:cubicBezTo>
                <a:cubicBezTo>
                  <a:pt x="1749665" y="514609"/>
                  <a:pt x="1434299" y="434508"/>
                  <a:pt x="1297215" y="481163"/>
                </a:cubicBezTo>
                <a:cubicBezTo>
                  <a:pt x="1160132" y="527818"/>
                  <a:pt x="954491" y="434672"/>
                  <a:pt x="678090" y="481163"/>
                </a:cubicBezTo>
                <a:cubicBezTo>
                  <a:pt x="401690" y="527654"/>
                  <a:pt x="308824" y="440472"/>
                  <a:pt x="0" y="481163"/>
                </a:cubicBezTo>
                <a:cubicBezTo>
                  <a:pt x="-30631" y="281573"/>
                  <a:pt x="38590" y="121350"/>
                  <a:pt x="0" y="0"/>
                </a:cubicBezTo>
                <a:close/>
              </a:path>
              <a:path w="2948216" h="481163" stroke="0" extrusionOk="0">
                <a:moveTo>
                  <a:pt x="0" y="0"/>
                </a:moveTo>
                <a:cubicBezTo>
                  <a:pt x="314000" y="-52559"/>
                  <a:pt x="509765" y="4392"/>
                  <a:pt x="648608" y="0"/>
                </a:cubicBezTo>
                <a:cubicBezTo>
                  <a:pt x="787451" y="-4392"/>
                  <a:pt x="1057170" y="38701"/>
                  <a:pt x="1208769" y="0"/>
                </a:cubicBezTo>
                <a:cubicBezTo>
                  <a:pt x="1360368" y="-38701"/>
                  <a:pt x="1509594" y="15319"/>
                  <a:pt x="1709965" y="0"/>
                </a:cubicBezTo>
                <a:cubicBezTo>
                  <a:pt x="1910336" y="-15319"/>
                  <a:pt x="2093204" y="67704"/>
                  <a:pt x="2358573" y="0"/>
                </a:cubicBezTo>
                <a:cubicBezTo>
                  <a:pt x="2623942" y="-67704"/>
                  <a:pt x="2774288" y="49127"/>
                  <a:pt x="2948216" y="0"/>
                </a:cubicBezTo>
                <a:cubicBezTo>
                  <a:pt x="2976934" y="135066"/>
                  <a:pt x="2936043" y="264832"/>
                  <a:pt x="2948216" y="481163"/>
                </a:cubicBezTo>
                <a:cubicBezTo>
                  <a:pt x="2820255" y="539163"/>
                  <a:pt x="2642556" y="470041"/>
                  <a:pt x="2417537" y="481163"/>
                </a:cubicBezTo>
                <a:cubicBezTo>
                  <a:pt x="2192518" y="492285"/>
                  <a:pt x="2038564" y="450087"/>
                  <a:pt x="1916340" y="481163"/>
                </a:cubicBezTo>
                <a:cubicBezTo>
                  <a:pt x="1794116" y="512239"/>
                  <a:pt x="1511770" y="424632"/>
                  <a:pt x="1267733" y="481163"/>
                </a:cubicBezTo>
                <a:cubicBezTo>
                  <a:pt x="1023696" y="537694"/>
                  <a:pt x="934778" y="456004"/>
                  <a:pt x="619125" y="481163"/>
                </a:cubicBezTo>
                <a:cubicBezTo>
                  <a:pt x="303472" y="506322"/>
                  <a:pt x="194977" y="446425"/>
                  <a:pt x="0" y="481163"/>
                </a:cubicBezTo>
                <a:cubicBezTo>
                  <a:pt x="-36873" y="330275"/>
                  <a:pt x="52795" y="147254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653046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685765F-6E66-4E6C-8116-39CEB7826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9357" y="2578320"/>
            <a:ext cx="1867160" cy="500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FC68EB6-A7FC-4CB7-A7BA-0FE321075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413" y="2566242"/>
            <a:ext cx="5518112" cy="698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CC2840A-604D-49E6-ABCD-AD43DA1C3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054" y="3423208"/>
            <a:ext cx="5699463" cy="996407"/>
          </a:xfrm>
          <a:prstGeom prst="rect">
            <a:avLst/>
          </a:prstGeom>
        </p:spPr>
      </p:pic>
      <p:pic>
        <p:nvPicPr>
          <p:cNvPr id="10" name="رسم 9" descr="آلة حاسبة مع تعبئة خالصة">
            <a:extLst>
              <a:ext uri="{FF2B5EF4-FFF2-40B4-BE49-F238E27FC236}">
                <a16:creationId xmlns:a16="http://schemas.microsoft.com/office/drawing/2014/main" id="{0E270930-49DC-4A51-8FE8-0A33B1B59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BA451E-0363-4168-8039-B272C31875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8621" y="346022"/>
            <a:ext cx="939200" cy="163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4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3D28AEDB-96C9-444C-90D0-3A8E1BB7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58" y="1444237"/>
            <a:ext cx="7483436" cy="771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A45AD17-F278-4275-9B23-04F898F3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378" y="877122"/>
            <a:ext cx="2948216" cy="481163"/>
          </a:xfrm>
          <a:custGeom>
            <a:avLst/>
            <a:gdLst>
              <a:gd name="connsiteX0" fmla="*/ 0 w 2948216"/>
              <a:gd name="connsiteY0" fmla="*/ 0 h 481163"/>
              <a:gd name="connsiteX1" fmla="*/ 648608 w 2948216"/>
              <a:gd name="connsiteY1" fmla="*/ 0 h 481163"/>
              <a:gd name="connsiteX2" fmla="*/ 1297215 w 2948216"/>
              <a:gd name="connsiteY2" fmla="*/ 0 h 481163"/>
              <a:gd name="connsiteX3" fmla="*/ 1827894 w 2948216"/>
              <a:gd name="connsiteY3" fmla="*/ 0 h 481163"/>
              <a:gd name="connsiteX4" fmla="*/ 2417537 w 2948216"/>
              <a:gd name="connsiteY4" fmla="*/ 0 h 481163"/>
              <a:gd name="connsiteX5" fmla="*/ 2948216 w 2948216"/>
              <a:gd name="connsiteY5" fmla="*/ 0 h 481163"/>
              <a:gd name="connsiteX6" fmla="*/ 2948216 w 2948216"/>
              <a:gd name="connsiteY6" fmla="*/ 481163 h 481163"/>
              <a:gd name="connsiteX7" fmla="*/ 2417537 w 2948216"/>
              <a:gd name="connsiteY7" fmla="*/ 481163 h 481163"/>
              <a:gd name="connsiteX8" fmla="*/ 1916340 w 2948216"/>
              <a:gd name="connsiteY8" fmla="*/ 481163 h 481163"/>
              <a:gd name="connsiteX9" fmla="*/ 1297215 w 2948216"/>
              <a:gd name="connsiteY9" fmla="*/ 481163 h 481163"/>
              <a:gd name="connsiteX10" fmla="*/ 678090 w 2948216"/>
              <a:gd name="connsiteY10" fmla="*/ 481163 h 481163"/>
              <a:gd name="connsiteX11" fmla="*/ 0 w 2948216"/>
              <a:gd name="connsiteY11" fmla="*/ 481163 h 481163"/>
              <a:gd name="connsiteX12" fmla="*/ 0 w 2948216"/>
              <a:gd name="connsiteY12" fmla="*/ 0 h 48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8216" h="481163" fill="none" extrusionOk="0">
                <a:moveTo>
                  <a:pt x="0" y="0"/>
                </a:moveTo>
                <a:cubicBezTo>
                  <a:pt x="212347" y="-65104"/>
                  <a:pt x="411833" y="32613"/>
                  <a:pt x="648608" y="0"/>
                </a:cubicBezTo>
                <a:cubicBezTo>
                  <a:pt x="885383" y="-32613"/>
                  <a:pt x="1130887" y="20207"/>
                  <a:pt x="1297215" y="0"/>
                </a:cubicBezTo>
                <a:cubicBezTo>
                  <a:pt x="1463543" y="-20207"/>
                  <a:pt x="1579152" y="38101"/>
                  <a:pt x="1827894" y="0"/>
                </a:cubicBezTo>
                <a:cubicBezTo>
                  <a:pt x="2076636" y="-38101"/>
                  <a:pt x="2279563" y="13728"/>
                  <a:pt x="2417537" y="0"/>
                </a:cubicBezTo>
                <a:cubicBezTo>
                  <a:pt x="2555511" y="-13728"/>
                  <a:pt x="2757854" y="48948"/>
                  <a:pt x="2948216" y="0"/>
                </a:cubicBezTo>
                <a:cubicBezTo>
                  <a:pt x="2958691" y="137902"/>
                  <a:pt x="2941136" y="374460"/>
                  <a:pt x="2948216" y="481163"/>
                </a:cubicBezTo>
                <a:cubicBezTo>
                  <a:pt x="2832829" y="494810"/>
                  <a:pt x="2563706" y="444352"/>
                  <a:pt x="2417537" y="481163"/>
                </a:cubicBezTo>
                <a:cubicBezTo>
                  <a:pt x="2271368" y="517974"/>
                  <a:pt x="2083015" y="447717"/>
                  <a:pt x="1916340" y="481163"/>
                </a:cubicBezTo>
                <a:cubicBezTo>
                  <a:pt x="1749665" y="514609"/>
                  <a:pt x="1434299" y="434508"/>
                  <a:pt x="1297215" y="481163"/>
                </a:cubicBezTo>
                <a:cubicBezTo>
                  <a:pt x="1160132" y="527818"/>
                  <a:pt x="954491" y="434672"/>
                  <a:pt x="678090" y="481163"/>
                </a:cubicBezTo>
                <a:cubicBezTo>
                  <a:pt x="401690" y="527654"/>
                  <a:pt x="308824" y="440472"/>
                  <a:pt x="0" y="481163"/>
                </a:cubicBezTo>
                <a:cubicBezTo>
                  <a:pt x="-30631" y="281573"/>
                  <a:pt x="38590" y="121350"/>
                  <a:pt x="0" y="0"/>
                </a:cubicBezTo>
                <a:close/>
              </a:path>
              <a:path w="2948216" h="481163" stroke="0" extrusionOk="0">
                <a:moveTo>
                  <a:pt x="0" y="0"/>
                </a:moveTo>
                <a:cubicBezTo>
                  <a:pt x="314000" y="-52559"/>
                  <a:pt x="509765" y="4392"/>
                  <a:pt x="648608" y="0"/>
                </a:cubicBezTo>
                <a:cubicBezTo>
                  <a:pt x="787451" y="-4392"/>
                  <a:pt x="1057170" y="38701"/>
                  <a:pt x="1208769" y="0"/>
                </a:cubicBezTo>
                <a:cubicBezTo>
                  <a:pt x="1360368" y="-38701"/>
                  <a:pt x="1509594" y="15319"/>
                  <a:pt x="1709965" y="0"/>
                </a:cubicBezTo>
                <a:cubicBezTo>
                  <a:pt x="1910336" y="-15319"/>
                  <a:pt x="2093204" y="67704"/>
                  <a:pt x="2358573" y="0"/>
                </a:cubicBezTo>
                <a:cubicBezTo>
                  <a:pt x="2623942" y="-67704"/>
                  <a:pt x="2774288" y="49127"/>
                  <a:pt x="2948216" y="0"/>
                </a:cubicBezTo>
                <a:cubicBezTo>
                  <a:pt x="2976934" y="135066"/>
                  <a:pt x="2936043" y="264832"/>
                  <a:pt x="2948216" y="481163"/>
                </a:cubicBezTo>
                <a:cubicBezTo>
                  <a:pt x="2820255" y="539163"/>
                  <a:pt x="2642556" y="470041"/>
                  <a:pt x="2417537" y="481163"/>
                </a:cubicBezTo>
                <a:cubicBezTo>
                  <a:pt x="2192518" y="492285"/>
                  <a:pt x="2038564" y="450087"/>
                  <a:pt x="1916340" y="481163"/>
                </a:cubicBezTo>
                <a:cubicBezTo>
                  <a:pt x="1794116" y="512239"/>
                  <a:pt x="1511770" y="424632"/>
                  <a:pt x="1267733" y="481163"/>
                </a:cubicBezTo>
                <a:cubicBezTo>
                  <a:pt x="1023696" y="537694"/>
                  <a:pt x="934778" y="456004"/>
                  <a:pt x="619125" y="481163"/>
                </a:cubicBezTo>
                <a:cubicBezTo>
                  <a:pt x="303472" y="506322"/>
                  <a:pt x="194977" y="446425"/>
                  <a:pt x="0" y="481163"/>
                </a:cubicBezTo>
                <a:cubicBezTo>
                  <a:pt x="-36873" y="330275"/>
                  <a:pt x="52795" y="147254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653046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08539E-42A1-4AF0-81DE-119DB7251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938" y="944560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5421E2E-8A39-44EF-89EE-0E6B4458D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553" y="2366035"/>
            <a:ext cx="4139041" cy="1279125"/>
          </a:xfrm>
          <a:prstGeom prst="rect">
            <a:avLst/>
          </a:prstGeom>
        </p:spPr>
      </p:pic>
      <p:pic>
        <p:nvPicPr>
          <p:cNvPr id="13" name="رسم 12" descr="آلة حاسبة مع تعبئة خالصة">
            <a:extLst>
              <a:ext uri="{FF2B5EF4-FFF2-40B4-BE49-F238E27FC236}">
                <a16:creationId xmlns:a16="http://schemas.microsoft.com/office/drawing/2014/main" id="{1A48DF1A-BC88-4243-86A1-7781FC24A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1BCA251-9460-45EA-9269-2DCB27128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181736" y="1864500"/>
            <a:ext cx="956860" cy="13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1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3D28AEDB-96C9-444C-90D0-3A8E1BB74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58" y="1444237"/>
            <a:ext cx="7483436" cy="771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A45AD17-F278-4275-9B23-04F898F3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378" y="877122"/>
            <a:ext cx="2948216" cy="481163"/>
          </a:xfrm>
          <a:custGeom>
            <a:avLst/>
            <a:gdLst>
              <a:gd name="connsiteX0" fmla="*/ 0 w 2948216"/>
              <a:gd name="connsiteY0" fmla="*/ 0 h 481163"/>
              <a:gd name="connsiteX1" fmla="*/ 648608 w 2948216"/>
              <a:gd name="connsiteY1" fmla="*/ 0 h 481163"/>
              <a:gd name="connsiteX2" fmla="*/ 1297215 w 2948216"/>
              <a:gd name="connsiteY2" fmla="*/ 0 h 481163"/>
              <a:gd name="connsiteX3" fmla="*/ 1827894 w 2948216"/>
              <a:gd name="connsiteY3" fmla="*/ 0 h 481163"/>
              <a:gd name="connsiteX4" fmla="*/ 2417537 w 2948216"/>
              <a:gd name="connsiteY4" fmla="*/ 0 h 481163"/>
              <a:gd name="connsiteX5" fmla="*/ 2948216 w 2948216"/>
              <a:gd name="connsiteY5" fmla="*/ 0 h 481163"/>
              <a:gd name="connsiteX6" fmla="*/ 2948216 w 2948216"/>
              <a:gd name="connsiteY6" fmla="*/ 481163 h 481163"/>
              <a:gd name="connsiteX7" fmla="*/ 2417537 w 2948216"/>
              <a:gd name="connsiteY7" fmla="*/ 481163 h 481163"/>
              <a:gd name="connsiteX8" fmla="*/ 1916340 w 2948216"/>
              <a:gd name="connsiteY8" fmla="*/ 481163 h 481163"/>
              <a:gd name="connsiteX9" fmla="*/ 1297215 w 2948216"/>
              <a:gd name="connsiteY9" fmla="*/ 481163 h 481163"/>
              <a:gd name="connsiteX10" fmla="*/ 678090 w 2948216"/>
              <a:gd name="connsiteY10" fmla="*/ 481163 h 481163"/>
              <a:gd name="connsiteX11" fmla="*/ 0 w 2948216"/>
              <a:gd name="connsiteY11" fmla="*/ 481163 h 481163"/>
              <a:gd name="connsiteX12" fmla="*/ 0 w 2948216"/>
              <a:gd name="connsiteY12" fmla="*/ 0 h 48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48216" h="481163" fill="none" extrusionOk="0">
                <a:moveTo>
                  <a:pt x="0" y="0"/>
                </a:moveTo>
                <a:cubicBezTo>
                  <a:pt x="212347" y="-65104"/>
                  <a:pt x="411833" y="32613"/>
                  <a:pt x="648608" y="0"/>
                </a:cubicBezTo>
                <a:cubicBezTo>
                  <a:pt x="885383" y="-32613"/>
                  <a:pt x="1130887" y="20207"/>
                  <a:pt x="1297215" y="0"/>
                </a:cubicBezTo>
                <a:cubicBezTo>
                  <a:pt x="1463543" y="-20207"/>
                  <a:pt x="1579152" y="38101"/>
                  <a:pt x="1827894" y="0"/>
                </a:cubicBezTo>
                <a:cubicBezTo>
                  <a:pt x="2076636" y="-38101"/>
                  <a:pt x="2279563" y="13728"/>
                  <a:pt x="2417537" y="0"/>
                </a:cubicBezTo>
                <a:cubicBezTo>
                  <a:pt x="2555511" y="-13728"/>
                  <a:pt x="2757854" y="48948"/>
                  <a:pt x="2948216" y="0"/>
                </a:cubicBezTo>
                <a:cubicBezTo>
                  <a:pt x="2958691" y="137902"/>
                  <a:pt x="2941136" y="374460"/>
                  <a:pt x="2948216" y="481163"/>
                </a:cubicBezTo>
                <a:cubicBezTo>
                  <a:pt x="2832829" y="494810"/>
                  <a:pt x="2563706" y="444352"/>
                  <a:pt x="2417537" y="481163"/>
                </a:cubicBezTo>
                <a:cubicBezTo>
                  <a:pt x="2271368" y="517974"/>
                  <a:pt x="2083015" y="447717"/>
                  <a:pt x="1916340" y="481163"/>
                </a:cubicBezTo>
                <a:cubicBezTo>
                  <a:pt x="1749665" y="514609"/>
                  <a:pt x="1434299" y="434508"/>
                  <a:pt x="1297215" y="481163"/>
                </a:cubicBezTo>
                <a:cubicBezTo>
                  <a:pt x="1160132" y="527818"/>
                  <a:pt x="954491" y="434672"/>
                  <a:pt x="678090" y="481163"/>
                </a:cubicBezTo>
                <a:cubicBezTo>
                  <a:pt x="401690" y="527654"/>
                  <a:pt x="308824" y="440472"/>
                  <a:pt x="0" y="481163"/>
                </a:cubicBezTo>
                <a:cubicBezTo>
                  <a:pt x="-30631" y="281573"/>
                  <a:pt x="38590" y="121350"/>
                  <a:pt x="0" y="0"/>
                </a:cubicBezTo>
                <a:close/>
              </a:path>
              <a:path w="2948216" h="481163" stroke="0" extrusionOk="0">
                <a:moveTo>
                  <a:pt x="0" y="0"/>
                </a:moveTo>
                <a:cubicBezTo>
                  <a:pt x="314000" y="-52559"/>
                  <a:pt x="509765" y="4392"/>
                  <a:pt x="648608" y="0"/>
                </a:cubicBezTo>
                <a:cubicBezTo>
                  <a:pt x="787451" y="-4392"/>
                  <a:pt x="1057170" y="38701"/>
                  <a:pt x="1208769" y="0"/>
                </a:cubicBezTo>
                <a:cubicBezTo>
                  <a:pt x="1360368" y="-38701"/>
                  <a:pt x="1509594" y="15319"/>
                  <a:pt x="1709965" y="0"/>
                </a:cubicBezTo>
                <a:cubicBezTo>
                  <a:pt x="1910336" y="-15319"/>
                  <a:pt x="2093204" y="67704"/>
                  <a:pt x="2358573" y="0"/>
                </a:cubicBezTo>
                <a:cubicBezTo>
                  <a:pt x="2623942" y="-67704"/>
                  <a:pt x="2774288" y="49127"/>
                  <a:pt x="2948216" y="0"/>
                </a:cubicBezTo>
                <a:cubicBezTo>
                  <a:pt x="2976934" y="135066"/>
                  <a:pt x="2936043" y="264832"/>
                  <a:pt x="2948216" y="481163"/>
                </a:cubicBezTo>
                <a:cubicBezTo>
                  <a:pt x="2820255" y="539163"/>
                  <a:pt x="2642556" y="470041"/>
                  <a:pt x="2417537" y="481163"/>
                </a:cubicBezTo>
                <a:cubicBezTo>
                  <a:pt x="2192518" y="492285"/>
                  <a:pt x="2038564" y="450087"/>
                  <a:pt x="1916340" y="481163"/>
                </a:cubicBezTo>
                <a:cubicBezTo>
                  <a:pt x="1794116" y="512239"/>
                  <a:pt x="1511770" y="424632"/>
                  <a:pt x="1267733" y="481163"/>
                </a:cubicBezTo>
                <a:cubicBezTo>
                  <a:pt x="1023696" y="537694"/>
                  <a:pt x="934778" y="456004"/>
                  <a:pt x="619125" y="481163"/>
                </a:cubicBezTo>
                <a:cubicBezTo>
                  <a:pt x="303472" y="506322"/>
                  <a:pt x="194977" y="446425"/>
                  <a:pt x="0" y="481163"/>
                </a:cubicBezTo>
                <a:cubicBezTo>
                  <a:pt x="-36873" y="330275"/>
                  <a:pt x="52795" y="147254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653046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C08539E-42A1-4AF0-81DE-119DB7251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938" y="941333"/>
            <a:ext cx="1342685" cy="35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B207FD3-8B9D-4C37-BBA9-4B0CD4C42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883" y="2366036"/>
            <a:ext cx="4862711" cy="1280414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B20DECC1-AF05-4415-A1B0-B851752748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5201" y="5642517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0E0395E-309C-4E16-A1FB-328BAC0B2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369" y="1294072"/>
            <a:ext cx="1054067" cy="10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716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A5CC590-130E-48D9-96D3-F105CFAC6FC3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</Words>
  <Application>Microsoft Office PowerPoint</Application>
  <PresentationFormat>شاشة عريضة</PresentationFormat>
  <Paragraphs>3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Aldhabi</vt:lpstr>
      <vt:lpstr>Arial</vt:lpstr>
      <vt:lpstr>Calibri</vt:lpstr>
      <vt:lpstr>Calibri Light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8</cp:revision>
  <dcterms:created xsi:type="dcterms:W3CDTF">2021-12-03T17:19:09Z</dcterms:created>
  <dcterms:modified xsi:type="dcterms:W3CDTF">2022-03-30T04:49:19Z</dcterms:modified>
</cp:coreProperties>
</file>