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6" name="IMG_1539.png" descr="IMG_1539.png"/>
          <p:cNvPicPr>
            <a:picLocks noChangeAspect="1"/>
          </p:cNvPicPr>
          <p:nvPr/>
        </p:nvPicPr>
        <p:blipFill>
          <a:blip r:embed="rId2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228182" y="4647945"/>
            <a:ext cx="1177149" cy="343027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slide" Target="slide13.xml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slide" Target="slide12.xml"/><Relationship Id="rId4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" Target="slide15.xml"/><Relationship Id="rId5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slide" Target="slide14.xml"/><Relationship Id="rId4" Type="http://schemas.openxmlformats.org/officeDocument/2006/relationships/image" Target="../media/image2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slide" Target="slide17.xml"/><Relationship Id="rId4" Type="http://schemas.openxmlformats.org/officeDocument/2006/relationships/image" Target="../media/image20.png"/><Relationship Id="rId5" Type="http://schemas.openxmlformats.org/officeDocument/2006/relationships/image" Target="../media/image2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slide" Target="slide19.xml"/><Relationship Id="rId4" Type="http://schemas.openxmlformats.org/officeDocument/2006/relationships/image" Target="../media/image20.png"/><Relationship Id="rId5" Type="http://schemas.openxmlformats.org/officeDocument/2006/relationships/image" Target="../media/image2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slide" Target="slide3.xml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slide" Target="slide5.xml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slide" Target="slide7.xml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slide" Target="slide9.xml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2059057" y="1151851"/>
            <a:ext cx="5660921" cy="1216945"/>
          </a:xfrm>
          <a:prstGeom prst="roundRect">
            <a:avLst>
              <a:gd name="adj" fmla="val 15654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2944895" y="1115164"/>
            <a:ext cx="3889245" cy="1290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الأول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تجميع"/>
          <p:cNvGrpSpPr/>
          <p:nvPr/>
        </p:nvGrpSpPr>
        <p:grpSpPr>
          <a:xfrm>
            <a:off x="6620265" y="374371"/>
            <a:ext cx="2523735" cy="674664"/>
            <a:chOff x="0" y="192657"/>
            <a:chExt cx="2523734" cy="674662"/>
          </a:xfrm>
        </p:grpSpPr>
        <p:sp>
          <p:nvSpPr>
            <p:cNvPr id="100" name="دائرة"/>
            <p:cNvSpPr/>
            <p:nvPr/>
          </p:nvSpPr>
          <p:spPr>
            <a:xfrm>
              <a:off x="1684760" y="308726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0" y="192657"/>
              <a:ext cx="2523735" cy="674664"/>
              <a:chOff x="0" y="192657"/>
              <a:chExt cx="2523734" cy="674662"/>
            </a:xfrm>
          </p:grpSpPr>
          <p:sp>
            <p:nvSpPr>
              <p:cNvPr id="101" name="الفصل"/>
              <p:cNvSpPr/>
              <p:nvPr/>
            </p:nvSpPr>
            <p:spPr>
              <a:xfrm>
                <a:off x="1238033" y="216026"/>
                <a:ext cx="12857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2" name="١"/>
              <p:cNvSpPr/>
              <p:nvPr/>
            </p:nvSpPr>
            <p:spPr>
              <a:xfrm>
                <a:off x="1591137" y="509181"/>
                <a:ext cx="5670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03" name="الأنماط العددية والدوال"/>
              <p:cNvSpPr txBox="1"/>
              <p:nvPr/>
            </p:nvSpPr>
            <p:spPr>
              <a:xfrm>
                <a:off x="0" y="192657"/>
                <a:ext cx="1756474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810511">
                  <a:lnSpc>
                    <a:spcPct val="90000"/>
                  </a:lnSpc>
                  <a:spcBef>
                    <a:spcPts val="1900"/>
                  </a:spcBef>
                  <a:defRPr sz="1979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القيمة المنزلية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617300" y="1010324"/>
            <a:ext cx="631225" cy="40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2466.png" descr="IMG_2466.png"/>
          <p:cNvPicPr>
            <a:picLocks noChangeAspect="1"/>
          </p:cNvPicPr>
          <p:nvPr/>
        </p:nvPicPr>
        <p:blipFill>
          <a:blip r:embed="rId5">
            <a:extLst/>
          </a:blip>
          <a:srcRect l="0" t="2006" r="0" b="77745"/>
          <a:stretch>
            <a:fillRect/>
          </a:stretch>
        </p:blipFill>
        <p:spPr>
          <a:xfrm>
            <a:off x="2404404" y="640590"/>
            <a:ext cx="4536424" cy="585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2466.png" descr="IMG_2466.png"/>
          <p:cNvPicPr>
            <a:picLocks noChangeAspect="1"/>
          </p:cNvPicPr>
          <p:nvPr/>
        </p:nvPicPr>
        <p:blipFill>
          <a:blip r:embed="rId5">
            <a:extLst/>
          </a:blip>
          <a:srcRect l="14807" t="22116" r="0" b="58570"/>
          <a:stretch>
            <a:fillRect/>
          </a:stretch>
        </p:blipFill>
        <p:spPr>
          <a:xfrm>
            <a:off x="2836690" y="1421105"/>
            <a:ext cx="4265045" cy="616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2466.png" descr="IMG_2466.png"/>
          <p:cNvPicPr>
            <a:picLocks noChangeAspect="1"/>
          </p:cNvPicPr>
          <p:nvPr/>
        </p:nvPicPr>
        <p:blipFill>
          <a:blip r:embed="rId5">
            <a:extLst/>
          </a:blip>
          <a:srcRect l="13366" t="44016" r="0" b="40343"/>
          <a:stretch>
            <a:fillRect/>
          </a:stretch>
        </p:blipFill>
        <p:spPr>
          <a:xfrm>
            <a:off x="2836689" y="2848234"/>
            <a:ext cx="4337177" cy="499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70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71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73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53412" y="2963516"/>
            <a:ext cx="2010262" cy="2010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2466.png" descr="IMG_2466.png"/>
          <p:cNvPicPr>
            <a:picLocks noChangeAspect="1"/>
          </p:cNvPicPr>
          <p:nvPr/>
        </p:nvPicPr>
        <p:blipFill>
          <a:blip r:embed="rId4">
            <a:extLst/>
          </a:blip>
          <a:srcRect l="0" t="2006" r="0" b="77745"/>
          <a:stretch>
            <a:fillRect/>
          </a:stretch>
        </p:blipFill>
        <p:spPr>
          <a:xfrm>
            <a:off x="2506012" y="573121"/>
            <a:ext cx="4536424" cy="585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2466.png" descr="IMG_2466.png"/>
          <p:cNvPicPr>
            <a:picLocks noChangeAspect="1"/>
          </p:cNvPicPr>
          <p:nvPr/>
        </p:nvPicPr>
        <p:blipFill>
          <a:blip r:embed="rId4">
            <a:extLst/>
          </a:blip>
          <a:srcRect l="14807" t="22116" r="0" b="58570"/>
          <a:stretch>
            <a:fillRect/>
          </a:stretch>
        </p:blipFill>
        <p:spPr>
          <a:xfrm>
            <a:off x="2836690" y="1421105"/>
            <a:ext cx="4265045" cy="616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2466.png" descr="IMG_2466.png"/>
          <p:cNvPicPr>
            <a:picLocks noChangeAspect="1"/>
          </p:cNvPicPr>
          <p:nvPr/>
        </p:nvPicPr>
        <p:blipFill>
          <a:blip r:embed="rId4">
            <a:extLst/>
          </a:blip>
          <a:srcRect l="13366" t="44016" r="0" b="40343"/>
          <a:stretch>
            <a:fillRect/>
          </a:stretch>
        </p:blipFill>
        <p:spPr>
          <a:xfrm>
            <a:off x="2836689" y="2848234"/>
            <a:ext cx="4337177" cy="49912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١٢٠٠، ١١٠٢ ، ١٠٣٧ ، ١٠٠٢"/>
          <p:cNvSpPr txBox="1"/>
          <p:nvPr/>
        </p:nvSpPr>
        <p:spPr>
          <a:xfrm>
            <a:off x="3618574" y="2225002"/>
            <a:ext cx="3166546" cy="34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4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١٢٠٠، ١١٠٢ ، ١٠٣٧ ، ١٠٠٢</a:t>
            </a:r>
          </a:p>
        </p:txBody>
      </p:sp>
      <p:sp>
        <p:nvSpPr>
          <p:cNvPr id="178" name="٨٠٤٥، ٧٧٠٢ ، ٧٦١٣ ، ٧٤٩٩"/>
          <p:cNvSpPr txBox="1"/>
          <p:nvPr/>
        </p:nvSpPr>
        <p:spPr>
          <a:xfrm>
            <a:off x="3538773" y="3638239"/>
            <a:ext cx="3166546" cy="34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4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٨٠٤٥، ٧٧٠٢ ، ٧٦١٣ ، ٧٤٩٩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whole" bldLvl="1" animBg="1" rev="0" advAuto="0" spid="17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574792" cy="2133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502106" y="1105373"/>
            <a:ext cx="620568" cy="43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2466.png" descr="IMG_2466.png"/>
          <p:cNvPicPr>
            <a:picLocks noChangeAspect="1"/>
          </p:cNvPicPr>
          <p:nvPr/>
        </p:nvPicPr>
        <p:blipFill>
          <a:blip r:embed="rId5">
            <a:extLst/>
          </a:blip>
          <a:srcRect l="5712" t="59696" r="0" b="0"/>
          <a:stretch>
            <a:fillRect/>
          </a:stretch>
        </p:blipFill>
        <p:spPr>
          <a:xfrm>
            <a:off x="2642005" y="865817"/>
            <a:ext cx="4720371" cy="1286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3140" y="3100948"/>
            <a:ext cx="1962992" cy="19629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85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86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88" name="IMG_2466.png" descr="IMG_2466.png"/>
          <p:cNvPicPr>
            <a:picLocks noChangeAspect="1"/>
          </p:cNvPicPr>
          <p:nvPr/>
        </p:nvPicPr>
        <p:blipFill>
          <a:blip r:embed="rId4">
            <a:extLst/>
          </a:blip>
          <a:srcRect l="5712" t="59696" r="0" b="0"/>
          <a:stretch>
            <a:fillRect/>
          </a:stretch>
        </p:blipFill>
        <p:spPr>
          <a:xfrm>
            <a:off x="2596923" y="582845"/>
            <a:ext cx="4720371" cy="128624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١٢٩٥"/>
          <p:cNvSpPr txBox="1"/>
          <p:nvPr/>
        </p:nvSpPr>
        <p:spPr>
          <a:xfrm>
            <a:off x="5790579" y="2404726"/>
            <a:ext cx="828059" cy="359448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 anchor="b">
            <a:spAutoFit/>
          </a:bodyPr>
          <a:lstStyle>
            <a:lvl1pPr algn="ctr">
              <a:defRPr sz="24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١٢٩٥  </a:t>
            </a:r>
          </a:p>
        </p:txBody>
      </p:sp>
      <p:sp>
        <p:nvSpPr>
          <p:cNvPr id="190" name="سهم"/>
          <p:cNvSpPr/>
          <p:nvPr/>
        </p:nvSpPr>
        <p:spPr>
          <a:xfrm flipH="1">
            <a:off x="4471851" y="2389263"/>
            <a:ext cx="970576" cy="364974"/>
          </a:xfrm>
          <a:prstGeom prst="rightArrow">
            <a:avLst>
              <a:gd name="adj1" fmla="val 19699"/>
              <a:gd name="adj2" fmla="val 1751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191" name="١٣٠٠"/>
          <p:cNvSpPr txBox="1"/>
          <p:nvPr/>
        </p:nvSpPr>
        <p:spPr>
          <a:xfrm>
            <a:off x="3466030" y="2404726"/>
            <a:ext cx="829997" cy="359448"/>
          </a:xfrm>
          <a:prstGeom prst="rect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24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١٣٠٠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  <p:bldP build="whole" bldLvl="1" animBg="1" rev="0" advAuto="0" spid="19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2470.png" descr="IMG_2470.png"/>
          <p:cNvPicPr>
            <a:picLocks noChangeAspect="1"/>
          </p:cNvPicPr>
          <p:nvPr/>
        </p:nvPicPr>
        <p:blipFill>
          <a:blip r:embed="rId2">
            <a:extLst/>
          </a:blip>
          <a:srcRect l="0" t="0" r="2354" b="12063"/>
          <a:stretch>
            <a:fillRect/>
          </a:stretch>
        </p:blipFill>
        <p:spPr>
          <a:xfrm>
            <a:off x="2393429" y="505653"/>
            <a:ext cx="5542899" cy="2502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3574.png" descr="IMG_357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326879" y="3291542"/>
            <a:ext cx="851445" cy="592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2470.png" descr="IMG_2470.png"/>
          <p:cNvPicPr>
            <a:picLocks noChangeAspect="1"/>
          </p:cNvPicPr>
          <p:nvPr/>
        </p:nvPicPr>
        <p:blipFill>
          <a:blip r:embed="rId2">
            <a:extLst/>
          </a:blip>
          <a:srcRect l="0" t="0" r="2354" b="12063"/>
          <a:stretch>
            <a:fillRect/>
          </a:stretch>
        </p:blipFill>
        <p:spPr>
          <a:xfrm>
            <a:off x="1892960" y="728152"/>
            <a:ext cx="6032247" cy="27230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Group 11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98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99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01" name="IMG_3573.png" descr="IMG_357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2667" y="2802330"/>
            <a:ext cx="2431333" cy="2431334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مربع نص 6"/>
          <p:cNvSpPr txBox="1"/>
          <p:nvPr/>
        </p:nvSpPr>
        <p:spPr>
          <a:xfrm>
            <a:off x="5418345" y="1911272"/>
            <a:ext cx="770043" cy="660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4800">
                <a:solidFill>
                  <a:srgbClr val="B92D5D"/>
                </a:solidFill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92D5D"/>
                </a:solidFill>
              </a:rPr>
              <a:t>&gt;</a:t>
            </a:r>
          </a:p>
        </p:txBody>
      </p:sp>
      <p:sp>
        <p:nvSpPr>
          <p:cNvPr id="203" name="مربع نص 6"/>
          <p:cNvSpPr txBox="1"/>
          <p:nvPr/>
        </p:nvSpPr>
        <p:spPr>
          <a:xfrm>
            <a:off x="5418345" y="2802330"/>
            <a:ext cx="770043" cy="660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4800">
                <a:solidFill>
                  <a:srgbClr val="B92D5D"/>
                </a:solidFill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92D5D"/>
                </a:solidFill>
              </a:rPr>
              <a:t>&lt;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  <p:bldP build="whole" bldLvl="1" animBg="1" rev="0" advAuto="0" spid="20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770" y="2352170"/>
            <a:ext cx="1961707" cy="217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786914" y="3662461"/>
            <a:ext cx="508001" cy="353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2472.png" descr="IMG_2472.png"/>
          <p:cNvPicPr>
            <a:picLocks noChangeAspect="1"/>
          </p:cNvPicPr>
          <p:nvPr/>
        </p:nvPicPr>
        <p:blipFill>
          <a:blip r:embed="rId5">
            <a:extLst/>
          </a:blip>
          <a:srcRect l="0" t="1665" r="0" b="48556"/>
          <a:stretch>
            <a:fillRect/>
          </a:stretch>
        </p:blipFill>
        <p:spPr>
          <a:xfrm>
            <a:off x="1809644" y="761879"/>
            <a:ext cx="6408135" cy="2560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مستطيل مستدير الزوايا"/>
          <p:cNvSpPr/>
          <p:nvPr/>
        </p:nvSpPr>
        <p:spPr>
          <a:xfrm>
            <a:off x="5170308" y="2236868"/>
            <a:ext cx="1950083" cy="669764"/>
          </a:xfrm>
          <a:prstGeom prst="roundRect">
            <a:avLst>
              <a:gd name="adj" fmla="val 28443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grpSp>
        <p:nvGrpSpPr>
          <p:cNvPr id="21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10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11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13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0606" y="2571750"/>
            <a:ext cx="2247006" cy="2247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2472.png" descr="IMG_2472.png"/>
          <p:cNvPicPr>
            <a:picLocks noChangeAspect="1"/>
          </p:cNvPicPr>
          <p:nvPr/>
        </p:nvPicPr>
        <p:blipFill>
          <a:blip r:embed="rId4">
            <a:extLst/>
          </a:blip>
          <a:srcRect l="0" t="1665" r="0" b="48556"/>
          <a:stretch>
            <a:fillRect/>
          </a:stretch>
        </p:blipFill>
        <p:spPr>
          <a:xfrm>
            <a:off x="1405313" y="1041385"/>
            <a:ext cx="6408135" cy="2560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3573.png" descr="IMG_3573.png"/>
          <p:cNvPicPr>
            <a:picLocks noChangeAspect="1"/>
          </p:cNvPicPr>
          <p:nvPr/>
        </p:nvPicPr>
        <p:blipFill>
          <a:blip r:embed="rId2">
            <a:extLst/>
          </a:blip>
          <a:srcRect l="0" t="20558" r="0" b="20558"/>
          <a:stretch>
            <a:fillRect/>
          </a:stretch>
        </p:blipFill>
        <p:spPr>
          <a:xfrm>
            <a:off x="310982" y="3071158"/>
            <a:ext cx="2916469" cy="171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4679691" y="3313280"/>
            <a:ext cx="620569" cy="43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2472.png" descr="IMG_2472.png"/>
          <p:cNvPicPr>
            <a:picLocks noChangeAspect="1"/>
          </p:cNvPicPr>
          <p:nvPr/>
        </p:nvPicPr>
        <p:blipFill>
          <a:blip r:embed="rId5">
            <a:extLst/>
          </a:blip>
          <a:srcRect l="0" t="50000" r="0" b="0"/>
          <a:stretch>
            <a:fillRect/>
          </a:stretch>
        </p:blipFill>
        <p:spPr>
          <a:xfrm>
            <a:off x="1462396" y="596524"/>
            <a:ext cx="6418526" cy="257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20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21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23" name="IMG_3560.png" descr="IMG_35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0681" y="3068393"/>
            <a:ext cx="1995547" cy="1995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2472.png" descr="IMG_2472.png"/>
          <p:cNvPicPr>
            <a:picLocks noChangeAspect="1"/>
          </p:cNvPicPr>
          <p:nvPr/>
        </p:nvPicPr>
        <p:blipFill>
          <a:blip r:embed="rId4">
            <a:extLst/>
          </a:blip>
          <a:srcRect l="0" t="50000" r="0" b="0"/>
          <a:stretch>
            <a:fillRect/>
          </a:stretch>
        </p:blipFill>
        <p:spPr>
          <a:xfrm>
            <a:off x="2737819" y="341346"/>
            <a:ext cx="4408714" cy="1769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2474.png" descr="IMG_2474.png"/>
          <p:cNvPicPr>
            <a:picLocks noChangeAspect="1"/>
          </p:cNvPicPr>
          <p:nvPr/>
        </p:nvPicPr>
        <p:blipFill>
          <a:blip r:embed="rId5">
            <a:extLst/>
          </a:blip>
          <a:srcRect l="0" t="7201" r="0" b="7201"/>
          <a:stretch>
            <a:fillRect/>
          </a:stretch>
        </p:blipFill>
        <p:spPr>
          <a:xfrm>
            <a:off x="2180938" y="2060612"/>
            <a:ext cx="5048813" cy="2344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0800000">
            <a:off x="7236983" y="3581491"/>
            <a:ext cx="858435" cy="608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G_2458.png" descr="IMG_2458.png"/>
          <p:cNvPicPr>
            <a:picLocks noChangeAspect="1"/>
          </p:cNvPicPr>
          <p:nvPr/>
        </p:nvPicPr>
        <p:blipFill>
          <a:blip r:embed="rId5">
            <a:extLst/>
          </a:blip>
          <a:srcRect l="3295" t="0" r="0" b="5638"/>
          <a:stretch>
            <a:fillRect/>
          </a:stretch>
        </p:blipFill>
        <p:spPr>
          <a:xfrm>
            <a:off x="2671724" y="0"/>
            <a:ext cx="5423700" cy="3696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1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2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14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0704" y="2767030"/>
            <a:ext cx="2220731" cy="2220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G_2458.png" descr="IMG_2458.png"/>
          <p:cNvPicPr>
            <a:picLocks noChangeAspect="1"/>
          </p:cNvPicPr>
          <p:nvPr/>
        </p:nvPicPr>
        <p:blipFill>
          <a:blip r:embed="rId4">
            <a:extLst/>
          </a:blip>
          <a:srcRect l="3295" t="0" r="0" b="5638"/>
          <a:stretch>
            <a:fillRect/>
          </a:stretch>
        </p:blipFill>
        <p:spPr>
          <a:xfrm>
            <a:off x="2211891" y="180901"/>
            <a:ext cx="5423700" cy="369662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علامة X للتزيين"/>
          <p:cNvSpPr/>
          <p:nvPr/>
        </p:nvSpPr>
        <p:spPr>
          <a:xfrm>
            <a:off x="1957272" y="2173565"/>
            <a:ext cx="509239" cy="601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علامة تحديد للتزيين"/>
          <p:cNvSpPr/>
          <p:nvPr/>
        </p:nvSpPr>
        <p:spPr>
          <a:xfrm>
            <a:off x="1492854" y="3103388"/>
            <a:ext cx="719038" cy="683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1"/>
      <p:bldP build="whole" bldLvl="1" animBg="1" rev="0" advAuto="0" spid="11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2843155" y="3526292"/>
            <a:ext cx="1100682" cy="7799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" name="تجميع"/>
          <p:cNvGrpSpPr/>
          <p:nvPr/>
        </p:nvGrpSpPr>
        <p:grpSpPr>
          <a:xfrm>
            <a:off x="2785868" y="505652"/>
            <a:ext cx="5178052" cy="3926660"/>
            <a:chOff x="0" y="0"/>
            <a:chExt cx="5178051" cy="3926658"/>
          </a:xfrm>
        </p:grpSpPr>
        <p:pic>
          <p:nvPicPr>
            <p:cNvPr id="121" name="IMG_2460.png" descr="IMG_2460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049" t="0" r="0" b="70922"/>
            <a:stretch>
              <a:fillRect/>
            </a:stretch>
          </p:blipFill>
          <p:spPr>
            <a:xfrm>
              <a:off x="0" y="0"/>
              <a:ext cx="5178052" cy="1487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IMG_2460.png" descr="IMG_2460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3257" t="29971" r="18321" b="28169"/>
            <a:stretch>
              <a:fillRect/>
            </a:stretch>
          </p:blipFill>
          <p:spPr>
            <a:xfrm>
              <a:off x="430648" y="1134631"/>
              <a:ext cx="3259471" cy="1909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IMG_2460.png" descr="IMG_2460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906" t="75458" r="10983" b="1458"/>
            <a:stretch>
              <a:fillRect/>
            </a:stretch>
          </p:blipFill>
          <p:spPr>
            <a:xfrm>
              <a:off x="765225" y="3043997"/>
              <a:ext cx="3358943" cy="882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26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27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29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265193" y="3283004"/>
            <a:ext cx="1878939" cy="15692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تجميع"/>
          <p:cNvGrpSpPr/>
          <p:nvPr/>
        </p:nvGrpSpPr>
        <p:grpSpPr>
          <a:xfrm>
            <a:off x="2706314" y="505653"/>
            <a:ext cx="4464169" cy="3385302"/>
            <a:chOff x="0" y="0"/>
            <a:chExt cx="4464168" cy="3385301"/>
          </a:xfrm>
        </p:grpSpPr>
        <p:pic>
          <p:nvPicPr>
            <p:cNvPr id="130" name="IMG_2460.png" descr="IMG_2460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049" t="0" r="0" b="70922"/>
            <a:stretch>
              <a:fillRect/>
            </a:stretch>
          </p:blipFill>
          <p:spPr>
            <a:xfrm>
              <a:off x="0" y="0"/>
              <a:ext cx="4464169" cy="12820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G_2460.png" descr="IMG_2460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3257" t="29971" r="18321" b="28169"/>
            <a:stretch>
              <a:fillRect/>
            </a:stretch>
          </p:blipFill>
          <p:spPr>
            <a:xfrm>
              <a:off x="371276" y="978203"/>
              <a:ext cx="2810098" cy="1646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IMG_2460.png" descr="IMG_2460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906" t="75458" r="10983" b="1458"/>
            <a:stretch>
              <a:fillRect/>
            </a:stretch>
          </p:blipFill>
          <p:spPr>
            <a:xfrm>
              <a:off x="659726" y="2624330"/>
              <a:ext cx="2895855" cy="760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4" name="فانيليا - مانجو- شوكولاتة- فراولة"/>
          <p:cNvSpPr txBox="1"/>
          <p:nvPr/>
        </p:nvSpPr>
        <p:spPr>
          <a:xfrm>
            <a:off x="2703430" y="3835217"/>
            <a:ext cx="3737140" cy="46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sz="22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فانيليا - مانجو- شوكولاتة- فراولة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60000">
            <a:off x="7743022" y="1045998"/>
            <a:ext cx="508001" cy="359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2462.png" descr="IMG_2462.png"/>
          <p:cNvPicPr>
            <a:picLocks noChangeAspect="1"/>
          </p:cNvPicPr>
          <p:nvPr/>
        </p:nvPicPr>
        <p:blipFill>
          <a:blip r:embed="rId5">
            <a:extLst/>
          </a:blip>
          <a:srcRect l="0" t="2948" r="0" b="79128"/>
          <a:stretch>
            <a:fillRect/>
          </a:stretch>
        </p:blipFill>
        <p:spPr>
          <a:xfrm>
            <a:off x="2252665" y="430968"/>
            <a:ext cx="5414347" cy="903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2462.png" descr="IMG_2462.png"/>
          <p:cNvPicPr>
            <a:picLocks noChangeAspect="1"/>
          </p:cNvPicPr>
          <p:nvPr/>
        </p:nvPicPr>
        <p:blipFill>
          <a:blip r:embed="rId5">
            <a:extLst/>
          </a:blip>
          <a:srcRect l="0" t="21820" r="0" b="0"/>
          <a:stretch>
            <a:fillRect/>
          </a:stretch>
        </p:blipFill>
        <p:spPr>
          <a:xfrm>
            <a:off x="3211096" y="1334255"/>
            <a:ext cx="4393782" cy="3197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مستطيل مستدير الزوايا"/>
          <p:cNvSpPr/>
          <p:nvPr/>
        </p:nvSpPr>
        <p:spPr>
          <a:xfrm>
            <a:off x="2992375" y="2096114"/>
            <a:ext cx="3934750" cy="824253"/>
          </a:xfrm>
          <a:prstGeom prst="roundRect">
            <a:avLst>
              <a:gd name="adj" fmla="val 2418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grpSp>
        <p:nvGrpSpPr>
          <p:cNvPr id="144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42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43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45" name="IMG_2462.png" descr="IMG_2462.png"/>
          <p:cNvPicPr>
            <a:picLocks noChangeAspect="1"/>
          </p:cNvPicPr>
          <p:nvPr/>
        </p:nvPicPr>
        <p:blipFill>
          <a:blip r:embed="rId3">
            <a:extLst/>
          </a:blip>
          <a:srcRect l="0" t="2948" r="0" b="79128"/>
          <a:stretch>
            <a:fillRect/>
          </a:stretch>
        </p:blipFill>
        <p:spPr>
          <a:xfrm>
            <a:off x="2252665" y="430968"/>
            <a:ext cx="5414347" cy="903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2462.png" descr="IMG_2462.png"/>
          <p:cNvPicPr>
            <a:picLocks noChangeAspect="1"/>
          </p:cNvPicPr>
          <p:nvPr/>
        </p:nvPicPr>
        <p:blipFill>
          <a:blip r:embed="rId3">
            <a:extLst/>
          </a:blip>
          <a:srcRect l="2770" t="21820" r="0" b="0"/>
          <a:stretch>
            <a:fillRect/>
          </a:stretch>
        </p:blipFill>
        <p:spPr>
          <a:xfrm>
            <a:off x="3332817" y="1334255"/>
            <a:ext cx="4272061" cy="3197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 flipH="1" rot="16200000">
            <a:off x="5402838" y="2379019"/>
            <a:ext cx="704469" cy="499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2465.png" descr="IMG_246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39134" y="505653"/>
            <a:ext cx="6366186" cy="2122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52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53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55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8839" y="3146948"/>
            <a:ext cx="1720737" cy="1720737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مربع نص 6"/>
          <p:cNvSpPr txBox="1"/>
          <p:nvPr/>
        </p:nvSpPr>
        <p:spPr>
          <a:xfrm>
            <a:off x="4572000" y="1795419"/>
            <a:ext cx="745771" cy="65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defRPr sz="3200">
                <a:solidFill>
                  <a:schemeClr val="accent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>
                <a:solidFill>
                  <a:schemeClr val="accent5">
                    <a:satOff val="-6843"/>
                    <a:lumOff val="-10705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solidFill>
                  <a:schemeClr val="accent2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٨٠٠٠</a:t>
            </a:r>
          </a:p>
        </p:txBody>
      </p:sp>
      <p:pic>
        <p:nvPicPr>
          <p:cNvPr id="157" name="IMG_2465.png" descr="IMG_2465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50000"/>
          <a:stretch>
            <a:fillRect/>
          </a:stretch>
        </p:blipFill>
        <p:spPr>
          <a:xfrm>
            <a:off x="2723247" y="505653"/>
            <a:ext cx="4161802" cy="693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2465.png" descr="IMG_2465.png"/>
          <p:cNvPicPr>
            <a:picLocks noChangeAspect="1"/>
          </p:cNvPicPr>
          <p:nvPr/>
        </p:nvPicPr>
        <p:blipFill>
          <a:blip r:embed="rId4">
            <a:extLst/>
          </a:blip>
          <a:srcRect l="61093" t="54884" r="0" b="0"/>
          <a:stretch>
            <a:fillRect/>
          </a:stretch>
        </p:blipFill>
        <p:spPr>
          <a:xfrm>
            <a:off x="3668446" y="1225981"/>
            <a:ext cx="2904024" cy="1122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2465.png" descr="IMG_2465.png"/>
          <p:cNvPicPr>
            <a:picLocks noChangeAspect="1"/>
          </p:cNvPicPr>
          <p:nvPr/>
        </p:nvPicPr>
        <p:blipFill>
          <a:blip r:embed="rId4">
            <a:extLst/>
          </a:blip>
          <a:srcRect l="11698" t="57253" r="38671" b="7122"/>
          <a:stretch>
            <a:fillRect/>
          </a:stretch>
        </p:blipFill>
        <p:spPr>
          <a:xfrm>
            <a:off x="3447101" y="2824951"/>
            <a:ext cx="3741728" cy="89563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مربع نص 6"/>
          <p:cNvSpPr txBox="1"/>
          <p:nvPr/>
        </p:nvSpPr>
        <p:spPr>
          <a:xfrm>
            <a:off x="3668446" y="2349137"/>
            <a:ext cx="1907516" cy="46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defRPr sz="2200" u="sng">
                <a:solidFill>
                  <a:schemeClr val="accent4">
                    <a:satOff val="-1335"/>
                    <a:lumOff val="-10274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آحاد الألوف </a:t>
            </a:r>
          </a:p>
        </p:txBody>
      </p:sp>
      <p:sp>
        <p:nvSpPr>
          <p:cNvPr id="161" name="مربع نص 6"/>
          <p:cNvSpPr txBox="1"/>
          <p:nvPr/>
        </p:nvSpPr>
        <p:spPr>
          <a:xfrm>
            <a:off x="3347228" y="3351998"/>
            <a:ext cx="1773186" cy="65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defRPr sz="3200">
                <a:solidFill>
                  <a:schemeClr val="accent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>
                <a:solidFill>
                  <a:schemeClr val="accent5">
                    <a:satOff val="-6843"/>
                    <a:lumOff val="-10705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solidFill>
                  <a:schemeClr val="accent2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٣٠٠٠٠٠</a:t>
            </a:r>
          </a:p>
        </p:txBody>
      </p:sp>
      <p:sp>
        <p:nvSpPr>
          <p:cNvPr id="162" name="مربع نص 6"/>
          <p:cNvSpPr txBox="1"/>
          <p:nvPr/>
        </p:nvSpPr>
        <p:spPr>
          <a:xfrm>
            <a:off x="4156860" y="3963702"/>
            <a:ext cx="1294406" cy="46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defRPr sz="2200" u="sng">
                <a:solidFill>
                  <a:schemeClr val="accent4">
                    <a:satOff val="-1335"/>
                    <a:lumOff val="-10274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مئات الألوف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