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" descr="صور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25" y="-27045"/>
            <a:ext cx="13128850" cy="98076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7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Relationship Id="rId4" Type="http://schemas.openxmlformats.org/officeDocument/2006/relationships/hyperlink" Target="https://youtu.be/yzEsJYwmnXw" TargetMode="External"/><Relationship Id="rId5" Type="http://schemas.openxmlformats.org/officeDocument/2006/relationships/image" Target="../media/image1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1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1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1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1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2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Relationship Id="rId4" Type="http://schemas.openxmlformats.org/officeDocument/2006/relationships/hyperlink" Target="https://youtu.be/kTRothurn0s" TargetMode="External"/><Relationship Id="rId5" Type="http://schemas.openxmlformats.org/officeDocument/2006/relationships/image" Target="../media/image1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1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1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1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1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1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12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12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Relationship Id="rId4" Type="http://schemas.openxmlformats.org/officeDocument/2006/relationships/hyperlink" Target="https://youtu.be/rS7scryV3Ro" TargetMode="External"/><Relationship Id="rId5" Type="http://schemas.openxmlformats.org/officeDocument/2006/relationships/image" Target="../media/image18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3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Relationship Id="rId4" Type="http://schemas.openxmlformats.org/officeDocument/2006/relationships/hyperlink" Target="https://youtu.be/nkjzYOKlHh8" TargetMode="External"/><Relationship Id="rId5" Type="http://schemas.openxmlformats.org/officeDocument/2006/relationships/image" Target="../media/image18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12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12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12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12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12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Relationship Id="rId4" Type="http://schemas.openxmlformats.org/officeDocument/2006/relationships/hyperlink" Target="https://youtu.be/RK6LhhWr630" TargetMode="External"/><Relationship Id="rId5" Type="http://schemas.openxmlformats.org/officeDocument/2006/relationships/image" Target="../media/image18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12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12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12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12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12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التهيئة"/>
          <p:cNvSpPr txBox="1"/>
          <p:nvPr/>
        </p:nvSpPr>
        <p:spPr>
          <a:xfrm>
            <a:off x="5418850" y="50292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13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116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115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14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  <p:grpSp>
        <p:nvGrpSpPr>
          <p:cNvPr id="121" name="تجميع"/>
          <p:cNvGrpSpPr/>
          <p:nvPr/>
        </p:nvGrpSpPr>
        <p:grpSpPr>
          <a:xfrm>
            <a:off x="10364025" y="126057"/>
            <a:ext cx="2695554" cy="1713234"/>
            <a:chOff x="0" y="0"/>
            <a:chExt cx="2695552" cy="1713233"/>
          </a:xfrm>
        </p:grpSpPr>
        <p:pic>
          <p:nvPicPr>
            <p:cNvPr id="117" name="IMG_1734.png" descr="IMG_17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1530" t="21693" r="11530" b="63491"/>
            <a:stretch>
              <a:fillRect/>
            </a:stretch>
          </p:blipFill>
          <p:spPr>
            <a:xfrm>
              <a:off x="220437" y="0"/>
              <a:ext cx="2218150" cy="427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IMG_1734.png" descr="IMG_17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2279" t="50617" r="25601" b="18541"/>
            <a:stretch>
              <a:fillRect/>
            </a:stretch>
          </p:blipFill>
          <p:spPr>
            <a:xfrm>
              <a:off x="560635" y="803261"/>
              <a:ext cx="1537774" cy="909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IMG_1734.png" descr="IMG_17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2701" t="36155" r="4104" b="44729"/>
            <a:stretch>
              <a:fillRect/>
            </a:stretch>
          </p:blipFill>
          <p:spPr>
            <a:xfrm>
              <a:off x="2012218" y="393519"/>
              <a:ext cx="683335" cy="563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IMG_1734.png" descr="IMG_17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885" t="37111" r="75527" b="45706"/>
            <a:stretch>
              <a:fillRect/>
            </a:stretch>
          </p:blipFill>
          <p:spPr>
            <a:xfrm>
              <a:off x="0" y="376254"/>
              <a:ext cx="681572" cy="597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9746" t="1877" r="6077" b="41153"/>
          <a:stretch>
            <a:fillRect/>
          </a:stretch>
        </p:blipFill>
        <p:spPr>
          <a:xfrm>
            <a:off x="1235565" y="-558563"/>
            <a:ext cx="11700287" cy="10149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صفحة ١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11601" t="58886" r="5355" b="31906"/>
          <a:stretch>
            <a:fillRect/>
          </a:stretch>
        </p:blipFill>
        <p:spPr>
          <a:xfrm>
            <a:off x="1248110" y="120880"/>
            <a:ext cx="11880338" cy="1688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19365" t="68168" r="5960" b="28209"/>
          <a:stretch>
            <a:fillRect/>
          </a:stretch>
        </p:blipFill>
        <p:spPr>
          <a:xfrm>
            <a:off x="1072468" y="1872025"/>
            <a:ext cx="11838952" cy="735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42565" t="71859" r="7052" b="24270"/>
          <a:stretch>
            <a:fillRect/>
          </a:stretch>
        </p:blipFill>
        <p:spPr>
          <a:xfrm>
            <a:off x="6002370" y="3529575"/>
            <a:ext cx="6967691" cy="686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82369" t="76473" r="7007" b="20895"/>
          <a:stretch>
            <a:fillRect/>
          </a:stretch>
        </p:blipFill>
        <p:spPr>
          <a:xfrm>
            <a:off x="11300124" y="4277385"/>
            <a:ext cx="1684190" cy="53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63020" t="75905" r="25790" b="20732"/>
          <a:stretch>
            <a:fillRect/>
          </a:stretch>
        </p:blipFill>
        <p:spPr>
          <a:xfrm>
            <a:off x="11105397" y="5936160"/>
            <a:ext cx="1774004" cy="683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44354" t="75763" r="45809" b="20330"/>
          <a:stretch>
            <a:fillRect/>
          </a:stretch>
        </p:blipFill>
        <p:spPr>
          <a:xfrm>
            <a:off x="11212753" y="7743763"/>
            <a:ext cx="1559410" cy="793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536" y="3315281"/>
            <a:ext cx="5816196" cy="1481405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صفحة ١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23413" t="79561" r="7689" b="16462"/>
          <a:stretch>
            <a:fillRect/>
          </a:stretch>
        </p:blipFill>
        <p:spPr>
          <a:xfrm>
            <a:off x="163512" y="2723460"/>
            <a:ext cx="12677812" cy="937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271.png" descr="IMG_1271.png"/>
          <p:cNvPicPr>
            <a:picLocks noChangeAspect="0"/>
          </p:cNvPicPr>
          <p:nvPr/>
        </p:nvPicPr>
        <p:blipFill>
          <a:blip r:embed="rId2">
            <a:extLst/>
          </a:blip>
          <a:srcRect l="14998" t="83926" r="7107" b="9855"/>
          <a:stretch>
            <a:fillRect/>
          </a:stretch>
        </p:blipFill>
        <p:spPr>
          <a:xfrm>
            <a:off x="125818" y="5182754"/>
            <a:ext cx="12983849" cy="1515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31488" t="90579" r="8012" b="5644"/>
          <a:stretch>
            <a:fillRect/>
          </a:stretch>
        </p:blipFill>
        <p:spPr>
          <a:xfrm>
            <a:off x="2409964" y="7815159"/>
            <a:ext cx="10370291" cy="82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20684" t="75905" r="66280" b="20259"/>
          <a:stretch>
            <a:fillRect/>
          </a:stretch>
        </p:blipFill>
        <p:spPr>
          <a:xfrm>
            <a:off x="10585222" y="177550"/>
            <a:ext cx="2468276" cy="930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صورة" descr="صورة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29305" y="27063"/>
            <a:ext cx="7165961" cy="117491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صفحة ١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3831" t="4614" r="7151" b="86252"/>
          <a:stretch>
            <a:fillRect/>
          </a:stretch>
        </p:blipFill>
        <p:spPr>
          <a:xfrm>
            <a:off x="1915969" y="93756"/>
            <a:ext cx="11250894" cy="146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14616" t="14507" r="9890" b="81980"/>
          <a:stretch>
            <a:fillRect/>
          </a:stretch>
        </p:blipFill>
        <p:spPr>
          <a:xfrm>
            <a:off x="248329" y="1601522"/>
            <a:ext cx="12962636" cy="765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36761" t="18285" r="10797" b="78023"/>
          <a:stretch>
            <a:fillRect/>
          </a:stretch>
        </p:blipFill>
        <p:spPr>
          <a:xfrm>
            <a:off x="6415889" y="2942967"/>
            <a:ext cx="6627958" cy="592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37326" t="22377" r="49605" b="74110"/>
          <a:stretch>
            <a:fillRect/>
          </a:stretch>
        </p:blipFill>
        <p:spPr>
          <a:xfrm>
            <a:off x="10647571" y="3801160"/>
            <a:ext cx="2434137" cy="830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14536" t="21792" r="71346" b="73388"/>
          <a:stretch>
            <a:fillRect/>
          </a:stretch>
        </p:blipFill>
        <p:spPr>
          <a:xfrm>
            <a:off x="10547757" y="5402282"/>
            <a:ext cx="2633583" cy="114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36584" t="25390" r="11259" b="65791"/>
          <a:stretch>
            <a:fillRect/>
          </a:stretch>
        </p:blipFill>
        <p:spPr>
          <a:xfrm>
            <a:off x="5506323" y="6873961"/>
            <a:ext cx="7465907" cy="1601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305" y="2762238"/>
            <a:ext cx="6314237" cy="16082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صفحة ١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1272.png" descr="IMG_1272.png"/>
          <p:cNvPicPr>
            <a:picLocks noChangeAspect="1"/>
          </p:cNvPicPr>
          <p:nvPr/>
        </p:nvPicPr>
        <p:blipFill>
          <a:blip r:embed="rId4">
            <a:extLst/>
          </a:blip>
          <a:srcRect l="4401" t="46615" r="10803" b="25320"/>
          <a:stretch>
            <a:fillRect/>
          </a:stretch>
        </p:blipFill>
        <p:spPr>
          <a:xfrm>
            <a:off x="445928" y="3142258"/>
            <a:ext cx="12372594" cy="5196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272.png" descr="IMG_1272.png"/>
          <p:cNvPicPr>
            <a:picLocks noChangeAspect="1"/>
          </p:cNvPicPr>
          <p:nvPr/>
        </p:nvPicPr>
        <p:blipFill>
          <a:blip r:embed="rId4">
            <a:extLst/>
          </a:blip>
          <a:srcRect l="45722" t="38648" r="8628" b="57267"/>
          <a:stretch>
            <a:fillRect/>
          </a:stretch>
        </p:blipFill>
        <p:spPr>
          <a:xfrm>
            <a:off x="5738937" y="190276"/>
            <a:ext cx="7419185" cy="842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1272.png" descr="IMG_1272.png"/>
          <p:cNvPicPr>
            <a:picLocks noChangeAspect="1"/>
          </p:cNvPicPr>
          <p:nvPr/>
        </p:nvPicPr>
        <p:blipFill>
          <a:blip r:embed="rId4">
            <a:extLst/>
          </a:blip>
          <a:srcRect l="61749" t="42644" r="10676" b="53420"/>
          <a:stretch>
            <a:fillRect/>
          </a:stretch>
        </p:blipFill>
        <p:spPr>
          <a:xfrm>
            <a:off x="7949412" y="1017984"/>
            <a:ext cx="5077859" cy="919704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صفحة ١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1272.png" descr="IMG_1272.png"/>
          <p:cNvPicPr>
            <a:picLocks noChangeAspect="1"/>
          </p:cNvPicPr>
          <p:nvPr/>
        </p:nvPicPr>
        <p:blipFill>
          <a:blip r:embed="rId3">
            <a:extLst/>
          </a:blip>
          <a:srcRect l="6227" t="76608" r="9889" b="10062"/>
          <a:stretch>
            <a:fillRect/>
          </a:stretch>
        </p:blipFill>
        <p:spPr>
          <a:xfrm>
            <a:off x="491559" y="735631"/>
            <a:ext cx="12497680" cy="2519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G_1272.png" descr="IMG_1272.png"/>
          <p:cNvPicPr>
            <a:picLocks noChangeAspect="1"/>
          </p:cNvPicPr>
          <p:nvPr/>
        </p:nvPicPr>
        <p:blipFill>
          <a:blip r:embed="rId3">
            <a:extLst/>
          </a:blip>
          <a:srcRect l="11118" t="89716" r="11118" b="3698"/>
          <a:stretch>
            <a:fillRect/>
          </a:stretch>
        </p:blipFill>
        <p:spPr>
          <a:xfrm>
            <a:off x="578077" y="5572355"/>
            <a:ext cx="12324459" cy="132439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صفحة ١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52D6FC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13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14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215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القيمة المنزلية ضمن الملايين"/>
          <p:cNvSpPr txBox="1"/>
          <p:nvPr/>
        </p:nvSpPr>
        <p:spPr>
          <a:xfrm>
            <a:off x="3068614" y="4647290"/>
            <a:ext cx="706951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القيمة المنزلية ضمن الملايين </a:t>
            </a:r>
          </a:p>
        </p:txBody>
      </p:sp>
      <p:pic>
        <p:nvPicPr>
          <p:cNvPr id="218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222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221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20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فكرة الدرس"/>
          <p:cNvSpPr txBox="1"/>
          <p:nvPr/>
        </p:nvSpPr>
        <p:spPr>
          <a:xfrm>
            <a:off x="7490800" y="2435932"/>
            <a:ext cx="29115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 </a:t>
            </a:r>
          </a:p>
        </p:txBody>
      </p:sp>
      <p:sp>
        <p:nvSpPr>
          <p:cNvPr id="228" name="مستطيل مستدير الزوايا"/>
          <p:cNvSpPr/>
          <p:nvPr/>
        </p:nvSpPr>
        <p:spPr>
          <a:xfrm>
            <a:off x="3237711" y="3304062"/>
            <a:ext cx="4385952" cy="3700805"/>
          </a:xfrm>
          <a:prstGeom prst="roundRect">
            <a:avLst>
              <a:gd name="adj" fmla="val 5148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29" name="أقرأ أعدادًا ضمن…"/>
          <p:cNvSpPr txBox="1"/>
          <p:nvPr/>
        </p:nvSpPr>
        <p:spPr>
          <a:xfrm>
            <a:off x="3806326" y="3932435"/>
            <a:ext cx="303957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أقرأ أعدادًا ضمن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الملايين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1619.png" descr="IMG_1619.png"/>
          <p:cNvPicPr>
            <a:picLocks noChangeAspect="1"/>
          </p:cNvPicPr>
          <p:nvPr/>
        </p:nvPicPr>
        <p:blipFill>
          <a:blip r:embed="rId2">
            <a:extLst/>
          </a:blip>
          <a:srcRect l="12526" t="334" r="5778" b="48497"/>
          <a:stretch>
            <a:fillRect/>
          </a:stretch>
        </p:blipFill>
        <p:spPr>
          <a:xfrm>
            <a:off x="620757" y="734020"/>
            <a:ext cx="12008314" cy="8155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482" y="26031"/>
            <a:ext cx="1913072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صفحة ١٢"/>
          <p:cNvSpPr txBox="1"/>
          <p:nvPr/>
        </p:nvSpPr>
        <p:spPr>
          <a:xfrm>
            <a:off x="137512" y="8903517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تشويقه"/>
          <p:cNvSpPr txBox="1"/>
          <p:nvPr/>
        </p:nvSpPr>
        <p:spPr>
          <a:xfrm>
            <a:off x="8205511" y="2767686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33" name="IMG_1314.png" descr="IMG_1314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tretch>
            <a:fillRect/>
          </a:stretch>
        </p:blipFill>
        <p:spPr>
          <a:xfrm>
            <a:off x="3883260" y="2684699"/>
            <a:ext cx="5440218" cy="54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صورة" descr="صورة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22004" y="6864445"/>
            <a:ext cx="943339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G_1323.png" descr="IMG_1323.png"/>
          <p:cNvPicPr>
            <a:picLocks noChangeAspect="1"/>
          </p:cNvPicPr>
          <p:nvPr/>
        </p:nvPicPr>
        <p:blipFill>
          <a:blip r:embed="rId2">
            <a:extLst/>
          </a:blip>
          <a:srcRect l="0" t="1458" r="29248" b="33011"/>
          <a:stretch>
            <a:fillRect/>
          </a:stretch>
        </p:blipFill>
        <p:spPr>
          <a:xfrm>
            <a:off x="363140" y="622911"/>
            <a:ext cx="8687211" cy="8341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صفحة ١٨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١٨</a:t>
            </a:r>
          </a:p>
        </p:txBody>
      </p:sp>
      <p:pic>
        <p:nvPicPr>
          <p:cNvPr id="239" name="IMG_1323.png" descr="IMG_1323.png"/>
          <p:cNvPicPr>
            <a:picLocks noChangeAspect="1"/>
          </p:cNvPicPr>
          <p:nvPr/>
        </p:nvPicPr>
        <p:blipFill>
          <a:blip r:embed="rId2">
            <a:extLst/>
          </a:blip>
          <a:srcRect l="72716" t="3698" r="0" b="64458"/>
          <a:stretch>
            <a:fillRect/>
          </a:stretch>
        </p:blipFill>
        <p:spPr>
          <a:xfrm>
            <a:off x="8926054" y="2887500"/>
            <a:ext cx="3699266" cy="4476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G_1323.png" descr="IMG_1323.png"/>
          <p:cNvPicPr>
            <a:picLocks noChangeAspect="1"/>
          </p:cNvPicPr>
          <p:nvPr/>
        </p:nvPicPr>
        <p:blipFill>
          <a:blip r:embed="rId2">
            <a:extLst/>
          </a:blip>
          <a:srcRect l="6612" t="69249" r="27409" b="0"/>
          <a:stretch>
            <a:fillRect/>
          </a:stretch>
        </p:blipFill>
        <p:spPr>
          <a:xfrm>
            <a:off x="856098" y="3130673"/>
            <a:ext cx="11552136" cy="5581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5975" y="819906"/>
            <a:ext cx="8512484" cy="2168159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صفحة ١٨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8506"/>
          <a:stretch>
            <a:fillRect/>
          </a:stretch>
        </p:blipFill>
        <p:spPr>
          <a:xfrm>
            <a:off x="778276" y="634603"/>
            <a:ext cx="11809905" cy="8484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صفحة ١٩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1646" t="51987" r="3920" b="41761"/>
          <a:stretch>
            <a:fillRect/>
          </a:stretch>
        </p:blipFill>
        <p:spPr>
          <a:xfrm>
            <a:off x="2330989" y="64849"/>
            <a:ext cx="10443386" cy="964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4377" t="58706" r="0" b="31992"/>
          <a:stretch>
            <a:fillRect/>
          </a:stretch>
        </p:blipFill>
        <p:spPr>
          <a:xfrm>
            <a:off x="584316" y="949911"/>
            <a:ext cx="12713155" cy="1725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40411" t="67903" r="2208" b="28325"/>
          <a:stretch>
            <a:fillRect/>
          </a:stretch>
        </p:blipFill>
        <p:spPr>
          <a:xfrm>
            <a:off x="5813142" y="3136289"/>
            <a:ext cx="7250814" cy="664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79893" t="72172" r="2300" b="24691"/>
          <a:stretch>
            <a:fillRect/>
          </a:stretch>
        </p:blipFill>
        <p:spPr>
          <a:xfrm>
            <a:off x="10324974" y="3908882"/>
            <a:ext cx="2744199" cy="674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58273" t="72306" r="23920" b="24557"/>
          <a:stretch>
            <a:fillRect/>
          </a:stretch>
        </p:blipFill>
        <p:spPr>
          <a:xfrm>
            <a:off x="10324974" y="5436905"/>
            <a:ext cx="2744199" cy="674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35249" t="72440" r="46944" b="24422"/>
          <a:stretch>
            <a:fillRect/>
          </a:stretch>
        </p:blipFill>
        <p:spPr>
          <a:xfrm>
            <a:off x="10324974" y="6998318"/>
            <a:ext cx="2744199" cy="674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9697" t="72306" r="72495" b="24557"/>
          <a:stretch>
            <a:fillRect/>
          </a:stretch>
        </p:blipFill>
        <p:spPr>
          <a:xfrm>
            <a:off x="10324974" y="8314520"/>
            <a:ext cx="2744199" cy="674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755" y="3030138"/>
            <a:ext cx="6136067" cy="156287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صفحة ١٩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52470" t="76264" r="3423" b="20397"/>
          <a:stretch>
            <a:fillRect/>
          </a:stretch>
        </p:blipFill>
        <p:spPr>
          <a:xfrm>
            <a:off x="5954461" y="216303"/>
            <a:ext cx="6797381" cy="717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54529" t="80893" r="3704" b="15668"/>
          <a:stretch>
            <a:fillRect/>
          </a:stretch>
        </p:blipFill>
        <p:spPr>
          <a:xfrm>
            <a:off x="6387185" y="1182721"/>
            <a:ext cx="6436778" cy="739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43532" t="85791" r="2721" b="10737"/>
          <a:stretch>
            <a:fillRect/>
          </a:stretch>
        </p:blipFill>
        <p:spPr>
          <a:xfrm>
            <a:off x="4576956" y="3360763"/>
            <a:ext cx="8283067" cy="746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324.png" descr="IMG_1324.png"/>
          <p:cNvPicPr>
            <a:picLocks noChangeAspect="0"/>
          </p:cNvPicPr>
          <p:nvPr/>
        </p:nvPicPr>
        <p:blipFill>
          <a:blip r:embed="rId2">
            <a:extLst/>
          </a:blip>
          <a:srcRect l="9912" t="89378" r="3540" b="6140"/>
          <a:stretch>
            <a:fillRect/>
          </a:stretch>
        </p:blipFill>
        <p:spPr>
          <a:xfrm>
            <a:off x="2442335" y="5127654"/>
            <a:ext cx="10440209" cy="1267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1324.png" descr="IMG_1324.png"/>
          <p:cNvPicPr>
            <a:picLocks noChangeAspect="0"/>
          </p:cNvPicPr>
          <p:nvPr/>
        </p:nvPicPr>
        <p:blipFill>
          <a:blip r:embed="rId2">
            <a:extLst/>
          </a:blip>
          <a:srcRect l="5188" t="94325" r="2584" b="275"/>
          <a:stretch>
            <a:fillRect/>
          </a:stretch>
        </p:blipFill>
        <p:spPr>
          <a:xfrm>
            <a:off x="1859328" y="7909884"/>
            <a:ext cx="11125356" cy="152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6441" y="-5250"/>
            <a:ext cx="5256194" cy="133877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صفحة ١٩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3141" t="0" r="0" b="92594"/>
          <a:stretch>
            <a:fillRect/>
          </a:stretch>
        </p:blipFill>
        <p:spPr>
          <a:xfrm>
            <a:off x="2490944" y="77931"/>
            <a:ext cx="10504513" cy="1041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40938" t="7593" r="1570" b="87361"/>
          <a:stretch>
            <a:fillRect/>
          </a:stretch>
        </p:blipFill>
        <p:spPr>
          <a:xfrm>
            <a:off x="5110836" y="911195"/>
            <a:ext cx="7629772" cy="86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12033" t="12621" r="1662" b="83563"/>
          <a:stretch>
            <a:fillRect/>
          </a:stretch>
        </p:blipFill>
        <p:spPr>
          <a:xfrm>
            <a:off x="201612" y="1755690"/>
            <a:ext cx="12601632" cy="722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44837" t="18726" r="1462" b="76176"/>
          <a:stretch>
            <a:fillRect/>
          </a:stretch>
        </p:blipFill>
        <p:spPr>
          <a:xfrm>
            <a:off x="4841358" y="2952893"/>
            <a:ext cx="8168838" cy="100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76383" t="36529" r="1038" b="58732"/>
          <a:stretch>
            <a:fillRect/>
          </a:stretch>
        </p:blipFill>
        <p:spPr>
          <a:xfrm>
            <a:off x="9465784" y="3638039"/>
            <a:ext cx="3456267" cy="940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31535" t="36581" r="47813" b="58065"/>
          <a:stretch>
            <a:fillRect/>
          </a:stretch>
        </p:blipFill>
        <p:spPr>
          <a:xfrm>
            <a:off x="9537618" y="5311320"/>
            <a:ext cx="3312819" cy="1113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46566" t="57462" r="2117" b="38336"/>
          <a:stretch>
            <a:fillRect/>
          </a:stretch>
        </p:blipFill>
        <p:spPr>
          <a:xfrm>
            <a:off x="5021737" y="7157639"/>
            <a:ext cx="7808145" cy="828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83" y="2766192"/>
            <a:ext cx="5761039" cy="1467356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صفحة ٢٠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59625" t="62388" r="1570" b="33438"/>
          <a:stretch>
            <a:fillRect/>
          </a:stretch>
        </p:blipFill>
        <p:spPr>
          <a:xfrm>
            <a:off x="6313087" y="265445"/>
            <a:ext cx="6588240" cy="918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49515" t="67303" r="1995" b="29931"/>
          <a:stretch>
            <a:fillRect/>
          </a:stretch>
        </p:blipFill>
        <p:spPr>
          <a:xfrm>
            <a:off x="2368802" y="1372702"/>
            <a:ext cx="10575193" cy="781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38003" t="70974" r="2590" b="25442"/>
          <a:stretch>
            <a:fillRect/>
          </a:stretch>
        </p:blipFill>
        <p:spPr>
          <a:xfrm>
            <a:off x="86717" y="3638898"/>
            <a:ext cx="12831376" cy="1003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3706" t="78020" r="0" b="0"/>
          <a:stretch>
            <a:fillRect/>
          </a:stretch>
        </p:blipFill>
        <p:spPr>
          <a:xfrm>
            <a:off x="182259" y="5706920"/>
            <a:ext cx="12888128" cy="3812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4503" y="55245"/>
            <a:ext cx="5256195" cy="133877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صفحة ٢٠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G_1326.png" descr="IMG_13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787" y="495529"/>
            <a:ext cx="11529571" cy="9332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1048" y="56329"/>
            <a:ext cx="5905280" cy="1504095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٢١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95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96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297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1619.png" descr="IMG_1619.png"/>
          <p:cNvPicPr>
            <a:picLocks noChangeAspect="1"/>
          </p:cNvPicPr>
          <p:nvPr/>
        </p:nvPicPr>
        <p:blipFill>
          <a:blip r:embed="rId2">
            <a:extLst/>
          </a:blip>
          <a:srcRect l="15881" t="52855" r="5778" b="32829"/>
          <a:stretch>
            <a:fillRect/>
          </a:stretch>
        </p:blipFill>
        <p:spPr>
          <a:xfrm>
            <a:off x="377722" y="619424"/>
            <a:ext cx="12545112" cy="248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482" y="26031"/>
            <a:ext cx="1913072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صفحة ١٢"/>
          <p:cNvSpPr txBox="1"/>
          <p:nvPr/>
        </p:nvSpPr>
        <p:spPr>
          <a:xfrm>
            <a:off x="137512" y="8903517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١٢</a:t>
            </a:r>
          </a:p>
        </p:txBody>
      </p:sp>
      <p:pic>
        <p:nvPicPr>
          <p:cNvPr id="130" name="IMG_1619.png" descr="IMG_1619.png"/>
          <p:cNvPicPr>
            <a:picLocks noChangeAspect="1"/>
          </p:cNvPicPr>
          <p:nvPr/>
        </p:nvPicPr>
        <p:blipFill>
          <a:blip r:embed="rId2">
            <a:extLst/>
          </a:blip>
          <a:srcRect l="13077" t="68287" r="5226" b="8835"/>
          <a:stretch>
            <a:fillRect/>
          </a:stretch>
        </p:blipFill>
        <p:spPr>
          <a:xfrm>
            <a:off x="-372539" y="4390590"/>
            <a:ext cx="13173048" cy="4000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مهارة حل لمسألة"/>
          <p:cNvSpPr txBox="1"/>
          <p:nvPr/>
        </p:nvSpPr>
        <p:spPr>
          <a:xfrm>
            <a:off x="4338583" y="4647290"/>
            <a:ext cx="452957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مهارة حل لمسألة  </a:t>
            </a:r>
          </a:p>
        </p:txBody>
      </p:sp>
      <p:pic>
        <p:nvPicPr>
          <p:cNvPr id="300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304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303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02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G_1329.png" descr="IMG_132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750" y="83618"/>
            <a:ext cx="13318574" cy="9586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صفحة ٢٢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7344"/>
          <a:stretch>
            <a:fillRect/>
          </a:stretch>
        </p:blipFill>
        <p:spPr>
          <a:xfrm>
            <a:off x="2144862" y="-63113"/>
            <a:ext cx="10436050" cy="1864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4422" t="12974" r="1520" b="60856"/>
          <a:stretch>
            <a:fillRect/>
          </a:stretch>
        </p:blipFill>
        <p:spPr>
          <a:xfrm>
            <a:off x="198832" y="2480667"/>
            <a:ext cx="12607233" cy="49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صفحة ٢٢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52464" t="48066" r="408" b="29390"/>
          <a:stretch>
            <a:fillRect/>
          </a:stretch>
        </p:blipFill>
        <p:spPr>
          <a:xfrm>
            <a:off x="6312049" y="278551"/>
            <a:ext cx="6550736" cy="4422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52086" t="71545" r="1186" b="19325"/>
          <a:stretch>
            <a:fillRect/>
          </a:stretch>
        </p:blipFill>
        <p:spPr>
          <a:xfrm>
            <a:off x="5879925" y="6068598"/>
            <a:ext cx="6997931" cy="1929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خط"/>
          <p:cNvSpPr/>
          <p:nvPr/>
        </p:nvSpPr>
        <p:spPr>
          <a:xfrm>
            <a:off x="335094" y="5384962"/>
            <a:ext cx="12334611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9" name="صفحة ٢٢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52319" t="81798" r="1296" b="0"/>
          <a:stretch>
            <a:fillRect/>
          </a:stretch>
        </p:blipFill>
        <p:spPr>
          <a:xfrm>
            <a:off x="5301348" y="-1721"/>
            <a:ext cx="7477785" cy="4141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1330.png" descr="IMG_1330.png"/>
          <p:cNvPicPr>
            <a:picLocks noChangeAspect="1"/>
          </p:cNvPicPr>
          <p:nvPr/>
        </p:nvPicPr>
        <p:blipFill>
          <a:blip r:embed="rId2">
            <a:extLst/>
          </a:blip>
          <a:srcRect l="0" t="48352" r="49251" b="31971"/>
          <a:stretch>
            <a:fillRect/>
          </a:stretch>
        </p:blipFill>
        <p:spPr>
          <a:xfrm>
            <a:off x="4630956" y="4807284"/>
            <a:ext cx="8096412" cy="4430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خط"/>
          <p:cNvSpPr/>
          <p:nvPr/>
        </p:nvSpPr>
        <p:spPr>
          <a:xfrm>
            <a:off x="335094" y="5384962"/>
            <a:ext cx="12334611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5" name="صفحة ٢٢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28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29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330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المقارنة بين الأعداد"/>
          <p:cNvSpPr txBox="1"/>
          <p:nvPr/>
        </p:nvSpPr>
        <p:spPr>
          <a:xfrm>
            <a:off x="4223408" y="4647290"/>
            <a:ext cx="47599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المقارنة بين الأعداد </a:t>
            </a:r>
          </a:p>
        </p:txBody>
      </p:sp>
      <p:pic>
        <p:nvPicPr>
          <p:cNvPr id="333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337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336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35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فكرة الدرس"/>
          <p:cNvSpPr txBox="1"/>
          <p:nvPr/>
        </p:nvSpPr>
        <p:spPr>
          <a:xfrm>
            <a:off x="8374279" y="2219570"/>
            <a:ext cx="29115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 </a:t>
            </a:r>
          </a:p>
        </p:txBody>
      </p:sp>
      <p:sp>
        <p:nvSpPr>
          <p:cNvPr id="343" name="مستطيل مستدير الزوايا"/>
          <p:cNvSpPr/>
          <p:nvPr/>
        </p:nvSpPr>
        <p:spPr>
          <a:xfrm>
            <a:off x="7990464" y="3596933"/>
            <a:ext cx="3397899" cy="3700805"/>
          </a:xfrm>
          <a:prstGeom prst="roundRect">
            <a:avLst>
              <a:gd name="adj" fmla="val 5606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44" name="أقارن بين  أعدادًا ضمن…"/>
          <p:cNvSpPr txBox="1"/>
          <p:nvPr/>
        </p:nvSpPr>
        <p:spPr>
          <a:xfrm>
            <a:off x="8169627" y="4063035"/>
            <a:ext cx="303957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أقارن بين  أعدادًا ضمن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الملايين </a:t>
            </a:r>
          </a:p>
        </p:txBody>
      </p:sp>
      <p:pic>
        <p:nvPicPr>
          <p:cNvPr id="345" name="IMG_1333.png" descr="IMG_1333.png"/>
          <p:cNvPicPr>
            <a:picLocks noChangeAspect="0"/>
          </p:cNvPicPr>
          <p:nvPr/>
        </p:nvPicPr>
        <p:blipFill>
          <a:blip r:embed="rId3">
            <a:extLst/>
          </a:blip>
          <a:srcRect l="75959" t="49894" r="5168" b="25470"/>
          <a:stretch>
            <a:fillRect/>
          </a:stretch>
        </p:blipFill>
        <p:spPr>
          <a:xfrm>
            <a:off x="2304846" y="4061051"/>
            <a:ext cx="3359089" cy="2772724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المفردات"/>
          <p:cNvSpPr txBox="1"/>
          <p:nvPr/>
        </p:nvSpPr>
        <p:spPr>
          <a:xfrm>
            <a:off x="3404928" y="2219570"/>
            <a:ext cx="224286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 </a:t>
            </a:r>
          </a:p>
        </p:txBody>
      </p:sp>
      <p:sp>
        <p:nvSpPr>
          <p:cNvPr id="347" name="مستطيل مستدير الزوايا"/>
          <p:cNvSpPr/>
          <p:nvPr/>
        </p:nvSpPr>
        <p:spPr>
          <a:xfrm>
            <a:off x="3076228" y="3562421"/>
            <a:ext cx="3249835" cy="3769830"/>
          </a:xfrm>
          <a:prstGeom prst="roundRect">
            <a:avLst>
              <a:gd name="adj" fmla="val 5800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تشويقه"/>
          <p:cNvSpPr txBox="1"/>
          <p:nvPr/>
        </p:nvSpPr>
        <p:spPr>
          <a:xfrm>
            <a:off x="8205511" y="2767686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51" name="IMG_1314.png" descr="IMG_1314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tretch>
            <a:fillRect/>
          </a:stretch>
        </p:blipFill>
        <p:spPr>
          <a:xfrm>
            <a:off x="3782291" y="2152854"/>
            <a:ext cx="5440218" cy="54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صورة" descr="صورة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64307" y="6316328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القيمة المنزلية…"/>
          <p:cNvSpPr txBox="1"/>
          <p:nvPr/>
        </p:nvSpPr>
        <p:spPr>
          <a:xfrm>
            <a:off x="4123202" y="4508499"/>
            <a:ext cx="475839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القيمة المنزلية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ضمن مئات الالوف </a:t>
            </a:r>
          </a:p>
        </p:txBody>
      </p:sp>
      <p:sp>
        <p:nvSpPr>
          <p:cNvPr id="134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137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136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35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  <p:grpSp>
        <p:nvGrpSpPr>
          <p:cNvPr id="142" name="تجميع"/>
          <p:cNvGrpSpPr/>
          <p:nvPr/>
        </p:nvGrpSpPr>
        <p:grpSpPr>
          <a:xfrm>
            <a:off x="10364025" y="126057"/>
            <a:ext cx="2695554" cy="1713234"/>
            <a:chOff x="0" y="0"/>
            <a:chExt cx="2695552" cy="1713233"/>
          </a:xfrm>
        </p:grpSpPr>
        <p:pic>
          <p:nvPicPr>
            <p:cNvPr id="138" name="IMG_1734.png" descr="IMG_17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1530" t="21693" r="11530" b="63491"/>
            <a:stretch>
              <a:fillRect/>
            </a:stretch>
          </p:blipFill>
          <p:spPr>
            <a:xfrm>
              <a:off x="220437" y="0"/>
              <a:ext cx="2218150" cy="427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IMG_1734.png" descr="IMG_17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2279" t="50617" r="25601" b="18541"/>
            <a:stretch>
              <a:fillRect/>
            </a:stretch>
          </p:blipFill>
          <p:spPr>
            <a:xfrm>
              <a:off x="560635" y="803261"/>
              <a:ext cx="1537774" cy="909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IMG_1734.png" descr="IMG_17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2701" t="36155" r="4104" b="44729"/>
            <a:stretch>
              <a:fillRect/>
            </a:stretch>
          </p:blipFill>
          <p:spPr>
            <a:xfrm>
              <a:off x="2012218" y="393519"/>
              <a:ext cx="683335" cy="563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IMG_1734.png" descr="IMG_17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885" t="37111" r="75527" b="45706"/>
            <a:stretch>
              <a:fillRect/>
            </a:stretch>
          </p:blipFill>
          <p:spPr>
            <a:xfrm>
              <a:off x="0" y="376254"/>
              <a:ext cx="681572" cy="597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G_1333.png" descr="IMG_133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830" y="1572888"/>
            <a:ext cx="12001140" cy="7588665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المقارنة بين الأعداد"/>
          <p:cNvSpPr txBox="1"/>
          <p:nvPr/>
        </p:nvSpPr>
        <p:spPr>
          <a:xfrm>
            <a:off x="4122439" y="190232"/>
            <a:ext cx="47599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المقارنة بين الأعداد </a:t>
            </a:r>
          </a:p>
        </p:txBody>
      </p:sp>
      <p:pic>
        <p:nvPicPr>
          <p:cNvPr id="35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صفحة ٢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G_1334.png" descr="IMG_133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966" y="795642"/>
            <a:ext cx="12550441" cy="816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صفحة ٢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1339.png" descr="IMG_133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832" y="360603"/>
            <a:ext cx="12004865" cy="9336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صفحة ٢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1340.png" descr="IMG_1340.png"/>
          <p:cNvPicPr>
            <a:picLocks noChangeAspect="1"/>
          </p:cNvPicPr>
          <p:nvPr/>
        </p:nvPicPr>
        <p:blipFill>
          <a:blip r:embed="rId2">
            <a:extLst/>
          </a:blip>
          <a:srcRect l="4448" t="0" r="0" b="68992"/>
          <a:stretch>
            <a:fillRect/>
          </a:stretch>
        </p:blipFill>
        <p:spPr>
          <a:xfrm>
            <a:off x="1715178" y="-93754"/>
            <a:ext cx="11436912" cy="1873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G_1340.png" descr="IMG_1340.png"/>
          <p:cNvPicPr>
            <a:picLocks noChangeAspect="1"/>
          </p:cNvPicPr>
          <p:nvPr/>
        </p:nvPicPr>
        <p:blipFill>
          <a:blip r:embed="rId2">
            <a:extLst/>
          </a:blip>
          <a:srcRect l="6453" t="34609" r="2986" b="52609"/>
          <a:stretch>
            <a:fillRect/>
          </a:stretch>
        </p:blipFill>
        <p:spPr>
          <a:xfrm>
            <a:off x="520253" y="2060501"/>
            <a:ext cx="12368269" cy="88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G_1340.png" descr="IMG_1340.png"/>
          <p:cNvPicPr>
            <a:picLocks noChangeAspect="1"/>
          </p:cNvPicPr>
          <p:nvPr/>
        </p:nvPicPr>
        <p:blipFill>
          <a:blip r:embed="rId2">
            <a:extLst/>
          </a:blip>
          <a:srcRect l="52591" t="47021" r="2289" b="23283"/>
          <a:stretch>
            <a:fillRect/>
          </a:stretch>
        </p:blipFill>
        <p:spPr>
          <a:xfrm>
            <a:off x="6344872" y="4094404"/>
            <a:ext cx="6719591" cy="223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G_1340.png" descr="IMG_1340.png"/>
          <p:cNvPicPr>
            <a:picLocks noChangeAspect="1"/>
          </p:cNvPicPr>
          <p:nvPr/>
        </p:nvPicPr>
        <p:blipFill>
          <a:blip r:embed="rId2">
            <a:extLst/>
          </a:blip>
          <a:srcRect l="8063" t="48931" r="48143" b="21970"/>
          <a:stretch>
            <a:fillRect/>
          </a:stretch>
        </p:blipFill>
        <p:spPr>
          <a:xfrm>
            <a:off x="374848" y="6342456"/>
            <a:ext cx="6489285" cy="2176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صفحة ٢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G_1341.png" descr="IMG_1341.png"/>
          <p:cNvPicPr>
            <a:picLocks noChangeAspect="1"/>
          </p:cNvPicPr>
          <p:nvPr/>
        </p:nvPicPr>
        <p:blipFill>
          <a:blip r:embed="rId2">
            <a:extLst/>
          </a:blip>
          <a:srcRect l="3584" t="0" r="3584" b="87981"/>
          <a:stretch>
            <a:fillRect/>
          </a:stretch>
        </p:blipFill>
        <p:spPr>
          <a:xfrm>
            <a:off x="2231878" y="-45800"/>
            <a:ext cx="10707121" cy="1764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G_1341.png" descr="IMG_1341.png"/>
          <p:cNvPicPr>
            <a:picLocks noChangeAspect="1"/>
          </p:cNvPicPr>
          <p:nvPr/>
        </p:nvPicPr>
        <p:blipFill>
          <a:blip r:embed="rId2">
            <a:extLst/>
          </a:blip>
          <a:srcRect l="7788" t="13313" r="6550" b="79312"/>
          <a:stretch>
            <a:fillRect/>
          </a:stretch>
        </p:blipFill>
        <p:spPr>
          <a:xfrm>
            <a:off x="276412" y="2377548"/>
            <a:ext cx="12748693" cy="1397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G_1341.png" descr="IMG_1341.png"/>
          <p:cNvPicPr>
            <a:picLocks noChangeAspect="1"/>
          </p:cNvPicPr>
          <p:nvPr/>
        </p:nvPicPr>
        <p:blipFill>
          <a:blip r:embed="rId2">
            <a:extLst/>
          </a:blip>
          <a:srcRect l="2895" t="21368" r="5857" b="62183"/>
          <a:stretch>
            <a:fillRect/>
          </a:stretch>
        </p:blipFill>
        <p:spPr>
          <a:xfrm>
            <a:off x="45839" y="4855776"/>
            <a:ext cx="12913181" cy="2962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صفحة ٢٦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1341.png" descr="IMG_1341.png"/>
          <p:cNvPicPr>
            <a:picLocks noChangeAspect="1"/>
          </p:cNvPicPr>
          <p:nvPr/>
        </p:nvPicPr>
        <p:blipFill>
          <a:blip r:embed="rId2">
            <a:extLst/>
          </a:blip>
          <a:srcRect l="1125" t="37364" r="3584" b="30997"/>
          <a:stretch>
            <a:fillRect/>
          </a:stretch>
        </p:blipFill>
        <p:spPr>
          <a:xfrm>
            <a:off x="137914" y="1742794"/>
            <a:ext cx="12729062" cy="537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صفحة ٢٦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G_1341.png" descr="IMG_1341.png"/>
          <p:cNvPicPr>
            <a:picLocks noChangeAspect="0"/>
          </p:cNvPicPr>
          <p:nvPr/>
        </p:nvPicPr>
        <p:blipFill>
          <a:blip r:embed="rId2">
            <a:extLst/>
          </a:blip>
          <a:srcRect l="3584" t="68171" r="3584" b="7448"/>
          <a:stretch>
            <a:fillRect/>
          </a:stretch>
        </p:blipFill>
        <p:spPr>
          <a:xfrm>
            <a:off x="462256" y="920618"/>
            <a:ext cx="12397810" cy="511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G_1341.png" descr="IMG_1341.png"/>
          <p:cNvPicPr>
            <a:picLocks noChangeAspect="1"/>
          </p:cNvPicPr>
          <p:nvPr/>
        </p:nvPicPr>
        <p:blipFill>
          <a:blip r:embed="rId2">
            <a:extLst/>
          </a:blip>
          <a:srcRect l="25296" t="93128" r="5510" b="906"/>
          <a:stretch>
            <a:fillRect/>
          </a:stretch>
        </p:blipFill>
        <p:spPr>
          <a:xfrm>
            <a:off x="2497589" y="6975739"/>
            <a:ext cx="10563083" cy="115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صفحة ٢٦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1342.png" descr="IMG_13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362" y="817848"/>
            <a:ext cx="13004801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صفحة ٢٧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4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5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396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ترتيب الأعداد"/>
          <p:cNvSpPr txBox="1"/>
          <p:nvPr/>
        </p:nvSpPr>
        <p:spPr>
          <a:xfrm>
            <a:off x="4895640" y="4647290"/>
            <a:ext cx="3415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ترتيب الأعداد </a:t>
            </a:r>
          </a:p>
        </p:txBody>
      </p:sp>
      <p:pic>
        <p:nvPicPr>
          <p:cNvPr id="399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403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40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40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فكرة الدرس"/>
          <p:cNvSpPr txBox="1"/>
          <p:nvPr/>
        </p:nvSpPr>
        <p:spPr>
          <a:xfrm>
            <a:off x="7490800" y="2435932"/>
            <a:ext cx="29115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 </a:t>
            </a:r>
          </a:p>
        </p:txBody>
      </p:sp>
      <p:sp>
        <p:nvSpPr>
          <p:cNvPr id="409" name="مستطيل مستدير الزوايا"/>
          <p:cNvSpPr/>
          <p:nvPr/>
        </p:nvSpPr>
        <p:spPr>
          <a:xfrm>
            <a:off x="3237711" y="3304062"/>
            <a:ext cx="4385952" cy="3700805"/>
          </a:xfrm>
          <a:prstGeom prst="roundRect">
            <a:avLst>
              <a:gd name="adj" fmla="val 5148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10" name="أرتب أعدادًا ضمن…"/>
          <p:cNvSpPr txBox="1"/>
          <p:nvPr/>
        </p:nvSpPr>
        <p:spPr>
          <a:xfrm>
            <a:off x="3806326" y="3932435"/>
            <a:ext cx="303957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أرتب أعدادًا ضمن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الملايين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تشويقه"/>
          <p:cNvSpPr txBox="1"/>
          <p:nvPr/>
        </p:nvSpPr>
        <p:spPr>
          <a:xfrm>
            <a:off x="8205511" y="2767686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414" name="IMG_1314.png" descr="IMG_1314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tretch>
            <a:fillRect/>
          </a:stretch>
        </p:blipFill>
        <p:spPr>
          <a:xfrm>
            <a:off x="3883260" y="2684699"/>
            <a:ext cx="5440218" cy="54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صورة" descr="صورة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22004" y="6864445"/>
            <a:ext cx="943339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G_1346.png" descr="IMG_134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57157"/>
          <a:stretch>
            <a:fillRect/>
          </a:stretch>
        </p:blipFill>
        <p:spPr>
          <a:xfrm>
            <a:off x="593785" y="1888486"/>
            <a:ext cx="11816348" cy="7315593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ترتيب الأعداد"/>
          <p:cNvSpPr txBox="1"/>
          <p:nvPr/>
        </p:nvSpPr>
        <p:spPr>
          <a:xfrm>
            <a:off x="4794671" y="421018"/>
            <a:ext cx="3415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ترتيب الأعداد </a:t>
            </a:r>
          </a:p>
        </p:txBody>
      </p:sp>
      <p:sp>
        <p:nvSpPr>
          <p:cNvPr id="419" name="صفحة ٢٩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G_1346.png" descr="IMG_1346.png"/>
          <p:cNvPicPr>
            <a:picLocks noChangeAspect="0"/>
          </p:cNvPicPr>
          <p:nvPr/>
        </p:nvPicPr>
        <p:blipFill>
          <a:blip r:embed="rId2">
            <a:extLst/>
          </a:blip>
          <a:srcRect l="2670" t="44555" r="28501" b="4255"/>
          <a:stretch>
            <a:fillRect/>
          </a:stretch>
        </p:blipFill>
        <p:spPr>
          <a:xfrm>
            <a:off x="1033569" y="1259967"/>
            <a:ext cx="10565237" cy="7666554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صفحة ٢٩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1555"/>
          <a:stretch>
            <a:fillRect/>
          </a:stretch>
        </p:blipFill>
        <p:spPr>
          <a:xfrm>
            <a:off x="1039298" y="863569"/>
            <a:ext cx="11243723" cy="8695604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صفحة ٣٠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4392" t="58657" r="4392" b="30160"/>
          <a:stretch>
            <a:fillRect/>
          </a:stretch>
        </p:blipFill>
        <p:spPr>
          <a:xfrm>
            <a:off x="1978204" y="171211"/>
            <a:ext cx="10801242" cy="1752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51929" t="69607" r="5582" b="25893"/>
          <a:stretch>
            <a:fillRect/>
          </a:stretch>
        </p:blipFill>
        <p:spPr>
          <a:xfrm>
            <a:off x="4885158" y="1880471"/>
            <a:ext cx="7819133" cy="1095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53361" t="75753" r="4823" b="20920"/>
          <a:stretch>
            <a:fillRect/>
          </a:stretch>
        </p:blipFill>
        <p:spPr>
          <a:xfrm>
            <a:off x="6215827" y="5629229"/>
            <a:ext cx="6811401" cy="716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9126" t="69764" r="48385" b="25736"/>
          <a:stretch>
            <a:fillRect/>
          </a:stretch>
        </p:blipFill>
        <p:spPr>
          <a:xfrm>
            <a:off x="4782169" y="3834319"/>
            <a:ext cx="8025018" cy="1124453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صفحة ٣٠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٣٠</a:t>
            </a:r>
          </a:p>
        </p:txBody>
      </p:sp>
      <p:pic>
        <p:nvPicPr>
          <p:cNvPr id="432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73108" t="79434" r="9516" b="12254"/>
          <a:stretch>
            <a:fillRect/>
          </a:stretch>
        </p:blipFill>
        <p:spPr>
          <a:xfrm>
            <a:off x="7970043" y="6119515"/>
            <a:ext cx="2830340" cy="1791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48889" t="78999" r="26960" b="5663"/>
          <a:stretch>
            <a:fillRect/>
          </a:stretch>
        </p:blipFill>
        <p:spPr>
          <a:xfrm>
            <a:off x="4106456" y="6256679"/>
            <a:ext cx="3933786" cy="3305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G_1348.png" descr="IMG_1348.png"/>
          <p:cNvPicPr>
            <a:picLocks noChangeAspect="1"/>
          </p:cNvPicPr>
          <p:nvPr/>
        </p:nvPicPr>
        <p:blipFill>
          <a:blip r:embed="rId2">
            <a:extLst/>
          </a:blip>
          <a:srcRect l="2844" t="0" r="0" b="87666"/>
          <a:stretch>
            <a:fillRect/>
          </a:stretch>
        </p:blipFill>
        <p:spPr>
          <a:xfrm>
            <a:off x="1526451" y="20207"/>
            <a:ext cx="11499991" cy="1930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G_1348.png" descr="IMG_1348.png"/>
          <p:cNvPicPr>
            <a:picLocks noChangeAspect="1"/>
          </p:cNvPicPr>
          <p:nvPr/>
        </p:nvPicPr>
        <p:blipFill>
          <a:blip r:embed="rId2">
            <a:extLst/>
          </a:blip>
          <a:srcRect l="8964" t="12898" r="2073" b="82849"/>
          <a:stretch>
            <a:fillRect/>
          </a:stretch>
        </p:blipFill>
        <p:spPr>
          <a:xfrm>
            <a:off x="96440" y="2053632"/>
            <a:ext cx="12811883" cy="809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G_1348.png" descr="IMG_1348.png"/>
          <p:cNvPicPr>
            <a:picLocks noChangeAspect="1"/>
          </p:cNvPicPr>
          <p:nvPr/>
        </p:nvPicPr>
        <p:blipFill>
          <a:blip r:embed="rId2">
            <a:extLst/>
          </a:blip>
          <a:srcRect l="17027" t="18426" r="1972" b="78116"/>
          <a:stretch>
            <a:fillRect/>
          </a:stretch>
        </p:blipFill>
        <p:spPr>
          <a:xfrm>
            <a:off x="882040" y="3746377"/>
            <a:ext cx="12048477" cy="680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G_1348.png" descr="IMG_1348.png"/>
          <p:cNvPicPr>
            <a:picLocks noChangeAspect="1"/>
          </p:cNvPicPr>
          <p:nvPr/>
        </p:nvPicPr>
        <p:blipFill>
          <a:blip r:embed="rId2">
            <a:extLst/>
          </a:blip>
          <a:srcRect l="9565" t="22364" r="3007" b="73457"/>
          <a:stretch>
            <a:fillRect/>
          </a:stretch>
        </p:blipFill>
        <p:spPr>
          <a:xfrm>
            <a:off x="296465" y="5059601"/>
            <a:ext cx="12411761" cy="78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G_1348.png" descr="IMG_1348.png"/>
          <p:cNvPicPr>
            <a:picLocks noChangeAspect="0"/>
          </p:cNvPicPr>
          <p:nvPr/>
        </p:nvPicPr>
        <p:blipFill>
          <a:blip r:embed="rId2">
            <a:extLst/>
          </a:blip>
          <a:srcRect l="7061" t="28316" r="2821" b="58405"/>
          <a:stretch>
            <a:fillRect/>
          </a:stretch>
        </p:blipFill>
        <p:spPr>
          <a:xfrm>
            <a:off x="51593" y="6221994"/>
            <a:ext cx="12901505" cy="321664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صفحة ٣١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G_1348.png" descr="IMG_1348.png"/>
          <p:cNvPicPr>
            <a:picLocks noChangeAspect="1"/>
          </p:cNvPicPr>
          <p:nvPr/>
        </p:nvPicPr>
        <p:blipFill>
          <a:blip r:embed="rId2">
            <a:extLst/>
          </a:blip>
          <a:srcRect l="1422" t="42641" r="1422" b="11085"/>
          <a:stretch>
            <a:fillRect/>
          </a:stretch>
        </p:blipFill>
        <p:spPr>
          <a:xfrm>
            <a:off x="265509" y="947737"/>
            <a:ext cx="12473891" cy="7857961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صفحة ٣١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46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47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448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فكرة الدرس"/>
          <p:cNvSpPr txBox="1"/>
          <p:nvPr/>
        </p:nvSpPr>
        <p:spPr>
          <a:xfrm>
            <a:off x="8327400" y="2291690"/>
            <a:ext cx="29115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 </a:t>
            </a:r>
          </a:p>
        </p:txBody>
      </p:sp>
      <p:sp>
        <p:nvSpPr>
          <p:cNvPr id="148" name="المفردات"/>
          <p:cNvSpPr txBox="1"/>
          <p:nvPr/>
        </p:nvSpPr>
        <p:spPr>
          <a:xfrm>
            <a:off x="2970790" y="2291690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sp>
        <p:nvSpPr>
          <p:cNvPr id="149" name="مستطيل مستدير الزوايا"/>
          <p:cNvSpPr/>
          <p:nvPr/>
        </p:nvSpPr>
        <p:spPr>
          <a:xfrm>
            <a:off x="7968827" y="3433879"/>
            <a:ext cx="3628685" cy="3823411"/>
          </a:xfrm>
          <a:prstGeom prst="roundRect">
            <a:avLst>
              <a:gd name="adj" fmla="val 5250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0" name="مستطيل مستدير الزوايا"/>
          <p:cNvSpPr/>
          <p:nvPr/>
        </p:nvSpPr>
        <p:spPr>
          <a:xfrm>
            <a:off x="2228810" y="3433879"/>
            <a:ext cx="3628685" cy="3823411"/>
          </a:xfrm>
          <a:prstGeom prst="roundRect">
            <a:avLst>
              <a:gd name="adj" fmla="val 5250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51" name="IMG_1270.png" descr="IMG_1270.png"/>
          <p:cNvPicPr>
            <a:picLocks noChangeAspect="1"/>
          </p:cNvPicPr>
          <p:nvPr/>
        </p:nvPicPr>
        <p:blipFill>
          <a:blip r:embed="rId3">
            <a:extLst/>
          </a:blip>
          <a:srcRect l="76569" t="33222" r="5832" b="48199"/>
          <a:stretch>
            <a:fillRect/>
          </a:stretch>
        </p:blipFill>
        <p:spPr>
          <a:xfrm>
            <a:off x="2531491" y="3592984"/>
            <a:ext cx="2529908" cy="350510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أقرأ أعدادًا ضمن…"/>
          <p:cNvSpPr txBox="1"/>
          <p:nvPr/>
        </p:nvSpPr>
        <p:spPr>
          <a:xfrm>
            <a:off x="8263383" y="3516784"/>
            <a:ext cx="3039572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أقرأ أعدادًا ضمن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مئات الألوف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وأكتبها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تقريب الأعداد"/>
          <p:cNvSpPr txBox="1"/>
          <p:nvPr/>
        </p:nvSpPr>
        <p:spPr>
          <a:xfrm>
            <a:off x="4862079" y="4647290"/>
            <a:ext cx="348258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تقريب الأعداد </a:t>
            </a:r>
          </a:p>
        </p:txBody>
      </p:sp>
      <p:pic>
        <p:nvPicPr>
          <p:cNvPr id="451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455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454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453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فكرة الدرس"/>
          <p:cNvSpPr txBox="1"/>
          <p:nvPr/>
        </p:nvSpPr>
        <p:spPr>
          <a:xfrm>
            <a:off x="8244462" y="2320539"/>
            <a:ext cx="29115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 </a:t>
            </a:r>
          </a:p>
        </p:txBody>
      </p:sp>
      <p:sp>
        <p:nvSpPr>
          <p:cNvPr id="461" name="مستطيل مستدير الزوايا"/>
          <p:cNvSpPr/>
          <p:nvPr/>
        </p:nvSpPr>
        <p:spPr>
          <a:xfrm>
            <a:off x="7882282" y="3693514"/>
            <a:ext cx="3635898" cy="3700805"/>
          </a:xfrm>
          <a:prstGeom prst="roundRect">
            <a:avLst>
              <a:gd name="adj" fmla="val 5239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62" name="أقرب أعدادًا ضمن…"/>
          <p:cNvSpPr txBox="1"/>
          <p:nvPr/>
        </p:nvSpPr>
        <p:spPr>
          <a:xfrm>
            <a:off x="8180445" y="4159616"/>
            <a:ext cx="303957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أقرب أعدادًا ضمن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الملايين </a:t>
            </a:r>
          </a:p>
        </p:txBody>
      </p:sp>
      <p:sp>
        <p:nvSpPr>
          <p:cNvPr id="463" name="المفردات"/>
          <p:cNvSpPr txBox="1"/>
          <p:nvPr/>
        </p:nvSpPr>
        <p:spPr>
          <a:xfrm>
            <a:off x="3563594" y="2320539"/>
            <a:ext cx="224286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 </a:t>
            </a:r>
          </a:p>
        </p:txBody>
      </p:sp>
      <p:sp>
        <p:nvSpPr>
          <p:cNvPr id="464" name="مستطيل مستدير الزوايا"/>
          <p:cNvSpPr/>
          <p:nvPr/>
        </p:nvSpPr>
        <p:spPr>
          <a:xfrm>
            <a:off x="2867078" y="3693514"/>
            <a:ext cx="3635897" cy="3700805"/>
          </a:xfrm>
          <a:prstGeom prst="roundRect">
            <a:avLst>
              <a:gd name="adj" fmla="val 5239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465" name="IMG_1354.png" descr="IMG_1354.png"/>
          <p:cNvPicPr>
            <a:picLocks noChangeAspect="1"/>
          </p:cNvPicPr>
          <p:nvPr/>
        </p:nvPicPr>
        <p:blipFill>
          <a:blip r:embed="rId3">
            <a:extLst/>
          </a:blip>
          <a:srcRect l="87407" t="26022" r="2538" b="67586"/>
          <a:stretch>
            <a:fillRect/>
          </a:stretch>
        </p:blipFill>
        <p:spPr>
          <a:xfrm>
            <a:off x="2824348" y="4492792"/>
            <a:ext cx="2826979" cy="2102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تشويقه"/>
          <p:cNvSpPr txBox="1"/>
          <p:nvPr/>
        </p:nvSpPr>
        <p:spPr>
          <a:xfrm>
            <a:off x="8090118" y="2118600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469" name="IMG_1314.png" descr="IMG_1314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tretch>
            <a:fillRect/>
          </a:stretch>
        </p:blipFill>
        <p:spPr>
          <a:xfrm>
            <a:off x="3782291" y="2152854"/>
            <a:ext cx="5440218" cy="54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صورة" descr="صورة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49884" y="6316328"/>
            <a:ext cx="943339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IMG_1354.png" descr="IMG_1354.png"/>
          <p:cNvPicPr>
            <a:picLocks noChangeAspect="1"/>
          </p:cNvPicPr>
          <p:nvPr/>
        </p:nvPicPr>
        <p:blipFill>
          <a:blip r:embed="rId2">
            <a:extLst/>
          </a:blip>
          <a:srcRect l="0" t="0" r="26226" b="67282"/>
          <a:stretch>
            <a:fillRect/>
          </a:stretch>
        </p:blipFill>
        <p:spPr>
          <a:xfrm>
            <a:off x="-54113" y="3176126"/>
            <a:ext cx="9530993" cy="4944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IMG_1354.png" descr="IMG_1354.png"/>
          <p:cNvPicPr>
            <a:picLocks noChangeAspect="1"/>
          </p:cNvPicPr>
          <p:nvPr/>
        </p:nvPicPr>
        <p:blipFill>
          <a:blip r:embed="rId2">
            <a:extLst/>
          </a:blip>
          <a:srcRect l="73741" t="1488" r="0" b="63231"/>
          <a:stretch>
            <a:fillRect/>
          </a:stretch>
        </p:blipFill>
        <p:spPr>
          <a:xfrm>
            <a:off x="9315209" y="2638932"/>
            <a:ext cx="3048675" cy="4791445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تقريب الأعداد"/>
          <p:cNvSpPr txBox="1"/>
          <p:nvPr/>
        </p:nvSpPr>
        <p:spPr>
          <a:xfrm>
            <a:off x="4761110" y="925863"/>
            <a:ext cx="348258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تقريب الأعداد </a:t>
            </a:r>
          </a:p>
        </p:txBody>
      </p:sp>
      <p:pic>
        <p:nvPicPr>
          <p:cNvPr id="47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صفحة ٣٣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IMG_1354.png" descr="IMG_1354.png"/>
          <p:cNvPicPr>
            <a:picLocks noChangeAspect="0"/>
          </p:cNvPicPr>
          <p:nvPr/>
        </p:nvPicPr>
        <p:blipFill>
          <a:blip r:embed="rId2">
            <a:extLst/>
          </a:blip>
          <a:srcRect l="0" t="32167" r="26226" b="983"/>
          <a:stretch>
            <a:fillRect/>
          </a:stretch>
        </p:blipFill>
        <p:spPr>
          <a:xfrm>
            <a:off x="1345029" y="334447"/>
            <a:ext cx="10182333" cy="9084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صفحة ٣٣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MG_1355.png" descr="IMG_1355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32534"/>
          <a:stretch>
            <a:fillRect/>
          </a:stretch>
        </p:blipFill>
        <p:spPr>
          <a:xfrm>
            <a:off x="960537" y="425512"/>
            <a:ext cx="12020139" cy="919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صفحة ٣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G_1355.png" descr="IMG_1355.png"/>
          <p:cNvPicPr>
            <a:picLocks noChangeAspect="0"/>
          </p:cNvPicPr>
          <p:nvPr/>
        </p:nvPicPr>
        <p:blipFill>
          <a:blip r:embed="rId2">
            <a:extLst/>
          </a:blip>
          <a:srcRect l="0" t="67257" r="0" b="19861"/>
          <a:stretch>
            <a:fillRect/>
          </a:stretch>
        </p:blipFill>
        <p:spPr>
          <a:xfrm>
            <a:off x="1592832" y="106478"/>
            <a:ext cx="11369540" cy="1925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G_1355.png" descr="IMG_1355.png"/>
          <p:cNvPicPr>
            <a:picLocks noChangeAspect="1"/>
          </p:cNvPicPr>
          <p:nvPr/>
        </p:nvPicPr>
        <p:blipFill>
          <a:blip r:embed="rId2">
            <a:extLst/>
          </a:blip>
          <a:srcRect l="29774" t="80835" r="2416" b="15186"/>
          <a:stretch>
            <a:fillRect/>
          </a:stretch>
        </p:blipFill>
        <p:spPr>
          <a:xfrm>
            <a:off x="2404226" y="2139933"/>
            <a:ext cx="10352410" cy="688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G_1355.png" descr="IMG_1355.png"/>
          <p:cNvPicPr>
            <a:picLocks noChangeAspect="1"/>
          </p:cNvPicPr>
          <p:nvPr/>
        </p:nvPicPr>
        <p:blipFill>
          <a:blip r:embed="rId2">
            <a:extLst/>
          </a:blip>
          <a:srcRect l="22657" t="85336" r="2982" b="10301"/>
          <a:stretch>
            <a:fillRect/>
          </a:stretch>
        </p:blipFill>
        <p:spPr>
          <a:xfrm>
            <a:off x="1386463" y="3881549"/>
            <a:ext cx="11352383" cy="754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G_1355.png" descr="IMG_1355.png"/>
          <p:cNvPicPr>
            <a:picLocks noChangeAspect="1"/>
          </p:cNvPicPr>
          <p:nvPr/>
        </p:nvPicPr>
        <p:blipFill>
          <a:blip r:embed="rId2">
            <a:extLst/>
          </a:blip>
          <a:srcRect l="22352" t="90753" r="2416" b="4833"/>
          <a:stretch>
            <a:fillRect/>
          </a:stretch>
        </p:blipFill>
        <p:spPr>
          <a:xfrm>
            <a:off x="1319788" y="5689444"/>
            <a:ext cx="11485448" cy="76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G_1355.png" descr="IMG_1355.png"/>
          <p:cNvPicPr>
            <a:picLocks noChangeAspect="1"/>
          </p:cNvPicPr>
          <p:nvPr/>
        </p:nvPicPr>
        <p:blipFill>
          <a:blip r:embed="rId2">
            <a:extLst/>
          </a:blip>
          <a:srcRect l="17491" t="96003" r="2982" b="0"/>
          <a:stretch>
            <a:fillRect/>
          </a:stretch>
        </p:blipFill>
        <p:spPr>
          <a:xfrm>
            <a:off x="713237" y="7456402"/>
            <a:ext cx="12141002" cy="69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صفحة ٣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3407" t="0" r="0" b="88373"/>
          <a:stretch>
            <a:fillRect/>
          </a:stretch>
        </p:blipFill>
        <p:spPr>
          <a:xfrm>
            <a:off x="1924985" y="31022"/>
            <a:ext cx="10915343" cy="1713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10519" t="12341" r="1703" b="77089"/>
          <a:stretch>
            <a:fillRect/>
          </a:stretch>
        </p:blipFill>
        <p:spPr>
          <a:xfrm>
            <a:off x="735434" y="2219736"/>
            <a:ext cx="11930644" cy="1874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4632" t="22670" r="1703" b="52554"/>
          <a:stretch>
            <a:fillRect/>
          </a:stretch>
        </p:blipFill>
        <p:spPr>
          <a:xfrm>
            <a:off x="387151" y="4390569"/>
            <a:ext cx="12230311" cy="4220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صفحة ٣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1703" t="50117" r="1703" b="27643"/>
          <a:stretch>
            <a:fillRect/>
          </a:stretch>
        </p:blipFill>
        <p:spPr>
          <a:xfrm>
            <a:off x="670123" y="947737"/>
            <a:ext cx="11664507" cy="3503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صفحة ٣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٣٥</a:t>
            </a:r>
          </a:p>
        </p:txBody>
      </p:sp>
      <p:pic>
        <p:nvPicPr>
          <p:cNvPr id="503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25831" t="70810" r="27205" b="18350"/>
          <a:stretch>
            <a:fillRect/>
          </a:stretch>
        </p:blipFill>
        <p:spPr>
          <a:xfrm>
            <a:off x="2493147" y="4051193"/>
            <a:ext cx="8018641" cy="2414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1703" t="93196" r="1703" b="0"/>
          <a:stretch>
            <a:fillRect/>
          </a:stretch>
        </p:blipFill>
        <p:spPr>
          <a:xfrm>
            <a:off x="261806" y="7080262"/>
            <a:ext cx="12034174" cy="1105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تشويقه"/>
          <p:cNvSpPr txBox="1"/>
          <p:nvPr/>
        </p:nvSpPr>
        <p:spPr>
          <a:xfrm>
            <a:off x="8205511" y="2767686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56" name="IMG_1314.png" descr="IMG_1314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tretch>
            <a:fillRect/>
          </a:stretch>
        </p:blipFill>
        <p:spPr>
          <a:xfrm>
            <a:off x="3883260" y="2684699"/>
            <a:ext cx="5440218" cy="54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صورة" descr="صورة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36428" y="6821172"/>
            <a:ext cx="943339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IMG_1357.png" descr="IMG_13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505" y="729117"/>
            <a:ext cx="13403327" cy="6708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صفحة ٣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11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12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513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استقصاء حل المسألة"/>
          <p:cNvSpPr txBox="1"/>
          <p:nvPr/>
        </p:nvSpPr>
        <p:spPr>
          <a:xfrm>
            <a:off x="3870307" y="4884958"/>
            <a:ext cx="546612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استقصاء حل المسألة </a:t>
            </a:r>
          </a:p>
        </p:txBody>
      </p:sp>
      <p:pic>
        <p:nvPicPr>
          <p:cNvPr id="516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520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519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518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IMG_1360.png" descr="IMG_1360.png"/>
          <p:cNvPicPr>
            <a:picLocks noChangeAspect="0"/>
          </p:cNvPicPr>
          <p:nvPr/>
        </p:nvPicPr>
        <p:blipFill>
          <a:blip r:embed="rId2">
            <a:extLst/>
          </a:blip>
          <a:srcRect l="0" t="0" r="3367" b="0"/>
          <a:stretch>
            <a:fillRect/>
          </a:stretch>
        </p:blipFill>
        <p:spPr>
          <a:xfrm>
            <a:off x="1121965" y="-656299"/>
            <a:ext cx="10760992" cy="99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صفحة ٣٧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IMG_1361.png" descr="IMG_1361.png"/>
          <p:cNvPicPr>
            <a:picLocks noChangeAspect="1"/>
          </p:cNvPicPr>
          <p:nvPr/>
        </p:nvPicPr>
        <p:blipFill>
          <a:blip r:embed="rId2">
            <a:extLst/>
          </a:blip>
          <a:srcRect l="2595" t="0" r="0" b="88446"/>
          <a:stretch>
            <a:fillRect/>
          </a:stretch>
        </p:blipFill>
        <p:spPr>
          <a:xfrm>
            <a:off x="2086559" y="-34935"/>
            <a:ext cx="10806242" cy="159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G_1361.png" descr="IMG_1361.png"/>
          <p:cNvPicPr>
            <a:picLocks noChangeAspect="1"/>
          </p:cNvPicPr>
          <p:nvPr/>
        </p:nvPicPr>
        <p:blipFill>
          <a:blip r:embed="rId2">
            <a:extLst/>
          </a:blip>
          <a:srcRect l="51098" t="12136" r="123" b="60671"/>
          <a:stretch>
            <a:fillRect/>
          </a:stretch>
        </p:blipFill>
        <p:spPr>
          <a:xfrm>
            <a:off x="7080526" y="1522166"/>
            <a:ext cx="6242650" cy="4327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G_1361.png" descr="IMG_1361.png"/>
          <p:cNvPicPr>
            <a:picLocks noChangeAspect="1"/>
          </p:cNvPicPr>
          <p:nvPr/>
        </p:nvPicPr>
        <p:blipFill>
          <a:blip r:embed="rId2">
            <a:extLst/>
          </a:blip>
          <a:srcRect l="51589" t="39493" r="742" b="46958"/>
          <a:stretch>
            <a:fillRect/>
          </a:stretch>
        </p:blipFill>
        <p:spPr>
          <a:xfrm>
            <a:off x="103593" y="1452562"/>
            <a:ext cx="6656886" cy="2352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خط"/>
          <p:cNvSpPr/>
          <p:nvPr/>
        </p:nvSpPr>
        <p:spPr>
          <a:xfrm flipV="1">
            <a:off x="6805814" y="1731800"/>
            <a:ext cx="1" cy="7747818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1" name="صفحة ٣٨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IMG_1361.png" descr="IMG_1361.png"/>
          <p:cNvPicPr>
            <a:picLocks noChangeAspect="1"/>
          </p:cNvPicPr>
          <p:nvPr/>
        </p:nvPicPr>
        <p:blipFill>
          <a:blip r:embed="rId2">
            <a:extLst/>
          </a:blip>
          <a:srcRect l="51517" t="52325" r="1484" b="22780"/>
          <a:stretch>
            <a:fillRect/>
          </a:stretch>
        </p:blipFill>
        <p:spPr>
          <a:xfrm>
            <a:off x="6744553" y="1670177"/>
            <a:ext cx="6430621" cy="4235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G_1361.png" descr="IMG_1361.png"/>
          <p:cNvPicPr>
            <a:picLocks noChangeAspect="1"/>
          </p:cNvPicPr>
          <p:nvPr/>
        </p:nvPicPr>
        <p:blipFill>
          <a:blip r:embed="rId2">
            <a:extLst/>
          </a:blip>
          <a:srcRect l="51581" t="78588" r="1855" b="5471"/>
          <a:stretch>
            <a:fillRect/>
          </a:stretch>
        </p:blipFill>
        <p:spPr>
          <a:xfrm>
            <a:off x="179003" y="1569208"/>
            <a:ext cx="6658857" cy="2834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G_1361.png" descr="IMG_1361.png"/>
          <p:cNvPicPr>
            <a:picLocks noChangeAspect="1"/>
          </p:cNvPicPr>
          <p:nvPr/>
        </p:nvPicPr>
        <p:blipFill>
          <a:blip r:embed="rId2">
            <a:extLst/>
          </a:blip>
          <a:srcRect l="2595" t="0" r="0" b="88446"/>
          <a:stretch>
            <a:fillRect/>
          </a:stretch>
        </p:blipFill>
        <p:spPr>
          <a:xfrm>
            <a:off x="2086559" y="-34935"/>
            <a:ext cx="10806242" cy="1593814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خط"/>
          <p:cNvSpPr/>
          <p:nvPr/>
        </p:nvSpPr>
        <p:spPr>
          <a:xfrm flipV="1">
            <a:off x="6690421" y="1818345"/>
            <a:ext cx="1" cy="7747818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8" name="صفحة ٣٨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IMG_1361.png" descr="IMG_1361.png"/>
          <p:cNvPicPr>
            <a:picLocks noChangeAspect="1"/>
          </p:cNvPicPr>
          <p:nvPr/>
        </p:nvPicPr>
        <p:blipFill>
          <a:blip r:embed="rId2">
            <a:extLst/>
          </a:blip>
          <a:srcRect l="0" t="47149" r="49870" b="21487"/>
          <a:stretch>
            <a:fillRect/>
          </a:stretch>
        </p:blipFill>
        <p:spPr>
          <a:xfrm>
            <a:off x="4946428" y="471789"/>
            <a:ext cx="7681663" cy="5975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صفحة ٣٨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45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46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547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القيمة المنزلية ضمن مئات الالوف"/>
          <p:cNvSpPr txBox="1"/>
          <p:nvPr/>
        </p:nvSpPr>
        <p:spPr>
          <a:xfrm>
            <a:off x="2847938" y="911439"/>
            <a:ext cx="826091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القيمة المنزلية ضمن مئات الالوف </a:t>
            </a:r>
          </a:p>
        </p:txBody>
      </p:sp>
      <p:pic>
        <p:nvPicPr>
          <p:cNvPr id="161" name="IMG_1270.png" descr="IMG_1270.png"/>
          <p:cNvPicPr>
            <a:picLocks noChangeAspect="1"/>
          </p:cNvPicPr>
          <p:nvPr/>
        </p:nvPicPr>
        <p:blipFill>
          <a:blip r:embed="rId3">
            <a:extLst/>
          </a:blip>
          <a:srcRect l="2316" t="6847" r="32923" b="57917"/>
          <a:stretch>
            <a:fillRect/>
          </a:stretch>
        </p:blipFill>
        <p:spPr>
          <a:xfrm>
            <a:off x="2095048" y="2097600"/>
            <a:ext cx="9766593" cy="697367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صفحة ١٣"/>
          <p:cNvSpPr txBox="1"/>
          <p:nvPr/>
        </p:nvSpPr>
        <p:spPr>
          <a:xfrm>
            <a:off x="137512" y="8903517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_1270.png" descr="IMG_1270.png"/>
          <p:cNvPicPr>
            <a:picLocks noChangeAspect="1"/>
          </p:cNvPicPr>
          <p:nvPr/>
        </p:nvPicPr>
        <p:blipFill>
          <a:blip r:embed="rId2">
            <a:extLst/>
          </a:blip>
          <a:srcRect l="636" t="56576" r="32626" b="0"/>
          <a:stretch>
            <a:fillRect/>
          </a:stretch>
        </p:blipFill>
        <p:spPr>
          <a:xfrm>
            <a:off x="1562210" y="350440"/>
            <a:ext cx="10601623" cy="9052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صفحة ١٣"/>
          <p:cNvSpPr txBox="1"/>
          <p:nvPr/>
        </p:nvSpPr>
        <p:spPr>
          <a:xfrm>
            <a:off x="100019" y="8903259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